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6" r:id="rId7"/>
    <p:sldId id="270" r:id="rId8"/>
    <p:sldId id="294" r:id="rId9"/>
    <p:sldId id="272" r:id="rId10"/>
    <p:sldId id="283" r:id="rId11"/>
    <p:sldId id="273" r:id="rId12"/>
    <p:sldId id="269" r:id="rId13"/>
    <p:sldId id="274" r:id="rId14"/>
    <p:sldId id="284" r:id="rId15"/>
    <p:sldId id="275" r:id="rId16"/>
    <p:sldId id="285" r:id="rId17"/>
    <p:sldId id="276" r:id="rId18"/>
    <p:sldId id="286" r:id="rId19"/>
    <p:sldId id="280" r:id="rId20"/>
    <p:sldId id="291" r:id="rId21"/>
    <p:sldId id="281" r:id="rId22"/>
    <p:sldId id="289" r:id="rId23"/>
    <p:sldId id="268" r:id="rId24"/>
    <p:sldId id="287" r:id="rId25"/>
    <p:sldId id="277" r:id="rId26"/>
    <p:sldId id="278" r:id="rId27"/>
    <p:sldId id="288" r:id="rId28"/>
    <p:sldId id="279" r:id="rId29"/>
    <p:sldId id="290" r:id="rId30"/>
    <p:sldId id="282" r:id="rId31"/>
    <p:sldId id="265" r:id="rId32"/>
    <p:sldId id="293" r:id="rId33"/>
    <p:sldId id="262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36512" y="4825165"/>
            <a:ext cx="892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6" y="339502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4690"/>
            <a:chOff x="4667944" y="1383471"/>
            <a:chExt cx="3716924" cy="534690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Block Arc 14"/>
          <p:cNvSpPr/>
          <p:nvPr/>
        </p:nvSpPr>
        <p:spPr>
          <a:xfrm rot="16200000">
            <a:off x="8280667" y="150135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 36"/>
          <p:cNvSpPr/>
          <p:nvPr/>
        </p:nvSpPr>
        <p:spPr>
          <a:xfrm>
            <a:off x="7188774" y="424609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ounded Rectangle 27"/>
          <p:cNvSpPr/>
          <p:nvPr/>
        </p:nvSpPr>
        <p:spPr>
          <a:xfrm>
            <a:off x="7583735" y="3382582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/>
          <p:cNvSpPr/>
          <p:nvPr/>
        </p:nvSpPr>
        <p:spPr>
          <a:xfrm>
            <a:off x="7901149" y="248380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Half Frame 6"/>
          <p:cNvSpPr/>
          <p:nvPr/>
        </p:nvSpPr>
        <p:spPr>
          <a:xfrm>
            <a:off x="3801334" y="1015765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743087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487D207-951B-4BDF-8705-571F13D5B8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7233" y="1816237"/>
            <a:ext cx="1926735" cy="972296"/>
            <a:chOff x="803640" y="3362835"/>
            <a:chExt cx="2059657" cy="972296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972296"/>
            <a:chOff x="803640" y="3362835"/>
            <a:chExt cx="2059657" cy="972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972296"/>
            <a:chOff x="803640" y="3362835"/>
            <a:chExt cx="2059657" cy="972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7232" y="3270488"/>
            <a:ext cx="1926735" cy="972296"/>
            <a:chOff x="803640" y="3362835"/>
            <a:chExt cx="2059657" cy="972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7472" y="3270488"/>
            <a:ext cx="1926735" cy="972296"/>
            <a:chOff x="803640" y="3362835"/>
            <a:chExt cx="2059657" cy="97229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2" y="3270488"/>
            <a:ext cx="1926735" cy="972296"/>
            <a:chOff x="803640" y="3362835"/>
            <a:chExt cx="2059657" cy="972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024816"/>
            <a:ext cx="1440160" cy="1095649"/>
            <a:chOff x="803640" y="3315210"/>
            <a:chExt cx="2059657" cy="1095649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23528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904659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48579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506692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02793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4183924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576505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734618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9" y="3147814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2486" y="132459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7EACE2C-F50D-4636-BA8E-65F753D450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04C1248-809E-4377-B43C-721389BE7D6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B722AE5-9588-4743-8063-D0C16124A62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CF360EF-C90B-40C1-AAD9-46B4CD54234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312E1DF-658D-467E-8621-111B83EA60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BAD50A14-FA40-4791-B5B4-B36ED4BA6A6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49603FDE-0837-4D23-AF9B-6D106D74DF3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630C7370-27CE-4550-BB5F-A2D06567044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2226</Words>
  <Application>Microsoft Office PowerPoint</Application>
  <PresentationFormat>On-screen Show (16:9)</PresentationFormat>
  <Paragraphs>315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Johnny Cage</cp:lastModifiedBy>
  <cp:revision>85</cp:revision>
  <dcterms:created xsi:type="dcterms:W3CDTF">2016-12-05T23:26:54Z</dcterms:created>
  <dcterms:modified xsi:type="dcterms:W3CDTF">2021-03-19T08:41:10Z</dcterms:modified>
</cp:coreProperties>
</file>