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72" r:id="rId5"/>
    <p:sldId id="261" r:id="rId6"/>
    <p:sldId id="276" r:id="rId7"/>
    <p:sldId id="277" r:id="rId8"/>
    <p:sldId id="274" r:id="rId9"/>
    <p:sldId id="278" r:id="rId10"/>
    <p:sldId id="307" r:id="rId11"/>
    <p:sldId id="287" r:id="rId12"/>
    <p:sldId id="295" r:id="rId13"/>
    <p:sldId id="290" r:id="rId14"/>
    <p:sldId id="292" r:id="rId15"/>
    <p:sldId id="305" r:id="rId16"/>
    <p:sldId id="279" r:id="rId17"/>
    <p:sldId id="286" r:id="rId18"/>
    <p:sldId id="280" r:id="rId19"/>
    <p:sldId id="304" r:id="rId20"/>
    <p:sldId id="281" r:id="rId21"/>
    <p:sldId id="293" r:id="rId22"/>
    <p:sldId id="282" r:id="rId23"/>
    <p:sldId id="306" r:id="rId24"/>
    <p:sldId id="264" r:id="rId25"/>
    <p:sldId id="297" r:id="rId26"/>
    <p:sldId id="291" r:id="rId27"/>
    <p:sldId id="302" r:id="rId28"/>
    <p:sldId id="296" r:id="rId29"/>
    <p:sldId id="288" r:id="rId30"/>
    <p:sldId id="301" r:id="rId31"/>
    <p:sldId id="294" r:id="rId32"/>
    <p:sldId id="283" r:id="rId33"/>
    <p:sldId id="298" r:id="rId34"/>
    <p:sldId id="299" r:id="rId35"/>
    <p:sldId id="284" r:id="rId36"/>
    <p:sldId id="275" r:id="rId37"/>
    <p:sldId id="268" r:id="rId38"/>
    <p:sldId id="300" r:id="rId39"/>
    <p:sldId id="285" r:id="rId40"/>
    <p:sldId id="273" r:id="rId41"/>
    <p:sldId id="289" r:id="rId42"/>
    <p:sldId id="266" r:id="rId43"/>
    <p:sldId id="265" r:id="rId44"/>
    <p:sldId id="260" r:id="rId4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43" d="100"/>
          <a:sy n="43" d="100"/>
        </p:scale>
        <p:origin x="132" y="66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2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30F4-41C1-B5A8-026F7039BB48}"/>
              </c:ext>
            </c:extLst>
          </c:dPt>
          <c:cat>
            <c:strRef>
              <c:f>Sheet1!$A$2:$A$5</c:f>
              <c:strCache>
                <c:ptCount val="4"/>
                <c:pt idx="0">
                  <c:v>Photoshop</c:v>
                </c:pt>
                <c:pt idx="1">
                  <c:v>CSS 3</c:v>
                </c:pt>
                <c:pt idx="2">
                  <c:v>Indesign</c:v>
                </c:pt>
                <c:pt idx="3">
                  <c:v>Flash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60</c:v>
                </c:pt>
                <c:pt idx="2">
                  <c:v>80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F4-41C1-B5A8-026F7039BB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</c:spPr>
          <c:invertIfNegative val="0"/>
          <c:dPt>
            <c:idx val="2"/>
            <c:invertIfNegative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4-30F4-41C1-B5A8-026F7039BB48}"/>
              </c:ext>
            </c:extLst>
          </c:dPt>
          <c:cat>
            <c:strRef>
              <c:f>Sheet1!$A$2:$A$5</c:f>
              <c:strCache>
                <c:ptCount val="4"/>
                <c:pt idx="0">
                  <c:v>Photoshop</c:v>
                </c:pt>
                <c:pt idx="1">
                  <c:v>CSS 3</c:v>
                </c:pt>
                <c:pt idx="2">
                  <c:v>Indesign</c:v>
                </c:pt>
                <c:pt idx="3">
                  <c:v>Flash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40</c:v>
                </c:pt>
                <c:pt idx="2">
                  <c:v>20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0F4-41C1-B5A8-026F7039BB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4"/>
        <c:overlap val="100"/>
        <c:axId val="169896576"/>
        <c:axId val="169898368"/>
      </c:barChart>
      <c:catAx>
        <c:axId val="16989657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pPr>
            <a:endParaRPr lang="en-US"/>
          </a:p>
        </c:txPr>
        <c:crossAx val="169898368"/>
        <c:crosses val="autoZero"/>
        <c:auto val="1"/>
        <c:lblAlgn val="ctr"/>
        <c:lblOffset val="100"/>
        <c:noMultiLvlLbl val="0"/>
      </c:catAx>
      <c:valAx>
        <c:axId val="16989836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698965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 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5E-42F9-9C3D-8DC0B899A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330816"/>
        <c:axId val="131332352"/>
      </c:barChart>
      <c:catAx>
        <c:axId val="1313308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31332352"/>
        <c:crosses val="autoZero"/>
        <c:auto val="1"/>
        <c:lblAlgn val="ctr"/>
        <c:lblOffset val="100"/>
        <c:noMultiLvlLbl val="0"/>
      </c:catAx>
      <c:valAx>
        <c:axId val="131332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313308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 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C7-4F0F-8709-AE2CCB581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356160"/>
        <c:axId val="131357696"/>
      </c:barChart>
      <c:catAx>
        <c:axId val="1313561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31357696"/>
        <c:crosses val="autoZero"/>
        <c:auto val="1"/>
        <c:lblAlgn val="ctr"/>
        <c:lblOffset val="100"/>
        <c:noMultiLvlLbl val="0"/>
      </c:catAx>
      <c:valAx>
        <c:axId val="131357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313561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 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36-4628-A49B-0911B19F5B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389696"/>
        <c:axId val="131391488"/>
      </c:barChart>
      <c:catAx>
        <c:axId val="1313896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31391488"/>
        <c:crosses val="autoZero"/>
        <c:auto val="1"/>
        <c:lblAlgn val="ctr"/>
        <c:lblOffset val="100"/>
        <c:noMultiLvlLbl val="0"/>
      </c:catAx>
      <c:valAx>
        <c:axId val="131391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313896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 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44-4073-A806-30CC1EABD6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472384"/>
        <c:axId val="131519232"/>
      </c:barChart>
      <c:catAx>
        <c:axId val="1314723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31519232"/>
        <c:crosses val="autoZero"/>
        <c:auto val="1"/>
        <c:lblAlgn val="ctr"/>
        <c:lblOffset val="100"/>
        <c:noMultiLvlLbl val="0"/>
      </c:catAx>
      <c:valAx>
        <c:axId val="131519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314723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BEBFBF"/>
            </a:solidFill>
          </c:spPr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CF00-4D25-B41B-2D3294B467D7}"/>
              </c:ext>
            </c:extLst>
          </c:dPt>
          <c:dPt>
            <c:idx val="1"/>
            <c:bubble3D val="0"/>
            <c:spPr>
              <a:solidFill>
                <a:srgbClr val="BEBFBF">
                  <a:alpha val="3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3-CF00-4D25-B41B-2D3294B467D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00-4D25-B41B-2D3294B46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BEBFBF"/>
            </a:solidFill>
          </c:spPr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52EB-4BCA-BB5B-5E38A82109A7}"/>
              </c:ext>
            </c:extLst>
          </c:dPt>
          <c:dPt>
            <c:idx val="1"/>
            <c:bubble3D val="0"/>
            <c:spPr>
              <a:solidFill>
                <a:srgbClr val="BEBFBF">
                  <a:alpha val="3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3-52EB-4BCA-BB5B-5E38A82109A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EB-4BCA-BB5B-5E38A82109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0A-46EE-8CAE-231AEFB8BD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6700</c:v>
                </c:pt>
                <c:pt idx="5">
                  <c:v>5900</c:v>
                </c:pt>
                <c:pt idx="6">
                  <c:v>7700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0A-46EE-8CAE-231AEFB8BD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2300</c:v>
                </c:pt>
                <c:pt idx="1">
                  <c:v>3500</c:v>
                </c:pt>
                <c:pt idx="2">
                  <c:v>3007</c:v>
                </c:pt>
                <c:pt idx="3">
                  <c:v>5200</c:v>
                </c:pt>
                <c:pt idx="4">
                  <c:v>3400</c:v>
                </c:pt>
                <c:pt idx="5">
                  <c:v>3500</c:v>
                </c:pt>
                <c:pt idx="6">
                  <c:v>6400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0A-46EE-8CAE-231AEFB8B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712064"/>
        <c:axId val="60713984"/>
      </c:lineChart>
      <c:catAx>
        <c:axId val="607120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60713984"/>
        <c:crosses val="autoZero"/>
        <c:auto val="1"/>
        <c:lblAlgn val="ctr"/>
        <c:lblOffset val="100"/>
        <c:noMultiLvlLbl val="0"/>
      </c:catAx>
      <c:valAx>
        <c:axId val="6071398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607120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F4A55B2-3184-47B9-BAEC-BDBF1F47C6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04465" y="844530"/>
            <a:ext cx="6265900" cy="5168940"/>
          </a:xfrm>
          <a:custGeom>
            <a:avLst/>
            <a:gdLst>
              <a:gd name="connsiteX0" fmla="*/ 2712780 w 6265900"/>
              <a:gd name="connsiteY0" fmla="*/ 2405403 h 5168940"/>
              <a:gd name="connsiteX1" fmla="*/ 1432529 w 6265900"/>
              <a:gd name="connsiteY1" fmla="*/ 2704316 h 5168940"/>
              <a:gd name="connsiteX2" fmla="*/ 951729 w 6265900"/>
              <a:gd name="connsiteY2" fmla="*/ 3183705 h 5168940"/>
              <a:gd name="connsiteX3" fmla="*/ 772664 w 6265900"/>
              <a:gd name="connsiteY3" fmla="*/ 3764615 h 5168940"/>
              <a:gd name="connsiteX4" fmla="*/ 944680 w 6265900"/>
              <a:gd name="connsiteY4" fmla="*/ 4222853 h 5168940"/>
              <a:gd name="connsiteX5" fmla="*/ 1362029 w 6265900"/>
              <a:gd name="connsiteY5" fmla="*/ 4413201 h 5168940"/>
              <a:gd name="connsiteX6" fmla="*/ 2114955 w 6265900"/>
              <a:gd name="connsiteY6" fmla="*/ 3849211 h 5168940"/>
              <a:gd name="connsiteX7" fmla="*/ 2952477 w 6265900"/>
              <a:gd name="connsiteY7" fmla="*/ 2405403 h 5168940"/>
              <a:gd name="connsiteX8" fmla="*/ 5270459 w 6265900"/>
              <a:gd name="connsiteY8" fmla="*/ 730364 h 5168940"/>
              <a:gd name="connsiteX9" fmla="*/ 4767103 w 6265900"/>
              <a:gd name="connsiteY9" fmla="*/ 920707 h 5168940"/>
              <a:gd name="connsiteX10" fmla="*/ 4300404 w 6265900"/>
              <a:gd name="connsiteY10" fmla="*/ 1539683 h 5168940"/>
              <a:gd name="connsiteX11" fmla="*/ 4184786 w 6265900"/>
              <a:gd name="connsiteY11" fmla="*/ 1731442 h 5168940"/>
              <a:gd name="connsiteX12" fmla="*/ 4864389 w 6265900"/>
              <a:gd name="connsiteY12" fmla="*/ 1731442 h 5168940"/>
              <a:gd name="connsiteX13" fmla="*/ 5825989 w 6265900"/>
              <a:gd name="connsiteY13" fmla="*/ 0 h 5168940"/>
              <a:gd name="connsiteX14" fmla="*/ 6105163 w 6265900"/>
              <a:gd name="connsiteY14" fmla="*/ 78955 h 5168940"/>
              <a:gd name="connsiteX15" fmla="*/ 6206679 w 6265900"/>
              <a:gd name="connsiteY15" fmla="*/ 298913 h 5168940"/>
              <a:gd name="connsiteX16" fmla="*/ 6172839 w 6265900"/>
              <a:gd name="connsiteY16" fmla="*/ 451190 h 5168940"/>
              <a:gd name="connsiteX17" fmla="*/ 6147463 w 6265900"/>
              <a:gd name="connsiteY17" fmla="*/ 516048 h 5168940"/>
              <a:gd name="connsiteX18" fmla="*/ 5662433 w 6265900"/>
              <a:gd name="connsiteY18" fmla="*/ 1731442 h 5168940"/>
              <a:gd name="connsiteX19" fmla="*/ 5876749 w 6265900"/>
              <a:gd name="connsiteY19" fmla="*/ 1731442 h 5168940"/>
              <a:gd name="connsiteX20" fmla="*/ 5950067 w 6265900"/>
              <a:gd name="connsiteY20" fmla="*/ 1731442 h 5168940"/>
              <a:gd name="connsiteX21" fmla="*/ 6265900 w 6265900"/>
              <a:gd name="connsiteY21" fmla="*/ 2004974 h 5168940"/>
              <a:gd name="connsiteX22" fmla="*/ 6136180 w 6265900"/>
              <a:gd name="connsiteY22" fmla="*/ 2288378 h 5168940"/>
              <a:gd name="connsiteX23" fmla="*/ 5820347 w 6265900"/>
              <a:gd name="connsiteY23" fmla="*/ 2405403 h 5168940"/>
              <a:gd name="connsiteX24" fmla="*/ 5744211 w 6265900"/>
              <a:gd name="connsiteY24" fmla="*/ 2405403 h 5168940"/>
              <a:gd name="connsiteX25" fmla="*/ 5388896 w 6265900"/>
              <a:gd name="connsiteY25" fmla="*/ 2405403 h 5168940"/>
              <a:gd name="connsiteX26" fmla="*/ 5075887 w 6265900"/>
              <a:gd name="connsiteY26" fmla="*/ 3175249 h 5168940"/>
              <a:gd name="connsiteX27" fmla="*/ 5535537 w 6265900"/>
              <a:gd name="connsiteY27" fmla="*/ 3175249 h 5168940"/>
              <a:gd name="connsiteX28" fmla="*/ 5608854 w 6265900"/>
              <a:gd name="connsiteY28" fmla="*/ 3175249 h 5168940"/>
              <a:gd name="connsiteX29" fmla="*/ 5924687 w 6265900"/>
              <a:gd name="connsiteY29" fmla="*/ 3445963 h 5168940"/>
              <a:gd name="connsiteX30" fmla="*/ 5794967 w 6265900"/>
              <a:gd name="connsiteY30" fmla="*/ 3732186 h 5168940"/>
              <a:gd name="connsiteX31" fmla="*/ 5479134 w 6265900"/>
              <a:gd name="connsiteY31" fmla="*/ 3849211 h 5168940"/>
              <a:gd name="connsiteX32" fmla="*/ 5402998 w 6265900"/>
              <a:gd name="connsiteY32" fmla="*/ 3849211 h 5168940"/>
              <a:gd name="connsiteX33" fmla="*/ 4799531 w 6265900"/>
              <a:gd name="connsiteY33" fmla="*/ 3849211 h 5168940"/>
              <a:gd name="connsiteX34" fmla="*/ 4403332 w 6265900"/>
              <a:gd name="connsiteY34" fmla="*/ 3723726 h 5168940"/>
              <a:gd name="connsiteX35" fmla="*/ 4249643 w 6265900"/>
              <a:gd name="connsiteY35" fmla="*/ 3398021 h 5168940"/>
              <a:gd name="connsiteX36" fmla="*/ 4365261 w 6265900"/>
              <a:gd name="connsiteY36" fmla="*/ 2958110 h 5168940"/>
              <a:gd name="connsiteX37" fmla="*/ 4588038 w 6265900"/>
              <a:gd name="connsiteY37" fmla="*/ 2405403 h 5168940"/>
              <a:gd name="connsiteX38" fmla="*/ 3806914 w 6265900"/>
              <a:gd name="connsiteY38" fmla="*/ 2405403 h 5168940"/>
              <a:gd name="connsiteX39" fmla="*/ 2873517 w 6265900"/>
              <a:gd name="connsiteY39" fmla="*/ 4021227 h 5168940"/>
              <a:gd name="connsiteX40" fmla="*/ 1308450 w 6265900"/>
              <a:gd name="connsiteY40" fmla="*/ 5168940 h 5168940"/>
              <a:gd name="connsiteX41" fmla="*/ 376465 w 6265900"/>
              <a:gd name="connsiteY41" fmla="*/ 4769923 h 5168940"/>
              <a:gd name="connsiteX42" fmla="*/ 0 w 6265900"/>
              <a:gd name="connsiteY42" fmla="*/ 3781535 h 5168940"/>
              <a:gd name="connsiteX43" fmla="*/ 290457 w 6265900"/>
              <a:gd name="connsiteY43" fmla="*/ 2858005 h 5168940"/>
              <a:gd name="connsiteX44" fmla="*/ 1082855 w 6265900"/>
              <a:gd name="connsiteY44" fmla="*/ 2120593 h 5168940"/>
              <a:gd name="connsiteX45" fmla="*/ 1914740 w 6265900"/>
              <a:gd name="connsiteY45" fmla="*/ 1818857 h 5168940"/>
              <a:gd name="connsiteX46" fmla="*/ 3130129 w 6265900"/>
              <a:gd name="connsiteY46" fmla="*/ 1731442 h 5168940"/>
              <a:gd name="connsiteX47" fmla="*/ 3338804 w 6265900"/>
              <a:gd name="connsiteY47" fmla="*/ 1731442 h 5168940"/>
              <a:gd name="connsiteX48" fmla="*/ 3561580 w 6265900"/>
              <a:gd name="connsiteY48" fmla="*/ 1322548 h 5168940"/>
              <a:gd name="connsiteX49" fmla="*/ 4698015 w 6265900"/>
              <a:gd name="connsiteY49" fmla="*/ 183294 h 5168940"/>
              <a:gd name="connsiteX50" fmla="*/ 5825989 w 6265900"/>
              <a:gd name="connsiteY50" fmla="*/ 0 h 516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5900" h="5168940">
                <a:moveTo>
                  <a:pt x="2712780" y="2405403"/>
                </a:moveTo>
                <a:cubicBezTo>
                  <a:pt x="2175113" y="2405403"/>
                  <a:pt x="1748361" y="2505044"/>
                  <a:pt x="1432529" y="2704316"/>
                </a:cubicBezTo>
                <a:cubicBezTo>
                  <a:pt x="1231376" y="2832156"/>
                  <a:pt x="1071108" y="2991950"/>
                  <a:pt x="951729" y="3183705"/>
                </a:cubicBezTo>
                <a:cubicBezTo>
                  <a:pt x="832354" y="3375464"/>
                  <a:pt x="772664" y="3569099"/>
                  <a:pt x="772664" y="3764615"/>
                </a:cubicBezTo>
                <a:cubicBezTo>
                  <a:pt x="772664" y="3943210"/>
                  <a:pt x="830005" y="4095956"/>
                  <a:pt x="944680" y="4222853"/>
                </a:cubicBezTo>
                <a:cubicBezTo>
                  <a:pt x="1059356" y="4349750"/>
                  <a:pt x="1198474" y="4413201"/>
                  <a:pt x="1362029" y="4413201"/>
                </a:cubicBezTo>
                <a:cubicBezTo>
                  <a:pt x="1645902" y="4413201"/>
                  <a:pt x="1896878" y="4225203"/>
                  <a:pt x="2114955" y="3849211"/>
                </a:cubicBezTo>
                <a:lnTo>
                  <a:pt x="2952477" y="2405403"/>
                </a:lnTo>
                <a:close/>
                <a:moveTo>
                  <a:pt x="5270459" y="730364"/>
                </a:moveTo>
                <a:cubicBezTo>
                  <a:pt x="5071187" y="743523"/>
                  <a:pt x="4903402" y="806969"/>
                  <a:pt x="4767103" y="920707"/>
                </a:cubicBezTo>
                <a:cubicBezTo>
                  <a:pt x="4630807" y="1034445"/>
                  <a:pt x="4475238" y="1240770"/>
                  <a:pt x="4300404" y="1539683"/>
                </a:cubicBezTo>
                <a:lnTo>
                  <a:pt x="4184786" y="1731442"/>
                </a:lnTo>
                <a:lnTo>
                  <a:pt x="4864389" y="1731442"/>
                </a:lnTo>
                <a:close/>
                <a:moveTo>
                  <a:pt x="5825989" y="0"/>
                </a:moveTo>
                <a:cubicBezTo>
                  <a:pt x="5944425" y="0"/>
                  <a:pt x="6037482" y="26318"/>
                  <a:pt x="6105163" y="78955"/>
                </a:cubicBezTo>
                <a:cubicBezTo>
                  <a:pt x="6172839" y="131596"/>
                  <a:pt x="6206679" y="204914"/>
                  <a:pt x="6206679" y="298913"/>
                </a:cubicBezTo>
                <a:cubicBezTo>
                  <a:pt x="6206679" y="342151"/>
                  <a:pt x="6195401" y="392912"/>
                  <a:pt x="6172839" y="451190"/>
                </a:cubicBezTo>
                <a:lnTo>
                  <a:pt x="6147463" y="516048"/>
                </a:lnTo>
                <a:lnTo>
                  <a:pt x="5662433" y="1731442"/>
                </a:lnTo>
                <a:lnTo>
                  <a:pt x="5876749" y="1731442"/>
                </a:lnTo>
                <a:lnTo>
                  <a:pt x="5950067" y="1731442"/>
                </a:lnTo>
                <a:cubicBezTo>
                  <a:pt x="6160623" y="1731442"/>
                  <a:pt x="6265900" y="1822618"/>
                  <a:pt x="6265900" y="2004974"/>
                </a:cubicBezTo>
                <a:cubicBezTo>
                  <a:pt x="6265900" y="2115889"/>
                  <a:pt x="6222661" y="2210357"/>
                  <a:pt x="6136180" y="2288378"/>
                </a:cubicBezTo>
                <a:cubicBezTo>
                  <a:pt x="6049703" y="2366395"/>
                  <a:pt x="5944425" y="2405403"/>
                  <a:pt x="5820347" y="2405403"/>
                </a:cubicBezTo>
                <a:lnTo>
                  <a:pt x="5744211" y="2405403"/>
                </a:lnTo>
                <a:lnTo>
                  <a:pt x="5388896" y="2405403"/>
                </a:lnTo>
                <a:lnTo>
                  <a:pt x="5075887" y="3175249"/>
                </a:lnTo>
                <a:lnTo>
                  <a:pt x="5535537" y="3175249"/>
                </a:lnTo>
                <a:lnTo>
                  <a:pt x="5608854" y="3175249"/>
                </a:lnTo>
                <a:cubicBezTo>
                  <a:pt x="5819409" y="3175249"/>
                  <a:pt x="5924687" y="3265487"/>
                  <a:pt x="5924687" y="3445963"/>
                </a:cubicBezTo>
                <a:cubicBezTo>
                  <a:pt x="5924687" y="3558758"/>
                  <a:pt x="5881449" y="3654164"/>
                  <a:pt x="5794967" y="3732186"/>
                </a:cubicBezTo>
                <a:cubicBezTo>
                  <a:pt x="5708490" y="3810203"/>
                  <a:pt x="5603213" y="3849211"/>
                  <a:pt x="5479134" y="3849211"/>
                </a:cubicBezTo>
                <a:lnTo>
                  <a:pt x="5402998" y="3849211"/>
                </a:lnTo>
                <a:lnTo>
                  <a:pt x="4799531" y="3849211"/>
                </a:lnTo>
                <a:cubicBezTo>
                  <a:pt x="4637856" y="3849211"/>
                  <a:pt x="4505787" y="3807384"/>
                  <a:pt x="4403332" y="3723726"/>
                </a:cubicBezTo>
                <a:cubicBezTo>
                  <a:pt x="4300873" y="3640067"/>
                  <a:pt x="4249643" y="3531498"/>
                  <a:pt x="4249643" y="3398021"/>
                </a:cubicBezTo>
                <a:cubicBezTo>
                  <a:pt x="4249643" y="3294624"/>
                  <a:pt x="4288183" y="3147988"/>
                  <a:pt x="4365261" y="2958110"/>
                </a:cubicBezTo>
                <a:lnTo>
                  <a:pt x="4588038" y="2405403"/>
                </a:lnTo>
                <a:lnTo>
                  <a:pt x="3806914" y="2405403"/>
                </a:lnTo>
                <a:lnTo>
                  <a:pt x="2873517" y="4021227"/>
                </a:lnTo>
                <a:cubicBezTo>
                  <a:pt x="2433606" y="4786369"/>
                  <a:pt x="1911917" y="5168940"/>
                  <a:pt x="1308450" y="5168940"/>
                </a:cubicBezTo>
                <a:cubicBezTo>
                  <a:pt x="938101" y="5168940"/>
                  <a:pt x="627436" y="5035938"/>
                  <a:pt x="376465" y="4769923"/>
                </a:cubicBezTo>
                <a:cubicBezTo>
                  <a:pt x="125490" y="4503908"/>
                  <a:pt x="0" y="4174447"/>
                  <a:pt x="0" y="3781535"/>
                </a:cubicBezTo>
                <a:cubicBezTo>
                  <a:pt x="0" y="3461941"/>
                  <a:pt x="96818" y="3154099"/>
                  <a:pt x="290457" y="2858005"/>
                </a:cubicBezTo>
                <a:cubicBezTo>
                  <a:pt x="484092" y="2561911"/>
                  <a:pt x="748227" y="2316108"/>
                  <a:pt x="1082855" y="2120593"/>
                </a:cubicBezTo>
                <a:cubicBezTo>
                  <a:pt x="1332893" y="1977713"/>
                  <a:pt x="1610186" y="1877135"/>
                  <a:pt x="1914740" y="1818857"/>
                </a:cubicBezTo>
                <a:cubicBezTo>
                  <a:pt x="2219290" y="1760579"/>
                  <a:pt x="2624423" y="1731442"/>
                  <a:pt x="3130129" y="1731442"/>
                </a:cubicBezTo>
                <a:lnTo>
                  <a:pt x="3338804" y="1731442"/>
                </a:lnTo>
                <a:lnTo>
                  <a:pt x="3561580" y="1322548"/>
                </a:lnTo>
                <a:cubicBezTo>
                  <a:pt x="3871771" y="752921"/>
                  <a:pt x="4250586" y="373169"/>
                  <a:pt x="4698015" y="183294"/>
                </a:cubicBezTo>
                <a:cubicBezTo>
                  <a:pt x="4985649" y="61097"/>
                  <a:pt x="5361640" y="0"/>
                  <a:pt x="58259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343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D7F48D74-B6C6-4E71-91E7-685EBC5FF9D4}"/>
              </a:ext>
            </a:extLst>
          </p:cNvPr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873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541B56-E562-45F7-AF65-DC212716E3B3}"/>
              </a:ext>
            </a:extLst>
          </p:cNvPr>
          <p:cNvSpPr/>
          <p:nvPr userDrawn="1"/>
        </p:nvSpPr>
        <p:spPr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487A8B-D75C-45FC-8BC1-0D4AF5ACE0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10FD60-B279-4A90-879E-DC51895B3B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8056" y="412403"/>
            <a:ext cx="4125224" cy="6033194"/>
          </a:xfrm>
          <a:custGeom>
            <a:avLst/>
            <a:gdLst/>
            <a:ahLst/>
            <a:cxnLst/>
            <a:rect l="l" t="t" r="r" b="b"/>
            <a:pathLst>
              <a:path w="105705" h="154595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00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4276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  <p:sldLayoutId id="2147483749" r:id="rId15"/>
    <p:sldLayoutId id="2147483750" r:id="rId16"/>
    <p:sldLayoutId id="2147483752" r:id="rId17"/>
    <p:sldLayoutId id="2147483753" r:id="rId18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6581055" y="4522114"/>
            <a:ext cx="5610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3"/>
              </a:rPr>
              <a:t>https://</a:t>
            </a:r>
            <a:r>
              <a:rPr lang="en-US" altLang="ko-KR" sz="1000" dirty="0" smtClean="0">
                <a:solidFill>
                  <a:schemeClr val="bg1"/>
                </a:solidFill>
                <a:cs typeface="Arial" pitchFamily="34" charset="0"/>
                <a:hlinkClick r:id="rId3"/>
              </a:rPr>
              <a:t>t.me/ppt_help</a:t>
            </a:r>
            <a:r>
              <a:rPr lang="en-US" altLang="ko-KR" sz="10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581275" y="2048337"/>
            <a:ext cx="561057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Free</a:t>
            </a:r>
          </a:p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PPT Templates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581199" y="3849436"/>
            <a:ext cx="5610509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</a:t>
            </a:r>
          </a:p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238" name="Picture 2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949" y="346268"/>
            <a:ext cx="1821966" cy="8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>
            <a:extLst>
              <a:ext uri="{FF2B5EF4-FFF2-40B4-BE49-F238E27FC236}">
                <a16:creationId xmlns:a16="http://schemas.microsoft.com/office/drawing/2014/main" id="{3A387BFF-4DBC-46EE-B1D2-25506F702EB3}"/>
              </a:ext>
            </a:extLst>
          </p:cNvPr>
          <p:cNvGrpSpPr/>
          <p:nvPr/>
        </p:nvGrpSpPr>
        <p:grpSpPr>
          <a:xfrm>
            <a:off x="4383359" y="78951"/>
            <a:ext cx="7483064" cy="6700097"/>
            <a:chOff x="4594375" y="96827"/>
            <a:chExt cx="7483064" cy="6700097"/>
          </a:xfrm>
        </p:grpSpPr>
        <p:grpSp>
          <p:nvGrpSpPr>
            <p:cNvPr id="54" name="Graphic 166">
              <a:extLst>
                <a:ext uri="{FF2B5EF4-FFF2-40B4-BE49-F238E27FC236}">
                  <a16:creationId xmlns:a16="http://schemas.microsoft.com/office/drawing/2014/main" id="{DD24B049-2406-4190-AFD8-9AE5D6BE3EFA}"/>
                </a:ext>
              </a:extLst>
            </p:cNvPr>
            <p:cNvGrpSpPr/>
            <p:nvPr/>
          </p:nvGrpSpPr>
          <p:grpSpPr>
            <a:xfrm rot="10800000">
              <a:off x="5030867" y="116691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ADFA34FA-530D-4338-B84E-A23F8C1CBCB4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4CE085A-5B5C-4E08-ABB9-DEB421519985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5D128A36-2DB1-4E37-BF69-B8D687CE44D9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6D2BC86-ABD9-43C3-A997-78764721129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3DE54CCF-A671-4D10-AC57-2756B07852EF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542FF827-3A08-4463-839F-F6BF2DE76D04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8038CA91-31B3-4919-A1EF-9016DA68B397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EB2D25F5-EFB0-41C6-9894-4B4765210B66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A104985-879D-4D52-AE55-D42312D3177C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86FDF11-F944-4EF3-8C34-6FFCEAFDE55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AB3FC3F4-97BC-4E9D-AA69-C47A5F4DEB15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2C711E36-0CDB-4A3A-A8BE-3DCDF0602E4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09D6EB11-A836-41C2-8E1F-40F38CC7A83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64CA6662-09B2-4225-AD62-979ECE31857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FF268ADE-984D-4689-9CBB-F66A87012CA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F96B2B5-1018-4C86-B651-F86F6DCF4B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6B434EA9-4D93-4091-801A-8D1CEFA2AB72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547EB96-535A-441D-8A9C-814876AFB8B2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B8DA4376-393D-4EE2-BC37-BFB07B12051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C4E5B74-AF9B-4DFB-9099-7290E9D4F7FD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1E0C24CB-9258-4DD6-968C-7B0363830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94375" y="2168764"/>
              <a:ext cx="5383773" cy="1153665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F78C48E-1E9D-4C21-B7F6-733EAC936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44855" y="3473578"/>
              <a:ext cx="5383773" cy="1153665"/>
            </a:xfrm>
            <a:prstGeom prst="rect">
              <a:avLst/>
            </a:prstGeom>
          </p:spPr>
        </p:pic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6454CA2C-015F-4BB0-9594-1F18D7B41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0290" y="4405516"/>
              <a:ext cx="5383773" cy="1153665"/>
            </a:xfrm>
            <a:prstGeom prst="rect">
              <a:avLst/>
            </a:prstGeom>
          </p:spPr>
        </p:pic>
        <p:grpSp>
          <p:nvGrpSpPr>
            <p:cNvPr id="58" name="Graphic 166">
              <a:extLst>
                <a:ext uri="{FF2B5EF4-FFF2-40B4-BE49-F238E27FC236}">
                  <a16:creationId xmlns:a16="http://schemas.microsoft.com/office/drawing/2014/main" id="{3708846D-6ED3-4A0A-8B25-3EFC760A0952}"/>
                </a:ext>
              </a:extLst>
            </p:cNvPr>
            <p:cNvGrpSpPr/>
            <p:nvPr/>
          </p:nvGrpSpPr>
          <p:grpSpPr>
            <a:xfrm rot="10800000">
              <a:off x="5079874" y="241177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1624EF58-90D9-4C45-969F-8D407FC234A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D526DA9-D6D1-4973-A959-94FE1623D09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145A0E55-8188-4D39-B863-1CB01A14E87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CE6A694E-6853-4A05-A33E-13AEFB3B2DD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739DA6E-6293-4EB7-BD8F-972157B644F5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6D31D40B-B773-4059-9E01-214188B8AEE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9CE84FD8-45FF-419B-BC8B-AFE6CE3080E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12617C25-4BE9-4989-BCAC-34B739CAC3C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F9F031F6-6F4F-42A3-BB35-FE5BF3C5B2C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EAF53C6E-A628-4530-A6F2-6C9BD24D25E2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43BEED67-E6D2-4818-9FEA-4FFF618A226C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7BC207B-7910-4D92-B102-15CF333F548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175053AA-0BFF-4818-A2FF-331A1F9132FD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649A6F74-27ED-4833-8B23-D0E59E8C9E1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454A433C-80D0-4C87-8CCA-6E91292D45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D8958BE3-8C7B-40DC-9CA4-52B6853379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454A47C9-FFC7-451F-8D34-A167ACFDFD4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E504B9E8-456C-4828-B157-D5FE0C96255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1D04E453-8E10-48BD-B556-00C08DC1031A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9B9C8C9-1886-4A0B-8BFF-F753F2E1AAC5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aphic 166">
              <a:extLst>
                <a:ext uri="{FF2B5EF4-FFF2-40B4-BE49-F238E27FC236}">
                  <a16:creationId xmlns:a16="http://schemas.microsoft.com/office/drawing/2014/main" id="{B750ED0C-289A-4042-A006-648AD033C4EF}"/>
                </a:ext>
              </a:extLst>
            </p:cNvPr>
            <p:cNvGrpSpPr/>
            <p:nvPr/>
          </p:nvGrpSpPr>
          <p:grpSpPr>
            <a:xfrm>
              <a:off x="6426468" y="96827"/>
              <a:ext cx="4000541" cy="855648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8724574-9161-4A75-A4BD-D39719BCD1F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5BD29B1E-711F-43F2-8BFA-33A728ED8A77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F33EED04-7588-42FF-934B-E86882AD0ECC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F2E67A8-27F3-45B3-88EC-81916362164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C04954B9-D07D-423E-B2E0-83669D9C0A0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27CCE5F1-3C34-4771-BF97-25F919D7054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7D9E1B22-B75F-48EE-A8A9-532F76B0A8E9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BF11BCD-F134-417F-B8FA-CBCC9E0D1D90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9DE9CBE-F340-4A51-A894-62FCEE8BCB07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B6AFBFA-2ED5-4013-BF04-EE7FF56C9BA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5F3347CF-DBE3-4CDA-B478-AAC7A31AC31F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2F2CDDAF-D11F-41F1-BA02-8FF777E9B12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2D585F5-6D8C-4454-A20B-67B432A847F8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3D49F772-3505-465F-A63E-64B9406DA65A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B42531F8-8AAA-47B5-BA56-8ACA1852A1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84DB7EEC-0746-4F19-A157-93DF59F4626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1732578E-DCEF-4C73-8F1B-B1A00B603AA3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69A7F52A-6059-44D0-B752-DAA6EF3A6B2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25B7E0FE-7FA9-4582-9939-C30283374168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E39AE861-DAFB-4D5C-B925-5D662262A30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234">
              <a:extLst>
                <a:ext uri="{FF2B5EF4-FFF2-40B4-BE49-F238E27FC236}">
                  <a16:creationId xmlns:a16="http://schemas.microsoft.com/office/drawing/2014/main" id="{1CD6633D-075C-4F2F-8A39-1EB734ED587A}"/>
                </a:ext>
              </a:extLst>
            </p:cNvPr>
            <p:cNvGrpSpPr/>
            <p:nvPr/>
          </p:nvGrpSpPr>
          <p:grpSpPr>
            <a:xfrm>
              <a:off x="5399552" y="412759"/>
              <a:ext cx="5236443" cy="1785631"/>
              <a:chOff x="7533181" y="1351306"/>
              <a:chExt cx="4265296" cy="1454469"/>
            </a:xfrm>
            <a:solidFill>
              <a:schemeClr val="bg1"/>
            </a:solidFill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C7749AE-DB5D-4D28-A812-D4764E4531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8B0957CE-252E-43B9-B05C-E467062431CB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6F73D7B8-5FF8-4CDE-863D-912A2F210B87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4AD449A4-D004-481D-B64C-6A77AE060BDA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66D652F4-1A3B-4937-9AF1-126236AD03C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E9C6946-5F86-4016-A2FE-B2CD46A04113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1" name="Graphic 166">
              <a:extLst>
                <a:ext uri="{FF2B5EF4-FFF2-40B4-BE49-F238E27FC236}">
                  <a16:creationId xmlns:a16="http://schemas.microsoft.com/office/drawing/2014/main" id="{16769924-464A-4713-8E50-F889EAEB0482}"/>
                </a:ext>
              </a:extLst>
            </p:cNvPr>
            <p:cNvGrpSpPr/>
            <p:nvPr/>
          </p:nvGrpSpPr>
          <p:grpSpPr>
            <a:xfrm>
              <a:off x="6715061" y="5486362"/>
              <a:ext cx="3989135" cy="838142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5BF0D0BF-1BAC-403F-8842-DA4B0E2C8EA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4C97C16A-C57E-4ACF-BB33-C29236CB1D9E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7FD0F2D-BF02-4FA4-BDB8-7550CD485520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5E356F91-A046-4658-A7FD-F2AC31372912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2476DAF5-069D-4C00-A840-34DB3B13CD34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AE095B6E-C018-445C-B521-10101B9EB2E0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35CF749-62F5-4590-833F-3D5B50D50BF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B73037C8-9D87-41BE-BFFC-A98AA59E7EBA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6F8031E0-D780-4201-88C4-C2849C07C0F5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1C142BC8-0251-4228-95A2-869175A0064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11793448-6769-4C41-8AE5-A86673B61273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8459BE0-EFE2-4E8E-8F82-DF7064C46A55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4F07A86B-6139-4348-8FF6-908B10232BF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C7FAF4B-DE86-4FB9-AF72-4C10D6F2F45C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DF6B8624-89D7-464B-AE1C-41D54EB168E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B2F4526-44D6-44E1-9EFC-430B7689A446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D96FF190-45F3-4B82-BFC2-DEF8F0927FF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CEC4CBD-D37E-454E-82F5-747802C394E3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E6080FD-BD5F-4E0C-931D-1A3ED123416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251DE0A1-F04D-4DD4-B3E7-39F10EF1FA3F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2" name="Graphic 3">
              <a:extLst>
                <a:ext uri="{FF2B5EF4-FFF2-40B4-BE49-F238E27FC236}">
                  <a16:creationId xmlns:a16="http://schemas.microsoft.com/office/drawing/2014/main" id="{50E34CD5-1538-47B4-AAC4-343AB14B9407}"/>
                </a:ext>
              </a:extLst>
            </p:cNvPr>
            <p:cNvGrpSpPr/>
            <p:nvPr/>
          </p:nvGrpSpPr>
          <p:grpSpPr>
            <a:xfrm>
              <a:off x="6431104" y="100108"/>
              <a:ext cx="5646335" cy="6696816"/>
              <a:chOff x="5276850" y="2457450"/>
              <a:chExt cx="1638300" cy="1943100"/>
            </a:xfrm>
            <a:solidFill>
              <a:schemeClr val="bg1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4827C85-9F24-4900-A5A8-A6DC17739574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753C022-CC16-4A13-B103-DE8E883C9531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BC2CBFE-A3C0-4523-B927-378677B8BFAF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260066E-3E88-46E5-B5C4-DB59F5A115BF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49E98CAD-B1F0-4F0E-AD78-B3129B5EB008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E076D09-DE40-47F6-A630-8104F500F63A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08E0EF1-A3DD-498D-9BCC-5248316ADFA1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2699DEB-B196-45A1-A368-05F26D43C5A6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491B135-0B92-4A7C-8310-5AD5749322F0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2CBC5-B271-4EE8-BF21-740E071823D2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9DF2757-51DB-4C1D-82E7-961BE88C3271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4A040CE-3211-4823-9E68-116FD299554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A3937F4-748F-463A-B62A-9B6B8E0976C8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C2D26E9-272A-4C41-9A6C-00DB2ED1F237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6D91168-6D2F-4D74-A952-4463E2860747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3289C10-AD3E-408E-83BA-A1BC2D2524B2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15CBFB-EA18-4496-BE16-A2E64A58AA0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B2EC83D-6423-4E8F-ACCD-756F84264614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CC46467-47E8-4BC2-907C-D6376655D76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1CC970F-15DF-4F7B-BCC3-7AB754F2BC16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8829EFE-A102-422C-9FAE-CF36F9411FAE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73B7972-0898-4F79-9F51-AA6861F6CA77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62E863-B809-4F81-8290-7C3A675BD787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CA0963B-45D4-44DB-BBBC-4F5DF5BFD998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BB13771-CCF4-4004-AAF6-85727B077BFD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F24E680-18A4-4925-BC59-39C73604E282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0DDB656-FBB0-4FDA-A39F-728C6A4BC8F6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C267DF7-82BD-4AFD-8086-A63A210B3762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AE660CE-C5BD-42EF-B27C-49E439E1FC8F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71982C4-8F12-4D9D-8B7E-4747C775CF8A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1A67460-9BE0-41D6-9B22-5BD527E6661C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69A2F6C-CDB9-403F-927F-BBEAC902E71C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731CD3B-6859-477C-9486-7C654D947ACB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47258F6-A7E9-4D60-B1EE-B9B0F2C6366B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791F520-FBDC-4064-BD86-98167E100676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BF75AB0-2E21-4C35-A0B7-73202F7B38A8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6A23C8D-F262-44CC-A1DB-9A4BC902DE30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41364F5-86D7-4602-9045-D9EB5015661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B64F400-E76C-46E6-98FF-54F7399FBD31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994CD39-D137-4F6D-BD90-D9596E88077F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6D5DBF1-2D27-499C-9524-87285968AFEE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2FECE3C-C112-407F-ADB5-B0EEF0D1315E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16DFDDF-94AA-451D-840A-996F7C0971CD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F18C520-BD5D-4E7A-BAB8-C54A483DDE6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BF1E186-61E4-408B-89EB-2CBB9C6D1F8A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CFE5379-A144-4287-B035-FEA2ED11A8BB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97F9E09-288E-4D55-A46A-06519760ED9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0F4138DC-C73B-4C62-9742-D030D3596E1D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303182F1-DBBC-4C84-8717-E165E77BE45C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99CEEDA-A3DB-4D07-8CF4-4EE1AFBF7F88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A72E71C-E691-4092-8734-6B8414623E18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F40D4F3-A699-4842-94D6-593102EFE948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3D864144-2DDC-42E9-8E10-9F1F5CA697F8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AA1A4DF-37A6-43A1-BA9F-7EFFC3E403E9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CFE63D07-C9C6-4D6C-A00B-E784F6F245AF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254B192-995F-4D1F-B120-D8EB3C71BB64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2097350-CF47-4B38-A090-D326DBCC38CF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DD6CE69-64BA-40FD-A7BD-FF1E3492750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F673D180-916B-4C94-804D-3BDF2DC66E76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BB06668-C6A6-4504-A334-1F8600BBBD9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2C22D822-DD0F-4A30-9B52-2EF5F951B167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F117634-8D28-4F9A-8C99-E6DB3CDCE3F2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CF1EF79-C1F1-4C9E-B817-4B83E5566348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BA87A73F-8794-4D1B-B1DE-0FC9D3997F72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B6F76E0-A219-40BE-9F3C-E2EF46CF5F37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522727F-DEAA-42C5-9298-F8647CCD3D1A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16560F2-5B68-4BA8-9304-5C2848880CEE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56035D6-08AE-40A6-9556-BDAFAC158CCF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37CD0DD-28C7-40E5-A0A8-613AC3E2AFA9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6C7D56-3578-4C1B-B092-89643210F859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033A1114-4C13-4F2B-8DD1-A5EB52739306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AFA8663A-157C-4059-9152-6761FDF21AEC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ACB31553-F0B4-4AC2-B75B-D3F6CD7C506C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F20BF26-70E7-4BF3-98E5-C3B240D4E467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AA297DE4-1132-4D8D-9E9C-EBEE0D69E51C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6747521A-B145-4861-BB8D-9E295E04C0B1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022B39A1-6ACA-43DA-A66B-38CEE1FF3BF9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4E9BE96-2BBD-449A-8FB5-0937F43383D5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D2D3213-2908-4806-82E9-3BCDAC62FE6D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7F38F479-96E2-4A4C-98FE-B09DF54D892D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51F0846-6ABA-47EE-8398-62738039AB22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F1E3290-6A5E-4362-BEF5-2D3D9A47048A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4B37DB7F-2668-45F1-9CF9-885994D38866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990E9F2-6D2C-4717-A3EF-1BFB0A312549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FE373849-29E2-460A-A367-02D7B42F8413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3370E49B-0D55-4E60-A04E-DA66CC6DFE6A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2C34E57-5B92-47A2-B9F0-7D4FA2BB6790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8FBE5E8-FD5F-465F-874A-3BD49EC8E4E3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ABD3B61-66C3-4E74-842F-E787DF9131D6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BFB51987-35AA-4754-AD11-82CEBFEDF3D7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540CA820-0F60-47A8-BFB9-CA49656589B6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7B3CE679-F512-47A2-840C-6EF7EF233775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777314DD-0AB2-4AA0-825A-3E8AF4E87B03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28E33AF1-A709-4DB4-B5A7-378C663BA269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4AE3F5C-F315-40DA-8A0C-CD8F79A884F1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53ACF955-CB52-4F6F-A12E-E5D86BE9D22F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8491B51-896D-4736-83C8-D51B99C381D3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DE1BA76-F977-4888-8DB9-C347B1665918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55D2F3A-8E18-4DFB-B39A-91066A795381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2C8F3C86-E764-4F11-9052-050F22CCF113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C20636C-EC4D-439B-BC6A-3D60A53F96ED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EDEDB7C-23E8-4C18-ABB8-42E3A8891DAB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6111917E-4622-449B-BF7C-7CC007E62798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386617A-C682-495B-97E1-9011EEE24E15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C0B5CCCA-5A7F-4E17-931D-096DCB41F1FD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3408AD7-3304-4134-B7FE-FB23F87E3EBC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AC32479-8D6C-47D7-8DFD-D4DE8E527F02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DAD9C1B-6738-4A07-96ED-DE0CB1A8F61C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E4D29AB1-CA8D-40A0-9BAA-A8BFD60E0238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DE731D6E-527A-45B9-BB15-F955349286D1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8D3C16F-65C7-44D6-8D44-4ADE71304993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2F0A647-D6A2-4C87-A83C-4FDDD84CBBE0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6B7E95C-77FF-41F2-B4F1-89DFB5D4A96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51D3A72-4F6B-4E43-8E64-80BE1884AF84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B7AF692-3455-4BBD-BDF1-33D22F7D1EFC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336DD38E-04AA-478C-8E46-B641DC6D1DC3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D30117E-AD25-4453-8373-44EE92A4BF05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28351072-F5EC-4A68-B60D-CBFBF7D8D4F2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F64FE24-BF34-4A8E-A28D-BD0C495B8CC1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74D236D1-23BB-490D-8D39-4B6B8B884F5B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E0A92FEF-B002-4E23-9FDA-51280F76DEB9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4CA4181A-FF1B-4D59-8A4D-1B8DBD565C2C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43FAA2C2-E986-41C7-B925-900D890F13B9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C5DECD03-B711-421D-8AAF-868B75A5F9AC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C02E529-A06C-4A6B-A15E-A39535290171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6409F2D4-BA2D-47E6-B7CA-CB0829DAE39D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BB354D5E-E311-423F-973F-65291ECF2161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6" name="Graphic 166">
              <a:extLst>
                <a:ext uri="{FF2B5EF4-FFF2-40B4-BE49-F238E27FC236}">
                  <a16:creationId xmlns:a16="http://schemas.microsoft.com/office/drawing/2014/main" id="{74AA5A7E-3071-4529-8419-E735F24C903B}"/>
                </a:ext>
              </a:extLst>
            </p:cNvPr>
            <p:cNvGrpSpPr/>
            <p:nvPr/>
          </p:nvGrpSpPr>
          <p:grpSpPr>
            <a:xfrm>
              <a:off x="5052311" y="4171348"/>
              <a:ext cx="5032531" cy="1057366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DF8DA59A-4D3D-483D-851E-20F3439558AD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73B6F978-6241-48F7-AD77-547C4300EB5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F07AD39-36BB-42ED-80C5-E99AF70CB79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FE2D0023-3E1D-4B8B-9E6E-31E8D0373A3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8CD39220-19B6-4469-A62D-03D3CA0C4C89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5E209FAF-FE80-4178-B319-3C119A9D563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7848517B-A75F-4431-BFDE-F38E41C4229B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77198BAB-EDC0-4CBA-BBA2-F06584E28571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1F63D475-BF3A-4D00-9C15-40113846E61A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F8E4AF63-2EC3-4859-9A8A-D8B8B3BB2CE1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A531783A-5E48-4BA9-B715-F4ED9558FAB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8D700BB-E751-48DA-8AB8-914B3CD8E41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89BF9FB-7483-4A69-AA49-A35A6D3C5FAE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25152BDF-1BEB-4150-8993-9317915EA6B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C7971C53-AABC-4071-B599-F09FEC77B27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B3A78273-7BDD-4C8C-B817-C7279EDDFFF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A4907EC0-58F4-453F-8DF4-09584F491C5C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8776D23D-4F47-4257-A697-32F36CE05B86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BFCB0B76-FAC5-4775-AE50-CF8A5E580541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B39CFCF1-BF3A-45CC-8CA6-E6F4EF69F04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870A18D5-D299-49B3-8FD2-35CB98B524C7}"/>
              </a:ext>
            </a:extLst>
          </p:cNvPr>
          <p:cNvSpPr txBox="1"/>
          <p:nvPr/>
        </p:nvSpPr>
        <p:spPr>
          <a:xfrm>
            <a:off x="8895460" y="3049985"/>
            <a:ext cx="2291335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for your Presentation</a:t>
            </a:r>
            <a:endParaRPr lang="ko-KR" altLang="en-US" sz="28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5DD160A-C05E-48FF-928C-F1ED840FB0B3}"/>
              </a:ext>
            </a:extLst>
          </p:cNvPr>
          <p:cNvSpPr/>
          <p:nvPr/>
        </p:nvSpPr>
        <p:spPr>
          <a:xfrm>
            <a:off x="734571" y="846659"/>
            <a:ext cx="4001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3600" dirty="0">
                <a:solidFill>
                  <a:schemeClr val="bg1"/>
                </a:solidFill>
              </a:rPr>
              <a:t>ARTIFICIAL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46BB677F-6367-47F0-A32E-7824E4D9C199}"/>
              </a:ext>
            </a:extLst>
          </p:cNvPr>
          <p:cNvSpPr/>
          <p:nvPr/>
        </p:nvSpPr>
        <p:spPr>
          <a:xfrm>
            <a:off x="734571" y="1467077"/>
            <a:ext cx="4001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3600" dirty="0">
                <a:solidFill>
                  <a:schemeClr val="bg1"/>
                </a:solidFill>
              </a:rPr>
              <a:t>INTELLIGENCE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E9B7B593-D656-452E-AFE4-89D6370C70F6}"/>
              </a:ext>
            </a:extLst>
          </p:cNvPr>
          <p:cNvSpPr/>
          <p:nvPr/>
        </p:nvSpPr>
        <p:spPr>
          <a:xfrm>
            <a:off x="678094" y="2166926"/>
            <a:ext cx="411480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13F980AF-3FE0-41DA-97CA-3D908B4FB798}"/>
              </a:ext>
            </a:extLst>
          </p:cNvPr>
          <p:cNvSpPr txBox="1"/>
          <p:nvPr/>
        </p:nvSpPr>
        <p:spPr>
          <a:xfrm>
            <a:off x="734571" y="2467590"/>
            <a:ext cx="37401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20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r>
              <a:rPr lang="en-GB" altLang="ko-KR" sz="2000" b="1" dirty="0">
                <a:solidFill>
                  <a:schemeClr val="bg1"/>
                </a:solidFill>
                <a:cs typeface="Arial" pitchFamily="34" charset="0"/>
              </a:rPr>
              <a:t>w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ith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2000" b="1" dirty="0">
                <a:solidFill>
                  <a:schemeClr val="bg1"/>
                </a:solidFill>
                <a:cs typeface="Arial" pitchFamily="34" charset="0"/>
              </a:rPr>
              <a:t>A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llppt.com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BE74C795-9882-4BD3-AA8A-89B346E39665}"/>
              </a:ext>
            </a:extLst>
          </p:cNvPr>
          <p:cNvSpPr txBox="1"/>
          <p:nvPr/>
        </p:nvSpPr>
        <p:spPr>
          <a:xfrm>
            <a:off x="734571" y="3432281"/>
            <a:ext cx="38679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3910355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FC2F1AF-DA7C-44EB-8C9A-77DAB73A32DC}"/>
              </a:ext>
            </a:extLst>
          </p:cNvPr>
          <p:cNvSpPr txBox="1"/>
          <p:nvPr/>
        </p:nvSpPr>
        <p:spPr>
          <a:xfrm>
            <a:off x="877033" y="2051669"/>
            <a:ext cx="8994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C89D10-E952-4E98-9B83-E4C3194F7CE0}"/>
              </a:ext>
            </a:extLst>
          </p:cNvPr>
          <p:cNvSpPr txBox="1"/>
          <p:nvPr/>
        </p:nvSpPr>
        <p:spPr>
          <a:xfrm>
            <a:off x="1371327" y="565759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590B48-9978-4CFD-938B-DEA09289718A}"/>
              </a:ext>
            </a:extLst>
          </p:cNvPr>
          <p:cNvSpPr txBox="1"/>
          <p:nvPr/>
        </p:nvSpPr>
        <p:spPr>
          <a:xfrm>
            <a:off x="4060168" y="565759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7C1CAD-B683-402F-AD5E-6061FBF2AB29}"/>
              </a:ext>
            </a:extLst>
          </p:cNvPr>
          <p:cNvSpPr txBox="1"/>
          <p:nvPr/>
        </p:nvSpPr>
        <p:spPr>
          <a:xfrm>
            <a:off x="6749009" y="565759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A23B37-6AAC-41AA-B034-ECAA40FA0055}"/>
              </a:ext>
            </a:extLst>
          </p:cNvPr>
          <p:cNvSpPr txBox="1"/>
          <p:nvPr/>
        </p:nvSpPr>
        <p:spPr>
          <a:xfrm>
            <a:off x="9437850" y="565759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511B0989-8B33-4FD0-A2D5-408E4595D1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3059919"/>
              </p:ext>
            </p:extLst>
          </p:nvPr>
        </p:nvGraphicFramePr>
        <p:xfrm>
          <a:off x="1086253" y="3147645"/>
          <a:ext cx="1938301" cy="2559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id="{A6FE243B-CD29-4EAD-AF07-78D17326C5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648876"/>
              </p:ext>
            </p:extLst>
          </p:nvPr>
        </p:nvGraphicFramePr>
        <p:xfrm>
          <a:off x="3781913" y="3143852"/>
          <a:ext cx="1908000" cy="2563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6" name="Chart 65">
            <a:extLst>
              <a:ext uri="{FF2B5EF4-FFF2-40B4-BE49-F238E27FC236}">
                <a16:creationId xmlns:a16="http://schemas.microsoft.com/office/drawing/2014/main" id="{41486546-AE7D-4CDB-9EC6-1F7A3C1DDA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9145420"/>
              </p:ext>
            </p:extLst>
          </p:nvPr>
        </p:nvGraphicFramePr>
        <p:xfrm>
          <a:off x="6477523" y="3143852"/>
          <a:ext cx="1908000" cy="2563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293BD230-073C-4A94-A2F3-91D1C62EC1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4557218"/>
              </p:ext>
            </p:extLst>
          </p:nvPr>
        </p:nvGraphicFramePr>
        <p:xfrm>
          <a:off x="9167926" y="3143852"/>
          <a:ext cx="1908000" cy="2563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02AE7501-2142-4DE9-A37F-0A5E57101708}"/>
              </a:ext>
            </a:extLst>
          </p:cNvPr>
          <p:cNvSpPr txBox="1"/>
          <p:nvPr/>
        </p:nvSpPr>
        <p:spPr>
          <a:xfrm>
            <a:off x="877032" y="604536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33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9A0E3-9454-4671-B8CA-23F7EF354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51DCE6-4FD3-4D5A-85D4-310ACB3B49FE}"/>
              </a:ext>
            </a:extLst>
          </p:cNvPr>
          <p:cNvSpPr txBox="1"/>
          <p:nvPr/>
        </p:nvSpPr>
        <p:spPr>
          <a:xfrm>
            <a:off x="1116212" y="1824631"/>
            <a:ext cx="194421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BASIC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0554CC-AA58-4AED-9B24-1E5039577CEE}"/>
              </a:ext>
            </a:extLst>
          </p:cNvPr>
          <p:cNvSpPr txBox="1"/>
          <p:nvPr/>
        </p:nvSpPr>
        <p:spPr>
          <a:xfrm>
            <a:off x="3794935" y="1824631"/>
            <a:ext cx="194421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REGULER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9FBEDA-5402-40D6-BD6A-953CE645EFD6}"/>
              </a:ext>
            </a:extLst>
          </p:cNvPr>
          <p:cNvSpPr txBox="1"/>
          <p:nvPr/>
        </p:nvSpPr>
        <p:spPr>
          <a:xfrm>
            <a:off x="6473658" y="1824631"/>
            <a:ext cx="194421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PRO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7357B2-92F5-4DA7-9991-944B8326F016}"/>
              </a:ext>
            </a:extLst>
          </p:cNvPr>
          <p:cNvSpPr txBox="1"/>
          <p:nvPr/>
        </p:nvSpPr>
        <p:spPr>
          <a:xfrm>
            <a:off x="9152381" y="1824631"/>
            <a:ext cx="194421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ULTIMATE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2A32F6D4-037D-4C11-AD2D-599ECDE74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153534"/>
              </p:ext>
            </p:extLst>
          </p:nvPr>
        </p:nvGraphicFramePr>
        <p:xfrm>
          <a:off x="923076" y="2381442"/>
          <a:ext cx="2348075" cy="3758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37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99362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BUY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타원 5">
            <a:extLst>
              <a:ext uri="{FF2B5EF4-FFF2-40B4-BE49-F238E27FC236}">
                <a16:creationId xmlns:a16="http://schemas.microsoft.com/office/drawing/2014/main" id="{F727C182-0A1B-4B14-A3A9-1418D8DAEDC7}"/>
              </a:ext>
            </a:extLst>
          </p:cNvPr>
          <p:cNvSpPr/>
          <p:nvPr/>
        </p:nvSpPr>
        <p:spPr>
          <a:xfrm>
            <a:off x="1440040" y="2575620"/>
            <a:ext cx="1314146" cy="13141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$</a:t>
            </a:r>
            <a:r>
              <a:rPr lang="en-US" altLang="ko-KR" sz="4000" dirty="0"/>
              <a:t>37</a:t>
            </a:r>
            <a:endParaRPr lang="ko-KR" altLang="en-US" sz="4000" dirty="0"/>
          </a:p>
        </p:txBody>
      </p:sp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A02E6720-7367-4A10-A04F-C7842D4BF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297301"/>
              </p:ext>
            </p:extLst>
          </p:nvPr>
        </p:nvGraphicFramePr>
        <p:xfrm>
          <a:off x="3598868" y="2381442"/>
          <a:ext cx="2348075" cy="3758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37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99362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BUY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타원 5">
            <a:extLst>
              <a:ext uri="{FF2B5EF4-FFF2-40B4-BE49-F238E27FC236}">
                <a16:creationId xmlns:a16="http://schemas.microsoft.com/office/drawing/2014/main" id="{C007AAA6-192F-4F91-AD14-B18A18007BD6}"/>
              </a:ext>
            </a:extLst>
          </p:cNvPr>
          <p:cNvSpPr/>
          <p:nvPr/>
        </p:nvSpPr>
        <p:spPr>
          <a:xfrm>
            <a:off x="4115832" y="2575620"/>
            <a:ext cx="1314146" cy="13141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$</a:t>
            </a:r>
            <a:r>
              <a:rPr lang="en-US" altLang="ko-KR" sz="4000" dirty="0"/>
              <a:t>48</a:t>
            </a:r>
            <a:endParaRPr lang="ko-KR" altLang="en-US" sz="4000" dirty="0"/>
          </a:p>
        </p:txBody>
      </p:sp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1286CBDB-548A-4842-AB68-1A2C827CA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55650"/>
              </p:ext>
            </p:extLst>
          </p:nvPr>
        </p:nvGraphicFramePr>
        <p:xfrm>
          <a:off x="6274660" y="2381442"/>
          <a:ext cx="2348075" cy="3758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37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99362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BUY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" name="타원 5">
            <a:extLst>
              <a:ext uri="{FF2B5EF4-FFF2-40B4-BE49-F238E27FC236}">
                <a16:creationId xmlns:a16="http://schemas.microsoft.com/office/drawing/2014/main" id="{C224D24A-7912-4EC1-81BE-7CC2264188E8}"/>
              </a:ext>
            </a:extLst>
          </p:cNvPr>
          <p:cNvSpPr/>
          <p:nvPr/>
        </p:nvSpPr>
        <p:spPr>
          <a:xfrm>
            <a:off x="6791624" y="2575620"/>
            <a:ext cx="1314146" cy="13141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$</a:t>
            </a:r>
            <a:r>
              <a:rPr lang="en-US" altLang="ko-KR" sz="4000" dirty="0"/>
              <a:t>65</a:t>
            </a:r>
            <a:endParaRPr lang="ko-KR" altLang="en-US" sz="4000" dirty="0"/>
          </a:p>
        </p:txBody>
      </p:sp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A12A1A72-9B2D-4863-B80E-AB4C41B6C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096891"/>
              </p:ext>
            </p:extLst>
          </p:nvPr>
        </p:nvGraphicFramePr>
        <p:xfrm>
          <a:off x="8950452" y="2381442"/>
          <a:ext cx="2348075" cy="3758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37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99362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BUY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" name="타원 5">
            <a:extLst>
              <a:ext uri="{FF2B5EF4-FFF2-40B4-BE49-F238E27FC236}">
                <a16:creationId xmlns:a16="http://schemas.microsoft.com/office/drawing/2014/main" id="{497F4154-3D3C-45B6-B18F-CC64FBE5D00D}"/>
              </a:ext>
            </a:extLst>
          </p:cNvPr>
          <p:cNvSpPr/>
          <p:nvPr/>
        </p:nvSpPr>
        <p:spPr>
          <a:xfrm>
            <a:off x="9467416" y="2575620"/>
            <a:ext cx="1314146" cy="13141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$</a:t>
            </a:r>
            <a:r>
              <a:rPr lang="en-US" altLang="ko-KR" sz="4000" dirty="0"/>
              <a:t>99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1319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757D99-DC66-420B-9687-E89D7E5CED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91D9F03E-BBA5-492D-97F1-088B2F395B8A}"/>
              </a:ext>
            </a:extLst>
          </p:cNvPr>
          <p:cNvSpPr/>
          <p:nvPr/>
        </p:nvSpPr>
        <p:spPr>
          <a:xfrm flipH="1">
            <a:off x="429386" y="446342"/>
            <a:ext cx="6785757" cy="5965316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E4C5D-1C55-4547-A923-25E74E1AB570}"/>
              </a:ext>
            </a:extLst>
          </p:cNvPr>
          <p:cNvSpPr txBox="1"/>
          <p:nvPr/>
        </p:nvSpPr>
        <p:spPr>
          <a:xfrm>
            <a:off x="7749698" y="4148816"/>
            <a:ext cx="37946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CB691-51AC-4E35-887B-08D18A62015D}"/>
              </a:ext>
            </a:extLst>
          </p:cNvPr>
          <p:cNvSpPr txBox="1"/>
          <p:nvPr/>
        </p:nvSpPr>
        <p:spPr>
          <a:xfrm>
            <a:off x="7843484" y="446342"/>
            <a:ext cx="4012916" cy="2215991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Create</a:t>
            </a:r>
          </a:p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Professional </a:t>
            </a:r>
          </a:p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 Presentation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32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3B0E7B-0E58-43A0-88FC-794C043EB0DF}"/>
              </a:ext>
            </a:extLst>
          </p:cNvPr>
          <p:cNvSpPr/>
          <p:nvPr/>
        </p:nvSpPr>
        <p:spPr>
          <a:xfrm>
            <a:off x="5062034" y="5115611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2ED873-13CE-4E55-BCC5-5AB15A39B02E}"/>
              </a:ext>
            </a:extLst>
          </p:cNvPr>
          <p:cNvSpPr/>
          <p:nvPr/>
        </p:nvSpPr>
        <p:spPr>
          <a:xfrm>
            <a:off x="6404534" y="4254899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7E4A7-CCA3-4C64-B89F-9487147317F8}"/>
              </a:ext>
            </a:extLst>
          </p:cNvPr>
          <p:cNvSpPr/>
          <p:nvPr/>
        </p:nvSpPr>
        <p:spPr>
          <a:xfrm>
            <a:off x="5062034" y="3394185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0A2FB5-174C-4E55-84D6-DA857A6D71BC}"/>
              </a:ext>
            </a:extLst>
          </p:cNvPr>
          <p:cNvSpPr/>
          <p:nvPr/>
        </p:nvSpPr>
        <p:spPr>
          <a:xfrm>
            <a:off x="6404534" y="2533473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EFBC72-1C81-44DC-BF8B-10C03C43E42C}"/>
              </a:ext>
            </a:extLst>
          </p:cNvPr>
          <p:cNvSpPr/>
          <p:nvPr/>
        </p:nvSpPr>
        <p:spPr>
          <a:xfrm>
            <a:off x="5062034" y="1672759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8" name="Freeform 65">
            <a:extLst>
              <a:ext uri="{FF2B5EF4-FFF2-40B4-BE49-F238E27FC236}">
                <a16:creationId xmlns:a16="http://schemas.microsoft.com/office/drawing/2014/main" id="{47D1EAA2-836C-4FC8-A189-4DE0B1C3BD0A}"/>
              </a:ext>
            </a:extLst>
          </p:cNvPr>
          <p:cNvSpPr/>
          <p:nvPr/>
        </p:nvSpPr>
        <p:spPr>
          <a:xfrm>
            <a:off x="5934284" y="2007581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Freeform 66">
            <a:extLst>
              <a:ext uri="{FF2B5EF4-FFF2-40B4-BE49-F238E27FC236}">
                <a16:creationId xmlns:a16="http://schemas.microsoft.com/office/drawing/2014/main" id="{2F587C56-2D1F-454D-9D36-3B981D9948F3}"/>
              </a:ext>
            </a:extLst>
          </p:cNvPr>
          <p:cNvSpPr/>
          <p:nvPr/>
        </p:nvSpPr>
        <p:spPr>
          <a:xfrm flipH="1">
            <a:off x="4439883" y="2875305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 67">
            <a:extLst>
              <a:ext uri="{FF2B5EF4-FFF2-40B4-BE49-F238E27FC236}">
                <a16:creationId xmlns:a16="http://schemas.microsoft.com/office/drawing/2014/main" id="{7FE3E602-CF2F-47FB-B50E-FEA01A03AC37}"/>
              </a:ext>
            </a:extLst>
          </p:cNvPr>
          <p:cNvSpPr/>
          <p:nvPr/>
        </p:nvSpPr>
        <p:spPr>
          <a:xfrm>
            <a:off x="5934284" y="3768676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Freeform 68">
            <a:extLst>
              <a:ext uri="{FF2B5EF4-FFF2-40B4-BE49-F238E27FC236}">
                <a16:creationId xmlns:a16="http://schemas.microsoft.com/office/drawing/2014/main" id="{E8982959-F5BB-4826-B860-9F9E247CC240}"/>
              </a:ext>
            </a:extLst>
          </p:cNvPr>
          <p:cNvSpPr/>
          <p:nvPr/>
        </p:nvSpPr>
        <p:spPr>
          <a:xfrm flipH="1">
            <a:off x="4439883" y="4636400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40249F-63B3-4739-AEB1-560499F62BE2}"/>
              </a:ext>
            </a:extLst>
          </p:cNvPr>
          <p:cNvGrpSpPr/>
          <p:nvPr/>
        </p:nvGrpSpPr>
        <p:grpSpPr>
          <a:xfrm>
            <a:off x="7892031" y="2008529"/>
            <a:ext cx="3144280" cy="892552"/>
            <a:chOff x="1715369" y="1766707"/>
            <a:chExt cx="1783314" cy="8925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911A16-F9D2-4278-9CFD-6A83E02B4571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5CAC-D092-4CFE-9191-F023ACE1131B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B600FB-C8D8-4ED2-9078-D2BBB1208DE7}"/>
              </a:ext>
            </a:extLst>
          </p:cNvPr>
          <p:cNvGrpSpPr/>
          <p:nvPr/>
        </p:nvGrpSpPr>
        <p:grpSpPr>
          <a:xfrm>
            <a:off x="7892031" y="3754307"/>
            <a:ext cx="3144280" cy="892552"/>
            <a:chOff x="1715369" y="1766707"/>
            <a:chExt cx="1783314" cy="89255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25AB48-676B-4769-B094-46877DCF24E2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F9BCD8-07ED-4606-AECB-C695DCAD60BD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9E7F90-764B-441A-9885-49E4C592EC88}"/>
              </a:ext>
            </a:extLst>
          </p:cNvPr>
          <p:cNvGrpSpPr/>
          <p:nvPr/>
        </p:nvGrpSpPr>
        <p:grpSpPr>
          <a:xfrm>
            <a:off x="1118989" y="2882869"/>
            <a:ext cx="3144280" cy="892552"/>
            <a:chOff x="1715369" y="1766707"/>
            <a:chExt cx="1783314" cy="8925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030EC4-4F6F-4AEB-9470-F1926A2C7C51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182F2E-65B0-4930-941F-426492AAE8B7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4242DD-B241-4F2A-B4E9-BCA13FEAC4D7}"/>
              </a:ext>
            </a:extLst>
          </p:cNvPr>
          <p:cNvGrpSpPr/>
          <p:nvPr/>
        </p:nvGrpSpPr>
        <p:grpSpPr>
          <a:xfrm>
            <a:off x="1118989" y="4628647"/>
            <a:ext cx="3144280" cy="892552"/>
            <a:chOff x="1715369" y="1766707"/>
            <a:chExt cx="1783314" cy="89255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C36E76-EF3C-499B-AE03-B2A2D36C5208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E0E023-AA01-44F1-BE6F-FCA574206449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Isosceles Triangle 51">
            <a:extLst>
              <a:ext uri="{FF2B5EF4-FFF2-40B4-BE49-F238E27FC236}">
                <a16:creationId xmlns:a16="http://schemas.microsoft.com/office/drawing/2014/main" id="{A24E2121-4AF7-427A-86EF-337919F3F135}"/>
              </a:ext>
            </a:extLst>
          </p:cNvPr>
          <p:cNvSpPr/>
          <p:nvPr/>
        </p:nvSpPr>
        <p:spPr>
          <a:xfrm>
            <a:off x="5294878" y="3657953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BF27EBD3-3206-4C8A-9B24-1300017ECF40}"/>
              </a:ext>
            </a:extLst>
          </p:cNvPr>
          <p:cNvSpPr/>
          <p:nvPr/>
        </p:nvSpPr>
        <p:spPr>
          <a:xfrm rot="2700000">
            <a:off x="6658697" y="439802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0C6EE5F0-BAF3-465E-964F-2CA5A51C8604}"/>
              </a:ext>
            </a:extLst>
          </p:cNvPr>
          <p:cNvSpPr/>
          <p:nvPr/>
        </p:nvSpPr>
        <p:spPr>
          <a:xfrm flipH="1">
            <a:off x="6598692" y="2771289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918B03A7-C29B-4642-B5FB-6EAA705CB936}"/>
              </a:ext>
            </a:extLst>
          </p:cNvPr>
          <p:cNvSpPr/>
          <p:nvPr/>
        </p:nvSpPr>
        <p:spPr>
          <a:xfrm>
            <a:off x="5222806" y="5317615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FFA25F9C-9F12-4757-9B7A-720CE2B55BC8}"/>
              </a:ext>
            </a:extLst>
          </p:cNvPr>
          <p:cNvSpPr>
            <a:spLocks noChangeAspect="1"/>
          </p:cNvSpPr>
          <p:nvPr/>
        </p:nvSpPr>
        <p:spPr>
          <a:xfrm>
            <a:off x="5260841" y="1856755"/>
            <a:ext cx="396491" cy="3998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881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C8DA546-7637-458F-9AF3-2C3E84329F8E}"/>
              </a:ext>
            </a:extLst>
          </p:cNvPr>
          <p:cNvSpPr txBox="1"/>
          <p:nvPr/>
        </p:nvSpPr>
        <p:spPr>
          <a:xfrm>
            <a:off x="8609138" y="2008528"/>
            <a:ext cx="271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66C953-8E78-4339-99A6-4604FBCACA2A}"/>
              </a:ext>
            </a:extLst>
          </p:cNvPr>
          <p:cNvSpPr txBox="1"/>
          <p:nvPr/>
        </p:nvSpPr>
        <p:spPr>
          <a:xfrm>
            <a:off x="8609138" y="3389630"/>
            <a:ext cx="271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0C0347D-20FF-4740-A892-8E4532750AF5}"/>
              </a:ext>
            </a:extLst>
          </p:cNvPr>
          <p:cNvSpPr txBox="1"/>
          <p:nvPr/>
        </p:nvSpPr>
        <p:spPr>
          <a:xfrm>
            <a:off x="8609138" y="4770733"/>
            <a:ext cx="271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6F70C98-BDC8-4A38-B4DE-48ED99962DE3}"/>
              </a:ext>
            </a:extLst>
          </p:cNvPr>
          <p:cNvSpPr txBox="1"/>
          <p:nvPr/>
        </p:nvSpPr>
        <p:spPr>
          <a:xfrm>
            <a:off x="867509" y="2008528"/>
            <a:ext cx="273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2D45F3F-87FE-4526-B027-79FACDAF1C53}"/>
              </a:ext>
            </a:extLst>
          </p:cNvPr>
          <p:cNvSpPr txBox="1"/>
          <p:nvPr/>
        </p:nvSpPr>
        <p:spPr>
          <a:xfrm>
            <a:off x="867509" y="3389630"/>
            <a:ext cx="273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B3C26FD-598C-4DE1-BBED-92661B32B328}"/>
              </a:ext>
            </a:extLst>
          </p:cNvPr>
          <p:cNvSpPr txBox="1"/>
          <p:nvPr/>
        </p:nvSpPr>
        <p:spPr>
          <a:xfrm>
            <a:off x="867509" y="4770733"/>
            <a:ext cx="273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CDF7A2C-EEA0-4662-98AD-EE45F7ED54F5}"/>
              </a:ext>
            </a:extLst>
          </p:cNvPr>
          <p:cNvSpPr/>
          <p:nvPr/>
        </p:nvSpPr>
        <p:spPr>
          <a:xfrm>
            <a:off x="7680620" y="2026806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4B5F07D-D028-459B-9B1B-A98877943613}"/>
              </a:ext>
            </a:extLst>
          </p:cNvPr>
          <p:cNvSpPr/>
          <p:nvPr/>
        </p:nvSpPr>
        <p:spPr>
          <a:xfrm>
            <a:off x="7680620" y="3417426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06D285E-B491-4182-BDED-0DA094A78E24}"/>
              </a:ext>
            </a:extLst>
          </p:cNvPr>
          <p:cNvSpPr/>
          <p:nvPr/>
        </p:nvSpPr>
        <p:spPr>
          <a:xfrm>
            <a:off x="7680620" y="4836352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C5D670B-8B7D-4FB2-BBA7-F568EB53A013}"/>
              </a:ext>
            </a:extLst>
          </p:cNvPr>
          <p:cNvSpPr/>
          <p:nvPr/>
        </p:nvSpPr>
        <p:spPr>
          <a:xfrm>
            <a:off x="3733556" y="2035114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639E2A1-D675-41D2-B395-0DD759AE87E8}"/>
              </a:ext>
            </a:extLst>
          </p:cNvPr>
          <p:cNvSpPr/>
          <p:nvPr/>
        </p:nvSpPr>
        <p:spPr>
          <a:xfrm>
            <a:off x="3733556" y="3403340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EEFF939-6B58-47BF-88B9-ABF1F8F190E8}"/>
              </a:ext>
            </a:extLst>
          </p:cNvPr>
          <p:cNvSpPr/>
          <p:nvPr/>
        </p:nvSpPr>
        <p:spPr>
          <a:xfrm>
            <a:off x="3733556" y="4799868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475A4E7-78C2-4EDF-A569-D0C9A59B52E3}"/>
              </a:ext>
            </a:extLst>
          </p:cNvPr>
          <p:cNvGrpSpPr/>
          <p:nvPr/>
        </p:nvGrpSpPr>
        <p:grpSpPr>
          <a:xfrm>
            <a:off x="5274528" y="2964521"/>
            <a:ext cx="1669479" cy="1669479"/>
            <a:chOff x="3807530" y="2946763"/>
            <a:chExt cx="1512168" cy="1512168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51407A0-7EC7-47B3-BAA7-1B04BFB1ECD1}"/>
                </a:ext>
              </a:extLst>
            </p:cNvPr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37E430D-3782-44AD-B3D4-E4AEC4D26D0F}"/>
                </a:ext>
              </a:extLst>
            </p:cNvPr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noFill/>
            <a:ln w="15875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4AF8747-ECF0-4502-B583-F2978D7887B4}"/>
              </a:ext>
            </a:extLst>
          </p:cNvPr>
          <p:cNvCxnSpPr>
            <a:cxnSpLocks/>
            <a:stCxn id="103" idx="6"/>
            <a:endCxn id="108" idx="1"/>
          </p:cNvCxnSpPr>
          <p:nvPr/>
        </p:nvCxnSpPr>
        <p:spPr>
          <a:xfrm>
            <a:off x="4511382" y="2424027"/>
            <a:ext cx="1007636" cy="78498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AB16BBE-209D-42A4-B442-E35A6CAFEB93}"/>
              </a:ext>
            </a:extLst>
          </p:cNvPr>
          <p:cNvCxnSpPr>
            <a:cxnSpLocks/>
            <a:stCxn id="104" idx="6"/>
            <a:endCxn id="108" idx="2"/>
          </p:cNvCxnSpPr>
          <p:nvPr/>
        </p:nvCxnSpPr>
        <p:spPr>
          <a:xfrm>
            <a:off x="4511382" y="3792251"/>
            <a:ext cx="763146" cy="700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A780DBB-7D41-4369-A581-1B1D319CB831}"/>
              </a:ext>
            </a:extLst>
          </p:cNvPr>
          <p:cNvCxnSpPr>
            <a:cxnSpLocks/>
            <a:stCxn id="105" idx="6"/>
            <a:endCxn id="108" idx="3"/>
          </p:cNvCxnSpPr>
          <p:nvPr/>
        </p:nvCxnSpPr>
        <p:spPr>
          <a:xfrm flipV="1">
            <a:off x="4511382" y="4389509"/>
            <a:ext cx="1007636" cy="79927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05623FD-3D86-4389-A21A-313DE4B6F4CB}"/>
              </a:ext>
            </a:extLst>
          </p:cNvPr>
          <p:cNvCxnSpPr>
            <a:cxnSpLocks/>
            <a:stCxn id="102" idx="2"/>
            <a:endCxn id="108" idx="5"/>
          </p:cNvCxnSpPr>
          <p:nvPr/>
        </p:nvCxnSpPr>
        <p:spPr>
          <a:xfrm flipH="1" flipV="1">
            <a:off x="6699518" y="4389510"/>
            <a:ext cx="981102" cy="8357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7FA0363-6792-4877-ABD7-6E155E4046E9}"/>
              </a:ext>
            </a:extLst>
          </p:cNvPr>
          <p:cNvCxnSpPr>
            <a:cxnSpLocks/>
            <a:stCxn id="101" idx="2"/>
            <a:endCxn id="108" idx="6"/>
          </p:cNvCxnSpPr>
          <p:nvPr/>
        </p:nvCxnSpPr>
        <p:spPr>
          <a:xfrm flipH="1" flipV="1">
            <a:off x="6944007" y="3799260"/>
            <a:ext cx="736612" cy="70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2B003FE-1BCF-489C-925C-FAEF86D90179}"/>
              </a:ext>
            </a:extLst>
          </p:cNvPr>
          <p:cNvCxnSpPr>
            <a:cxnSpLocks/>
            <a:stCxn id="100" idx="2"/>
            <a:endCxn id="108" idx="7"/>
          </p:cNvCxnSpPr>
          <p:nvPr/>
        </p:nvCxnSpPr>
        <p:spPr>
          <a:xfrm flipH="1">
            <a:off x="6699518" y="2415717"/>
            <a:ext cx="981102" cy="79329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488088D-6AD2-4CFF-84E0-141D83AB67B3}"/>
              </a:ext>
            </a:extLst>
          </p:cNvPr>
          <p:cNvSpPr txBox="1"/>
          <p:nvPr/>
        </p:nvSpPr>
        <p:spPr>
          <a:xfrm>
            <a:off x="5409202" y="3550308"/>
            <a:ext cx="143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TITLE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116" name="Group 15">
            <a:extLst>
              <a:ext uri="{FF2B5EF4-FFF2-40B4-BE49-F238E27FC236}">
                <a16:creationId xmlns:a16="http://schemas.microsoft.com/office/drawing/2014/main" id="{11237D0E-FCA9-4863-89BF-39949E0B4EC3}"/>
              </a:ext>
            </a:extLst>
          </p:cNvPr>
          <p:cNvGrpSpPr/>
          <p:nvPr/>
        </p:nvGrpSpPr>
        <p:grpSpPr>
          <a:xfrm>
            <a:off x="4824946" y="5419257"/>
            <a:ext cx="2542108" cy="835307"/>
            <a:chOff x="5328220" y="3089998"/>
            <a:chExt cx="1379637" cy="835307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505D9FC-6123-4B63-BEC9-0DA1C081886E}"/>
                </a:ext>
              </a:extLst>
            </p:cNvPr>
            <p:cNvSpPr txBox="1"/>
            <p:nvPr/>
          </p:nvSpPr>
          <p:spPr>
            <a:xfrm>
              <a:off x="5328220" y="3089998"/>
              <a:ext cx="137963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B99C59D-38E6-4A33-A9FA-2CFAEDD464BA}"/>
                </a:ext>
              </a:extLst>
            </p:cNvPr>
            <p:cNvSpPr txBox="1"/>
            <p:nvPr/>
          </p:nvSpPr>
          <p:spPr>
            <a:xfrm>
              <a:off x="5334559" y="3417474"/>
              <a:ext cx="1366958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9" name="Rectangle 30">
            <a:extLst>
              <a:ext uri="{FF2B5EF4-FFF2-40B4-BE49-F238E27FC236}">
                <a16:creationId xmlns:a16="http://schemas.microsoft.com/office/drawing/2014/main" id="{2A47F3C4-CF8D-45BB-9BC0-8F7F3CA10E3E}"/>
              </a:ext>
            </a:extLst>
          </p:cNvPr>
          <p:cNvSpPr/>
          <p:nvPr/>
        </p:nvSpPr>
        <p:spPr>
          <a:xfrm>
            <a:off x="3976436" y="503064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0" name="Frame 17">
            <a:extLst>
              <a:ext uri="{FF2B5EF4-FFF2-40B4-BE49-F238E27FC236}">
                <a16:creationId xmlns:a16="http://schemas.microsoft.com/office/drawing/2014/main" id="{ADBC3508-69E5-45F6-A48E-9B974B5CEA07}"/>
              </a:ext>
            </a:extLst>
          </p:cNvPr>
          <p:cNvSpPr/>
          <p:nvPr/>
        </p:nvSpPr>
        <p:spPr>
          <a:xfrm>
            <a:off x="3969122" y="2262108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25">
            <a:extLst>
              <a:ext uri="{FF2B5EF4-FFF2-40B4-BE49-F238E27FC236}">
                <a16:creationId xmlns:a16="http://schemas.microsoft.com/office/drawing/2014/main" id="{060F5C2A-47F2-4B69-BBE2-4CE32C45493E}"/>
              </a:ext>
            </a:extLst>
          </p:cNvPr>
          <p:cNvSpPr/>
          <p:nvPr/>
        </p:nvSpPr>
        <p:spPr>
          <a:xfrm>
            <a:off x="7876754" y="226117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2" name="Donut 39">
            <a:extLst>
              <a:ext uri="{FF2B5EF4-FFF2-40B4-BE49-F238E27FC236}">
                <a16:creationId xmlns:a16="http://schemas.microsoft.com/office/drawing/2014/main" id="{B4EB1CC5-CD98-4F7E-9D0C-8BC16F0B6BC0}"/>
              </a:ext>
            </a:extLst>
          </p:cNvPr>
          <p:cNvSpPr/>
          <p:nvPr/>
        </p:nvSpPr>
        <p:spPr>
          <a:xfrm>
            <a:off x="7871882" y="3610846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Trapezoid 22">
            <a:extLst>
              <a:ext uri="{FF2B5EF4-FFF2-40B4-BE49-F238E27FC236}">
                <a16:creationId xmlns:a16="http://schemas.microsoft.com/office/drawing/2014/main" id="{AEC77BBE-1CB3-428C-BAB7-B807B024431F}"/>
              </a:ext>
            </a:extLst>
          </p:cNvPr>
          <p:cNvSpPr>
            <a:spLocks noChangeAspect="1"/>
          </p:cNvSpPr>
          <p:nvPr/>
        </p:nvSpPr>
        <p:spPr>
          <a:xfrm>
            <a:off x="7858008" y="5110888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4" name="Freeform 53">
            <a:extLst>
              <a:ext uri="{FF2B5EF4-FFF2-40B4-BE49-F238E27FC236}">
                <a16:creationId xmlns:a16="http://schemas.microsoft.com/office/drawing/2014/main" id="{FE07BEE4-0B59-4D06-8B24-FE3D83416B69}"/>
              </a:ext>
            </a:extLst>
          </p:cNvPr>
          <p:cNvSpPr/>
          <p:nvPr/>
        </p:nvSpPr>
        <p:spPr>
          <a:xfrm>
            <a:off x="3951765" y="3620114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403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Donut 1">
            <a:extLst>
              <a:ext uri="{FF2B5EF4-FFF2-40B4-BE49-F238E27FC236}">
                <a16:creationId xmlns:a16="http://schemas.microsoft.com/office/drawing/2014/main" id="{81EEA1B5-1D38-4420-A9DE-45E5A8BA0416}"/>
              </a:ext>
            </a:extLst>
          </p:cNvPr>
          <p:cNvSpPr/>
          <p:nvPr/>
        </p:nvSpPr>
        <p:spPr>
          <a:xfrm>
            <a:off x="3909479" y="1561712"/>
            <a:ext cx="4385781" cy="4385781"/>
          </a:xfrm>
          <a:prstGeom prst="donut">
            <a:avLst>
              <a:gd name="adj" fmla="val 21081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3CA7B09E-28AF-4F11-88F8-F0766F773F47}"/>
              </a:ext>
            </a:extLst>
          </p:cNvPr>
          <p:cNvSpPr/>
          <p:nvPr/>
        </p:nvSpPr>
        <p:spPr>
          <a:xfrm rot="5400000">
            <a:off x="4239238" y="1899655"/>
            <a:ext cx="3709895" cy="3709895"/>
          </a:xfrm>
          <a:prstGeom prst="blockArc">
            <a:avLst>
              <a:gd name="adj1" fmla="val 16241887"/>
              <a:gd name="adj2" fmla="val 21514315"/>
              <a:gd name="adj3" fmla="val 159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28124-FDC5-48D5-A795-329FF9390275}"/>
              </a:ext>
            </a:extLst>
          </p:cNvPr>
          <p:cNvSpPr/>
          <p:nvPr/>
        </p:nvSpPr>
        <p:spPr>
          <a:xfrm rot="5400000">
            <a:off x="9272973" y="2315183"/>
            <a:ext cx="540000" cy="3462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0A039C49-1406-4036-806F-61078BEBBED6}"/>
              </a:ext>
            </a:extLst>
          </p:cNvPr>
          <p:cNvSpPr/>
          <p:nvPr/>
        </p:nvSpPr>
        <p:spPr>
          <a:xfrm>
            <a:off x="4239238" y="1899655"/>
            <a:ext cx="3709895" cy="3709895"/>
          </a:xfrm>
          <a:prstGeom prst="blockArc">
            <a:avLst>
              <a:gd name="adj1" fmla="val 16267252"/>
              <a:gd name="adj2" fmla="val 21503648"/>
              <a:gd name="adj3" fmla="val 1583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5296C-7FAB-40F2-ABD2-4FE8752ACAEB}"/>
              </a:ext>
            </a:extLst>
          </p:cNvPr>
          <p:cNvSpPr/>
          <p:nvPr/>
        </p:nvSpPr>
        <p:spPr>
          <a:xfrm rot="5400000">
            <a:off x="9272973" y="1707895"/>
            <a:ext cx="540000" cy="3462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49965993-6B27-44B2-9947-F871735DDA7B}"/>
              </a:ext>
            </a:extLst>
          </p:cNvPr>
          <p:cNvSpPr/>
          <p:nvPr/>
        </p:nvSpPr>
        <p:spPr>
          <a:xfrm rot="10800000">
            <a:off x="4239238" y="1899655"/>
            <a:ext cx="3709895" cy="3709895"/>
          </a:xfrm>
          <a:prstGeom prst="blockArc">
            <a:avLst>
              <a:gd name="adj1" fmla="val 16247553"/>
              <a:gd name="adj2" fmla="val 21556481"/>
              <a:gd name="adj3" fmla="val 160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9FB687-2042-4ED0-A2B7-517039CDC280}"/>
              </a:ext>
            </a:extLst>
          </p:cNvPr>
          <p:cNvSpPr/>
          <p:nvPr/>
        </p:nvSpPr>
        <p:spPr>
          <a:xfrm rot="5400000">
            <a:off x="2391546" y="2302665"/>
            <a:ext cx="540000" cy="34878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189D373A-BD51-44AE-9D05-6EACED8CDAE3}"/>
              </a:ext>
            </a:extLst>
          </p:cNvPr>
          <p:cNvSpPr/>
          <p:nvPr/>
        </p:nvSpPr>
        <p:spPr>
          <a:xfrm rot="16200000">
            <a:off x="4239238" y="1899655"/>
            <a:ext cx="3709895" cy="3709895"/>
          </a:xfrm>
          <a:prstGeom prst="blockArc">
            <a:avLst>
              <a:gd name="adj1" fmla="val 16302188"/>
              <a:gd name="adj2" fmla="val 21530925"/>
              <a:gd name="adj3" fmla="val 159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8A7BE8-026D-4158-AA25-C994F1DB9580}"/>
              </a:ext>
            </a:extLst>
          </p:cNvPr>
          <p:cNvSpPr/>
          <p:nvPr/>
        </p:nvSpPr>
        <p:spPr>
          <a:xfrm rot="5400000">
            <a:off x="2391546" y="1695377"/>
            <a:ext cx="540000" cy="34878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12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5013C305-56E0-4EA3-B359-33B10DB5C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1920" y="3601439"/>
            <a:ext cx="1507552" cy="35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D316D1F3-5DC6-4CEE-BC33-4A15211E1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74827" y="3601439"/>
            <a:ext cx="1507552" cy="35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8F7DB77-8707-4A18-ADF0-7C4859866AC5}"/>
              </a:ext>
            </a:extLst>
          </p:cNvPr>
          <p:cNvGrpSpPr/>
          <p:nvPr/>
        </p:nvGrpSpPr>
        <p:grpSpPr>
          <a:xfrm>
            <a:off x="4501136" y="2179631"/>
            <a:ext cx="3170874" cy="3079310"/>
            <a:chOff x="2967709" y="2217483"/>
            <a:chExt cx="3170874" cy="30793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932281-9E52-4BAD-A9C6-B4D998F8160E}"/>
                </a:ext>
              </a:extLst>
            </p:cNvPr>
            <p:cNvSpPr txBox="1"/>
            <p:nvPr/>
          </p:nvSpPr>
          <p:spPr>
            <a:xfrm rot="2979303">
              <a:off x="3820058" y="2449950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WEAKNESS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0E10BC-9D0B-4781-ABE8-E898318EE129}"/>
                </a:ext>
              </a:extLst>
            </p:cNvPr>
            <p:cNvSpPr txBox="1"/>
            <p:nvPr/>
          </p:nvSpPr>
          <p:spPr>
            <a:xfrm rot="18900000">
              <a:off x="2967709" y="2441433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STRENGTHS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DBA56D-DAE0-45E7-AEF6-16748554A387}"/>
                </a:ext>
              </a:extLst>
            </p:cNvPr>
            <p:cNvSpPr txBox="1"/>
            <p:nvPr/>
          </p:nvSpPr>
          <p:spPr>
            <a:xfrm rot="13500000">
              <a:off x="2967709" y="3228899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OPPORTUNITIES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9140EE-84F4-454E-AB1D-106BB93C2095}"/>
                </a:ext>
              </a:extLst>
            </p:cNvPr>
            <p:cNvSpPr txBox="1"/>
            <p:nvPr/>
          </p:nvSpPr>
          <p:spPr>
            <a:xfrm rot="8100000">
              <a:off x="3838222" y="3228899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THREATS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C53719-0F0A-485A-9DD7-85D2C34B8359}"/>
              </a:ext>
            </a:extLst>
          </p:cNvPr>
          <p:cNvGrpSpPr/>
          <p:nvPr/>
        </p:nvGrpSpPr>
        <p:grpSpPr>
          <a:xfrm>
            <a:off x="917642" y="4466104"/>
            <a:ext cx="2991838" cy="1107996"/>
            <a:chOff x="3017859" y="4283314"/>
            <a:chExt cx="1823203" cy="11079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A63221-9C81-4CCA-A6CD-0CBD44904428}"/>
                </a:ext>
              </a:extLst>
            </p:cNvPr>
            <p:cNvSpPr txBox="1"/>
            <p:nvPr/>
          </p:nvSpPr>
          <p:spPr>
            <a:xfrm>
              <a:off x="3017859" y="4560313"/>
              <a:ext cx="1819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E94122-CADB-4075-AAB1-749EE587F3BF}"/>
                </a:ext>
              </a:extLst>
            </p:cNvPr>
            <p:cNvSpPr txBox="1"/>
            <p:nvPr/>
          </p:nvSpPr>
          <p:spPr>
            <a:xfrm>
              <a:off x="3017859" y="4283314"/>
              <a:ext cx="18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191F74-50BD-4943-AA52-9EC4C3A9CF90}"/>
              </a:ext>
            </a:extLst>
          </p:cNvPr>
          <p:cNvGrpSpPr/>
          <p:nvPr/>
        </p:nvGrpSpPr>
        <p:grpSpPr>
          <a:xfrm>
            <a:off x="917643" y="1948137"/>
            <a:ext cx="3063404" cy="1107996"/>
            <a:chOff x="3017859" y="4283314"/>
            <a:chExt cx="1866816" cy="11079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A70737-A319-44DB-96AD-AA54651CA3B7}"/>
                </a:ext>
              </a:extLst>
            </p:cNvPr>
            <p:cNvSpPr txBox="1"/>
            <p:nvPr/>
          </p:nvSpPr>
          <p:spPr>
            <a:xfrm>
              <a:off x="3017859" y="4560313"/>
              <a:ext cx="18668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9E7F52-F02C-4DE5-A84C-369D4C652C24}"/>
                </a:ext>
              </a:extLst>
            </p:cNvPr>
            <p:cNvSpPr txBox="1"/>
            <p:nvPr/>
          </p:nvSpPr>
          <p:spPr>
            <a:xfrm>
              <a:off x="3017860" y="4283314"/>
              <a:ext cx="18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163F2E8-3C3C-4D8C-8E52-767EE2379546}"/>
              </a:ext>
            </a:extLst>
          </p:cNvPr>
          <p:cNvGrpSpPr/>
          <p:nvPr/>
        </p:nvGrpSpPr>
        <p:grpSpPr>
          <a:xfrm>
            <a:off x="8208371" y="4466104"/>
            <a:ext cx="3065985" cy="1107996"/>
            <a:chOff x="3037896" y="4283314"/>
            <a:chExt cx="1870812" cy="11079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CF570A-6D6A-4C66-9553-00D1FA444165}"/>
                </a:ext>
              </a:extLst>
            </p:cNvPr>
            <p:cNvSpPr txBox="1"/>
            <p:nvPr/>
          </p:nvSpPr>
          <p:spPr>
            <a:xfrm>
              <a:off x="3037896" y="4560313"/>
              <a:ext cx="18708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B77215-9E34-4EE0-AC98-48A106D96440}"/>
                </a:ext>
              </a:extLst>
            </p:cNvPr>
            <p:cNvSpPr txBox="1"/>
            <p:nvPr/>
          </p:nvSpPr>
          <p:spPr>
            <a:xfrm>
              <a:off x="3037896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09C1FA-0440-4305-AAB1-74913B4C7853}"/>
              </a:ext>
            </a:extLst>
          </p:cNvPr>
          <p:cNvGrpSpPr/>
          <p:nvPr/>
        </p:nvGrpSpPr>
        <p:grpSpPr>
          <a:xfrm>
            <a:off x="8208371" y="1948137"/>
            <a:ext cx="3065987" cy="1107996"/>
            <a:chOff x="3017858" y="4283314"/>
            <a:chExt cx="1870813" cy="11079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CEDDCB-71DE-4BEE-B4A9-78BE0BA2987F}"/>
                </a:ext>
              </a:extLst>
            </p:cNvPr>
            <p:cNvSpPr txBox="1"/>
            <p:nvPr/>
          </p:nvSpPr>
          <p:spPr>
            <a:xfrm>
              <a:off x="3017858" y="4560313"/>
              <a:ext cx="18708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FB504E-F980-4E31-97CE-D8D365FA7AC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Block Arc 14">
            <a:extLst>
              <a:ext uri="{FF2B5EF4-FFF2-40B4-BE49-F238E27FC236}">
                <a16:creationId xmlns:a16="http://schemas.microsoft.com/office/drawing/2014/main" id="{5F6B78A5-B271-453E-91F4-C794F3BFF6C9}"/>
              </a:ext>
            </a:extLst>
          </p:cNvPr>
          <p:cNvSpPr/>
          <p:nvPr/>
        </p:nvSpPr>
        <p:spPr>
          <a:xfrm rot="16200000">
            <a:off x="5350643" y="3048885"/>
            <a:ext cx="1479419" cy="148039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690FE5-3F86-4223-8EF7-BF4A79E99F5E}"/>
              </a:ext>
            </a:extLst>
          </p:cNvPr>
          <p:cNvSpPr txBox="1"/>
          <p:nvPr/>
        </p:nvSpPr>
        <p:spPr>
          <a:xfrm>
            <a:off x="5199926" y="3468843"/>
            <a:ext cx="178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SWOT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413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1A3CC24C-C6CF-4216-8279-E38EE9E2EB16}"/>
              </a:ext>
            </a:extLst>
          </p:cNvPr>
          <p:cNvSpPr/>
          <p:nvPr/>
        </p:nvSpPr>
        <p:spPr>
          <a:xfrm>
            <a:off x="5104466" y="1"/>
            <a:ext cx="7020860" cy="6894513"/>
          </a:xfrm>
          <a:prstGeom prst="parallelogram">
            <a:avLst>
              <a:gd name="adj" fmla="val 39166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A9DFF-073B-4BD9-AA12-6C6D7B4965B2}"/>
              </a:ext>
            </a:extLst>
          </p:cNvPr>
          <p:cNvSpPr txBox="1"/>
          <p:nvPr/>
        </p:nvSpPr>
        <p:spPr>
          <a:xfrm>
            <a:off x="683702" y="3149436"/>
            <a:ext cx="3937938" cy="3108543"/>
          </a:xfrm>
          <a:prstGeom prst="rect">
            <a:avLst/>
          </a:prstGeom>
          <a:noFill/>
        </p:spPr>
        <p:txBody>
          <a:bodyPr wrap="square" lIns="72000" rIns="10800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I hope and I believe that this Template will your Time, Money and Reputation.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74F3A-7620-4DE2-9BA3-9D1F85292000}"/>
              </a:ext>
            </a:extLst>
          </p:cNvPr>
          <p:cNvSpPr/>
          <p:nvPr/>
        </p:nvSpPr>
        <p:spPr>
          <a:xfrm>
            <a:off x="683702" y="661576"/>
            <a:ext cx="48822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4800" dirty="0">
                <a:solidFill>
                  <a:schemeClr val="accent4"/>
                </a:solidFill>
              </a:rPr>
              <a:t>ARTIFICIAL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BB8B67-E3A8-453A-BFF8-6BA26FA380A4}"/>
              </a:ext>
            </a:extLst>
          </p:cNvPr>
          <p:cNvSpPr/>
          <p:nvPr/>
        </p:nvSpPr>
        <p:spPr>
          <a:xfrm>
            <a:off x="683703" y="1534158"/>
            <a:ext cx="4882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4800" dirty="0"/>
              <a:t>INTELLIGENCE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62F43F-7E27-4541-80F8-E3A1FFDA8B63}"/>
              </a:ext>
            </a:extLst>
          </p:cNvPr>
          <p:cNvSpPr txBox="1"/>
          <p:nvPr/>
        </p:nvSpPr>
        <p:spPr>
          <a:xfrm>
            <a:off x="8853846" y="5577929"/>
            <a:ext cx="2412762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1095202-54A2-47B8-A154-FE76C6E3F7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020066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225A7E-3449-49D2-B5A2-5D0528A26414}"/>
              </a:ext>
            </a:extLst>
          </p:cNvPr>
          <p:cNvSpPr/>
          <p:nvPr/>
        </p:nvSpPr>
        <p:spPr>
          <a:xfrm rot="2700000">
            <a:off x="7481162" y="21932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3F34825-D18B-448E-AC5F-0876F69DB94B}"/>
              </a:ext>
            </a:extLst>
          </p:cNvPr>
          <p:cNvSpPr/>
          <p:nvPr/>
        </p:nvSpPr>
        <p:spPr>
          <a:xfrm rot="2700000">
            <a:off x="5958909" y="2193270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6003AE-E7AF-480D-AAD0-08463D7C93AF}"/>
              </a:ext>
            </a:extLst>
          </p:cNvPr>
          <p:cNvSpPr/>
          <p:nvPr/>
        </p:nvSpPr>
        <p:spPr>
          <a:xfrm rot="2700000">
            <a:off x="4436656" y="2193268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D5A8EB-6B64-4AFB-A761-054CC96A8984}"/>
              </a:ext>
            </a:extLst>
          </p:cNvPr>
          <p:cNvSpPr/>
          <p:nvPr/>
        </p:nvSpPr>
        <p:spPr>
          <a:xfrm rot="2700000">
            <a:off x="2914403" y="2193266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2" name="그룹 7">
            <a:extLst>
              <a:ext uri="{FF2B5EF4-FFF2-40B4-BE49-F238E27FC236}">
                <a16:creationId xmlns:a16="http://schemas.microsoft.com/office/drawing/2014/main" id="{56D90329-A7A7-4172-8D54-B483302B6A24}"/>
              </a:ext>
            </a:extLst>
          </p:cNvPr>
          <p:cNvGrpSpPr/>
          <p:nvPr/>
        </p:nvGrpSpPr>
        <p:grpSpPr>
          <a:xfrm>
            <a:off x="2006557" y="4295800"/>
            <a:ext cx="4071056" cy="901282"/>
            <a:chOff x="3189316" y="4309327"/>
            <a:chExt cx="2736304" cy="90128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3D7039-33AD-48BF-A7DF-086DAFC235BD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64C7BE-A426-47E5-9488-5E2081BCACE7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BEF97A0-6534-4F2E-8BFF-CFAC15E0B9CA}"/>
              </a:ext>
            </a:extLst>
          </p:cNvPr>
          <p:cNvSpPr txBox="1"/>
          <p:nvPr/>
        </p:nvSpPr>
        <p:spPr>
          <a:xfrm>
            <a:off x="966464" y="429580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6" name="그룹 8">
            <a:extLst>
              <a:ext uri="{FF2B5EF4-FFF2-40B4-BE49-F238E27FC236}">
                <a16:creationId xmlns:a16="http://schemas.microsoft.com/office/drawing/2014/main" id="{098F1812-81E6-4591-B00A-434C341FF9D0}"/>
              </a:ext>
            </a:extLst>
          </p:cNvPr>
          <p:cNvGrpSpPr/>
          <p:nvPr/>
        </p:nvGrpSpPr>
        <p:grpSpPr>
          <a:xfrm>
            <a:off x="2006557" y="5308981"/>
            <a:ext cx="4071056" cy="901282"/>
            <a:chOff x="3189316" y="5173423"/>
            <a:chExt cx="2736304" cy="90128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A022CD-98F1-4751-8D43-FCD090299EC3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9FE8B2-C076-4065-8F5E-95767301D733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2B647EB-721A-4558-A88D-3CD410B3A759}"/>
              </a:ext>
            </a:extLst>
          </p:cNvPr>
          <p:cNvSpPr txBox="1"/>
          <p:nvPr/>
        </p:nvSpPr>
        <p:spPr>
          <a:xfrm>
            <a:off x="966464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0" name="그룹 6">
            <a:extLst>
              <a:ext uri="{FF2B5EF4-FFF2-40B4-BE49-F238E27FC236}">
                <a16:creationId xmlns:a16="http://schemas.microsoft.com/office/drawing/2014/main" id="{EE8BCFB5-6286-47EC-9573-CE59EC80F1A5}"/>
              </a:ext>
            </a:extLst>
          </p:cNvPr>
          <p:cNvGrpSpPr/>
          <p:nvPr/>
        </p:nvGrpSpPr>
        <p:grpSpPr>
          <a:xfrm>
            <a:off x="7219796" y="4295800"/>
            <a:ext cx="4071056" cy="901282"/>
            <a:chOff x="7040896" y="4309327"/>
            <a:chExt cx="2736304" cy="90128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C2C007-7C8A-4F87-9E65-7B8536517A05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2C36B4-AC65-4A13-A00E-8BF86C3523FE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CC64FB9-1508-4794-920A-98F01D21453E}"/>
              </a:ext>
            </a:extLst>
          </p:cNvPr>
          <p:cNvSpPr txBox="1"/>
          <p:nvPr/>
        </p:nvSpPr>
        <p:spPr>
          <a:xfrm>
            <a:off x="6179703" y="429580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86CC26EA-A172-47AF-915A-8857C3B78E8D}"/>
              </a:ext>
            </a:extLst>
          </p:cNvPr>
          <p:cNvGrpSpPr/>
          <p:nvPr/>
        </p:nvGrpSpPr>
        <p:grpSpPr>
          <a:xfrm>
            <a:off x="7219796" y="5308981"/>
            <a:ext cx="4071056" cy="901282"/>
            <a:chOff x="7040896" y="5173423"/>
            <a:chExt cx="2736304" cy="90128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A2FEA1-AAE4-4E26-8907-9BBAA8A7A488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2F509AB-D8F1-429E-BBF1-226DE363BC15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DCC12CF-7FF4-4A95-96FF-BA9AAE2D5B0B}"/>
              </a:ext>
            </a:extLst>
          </p:cNvPr>
          <p:cNvSpPr txBox="1"/>
          <p:nvPr/>
        </p:nvSpPr>
        <p:spPr>
          <a:xfrm>
            <a:off x="6179703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12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3191608" y="998677"/>
            <a:ext cx="5808784" cy="4308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Artificial Intelligence</a:t>
            </a:r>
          </a:p>
        </p:txBody>
      </p:sp>
      <p:grpSp>
        <p:nvGrpSpPr>
          <p:cNvPr id="21" name="Graphic 421">
            <a:extLst>
              <a:ext uri="{FF2B5EF4-FFF2-40B4-BE49-F238E27FC236}">
                <a16:creationId xmlns:a16="http://schemas.microsoft.com/office/drawing/2014/main" id="{930C0FE5-EBA7-4085-9348-7D37245CF211}"/>
              </a:ext>
            </a:extLst>
          </p:cNvPr>
          <p:cNvGrpSpPr/>
          <p:nvPr/>
        </p:nvGrpSpPr>
        <p:grpSpPr>
          <a:xfrm>
            <a:off x="4959284" y="1938742"/>
            <a:ext cx="2273432" cy="4468661"/>
            <a:chOff x="4351496" y="0"/>
            <a:chExt cx="3489008" cy="6858000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678AA3-F244-4022-8E22-53FDC585211A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800AA0A-34F0-47B9-9D0E-9254B35D2600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06CE2B7-ED4E-48BA-92D9-D64730B741C9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8CA4EAA-E423-4D83-B56B-2F763DD032DF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6EA5E29-9CBC-4AA4-BC3C-D28380FC2FBD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69821D1-67FB-4CC7-808A-4DD7A1C84E08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0262897-0685-43D9-A2B4-3672D3812EB3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BED248-66DD-4054-BCD1-6B52F494FF11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996F310-DDF8-4362-A547-49E3C95FCFFB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8679D5-35ED-492F-A940-C7FC8F83BB90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9AE02FB-4E02-45D0-B365-9AD223515B95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0F4684D-47E0-4F3A-8F5D-A0F3CDEBD617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E4392DF-DF68-40BA-95CD-6F1827745EAA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FCCE48A-556B-4BFB-A035-84D12BA6B454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B8DD469-F67D-4334-98E4-D64E0145F37A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CF294F5-AE27-49C1-B722-0A39FA400A3C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5954EC0-76B8-48D2-8569-5C1088C2384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F22AA80-CFFF-4CDD-9942-D23DBD37C2F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93F14CE-3475-4CC9-BB39-BC06CCDF9950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A725F08-B0E4-4D5A-926B-205AFA964E14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189E0C6-A54A-4FAC-9987-092C52286B04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A63796B-ABC1-4E79-B171-B0055FCA2DC0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6359D40-91AC-4A37-850A-6BC49CA5BD2A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9C074D2-8DCA-4894-89FB-1403A3C0B7F0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F462915-A78A-46EE-A67A-EFB678F49846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23A2662-3570-4054-9ECF-231C2676EC86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0479868-7938-47AC-AA2F-779E4E3D19F4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0DA86E8-43E5-4DD8-BE8D-306F4326C847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26BB36F-00D1-44EB-9638-AB4F2A00AFCC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E54D55B-0B7B-48B8-8CEA-28CC48EAFD8E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DAF1759-A9BF-4A99-8AB0-4CD5CAB516FC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3BE4B6D-91F9-40CB-A371-C160CDA6F810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E6DDA4-1C08-440B-B6CE-0336FBA07F1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CE66B36-D373-46BF-89A8-582A473044F0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8CCE93C-417A-4B5A-8873-C537CB4B8E82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F74194C-C742-44C2-97A0-D92544B09C7A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A1AC24F-E013-4698-882C-C8C35B69EF72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DAFE216-E1D1-4A28-97E8-D48E8DB6F527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DD9C0FD-179A-4444-87C6-F3827345442F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B457E09-8BC2-402B-B59C-1752C9E08E7F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3B8FB36-8C17-4726-BEB4-AD78B18FD8CA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EE2CB37-E86C-4067-9323-82B4E35ACD97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493D1F5-DD63-4B20-8D15-B84B22D9A499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0C35BC4-3C70-4254-915D-CF4046282F5E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6852D7D-1F6A-4285-8F9C-29E95883D0D8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01D45A1-5429-49AC-B470-6C7EBD9714DF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7EDD02C-537F-46D8-AF79-B8DE01911A61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95F0B47-494F-4F03-95C2-E8FB59BB85DC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102F81E-1FCF-464C-8C5E-0210F1B59F0B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447462C-DF60-484C-BDB6-82B807B368FD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D36B89F-C426-4BDF-978F-A10D7799B00A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B8C9C73-BD3D-4F6A-B168-B9D53B9C088D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F43C758-76D6-48AF-A297-3D6521F9783C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CDAA282-D152-4E61-99FE-4DBFAC185C43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0044310-8F71-4B2A-AE1F-E099E1F4277B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7C362DE-18A2-48C4-BA8E-F258FDDF851B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CA2081A-DE20-4535-9AC4-335BDDA89CAD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82A2D26-DD26-4BF5-A555-D57CF5302671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5602F01-5635-407F-9AA8-8A81DCC2CAFC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23A8F6A-02B5-495D-8D22-22BEFCAF9E9C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8069F58-2498-431E-B36C-513DD31E24E6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A1B7B3F-8D82-4DBA-9D93-97DF9BBD477E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F68F0F6-9BC2-43A2-82D9-D2E84D06250F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0E88990-E834-44E2-9F96-5753B7336E64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9A3AB77-0CCA-47B9-A337-91A20F9F258A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E9A609B-4CB1-472E-9210-6CDC31FBD52A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79A3451-86E9-45D1-85F5-9A8A6EB7C41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87034FB-F9E9-4703-BDE8-7B5FB678E585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C29F122-428B-44FF-8F10-96B233DA0E44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86C9415-2755-412D-A3F4-52FB6D9A5832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BB7D501-017D-425B-83A1-ACD1D48D7566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84D5C8B-25A0-4E6E-89B7-24362E9BE409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C619619-DEDD-4A29-94C4-F9199FE3EFA4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275BF65-90D7-42D6-B758-A55236552B7F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FD01B05-CA4F-4BCA-8409-FC9A5C15CFE0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066BEC7-FD7E-4443-9032-A894D87F5F8E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35A52AF-4A2A-4123-B9DD-EB28F0076DE7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6F0BC9-954A-44CF-BD7A-3521E98A1DF4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74E6454-FD08-4FCB-B7F8-D255BDAADFC2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9C65BBC-2EE7-44A5-BF3E-EA2F74730C3B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E5F0D2A-98FB-43C2-8D6B-158247AF87C8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014853F-16B5-485E-9799-3B67C923C360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9CCD7D8-2CBD-40A1-A580-3208064F670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AEA8501-3219-42A8-AD56-E5899CC78D0A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1F8963B-4058-431E-9C12-BF7A3072D341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A91896B-1E01-4405-890D-1B113B996441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48AB565-03AD-40EE-ADDA-46797FDCF491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CC9F640-D034-4145-B4BD-D217D4A98F38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A391CC9-87D7-4EA1-B0C4-62031EF93F5F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12ADE79-E7F6-4BE7-97BE-3BD730703FB2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4A023B1-25CF-487C-A72D-953239A00A38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91ABAA8-7F52-4853-B65E-0D979708E95B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58443D6-2889-451E-AF48-5F09FC4CEF8F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7186A99-87F1-46DB-BB32-2FF6A56FEAFB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3010C06-FF1C-4DEF-8446-A7851CDC8FA0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249BCCF-DD99-445D-AF28-A5A9B9C06383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6E8E2AF-A21E-46C8-B5C8-2D5ACD2386DB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58DEFBD-64AC-4D71-A29D-4A54CD1F1B03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58B4648-F3B1-4A38-AA1C-53BDB653CF69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BDD2501-9E05-4751-BF38-3A787061599F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EDE381C-21E1-4A9F-A441-5C49B45D9751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15D72CC-91F9-4B9D-9E92-254052658DB3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5D20DA1-1BD3-4452-B67C-5208DC0F4CC4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D67DC86-6CFC-4E42-B9BE-29AFD38A9776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26C374B-E32C-46B8-869C-1FAA853DDB78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93B7A4-E3F0-4FD0-8673-FC2D2C45F8E6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E6D140B-5B1D-41BF-BDDC-7003FEE8C71F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488A958-8F00-48E9-BD35-D426B2647EAA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027EBBB-16D8-4AEE-A88C-6ED64D0D224E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4FCCFDF-6561-412F-A3DC-B68835649741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E45D8B3-092C-4059-9E3F-476CE54EFFB6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68F5F49-DBFA-42FA-A1A3-00D515F720D5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307694E-F1B7-4583-8BA5-C4701E07E10D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F945A5A8-4579-41AB-8BA3-CD78C98BFE72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BB6DCEC-B1D5-425C-815D-D9DE468D0F0A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72878B4-DD75-4362-AECB-3580BDE74780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660D579-5813-4DAD-BAF1-ACC9C4E1FF44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D4AAFFD-D5FB-49C4-85EB-17B541D83CE0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DCA7C6C-BE13-4E4F-9282-55EC56501432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E493DA1-E34C-4ED4-BA4B-4C6CA731B057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6E747D9-B054-4130-B4DE-89FADAE85201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0CB8312-F832-4600-AA76-4571F30056C9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016EA57-D340-450E-89D6-BB43F58C2FEF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787214D-1F68-4D09-AC80-6201183D05C6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3933E10-B753-443E-B584-EBE3F81E05E8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C1B6ED6-E40C-423C-9DCA-0514170E4F1F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F305F8C-06FC-473D-A45F-3520D35FB818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B79F6A7-B7C6-4580-8B00-9FBCF3A0CFB0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3EA39C1-FA2F-4E61-85FD-7FEA6A51BF61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FD33746-BBD5-4A6F-AFBE-1143FA87074D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E389B80-E9C2-4E8D-B0EB-22A3794CAB49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1DBE25D2-BB6E-47DC-8A72-4D4621973E97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CA7431E-97A0-4CE0-93DC-24A4BE7A9D11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90B0ACB-F5CB-477E-B3DC-1A476A83357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F6AAD2BD-F5BD-494D-864A-00488E1D511F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170F38A-188D-4385-B3DA-27439098CF5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D087505-2327-453D-920F-08F4D403479E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F07912B-50A4-48C4-9DBC-408A6AF3E26B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8C06F03-B107-4680-ACB7-A6E7BA80527F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BE5B4585-0A21-4A6C-9E67-6F1E7053F64C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103FF7BE-D4F4-4FAB-9D76-FE40728D1CB2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2E025EE-DD3D-4F9B-8815-E4873D70979B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6DD9961-4D44-4B5D-AB89-659DCFEE0C83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B09BC68-DF03-4584-9180-9792D4DD68AA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69BAB2-401B-4545-9411-20FC1F910DA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657443C-47A6-4074-B400-4267F2E6A19D}"/>
              </a:ext>
            </a:extLst>
          </p:cNvPr>
          <p:cNvCxnSpPr>
            <a:cxnSpLocks/>
          </p:cNvCxnSpPr>
          <p:nvPr/>
        </p:nvCxnSpPr>
        <p:spPr>
          <a:xfrm>
            <a:off x="927427" y="4255803"/>
            <a:ext cx="3117717" cy="0"/>
          </a:xfrm>
          <a:prstGeom prst="line">
            <a:avLst/>
          </a:prstGeom>
          <a:ln w="15875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76EAA6B-59F8-4EFA-8068-F7C63C6750BD}"/>
              </a:ext>
            </a:extLst>
          </p:cNvPr>
          <p:cNvCxnSpPr>
            <a:cxnSpLocks/>
            <a:endCxn id="106" idx="19"/>
          </p:cNvCxnSpPr>
          <p:nvPr/>
        </p:nvCxnSpPr>
        <p:spPr>
          <a:xfrm>
            <a:off x="4034683" y="4255803"/>
            <a:ext cx="1607748" cy="181868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Donut 11">
            <a:extLst>
              <a:ext uri="{FF2B5EF4-FFF2-40B4-BE49-F238E27FC236}">
                <a16:creationId xmlns:a16="http://schemas.microsoft.com/office/drawing/2014/main" id="{BCA9F2A7-9BF7-477C-9935-4694102506BE}"/>
              </a:ext>
            </a:extLst>
          </p:cNvPr>
          <p:cNvSpPr/>
          <p:nvPr/>
        </p:nvSpPr>
        <p:spPr>
          <a:xfrm>
            <a:off x="10587316" y="2019522"/>
            <a:ext cx="701030" cy="70103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D6BC5D5-FEE2-4DC8-AA6E-232BA1A92F0B}"/>
              </a:ext>
            </a:extLst>
          </p:cNvPr>
          <p:cNvCxnSpPr>
            <a:cxnSpLocks/>
          </p:cNvCxnSpPr>
          <p:nvPr/>
        </p:nvCxnSpPr>
        <p:spPr>
          <a:xfrm>
            <a:off x="8025320" y="1831477"/>
            <a:ext cx="3263026" cy="0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9A3D173-22D8-45BE-8E80-B2F289A42BF8}"/>
              </a:ext>
            </a:extLst>
          </p:cNvPr>
          <p:cNvCxnSpPr>
            <a:cxnSpLocks/>
          </p:cNvCxnSpPr>
          <p:nvPr/>
        </p:nvCxnSpPr>
        <p:spPr>
          <a:xfrm flipH="1">
            <a:off x="927428" y="1831477"/>
            <a:ext cx="3371371" cy="0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CD87A01-229B-478E-B72C-F31260A34D81}"/>
              </a:ext>
            </a:extLst>
          </p:cNvPr>
          <p:cNvCxnSpPr>
            <a:cxnSpLocks/>
          </p:cNvCxnSpPr>
          <p:nvPr/>
        </p:nvCxnSpPr>
        <p:spPr>
          <a:xfrm>
            <a:off x="8180963" y="4255803"/>
            <a:ext cx="3107383" cy="0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Donut 15">
            <a:extLst>
              <a:ext uri="{FF2B5EF4-FFF2-40B4-BE49-F238E27FC236}">
                <a16:creationId xmlns:a16="http://schemas.microsoft.com/office/drawing/2014/main" id="{86D9E9AA-034D-4070-A0FC-E522F9345F32}"/>
              </a:ext>
            </a:extLst>
          </p:cNvPr>
          <p:cNvSpPr/>
          <p:nvPr/>
        </p:nvSpPr>
        <p:spPr>
          <a:xfrm>
            <a:off x="10587316" y="4351464"/>
            <a:ext cx="701030" cy="70103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5" name="Donut 16">
            <a:extLst>
              <a:ext uri="{FF2B5EF4-FFF2-40B4-BE49-F238E27FC236}">
                <a16:creationId xmlns:a16="http://schemas.microsoft.com/office/drawing/2014/main" id="{38DD8FF9-5440-4330-A846-2C0FB7E713F4}"/>
              </a:ext>
            </a:extLst>
          </p:cNvPr>
          <p:cNvSpPr/>
          <p:nvPr/>
        </p:nvSpPr>
        <p:spPr>
          <a:xfrm>
            <a:off x="927426" y="2019522"/>
            <a:ext cx="701030" cy="70103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6" name="Donut 17">
            <a:extLst>
              <a:ext uri="{FF2B5EF4-FFF2-40B4-BE49-F238E27FC236}">
                <a16:creationId xmlns:a16="http://schemas.microsoft.com/office/drawing/2014/main" id="{9893D04F-C4B3-44CA-B750-71465B74EA74}"/>
              </a:ext>
            </a:extLst>
          </p:cNvPr>
          <p:cNvSpPr/>
          <p:nvPr/>
        </p:nvSpPr>
        <p:spPr>
          <a:xfrm>
            <a:off x="927426" y="4346862"/>
            <a:ext cx="701030" cy="70103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8162E3B-B540-4FDB-9561-E16D6AC0DE73}"/>
              </a:ext>
            </a:extLst>
          </p:cNvPr>
          <p:cNvCxnSpPr>
            <a:cxnSpLocks/>
            <a:endCxn id="141" idx="26"/>
          </p:cNvCxnSpPr>
          <p:nvPr/>
        </p:nvCxnSpPr>
        <p:spPr>
          <a:xfrm>
            <a:off x="4298798" y="1831478"/>
            <a:ext cx="1487189" cy="306120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9605C62-61C9-4AD4-BD3F-9DD130824E65}"/>
              </a:ext>
            </a:extLst>
          </p:cNvPr>
          <p:cNvCxnSpPr>
            <a:cxnSpLocks/>
          </p:cNvCxnSpPr>
          <p:nvPr/>
        </p:nvCxnSpPr>
        <p:spPr>
          <a:xfrm flipH="1">
            <a:off x="6636009" y="1831477"/>
            <a:ext cx="1397644" cy="1371477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9113CB6E-C0A4-4C5B-B640-3BE8157C1FCE}"/>
              </a:ext>
            </a:extLst>
          </p:cNvPr>
          <p:cNvGrpSpPr/>
          <p:nvPr/>
        </p:nvGrpSpPr>
        <p:grpSpPr>
          <a:xfrm>
            <a:off x="1710358" y="4435735"/>
            <a:ext cx="1830510" cy="1661994"/>
            <a:chOff x="2551704" y="4283314"/>
            <a:chExt cx="935720" cy="1661994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CCC8284-550D-431A-AF38-AFF6F903AD18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9268363-7970-4FFE-BFD4-27DA0BFE96DF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8C3EB01-AE00-4800-A974-31AA2B672858}"/>
              </a:ext>
            </a:extLst>
          </p:cNvPr>
          <p:cNvGrpSpPr/>
          <p:nvPr/>
        </p:nvGrpSpPr>
        <p:grpSpPr>
          <a:xfrm>
            <a:off x="1710358" y="2019523"/>
            <a:ext cx="1830505" cy="1661994"/>
            <a:chOff x="2551705" y="4283314"/>
            <a:chExt cx="935718" cy="1661994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D4B597B-4EA2-402D-901A-96FD59F3CA8A}"/>
                </a:ext>
              </a:extLst>
            </p:cNvPr>
            <p:cNvSpPr txBox="1"/>
            <p:nvPr/>
          </p:nvSpPr>
          <p:spPr>
            <a:xfrm>
              <a:off x="2551706" y="4560313"/>
              <a:ext cx="93571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B1E78D8-C334-4750-8D08-B01A15B9CE96}"/>
                </a:ext>
              </a:extLst>
            </p:cNvPr>
            <p:cNvSpPr txBox="1"/>
            <p:nvPr/>
          </p:nvSpPr>
          <p:spPr>
            <a:xfrm>
              <a:off x="2551705" y="4283314"/>
              <a:ext cx="927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84824C4-0175-4016-8F25-0A66FD64C052}"/>
              </a:ext>
            </a:extLst>
          </p:cNvPr>
          <p:cNvCxnSpPr>
            <a:cxnSpLocks/>
          </p:cNvCxnSpPr>
          <p:nvPr/>
        </p:nvCxnSpPr>
        <p:spPr>
          <a:xfrm flipV="1">
            <a:off x="6625396" y="4255803"/>
            <a:ext cx="1555566" cy="318192"/>
          </a:xfrm>
          <a:prstGeom prst="line">
            <a:avLst/>
          </a:prstGeom>
          <a:ln w="158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913687F-4F8A-4E6A-BC47-8438C57AFA88}"/>
              </a:ext>
            </a:extLst>
          </p:cNvPr>
          <p:cNvGrpSpPr/>
          <p:nvPr/>
        </p:nvGrpSpPr>
        <p:grpSpPr>
          <a:xfrm>
            <a:off x="8580363" y="4435735"/>
            <a:ext cx="1872099" cy="1661994"/>
            <a:chOff x="2551705" y="4283314"/>
            <a:chExt cx="935719" cy="1661994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25C31CF-53F4-43F3-BF93-E4ABDEEED2EB}"/>
                </a:ext>
              </a:extLst>
            </p:cNvPr>
            <p:cNvSpPr txBox="1"/>
            <p:nvPr/>
          </p:nvSpPr>
          <p:spPr>
            <a:xfrm>
              <a:off x="2551705" y="4560313"/>
              <a:ext cx="93571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3CDF09F-66D8-460A-B760-0C1D9AB62442}"/>
                </a:ext>
              </a:extLst>
            </p:cNvPr>
            <p:cNvSpPr txBox="1"/>
            <p:nvPr/>
          </p:nvSpPr>
          <p:spPr>
            <a:xfrm>
              <a:off x="2559660" y="4283314"/>
              <a:ext cx="927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651D794-E945-4BAD-A8DC-62D0AA8FD0C8}"/>
              </a:ext>
            </a:extLst>
          </p:cNvPr>
          <p:cNvGrpSpPr/>
          <p:nvPr/>
        </p:nvGrpSpPr>
        <p:grpSpPr>
          <a:xfrm>
            <a:off x="8580363" y="2019523"/>
            <a:ext cx="1872099" cy="1661994"/>
            <a:chOff x="2551705" y="4283314"/>
            <a:chExt cx="935719" cy="1661994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BB6EDAC-44EE-4E2C-BD2A-EEAB2BC72CEF}"/>
                </a:ext>
              </a:extLst>
            </p:cNvPr>
            <p:cNvSpPr txBox="1"/>
            <p:nvPr/>
          </p:nvSpPr>
          <p:spPr>
            <a:xfrm>
              <a:off x="2551705" y="4560313"/>
              <a:ext cx="93571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0E3AAD32-41B7-4185-8FB9-6951E61CA772}"/>
                </a:ext>
              </a:extLst>
            </p:cNvPr>
            <p:cNvSpPr txBox="1"/>
            <p:nvPr/>
          </p:nvSpPr>
          <p:spPr>
            <a:xfrm>
              <a:off x="2559660" y="4283314"/>
              <a:ext cx="927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2" name="Rounded Rectangle 5">
            <a:extLst>
              <a:ext uri="{FF2B5EF4-FFF2-40B4-BE49-F238E27FC236}">
                <a16:creationId xmlns:a16="http://schemas.microsoft.com/office/drawing/2014/main" id="{28DA5766-D97C-4602-83F8-397EDD4F828F}"/>
              </a:ext>
            </a:extLst>
          </p:cNvPr>
          <p:cNvSpPr/>
          <p:nvPr/>
        </p:nvSpPr>
        <p:spPr>
          <a:xfrm flipH="1">
            <a:off x="10741926" y="453652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3" name="Teardrop 1">
            <a:extLst>
              <a:ext uri="{FF2B5EF4-FFF2-40B4-BE49-F238E27FC236}">
                <a16:creationId xmlns:a16="http://schemas.microsoft.com/office/drawing/2014/main" id="{DA57A903-C94E-4050-A050-610A86A35F53}"/>
              </a:ext>
            </a:extLst>
          </p:cNvPr>
          <p:cNvSpPr/>
          <p:nvPr/>
        </p:nvSpPr>
        <p:spPr>
          <a:xfrm rot="18805991">
            <a:off x="1077694" y="2168985"/>
            <a:ext cx="400494" cy="3963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4" name="Rectangle 130">
            <a:extLst>
              <a:ext uri="{FF2B5EF4-FFF2-40B4-BE49-F238E27FC236}">
                <a16:creationId xmlns:a16="http://schemas.microsoft.com/office/drawing/2014/main" id="{52048933-1F3A-413A-B692-6632D97F7B84}"/>
              </a:ext>
            </a:extLst>
          </p:cNvPr>
          <p:cNvSpPr/>
          <p:nvPr/>
        </p:nvSpPr>
        <p:spPr>
          <a:xfrm>
            <a:off x="10750984" y="2201925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5" name="Block Arc 25">
            <a:extLst>
              <a:ext uri="{FF2B5EF4-FFF2-40B4-BE49-F238E27FC236}">
                <a16:creationId xmlns:a16="http://schemas.microsoft.com/office/drawing/2014/main" id="{35F1C72C-C95F-45E1-B2F9-BA4F17419ADE}"/>
              </a:ext>
            </a:extLst>
          </p:cNvPr>
          <p:cNvSpPr>
            <a:spLocks noChangeAspect="1"/>
          </p:cNvSpPr>
          <p:nvPr/>
        </p:nvSpPr>
        <p:spPr>
          <a:xfrm>
            <a:off x="1136051" y="4474845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9D0E3DA7-1A72-4F2D-A464-ACEE8BC9AFBB}"/>
              </a:ext>
            </a:extLst>
          </p:cNvPr>
          <p:cNvSpPr/>
          <p:nvPr/>
        </p:nvSpPr>
        <p:spPr>
          <a:xfrm>
            <a:off x="5756940" y="1948295"/>
            <a:ext cx="449659" cy="4496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8F534659-A279-4BE2-A512-0CF8449D3BDE}"/>
              </a:ext>
            </a:extLst>
          </p:cNvPr>
          <p:cNvSpPr/>
          <p:nvPr/>
        </p:nvSpPr>
        <p:spPr>
          <a:xfrm>
            <a:off x="6357742" y="3103246"/>
            <a:ext cx="449659" cy="4496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3DBD966-BFF0-46E2-B94B-E99D00F4C165}"/>
              </a:ext>
            </a:extLst>
          </p:cNvPr>
          <p:cNvSpPr/>
          <p:nvPr/>
        </p:nvSpPr>
        <p:spPr>
          <a:xfrm>
            <a:off x="6149762" y="4423039"/>
            <a:ext cx="449659" cy="4496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62C332BE-22E3-4BE5-AEC5-B84563974C26}"/>
              </a:ext>
            </a:extLst>
          </p:cNvPr>
          <p:cNvSpPr/>
          <p:nvPr/>
        </p:nvSpPr>
        <p:spPr>
          <a:xfrm>
            <a:off x="5475553" y="5912698"/>
            <a:ext cx="449659" cy="4496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8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706975"/>
            <a:ext cx="5383988" cy="1099644"/>
            <a:chOff x="1848112" y="1575921"/>
            <a:chExt cx="5383988" cy="1099644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841953"/>
            <a:ext cx="5383988" cy="1099644"/>
            <a:chOff x="1848112" y="1575921"/>
            <a:chExt cx="5383988" cy="10996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80768" y="3976931"/>
            <a:ext cx="5383988" cy="1099644"/>
            <a:chOff x="1848112" y="1575921"/>
            <a:chExt cx="5383988" cy="109964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680768" y="5111908"/>
            <a:ext cx="5383988" cy="1099644"/>
            <a:chOff x="1848112" y="1575921"/>
            <a:chExt cx="5383988" cy="109964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9D096A-3B24-4BB9-A2CC-E0717D579571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A1D6E9-6A2B-4A31-B635-47FE1C4E110F}"/>
              </a:ext>
            </a:extLst>
          </p:cNvPr>
          <p:cNvSpPr txBox="1"/>
          <p:nvPr/>
        </p:nvSpPr>
        <p:spPr>
          <a:xfrm>
            <a:off x="609763" y="2397948"/>
            <a:ext cx="3337984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A562B-33CB-42DE-9C87-CBA5F59FE7EF}"/>
              </a:ext>
            </a:extLst>
          </p:cNvPr>
          <p:cNvSpPr txBox="1"/>
          <p:nvPr/>
        </p:nvSpPr>
        <p:spPr>
          <a:xfrm>
            <a:off x="539424" y="516386"/>
            <a:ext cx="788831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 </a:t>
            </a:r>
            <a:r>
              <a:rPr lang="en-GB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48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4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GB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</a:t>
            </a:r>
            <a:r>
              <a:rPr lang="en-US" altLang="ko-KR" sz="48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ith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4800" dirty="0">
                <a:solidFill>
                  <a:schemeClr val="accent4"/>
                </a:solidFill>
                <a:cs typeface="Arial" pitchFamily="34" charset="0"/>
              </a:rPr>
              <a:t>A</a:t>
            </a:r>
            <a:r>
              <a:rPr lang="en-US" altLang="ko-KR" sz="4800" dirty="0">
                <a:solidFill>
                  <a:schemeClr val="accent4"/>
                </a:solidFill>
                <a:cs typeface="Arial" pitchFamily="34" charset="0"/>
              </a:rPr>
              <a:t>llppt.com</a:t>
            </a:r>
            <a:endParaRPr lang="ko-KR" altLang="en-US" sz="4800" dirty="0">
              <a:solidFill>
                <a:schemeClr val="accent4"/>
              </a:solidFill>
              <a:cs typeface="Arial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10D0A9-1126-44C1-BDF9-7E425B997079}"/>
              </a:ext>
            </a:extLst>
          </p:cNvPr>
          <p:cNvCxnSpPr>
            <a:cxnSpLocks/>
          </p:cNvCxnSpPr>
          <p:nvPr/>
        </p:nvCxnSpPr>
        <p:spPr>
          <a:xfrm flipV="1">
            <a:off x="2901461" y="1455345"/>
            <a:ext cx="9290539" cy="5402069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exagon 11">
            <a:extLst>
              <a:ext uri="{FF2B5EF4-FFF2-40B4-BE49-F238E27FC236}">
                <a16:creationId xmlns:a16="http://schemas.microsoft.com/office/drawing/2014/main" id="{B1365D2C-CEB9-4709-913A-1DF418127936}"/>
              </a:ext>
            </a:extLst>
          </p:cNvPr>
          <p:cNvSpPr/>
          <p:nvPr/>
        </p:nvSpPr>
        <p:spPr>
          <a:xfrm rot="19800000">
            <a:off x="4761799" y="4794511"/>
            <a:ext cx="1365196" cy="1176892"/>
          </a:xfrm>
          <a:prstGeom prst="hexagon">
            <a:avLst>
              <a:gd name="adj" fmla="val 30165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0AD12CC4-C2B4-4B09-A91E-FB2AF0240BBE}"/>
              </a:ext>
            </a:extLst>
          </p:cNvPr>
          <p:cNvSpPr/>
          <p:nvPr/>
        </p:nvSpPr>
        <p:spPr>
          <a:xfrm rot="19800000">
            <a:off x="6350151" y="3880072"/>
            <a:ext cx="1365196" cy="1176892"/>
          </a:xfrm>
          <a:prstGeom prst="hexagon">
            <a:avLst>
              <a:gd name="adj" fmla="val 30165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09366E70-DE22-4C3E-BC4A-062199A1E8DB}"/>
              </a:ext>
            </a:extLst>
          </p:cNvPr>
          <p:cNvSpPr/>
          <p:nvPr/>
        </p:nvSpPr>
        <p:spPr>
          <a:xfrm rot="19800000">
            <a:off x="7938503" y="2965633"/>
            <a:ext cx="1365196" cy="1176892"/>
          </a:xfrm>
          <a:prstGeom prst="hexagon">
            <a:avLst>
              <a:gd name="adj" fmla="val 30165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84493BDF-72A7-4E0C-84AC-C66B0E349B48}"/>
              </a:ext>
            </a:extLst>
          </p:cNvPr>
          <p:cNvSpPr/>
          <p:nvPr/>
        </p:nvSpPr>
        <p:spPr>
          <a:xfrm rot="19800000">
            <a:off x="9526854" y="2051194"/>
            <a:ext cx="1365196" cy="1176892"/>
          </a:xfrm>
          <a:prstGeom prst="hexagon">
            <a:avLst>
              <a:gd name="adj" fmla="val 30165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51">
            <a:extLst>
              <a:ext uri="{FF2B5EF4-FFF2-40B4-BE49-F238E27FC236}">
                <a16:creationId xmlns:a16="http://schemas.microsoft.com/office/drawing/2014/main" id="{A233037D-B0B4-4098-BE35-D0FEC4D037FA}"/>
              </a:ext>
            </a:extLst>
          </p:cNvPr>
          <p:cNvSpPr/>
          <p:nvPr/>
        </p:nvSpPr>
        <p:spPr>
          <a:xfrm>
            <a:off x="10003571" y="2481690"/>
            <a:ext cx="430793" cy="31590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BEE81E07-CE41-4F39-B6D6-991449BB33F0}"/>
              </a:ext>
            </a:extLst>
          </p:cNvPr>
          <p:cNvSpPr/>
          <p:nvPr/>
        </p:nvSpPr>
        <p:spPr>
          <a:xfrm>
            <a:off x="8409549" y="3359948"/>
            <a:ext cx="447553" cy="45502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Teardrop 1">
            <a:extLst>
              <a:ext uri="{FF2B5EF4-FFF2-40B4-BE49-F238E27FC236}">
                <a16:creationId xmlns:a16="http://schemas.microsoft.com/office/drawing/2014/main" id="{3D55513B-F4C9-498E-B926-863202B774A0}"/>
              </a:ext>
            </a:extLst>
          </p:cNvPr>
          <p:cNvSpPr/>
          <p:nvPr/>
        </p:nvSpPr>
        <p:spPr>
          <a:xfrm rot="18805991">
            <a:off x="6810028" y="4209904"/>
            <a:ext cx="487476" cy="48238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27">
            <a:extLst>
              <a:ext uri="{FF2B5EF4-FFF2-40B4-BE49-F238E27FC236}">
                <a16:creationId xmlns:a16="http://schemas.microsoft.com/office/drawing/2014/main" id="{0541583C-9395-44A4-B927-875A509B2675}"/>
              </a:ext>
            </a:extLst>
          </p:cNvPr>
          <p:cNvSpPr/>
          <p:nvPr/>
        </p:nvSpPr>
        <p:spPr>
          <a:xfrm>
            <a:off x="5241721" y="5210868"/>
            <a:ext cx="448067" cy="34417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475350-A6FC-461E-8ACC-5358F4175141}"/>
              </a:ext>
            </a:extLst>
          </p:cNvPr>
          <p:cNvGrpSpPr/>
          <p:nvPr/>
        </p:nvGrpSpPr>
        <p:grpSpPr>
          <a:xfrm>
            <a:off x="4532305" y="3627152"/>
            <a:ext cx="1818547" cy="911229"/>
            <a:chOff x="3131840" y="2204864"/>
            <a:chExt cx="3096344" cy="91122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8D4D2B-4FEA-4FD3-A6CD-AE266339E5B3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5DB898-B58C-45FF-A13C-6C685E2979EF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AA9675-8533-452A-BAD1-3E43E9153333}"/>
              </a:ext>
            </a:extLst>
          </p:cNvPr>
          <p:cNvGrpSpPr/>
          <p:nvPr/>
        </p:nvGrpSpPr>
        <p:grpSpPr>
          <a:xfrm>
            <a:off x="6119241" y="2707196"/>
            <a:ext cx="1818547" cy="911229"/>
            <a:chOff x="3131840" y="2204864"/>
            <a:chExt cx="3096344" cy="91122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EB043B-ED32-491E-80D5-A5E3924A6890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6BC125-F404-450F-ADB0-19CF8AE784A8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B95E18B-D819-4A54-8359-A92060CF0E28}"/>
              </a:ext>
            </a:extLst>
          </p:cNvPr>
          <p:cNvGrpSpPr/>
          <p:nvPr/>
        </p:nvGrpSpPr>
        <p:grpSpPr>
          <a:xfrm>
            <a:off x="7706177" y="1787239"/>
            <a:ext cx="1818547" cy="911229"/>
            <a:chOff x="3131840" y="2204864"/>
            <a:chExt cx="3096344" cy="91122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9F55F8-3D4B-408F-9F9F-B558A5F73024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043B30-8EEA-4332-A00F-611A8A12AE6E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E87B124-EDE4-4694-AAA5-92E404D1306D}"/>
              </a:ext>
            </a:extLst>
          </p:cNvPr>
          <p:cNvGrpSpPr/>
          <p:nvPr/>
        </p:nvGrpSpPr>
        <p:grpSpPr>
          <a:xfrm>
            <a:off x="9293114" y="867282"/>
            <a:ext cx="1818547" cy="911229"/>
            <a:chOff x="3131840" y="2204864"/>
            <a:chExt cx="3096344" cy="9112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C54980-0CCF-4BBE-9060-3BF6D8B77414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3C75EC7-1AEB-49ED-A6BB-FBE088A429E1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75B53D4-842A-4E53-9529-1C16FB1A2F29}"/>
              </a:ext>
            </a:extLst>
          </p:cNvPr>
          <p:cNvSpPr txBox="1"/>
          <p:nvPr/>
        </p:nvSpPr>
        <p:spPr>
          <a:xfrm>
            <a:off x="4962183" y="6175598"/>
            <a:ext cx="9895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Step 1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38E9A7-62A5-441E-9AED-8C4362090F3A}"/>
              </a:ext>
            </a:extLst>
          </p:cNvPr>
          <p:cNvSpPr txBox="1"/>
          <p:nvPr/>
        </p:nvSpPr>
        <p:spPr>
          <a:xfrm>
            <a:off x="6558987" y="5268815"/>
            <a:ext cx="9895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Step 2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8BAC81-66FC-4C2D-9946-9F641792C485}"/>
              </a:ext>
            </a:extLst>
          </p:cNvPr>
          <p:cNvSpPr txBox="1"/>
          <p:nvPr/>
        </p:nvSpPr>
        <p:spPr>
          <a:xfrm>
            <a:off x="8155791" y="4362032"/>
            <a:ext cx="9895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Step 3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F3E112-F5D2-4620-9E87-4EB81C76F6A1}"/>
              </a:ext>
            </a:extLst>
          </p:cNvPr>
          <p:cNvSpPr txBox="1"/>
          <p:nvPr/>
        </p:nvSpPr>
        <p:spPr>
          <a:xfrm>
            <a:off x="9752595" y="3455249"/>
            <a:ext cx="9895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Step 4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853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908497-0028-41E1-9ADC-C46BD8D25318}"/>
              </a:ext>
            </a:extLst>
          </p:cNvPr>
          <p:cNvSpPr/>
          <p:nvPr/>
        </p:nvSpPr>
        <p:spPr>
          <a:xfrm>
            <a:off x="7828722" y="853024"/>
            <a:ext cx="39185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EBAA04-754A-4E4A-97F8-D45AF291497A}"/>
              </a:ext>
            </a:extLst>
          </p:cNvPr>
          <p:cNvSpPr txBox="1"/>
          <p:nvPr/>
        </p:nvSpPr>
        <p:spPr>
          <a:xfrm>
            <a:off x="9334536" y="5806529"/>
            <a:ext cx="2412762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2427A-0553-4374-929A-C3F476F162D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C7D2612-1D9F-4C16-B8C4-9907F02E1FAD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E42F44F-03B8-42D5-8585-5B65DF7BA732}"/>
              </a:ext>
            </a:extLst>
          </p:cNvPr>
          <p:cNvSpPr txBox="1">
            <a:spLocks/>
          </p:cNvSpPr>
          <p:nvPr/>
        </p:nvSpPr>
        <p:spPr>
          <a:xfrm>
            <a:off x="3678846" y="3430280"/>
            <a:ext cx="2891365" cy="175787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Graphic Infographic Designed</a:t>
            </a:r>
          </a:p>
        </p:txBody>
      </p:sp>
    </p:spTree>
    <p:extLst>
      <p:ext uri="{BB962C8B-B14F-4D97-AF65-F5344CB8AC3E}">
        <p14:creationId xmlns:p14="http://schemas.microsoft.com/office/powerpoint/2010/main" val="3902733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6AEBB3-9E75-48B7-B7C9-0DE4010FE3AC}"/>
              </a:ext>
            </a:extLst>
          </p:cNvPr>
          <p:cNvGrpSpPr/>
          <p:nvPr/>
        </p:nvGrpSpPr>
        <p:grpSpPr>
          <a:xfrm>
            <a:off x="7198661" y="978841"/>
            <a:ext cx="4075512" cy="4900317"/>
            <a:chOff x="1174375" y="2336857"/>
            <a:chExt cx="1410352" cy="1695780"/>
          </a:xfrm>
        </p:grpSpPr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DB75A3A8-8765-4E61-8909-8E9044D01F3F}"/>
                </a:ext>
              </a:extLst>
            </p:cNvPr>
            <p:cNvSpPr/>
            <p:nvPr/>
          </p:nvSpPr>
          <p:spPr>
            <a:xfrm>
              <a:off x="1174375" y="2336857"/>
              <a:ext cx="1410352" cy="1695780"/>
            </a:xfrm>
            <a:custGeom>
              <a:avLst/>
              <a:gdLst>
                <a:gd name="connsiteX0" fmla="*/ 198332 w 800100"/>
                <a:gd name="connsiteY0" fmla="*/ 961703 h 962025"/>
                <a:gd name="connsiteX1" fmla="*/ 646959 w 800100"/>
                <a:gd name="connsiteY1" fmla="*/ 961703 h 962025"/>
                <a:gd name="connsiteX2" fmla="*/ 610764 w 800100"/>
                <a:gd name="connsiteY2" fmla="*/ 885503 h 962025"/>
                <a:gd name="connsiteX3" fmla="*/ 686964 w 800100"/>
                <a:gd name="connsiteY3" fmla="*/ 625471 h 962025"/>
                <a:gd name="connsiteX4" fmla="*/ 786024 w 800100"/>
                <a:gd name="connsiteY4" fmla="*/ 283523 h 962025"/>
                <a:gd name="connsiteX5" fmla="*/ 359304 w 800100"/>
                <a:gd name="connsiteY5" fmla="*/ 14918 h 962025"/>
                <a:gd name="connsiteX6" fmla="*/ 124037 w 800100"/>
                <a:gd name="connsiteY6" fmla="*/ 211133 h 962025"/>
                <a:gd name="connsiteX7" fmla="*/ 116417 w 800100"/>
                <a:gd name="connsiteY7" fmla="*/ 270188 h 962025"/>
                <a:gd name="connsiteX8" fmla="*/ 59267 w 800100"/>
                <a:gd name="connsiteY8" fmla="*/ 367343 h 962025"/>
                <a:gd name="connsiteX9" fmla="*/ 13547 w 800100"/>
                <a:gd name="connsiteY9" fmla="*/ 427351 h 962025"/>
                <a:gd name="connsiteX10" fmla="*/ 24024 w 800100"/>
                <a:gd name="connsiteY10" fmla="*/ 515933 h 962025"/>
                <a:gd name="connsiteX11" fmla="*/ 63077 w 800100"/>
                <a:gd name="connsiteY11" fmla="*/ 552128 h 962025"/>
                <a:gd name="connsiteX12" fmla="*/ 18309 w 800100"/>
                <a:gd name="connsiteY12" fmla="*/ 570226 h 962025"/>
                <a:gd name="connsiteX13" fmla="*/ 30692 w 800100"/>
                <a:gd name="connsiteY13" fmla="*/ 609278 h 962025"/>
                <a:gd name="connsiteX14" fmla="*/ 29739 w 800100"/>
                <a:gd name="connsiteY14" fmla="*/ 673096 h 962025"/>
                <a:gd name="connsiteX15" fmla="*/ 85937 w 800100"/>
                <a:gd name="connsiteY15" fmla="*/ 744533 h 962025"/>
                <a:gd name="connsiteX16" fmla="*/ 225002 w 800100"/>
                <a:gd name="connsiteY16" fmla="*/ 764536 h 962025"/>
                <a:gd name="connsiteX17" fmla="*/ 198332 w 800100"/>
                <a:gd name="connsiteY17" fmla="*/ 961703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100" h="962025">
                  <a:moveTo>
                    <a:pt x="198332" y="961703"/>
                  </a:moveTo>
                  <a:lnTo>
                    <a:pt x="646959" y="961703"/>
                  </a:lnTo>
                  <a:cubicBezTo>
                    <a:pt x="633624" y="935986"/>
                    <a:pt x="619337" y="903601"/>
                    <a:pt x="610764" y="885503"/>
                  </a:cubicBezTo>
                  <a:cubicBezTo>
                    <a:pt x="586952" y="829306"/>
                    <a:pt x="604097" y="706433"/>
                    <a:pt x="686964" y="625471"/>
                  </a:cubicBezTo>
                  <a:cubicBezTo>
                    <a:pt x="766022" y="548318"/>
                    <a:pt x="817457" y="398776"/>
                    <a:pt x="786024" y="283523"/>
                  </a:cubicBezTo>
                  <a:cubicBezTo>
                    <a:pt x="734589" y="93023"/>
                    <a:pt x="563139" y="-25087"/>
                    <a:pt x="359304" y="14918"/>
                  </a:cubicBezTo>
                  <a:cubicBezTo>
                    <a:pt x="359304" y="14918"/>
                    <a:pt x="183092" y="36826"/>
                    <a:pt x="124037" y="211133"/>
                  </a:cubicBezTo>
                  <a:cubicBezTo>
                    <a:pt x="124037" y="211133"/>
                    <a:pt x="114512" y="236851"/>
                    <a:pt x="116417" y="270188"/>
                  </a:cubicBezTo>
                  <a:cubicBezTo>
                    <a:pt x="121179" y="323528"/>
                    <a:pt x="83079" y="354961"/>
                    <a:pt x="59267" y="367343"/>
                  </a:cubicBezTo>
                  <a:cubicBezTo>
                    <a:pt x="34502" y="380678"/>
                    <a:pt x="-9313" y="402586"/>
                    <a:pt x="13547" y="427351"/>
                  </a:cubicBezTo>
                  <a:cubicBezTo>
                    <a:pt x="41169" y="457831"/>
                    <a:pt x="39264" y="496883"/>
                    <a:pt x="24024" y="515933"/>
                  </a:cubicBezTo>
                  <a:cubicBezTo>
                    <a:pt x="4974" y="538793"/>
                    <a:pt x="60219" y="539746"/>
                    <a:pt x="63077" y="552128"/>
                  </a:cubicBezTo>
                  <a:cubicBezTo>
                    <a:pt x="65934" y="565463"/>
                    <a:pt x="22119" y="554986"/>
                    <a:pt x="18309" y="570226"/>
                  </a:cubicBezTo>
                  <a:cubicBezTo>
                    <a:pt x="14499" y="586418"/>
                    <a:pt x="26882" y="590228"/>
                    <a:pt x="30692" y="609278"/>
                  </a:cubicBezTo>
                  <a:cubicBezTo>
                    <a:pt x="34502" y="628328"/>
                    <a:pt x="31644" y="663571"/>
                    <a:pt x="29739" y="673096"/>
                  </a:cubicBezTo>
                  <a:cubicBezTo>
                    <a:pt x="27834" y="682621"/>
                    <a:pt x="33549" y="739771"/>
                    <a:pt x="85937" y="744533"/>
                  </a:cubicBezTo>
                  <a:cubicBezTo>
                    <a:pt x="138324" y="749296"/>
                    <a:pt x="204047" y="738818"/>
                    <a:pt x="225002" y="764536"/>
                  </a:cubicBezTo>
                  <a:cubicBezTo>
                    <a:pt x="244052" y="790253"/>
                    <a:pt x="222144" y="890266"/>
                    <a:pt x="198332" y="9617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124444-64AF-4DA6-A330-3FE2402D472E}"/>
                </a:ext>
              </a:extLst>
            </p:cNvPr>
            <p:cNvGrpSpPr/>
            <p:nvPr/>
          </p:nvGrpSpPr>
          <p:grpSpPr>
            <a:xfrm>
              <a:off x="1684786" y="2516290"/>
              <a:ext cx="702035" cy="687994"/>
              <a:chOff x="1684786" y="2516290"/>
              <a:chExt cx="702035" cy="687994"/>
            </a:xfrm>
          </p:grpSpPr>
          <p:sp>
            <p:nvSpPr>
              <p:cNvPr id="6" name="Graphic 4">
                <a:extLst>
                  <a:ext uri="{FF2B5EF4-FFF2-40B4-BE49-F238E27FC236}">
                    <a16:creationId xmlns:a16="http://schemas.microsoft.com/office/drawing/2014/main" id="{F8F33F1F-3165-4A87-A049-F5D6ED47BBCC}"/>
                  </a:ext>
                </a:extLst>
              </p:cNvPr>
              <p:cNvSpPr/>
              <p:nvPr/>
            </p:nvSpPr>
            <p:spPr>
              <a:xfrm>
                <a:off x="1684786" y="2516290"/>
                <a:ext cx="702035" cy="687994"/>
              </a:xfrm>
              <a:custGeom>
                <a:avLst/>
                <a:gdLst>
                  <a:gd name="connsiteX0" fmla="*/ 462439 w 476250"/>
                  <a:gd name="connsiteY0" fmla="*/ 160496 h 466725"/>
                  <a:gd name="connsiteX1" fmla="*/ 469106 w 476250"/>
                  <a:gd name="connsiteY1" fmla="*/ 153829 h 466725"/>
                  <a:gd name="connsiteX2" fmla="*/ 469106 w 476250"/>
                  <a:gd name="connsiteY2" fmla="*/ 149066 h 466725"/>
                  <a:gd name="connsiteX3" fmla="*/ 462439 w 476250"/>
                  <a:gd name="connsiteY3" fmla="*/ 142399 h 466725"/>
                  <a:gd name="connsiteX4" fmla="*/ 415766 w 476250"/>
                  <a:gd name="connsiteY4" fmla="*/ 142399 h 466725"/>
                  <a:gd name="connsiteX5" fmla="*/ 415766 w 476250"/>
                  <a:gd name="connsiteY5" fmla="*/ 93821 h 466725"/>
                  <a:gd name="connsiteX6" fmla="*/ 391954 w 476250"/>
                  <a:gd name="connsiteY6" fmla="*/ 70009 h 466725"/>
                  <a:gd name="connsiteX7" fmla="*/ 333851 w 476250"/>
                  <a:gd name="connsiteY7" fmla="*/ 70009 h 466725"/>
                  <a:gd name="connsiteX8" fmla="*/ 333851 w 476250"/>
                  <a:gd name="connsiteY8" fmla="*/ 13811 h 466725"/>
                  <a:gd name="connsiteX9" fmla="*/ 327184 w 476250"/>
                  <a:gd name="connsiteY9" fmla="*/ 7144 h 466725"/>
                  <a:gd name="connsiteX10" fmla="*/ 322421 w 476250"/>
                  <a:gd name="connsiteY10" fmla="*/ 7144 h 466725"/>
                  <a:gd name="connsiteX11" fmla="*/ 315754 w 476250"/>
                  <a:gd name="connsiteY11" fmla="*/ 13811 h 466725"/>
                  <a:gd name="connsiteX12" fmla="*/ 315754 w 476250"/>
                  <a:gd name="connsiteY12" fmla="*/ 70009 h 466725"/>
                  <a:gd name="connsiteX13" fmla="*/ 290989 w 476250"/>
                  <a:gd name="connsiteY13" fmla="*/ 70009 h 466725"/>
                  <a:gd name="connsiteX14" fmla="*/ 290989 w 476250"/>
                  <a:gd name="connsiteY14" fmla="*/ 13811 h 466725"/>
                  <a:gd name="connsiteX15" fmla="*/ 283369 w 476250"/>
                  <a:gd name="connsiteY15" fmla="*/ 7144 h 466725"/>
                  <a:gd name="connsiteX16" fmla="*/ 278606 w 476250"/>
                  <a:gd name="connsiteY16" fmla="*/ 7144 h 466725"/>
                  <a:gd name="connsiteX17" fmla="*/ 271939 w 476250"/>
                  <a:gd name="connsiteY17" fmla="*/ 13811 h 466725"/>
                  <a:gd name="connsiteX18" fmla="*/ 271939 w 476250"/>
                  <a:gd name="connsiteY18" fmla="*/ 70009 h 466725"/>
                  <a:gd name="connsiteX19" fmla="*/ 247174 w 476250"/>
                  <a:gd name="connsiteY19" fmla="*/ 70009 h 466725"/>
                  <a:gd name="connsiteX20" fmla="*/ 247174 w 476250"/>
                  <a:gd name="connsiteY20" fmla="*/ 13811 h 466725"/>
                  <a:gd name="connsiteX21" fmla="*/ 240506 w 476250"/>
                  <a:gd name="connsiteY21" fmla="*/ 7144 h 466725"/>
                  <a:gd name="connsiteX22" fmla="*/ 235744 w 476250"/>
                  <a:gd name="connsiteY22" fmla="*/ 7144 h 466725"/>
                  <a:gd name="connsiteX23" fmla="*/ 229076 w 476250"/>
                  <a:gd name="connsiteY23" fmla="*/ 13811 h 466725"/>
                  <a:gd name="connsiteX24" fmla="*/ 229076 w 476250"/>
                  <a:gd name="connsiteY24" fmla="*/ 70009 h 466725"/>
                  <a:gd name="connsiteX25" fmla="*/ 204311 w 476250"/>
                  <a:gd name="connsiteY25" fmla="*/ 70009 h 466725"/>
                  <a:gd name="connsiteX26" fmla="*/ 204311 w 476250"/>
                  <a:gd name="connsiteY26" fmla="*/ 13811 h 466725"/>
                  <a:gd name="connsiteX27" fmla="*/ 197644 w 476250"/>
                  <a:gd name="connsiteY27" fmla="*/ 7144 h 466725"/>
                  <a:gd name="connsiteX28" fmla="*/ 192881 w 476250"/>
                  <a:gd name="connsiteY28" fmla="*/ 7144 h 466725"/>
                  <a:gd name="connsiteX29" fmla="*/ 186214 w 476250"/>
                  <a:gd name="connsiteY29" fmla="*/ 13811 h 466725"/>
                  <a:gd name="connsiteX30" fmla="*/ 186214 w 476250"/>
                  <a:gd name="connsiteY30" fmla="*/ 70009 h 466725"/>
                  <a:gd name="connsiteX31" fmla="*/ 161449 w 476250"/>
                  <a:gd name="connsiteY31" fmla="*/ 70009 h 466725"/>
                  <a:gd name="connsiteX32" fmla="*/ 161449 w 476250"/>
                  <a:gd name="connsiteY32" fmla="*/ 13811 h 466725"/>
                  <a:gd name="connsiteX33" fmla="*/ 154781 w 476250"/>
                  <a:gd name="connsiteY33" fmla="*/ 7144 h 466725"/>
                  <a:gd name="connsiteX34" fmla="*/ 150019 w 476250"/>
                  <a:gd name="connsiteY34" fmla="*/ 7144 h 466725"/>
                  <a:gd name="connsiteX35" fmla="*/ 143351 w 476250"/>
                  <a:gd name="connsiteY35" fmla="*/ 13811 h 466725"/>
                  <a:gd name="connsiteX36" fmla="*/ 143351 w 476250"/>
                  <a:gd name="connsiteY36" fmla="*/ 70009 h 466725"/>
                  <a:gd name="connsiteX37" fmla="*/ 88106 w 476250"/>
                  <a:gd name="connsiteY37" fmla="*/ 70009 h 466725"/>
                  <a:gd name="connsiteX38" fmla="*/ 64294 w 476250"/>
                  <a:gd name="connsiteY38" fmla="*/ 93821 h 466725"/>
                  <a:gd name="connsiteX39" fmla="*/ 64294 w 476250"/>
                  <a:gd name="connsiteY39" fmla="*/ 142399 h 466725"/>
                  <a:gd name="connsiteX40" fmla="*/ 13811 w 476250"/>
                  <a:gd name="connsiteY40" fmla="*/ 142399 h 466725"/>
                  <a:gd name="connsiteX41" fmla="*/ 7144 w 476250"/>
                  <a:gd name="connsiteY41" fmla="*/ 149066 h 466725"/>
                  <a:gd name="connsiteX42" fmla="*/ 7144 w 476250"/>
                  <a:gd name="connsiteY42" fmla="*/ 153829 h 466725"/>
                  <a:gd name="connsiteX43" fmla="*/ 13811 w 476250"/>
                  <a:gd name="connsiteY43" fmla="*/ 160496 h 466725"/>
                  <a:gd name="connsiteX44" fmla="*/ 64294 w 476250"/>
                  <a:gd name="connsiteY44" fmla="*/ 160496 h 466725"/>
                  <a:gd name="connsiteX45" fmla="*/ 64294 w 476250"/>
                  <a:gd name="connsiteY45" fmla="*/ 185261 h 466725"/>
                  <a:gd name="connsiteX46" fmla="*/ 13811 w 476250"/>
                  <a:gd name="connsiteY46" fmla="*/ 185261 h 466725"/>
                  <a:gd name="connsiteX47" fmla="*/ 7144 w 476250"/>
                  <a:gd name="connsiteY47" fmla="*/ 191929 h 466725"/>
                  <a:gd name="connsiteX48" fmla="*/ 7144 w 476250"/>
                  <a:gd name="connsiteY48" fmla="*/ 196691 h 466725"/>
                  <a:gd name="connsiteX49" fmla="*/ 13811 w 476250"/>
                  <a:gd name="connsiteY49" fmla="*/ 203359 h 466725"/>
                  <a:gd name="connsiteX50" fmla="*/ 64294 w 476250"/>
                  <a:gd name="connsiteY50" fmla="*/ 203359 h 466725"/>
                  <a:gd name="connsiteX51" fmla="*/ 64294 w 476250"/>
                  <a:gd name="connsiteY51" fmla="*/ 228124 h 466725"/>
                  <a:gd name="connsiteX52" fmla="*/ 13811 w 476250"/>
                  <a:gd name="connsiteY52" fmla="*/ 228124 h 466725"/>
                  <a:gd name="connsiteX53" fmla="*/ 7144 w 476250"/>
                  <a:gd name="connsiteY53" fmla="*/ 235744 h 466725"/>
                  <a:gd name="connsiteX54" fmla="*/ 7144 w 476250"/>
                  <a:gd name="connsiteY54" fmla="*/ 240506 h 466725"/>
                  <a:gd name="connsiteX55" fmla="*/ 13811 w 476250"/>
                  <a:gd name="connsiteY55" fmla="*/ 247174 h 466725"/>
                  <a:gd name="connsiteX56" fmla="*/ 64294 w 476250"/>
                  <a:gd name="connsiteY56" fmla="*/ 247174 h 466725"/>
                  <a:gd name="connsiteX57" fmla="*/ 64294 w 476250"/>
                  <a:gd name="connsiteY57" fmla="*/ 271939 h 466725"/>
                  <a:gd name="connsiteX58" fmla="*/ 13811 w 476250"/>
                  <a:gd name="connsiteY58" fmla="*/ 271939 h 466725"/>
                  <a:gd name="connsiteX59" fmla="*/ 7144 w 476250"/>
                  <a:gd name="connsiteY59" fmla="*/ 278606 h 466725"/>
                  <a:gd name="connsiteX60" fmla="*/ 7144 w 476250"/>
                  <a:gd name="connsiteY60" fmla="*/ 283369 h 466725"/>
                  <a:gd name="connsiteX61" fmla="*/ 13811 w 476250"/>
                  <a:gd name="connsiteY61" fmla="*/ 290036 h 466725"/>
                  <a:gd name="connsiteX62" fmla="*/ 64294 w 476250"/>
                  <a:gd name="connsiteY62" fmla="*/ 290036 h 466725"/>
                  <a:gd name="connsiteX63" fmla="*/ 64294 w 476250"/>
                  <a:gd name="connsiteY63" fmla="*/ 314801 h 466725"/>
                  <a:gd name="connsiteX64" fmla="*/ 13811 w 476250"/>
                  <a:gd name="connsiteY64" fmla="*/ 314801 h 466725"/>
                  <a:gd name="connsiteX65" fmla="*/ 7144 w 476250"/>
                  <a:gd name="connsiteY65" fmla="*/ 321469 h 466725"/>
                  <a:gd name="connsiteX66" fmla="*/ 7144 w 476250"/>
                  <a:gd name="connsiteY66" fmla="*/ 326231 h 466725"/>
                  <a:gd name="connsiteX67" fmla="*/ 13811 w 476250"/>
                  <a:gd name="connsiteY67" fmla="*/ 332899 h 466725"/>
                  <a:gd name="connsiteX68" fmla="*/ 64294 w 476250"/>
                  <a:gd name="connsiteY68" fmla="*/ 332899 h 466725"/>
                  <a:gd name="connsiteX69" fmla="*/ 64294 w 476250"/>
                  <a:gd name="connsiteY69" fmla="*/ 380524 h 466725"/>
                  <a:gd name="connsiteX70" fmla="*/ 88106 w 476250"/>
                  <a:gd name="connsiteY70" fmla="*/ 404336 h 466725"/>
                  <a:gd name="connsiteX71" fmla="*/ 142399 w 476250"/>
                  <a:gd name="connsiteY71" fmla="*/ 404336 h 466725"/>
                  <a:gd name="connsiteX72" fmla="*/ 142399 w 476250"/>
                  <a:gd name="connsiteY72" fmla="*/ 461486 h 466725"/>
                  <a:gd name="connsiteX73" fmla="*/ 149066 w 476250"/>
                  <a:gd name="connsiteY73" fmla="*/ 468154 h 466725"/>
                  <a:gd name="connsiteX74" fmla="*/ 153829 w 476250"/>
                  <a:gd name="connsiteY74" fmla="*/ 468154 h 466725"/>
                  <a:gd name="connsiteX75" fmla="*/ 160496 w 476250"/>
                  <a:gd name="connsiteY75" fmla="*/ 461486 h 466725"/>
                  <a:gd name="connsiteX76" fmla="*/ 160496 w 476250"/>
                  <a:gd name="connsiteY76" fmla="*/ 404336 h 466725"/>
                  <a:gd name="connsiteX77" fmla="*/ 185261 w 476250"/>
                  <a:gd name="connsiteY77" fmla="*/ 404336 h 466725"/>
                  <a:gd name="connsiteX78" fmla="*/ 185261 w 476250"/>
                  <a:gd name="connsiteY78" fmla="*/ 461486 h 466725"/>
                  <a:gd name="connsiteX79" fmla="*/ 191929 w 476250"/>
                  <a:gd name="connsiteY79" fmla="*/ 468154 h 466725"/>
                  <a:gd name="connsiteX80" fmla="*/ 196691 w 476250"/>
                  <a:gd name="connsiteY80" fmla="*/ 468154 h 466725"/>
                  <a:gd name="connsiteX81" fmla="*/ 203359 w 476250"/>
                  <a:gd name="connsiteY81" fmla="*/ 461486 h 466725"/>
                  <a:gd name="connsiteX82" fmla="*/ 203359 w 476250"/>
                  <a:gd name="connsiteY82" fmla="*/ 404336 h 466725"/>
                  <a:gd name="connsiteX83" fmla="*/ 228124 w 476250"/>
                  <a:gd name="connsiteY83" fmla="*/ 404336 h 466725"/>
                  <a:gd name="connsiteX84" fmla="*/ 228124 w 476250"/>
                  <a:gd name="connsiteY84" fmla="*/ 461486 h 466725"/>
                  <a:gd name="connsiteX85" fmla="*/ 234791 w 476250"/>
                  <a:gd name="connsiteY85" fmla="*/ 468154 h 466725"/>
                  <a:gd name="connsiteX86" fmla="*/ 239554 w 476250"/>
                  <a:gd name="connsiteY86" fmla="*/ 468154 h 466725"/>
                  <a:gd name="connsiteX87" fmla="*/ 246221 w 476250"/>
                  <a:gd name="connsiteY87" fmla="*/ 461486 h 466725"/>
                  <a:gd name="connsiteX88" fmla="*/ 246221 w 476250"/>
                  <a:gd name="connsiteY88" fmla="*/ 404336 h 466725"/>
                  <a:gd name="connsiteX89" fmla="*/ 270986 w 476250"/>
                  <a:gd name="connsiteY89" fmla="*/ 404336 h 466725"/>
                  <a:gd name="connsiteX90" fmla="*/ 270986 w 476250"/>
                  <a:gd name="connsiteY90" fmla="*/ 461486 h 466725"/>
                  <a:gd name="connsiteX91" fmla="*/ 277654 w 476250"/>
                  <a:gd name="connsiteY91" fmla="*/ 468154 h 466725"/>
                  <a:gd name="connsiteX92" fmla="*/ 283369 w 476250"/>
                  <a:gd name="connsiteY92" fmla="*/ 468154 h 466725"/>
                  <a:gd name="connsiteX93" fmla="*/ 290036 w 476250"/>
                  <a:gd name="connsiteY93" fmla="*/ 461486 h 466725"/>
                  <a:gd name="connsiteX94" fmla="*/ 290036 w 476250"/>
                  <a:gd name="connsiteY94" fmla="*/ 404336 h 466725"/>
                  <a:gd name="connsiteX95" fmla="*/ 314801 w 476250"/>
                  <a:gd name="connsiteY95" fmla="*/ 404336 h 466725"/>
                  <a:gd name="connsiteX96" fmla="*/ 314801 w 476250"/>
                  <a:gd name="connsiteY96" fmla="*/ 461486 h 466725"/>
                  <a:gd name="connsiteX97" fmla="*/ 321469 w 476250"/>
                  <a:gd name="connsiteY97" fmla="*/ 468154 h 466725"/>
                  <a:gd name="connsiteX98" fmla="*/ 326231 w 476250"/>
                  <a:gd name="connsiteY98" fmla="*/ 468154 h 466725"/>
                  <a:gd name="connsiteX99" fmla="*/ 332899 w 476250"/>
                  <a:gd name="connsiteY99" fmla="*/ 461486 h 466725"/>
                  <a:gd name="connsiteX100" fmla="*/ 332899 w 476250"/>
                  <a:gd name="connsiteY100" fmla="*/ 404336 h 466725"/>
                  <a:gd name="connsiteX101" fmla="*/ 391001 w 476250"/>
                  <a:gd name="connsiteY101" fmla="*/ 404336 h 466725"/>
                  <a:gd name="connsiteX102" fmla="*/ 414814 w 476250"/>
                  <a:gd name="connsiteY102" fmla="*/ 380524 h 466725"/>
                  <a:gd name="connsiteX103" fmla="*/ 414814 w 476250"/>
                  <a:gd name="connsiteY103" fmla="*/ 332899 h 466725"/>
                  <a:gd name="connsiteX104" fmla="*/ 461486 w 476250"/>
                  <a:gd name="connsiteY104" fmla="*/ 332899 h 466725"/>
                  <a:gd name="connsiteX105" fmla="*/ 468154 w 476250"/>
                  <a:gd name="connsiteY105" fmla="*/ 326231 h 466725"/>
                  <a:gd name="connsiteX106" fmla="*/ 468154 w 476250"/>
                  <a:gd name="connsiteY106" fmla="*/ 321469 h 466725"/>
                  <a:gd name="connsiteX107" fmla="*/ 461486 w 476250"/>
                  <a:gd name="connsiteY107" fmla="*/ 314801 h 466725"/>
                  <a:gd name="connsiteX108" fmla="*/ 414814 w 476250"/>
                  <a:gd name="connsiteY108" fmla="*/ 314801 h 466725"/>
                  <a:gd name="connsiteX109" fmla="*/ 414814 w 476250"/>
                  <a:gd name="connsiteY109" fmla="*/ 290036 h 466725"/>
                  <a:gd name="connsiteX110" fmla="*/ 461486 w 476250"/>
                  <a:gd name="connsiteY110" fmla="*/ 290036 h 466725"/>
                  <a:gd name="connsiteX111" fmla="*/ 468154 w 476250"/>
                  <a:gd name="connsiteY111" fmla="*/ 283369 h 466725"/>
                  <a:gd name="connsiteX112" fmla="*/ 468154 w 476250"/>
                  <a:gd name="connsiteY112" fmla="*/ 278606 h 466725"/>
                  <a:gd name="connsiteX113" fmla="*/ 461486 w 476250"/>
                  <a:gd name="connsiteY113" fmla="*/ 271939 h 466725"/>
                  <a:gd name="connsiteX114" fmla="*/ 414814 w 476250"/>
                  <a:gd name="connsiteY114" fmla="*/ 271939 h 466725"/>
                  <a:gd name="connsiteX115" fmla="*/ 414814 w 476250"/>
                  <a:gd name="connsiteY115" fmla="*/ 247174 h 466725"/>
                  <a:gd name="connsiteX116" fmla="*/ 461486 w 476250"/>
                  <a:gd name="connsiteY116" fmla="*/ 247174 h 466725"/>
                  <a:gd name="connsiteX117" fmla="*/ 468154 w 476250"/>
                  <a:gd name="connsiteY117" fmla="*/ 240506 h 466725"/>
                  <a:gd name="connsiteX118" fmla="*/ 468154 w 476250"/>
                  <a:gd name="connsiteY118" fmla="*/ 235744 h 466725"/>
                  <a:gd name="connsiteX119" fmla="*/ 461486 w 476250"/>
                  <a:gd name="connsiteY119" fmla="*/ 229076 h 466725"/>
                  <a:gd name="connsiteX120" fmla="*/ 414814 w 476250"/>
                  <a:gd name="connsiteY120" fmla="*/ 229076 h 466725"/>
                  <a:gd name="connsiteX121" fmla="*/ 414814 w 476250"/>
                  <a:gd name="connsiteY121" fmla="*/ 204311 h 466725"/>
                  <a:gd name="connsiteX122" fmla="*/ 461486 w 476250"/>
                  <a:gd name="connsiteY122" fmla="*/ 204311 h 466725"/>
                  <a:gd name="connsiteX123" fmla="*/ 468154 w 476250"/>
                  <a:gd name="connsiteY123" fmla="*/ 197644 h 466725"/>
                  <a:gd name="connsiteX124" fmla="*/ 468154 w 476250"/>
                  <a:gd name="connsiteY124" fmla="*/ 192881 h 466725"/>
                  <a:gd name="connsiteX125" fmla="*/ 461486 w 476250"/>
                  <a:gd name="connsiteY125" fmla="*/ 186214 h 466725"/>
                  <a:gd name="connsiteX126" fmla="*/ 414814 w 476250"/>
                  <a:gd name="connsiteY126" fmla="*/ 186214 h 466725"/>
                  <a:gd name="connsiteX127" fmla="*/ 414814 w 476250"/>
                  <a:gd name="connsiteY127" fmla="*/ 161449 h 466725"/>
                  <a:gd name="connsiteX128" fmla="*/ 462439 w 476250"/>
                  <a:gd name="connsiteY128" fmla="*/ 161449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476250" h="466725">
                    <a:moveTo>
                      <a:pt x="462439" y="160496"/>
                    </a:moveTo>
                    <a:cubicBezTo>
                      <a:pt x="466249" y="160496"/>
                      <a:pt x="469106" y="157639"/>
                      <a:pt x="469106" y="153829"/>
                    </a:cubicBezTo>
                    <a:lnTo>
                      <a:pt x="469106" y="149066"/>
                    </a:lnTo>
                    <a:cubicBezTo>
                      <a:pt x="469106" y="145256"/>
                      <a:pt x="466249" y="142399"/>
                      <a:pt x="462439" y="142399"/>
                    </a:cubicBezTo>
                    <a:lnTo>
                      <a:pt x="415766" y="142399"/>
                    </a:lnTo>
                    <a:lnTo>
                      <a:pt x="415766" y="93821"/>
                    </a:lnTo>
                    <a:cubicBezTo>
                      <a:pt x="415766" y="80486"/>
                      <a:pt x="405289" y="70009"/>
                      <a:pt x="391954" y="70009"/>
                    </a:cubicBezTo>
                    <a:lnTo>
                      <a:pt x="333851" y="70009"/>
                    </a:lnTo>
                    <a:lnTo>
                      <a:pt x="333851" y="13811"/>
                    </a:lnTo>
                    <a:cubicBezTo>
                      <a:pt x="333851" y="10001"/>
                      <a:pt x="330994" y="7144"/>
                      <a:pt x="327184" y="7144"/>
                    </a:cubicBezTo>
                    <a:lnTo>
                      <a:pt x="322421" y="7144"/>
                    </a:lnTo>
                    <a:cubicBezTo>
                      <a:pt x="318611" y="7144"/>
                      <a:pt x="315754" y="10001"/>
                      <a:pt x="315754" y="13811"/>
                    </a:cubicBezTo>
                    <a:lnTo>
                      <a:pt x="315754" y="70009"/>
                    </a:lnTo>
                    <a:lnTo>
                      <a:pt x="290989" y="70009"/>
                    </a:lnTo>
                    <a:lnTo>
                      <a:pt x="290989" y="13811"/>
                    </a:lnTo>
                    <a:cubicBezTo>
                      <a:pt x="290989" y="10001"/>
                      <a:pt x="287179" y="7144"/>
                      <a:pt x="283369" y="7144"/>
                    </a:cubicBezTo>
                    <a:lnTo>
                      <a:pt x="278606" y="7144"/>
                    </a:lnTo>
                    <a:cubicBezTo>
                      <a:pt x="274796" y="7144"/>
                      <a:pt x="271939" y="10001"/>
                      <a:pt x="271939" y="13811"/>
                    </a:cubicBezTo>
                    <a:lnTo>
                      <a:pt x="271939" y="70009"/>
                    </a:lnTo>
                    <a:lnTo>
                      <a:pt x="247174" y="70009"/>
                    </a:lnTo>
                    <a:lnTo>
                      <a:pt x="247174" y="13811"/>
                    </a:lnTo>
                    <a:cubicBezTo>
                      <a:pt x="247174" y="10001"/>
                      <a:pt x="244316" y="7144"/>
                      <a:pt x="240506" y="7144"/>
                    </a:cubicBezTo>
                    <a:lnTo>
                      <a:pt x="235744" y="7144"/>
                    </a:lnTo>
                    <a:cubicBezTo>
                      <a:pt x="231934" y="7144"/>
                      <a:pt x="229076" y="10001"/>
                      <a:pt x="229076" y="13811"/>
                    </a:cubicBezTo>
                    <a:lnTo>
                      <a:pt x="229076" y="70009"/>
                    </a:lnTo>
                    <a:lnTo>
                      <a:pt x="204311" y="70009"/>
                    </a:lnTo>
                    <a:lnTo>
                      <a:pt x="204311" y="13811"/>
                    </a:lnTo>
                    <a:cubicBezTo>
                      <a:pt x="204311" y="10001"/>
                      <a:pt x="201454" y="7144"/>
                      <a:pt x="197644" y="7144"/>
                    </a:cubicBezTo>
                    <a:lnTo>
                      <a:pt x="192881" y="7144"/>
                    </a:lnTo>
                    <a:cubicBezTo>
                      <a:pt x="189071" y="7144"/>
                      <a:pt x="186214" y="10001"/>
                      <a:pt x="186214" y="13811"/>
                    </a:cubicBezTo>
                    <a:lnTo>
                      <a:pt x="186214" y="70009"/>
                    </a:lnTo>
                    <a:lnTo>
                      <a:pt x="161449" y="70009"/>
                    </a:lnTo>
                    <a:lnTo>
                      <a:pt x="161449" y="13811"/>
                    </a:lnTo>
                    <a:cubicBezTo>
                      <a:pt x="161449" y="10001"/>
                      <a:pt x="158591" y="7144"/>
                      <a:pt x="154781" y="7144"/>
                    </a:cubicBezTo>
                    <a:lnTo>
                      <a:pt x="150019" y="7144"/>
                    </a:lnTo>
                    <a:cubicBezTo>
                      <a:pt x="146209" y="7144"/>
                      <a:pt x="143351" y="10001"/>
                      <a:pt x="143351" y="13811"/>
                    </a:cubicBezTo>
                    <a:lnTo>
                      <a:pt x="143351" y="70009"/>
                    </a:lnTo>
                    <a:lnTo>
                      <a:pt x="88106" y="70009"/>
                    </a:lnTo>
                    <a:cubicBezTo>
                      <a:pt x="74771" y="70009"/>
                      <a:pt x="64294" y="81439"/>
                      <a:pt x="64294" y="93821"/>
                    </a:cubicBezTo>
                    <a:lnTo>
                      <a:pt x="64294" y="142399"/>
                    </a:lnTo>
                    <a:lnTo>
                      <a:pt x="13811" y="142399"/>
                    </a:lnTo>
                    <a:cubicBezTo>
                      <a:pt x="10001" y="142399"/>
                      <a:pt x="7144" y="145256"/>
                      <a:pt x="7144" y="149066"/>
                    </a:cubicBezTo>
                    <a:lnTo>
                      <a:pt x="7144" y="153829"/>
                    </a:lnTo>
                    <a:cubicBezTo>
                      <a:pt x="7144" y="157639"/>
                      <a:pt x="10001" y="160496"/>
                      <a:pt x="13811" y="160496"/>
                    </a:cubicBezTo>
                    <a:lnTo>
                      <a:pt x="64294" y="160496"/>
                    </a:lnTo>
                    <a:lnTo>
                      <a:pt x="64294" y="185261"/>
                    </a:lnTo>
                    <a:lnTo>
                      <a:pt x="13811" y="185261"/>
                    </a:lnTo>
                    <a:cubicBezTo>
                      <a:pt x="10001" y="185261"/>
                      <a:pt x="7144" y="188119"/>
                      <a:pt x="7144" y="191929"/>
                    </a:cubicBezTo>
                    <a:lnTo>
                      <a:pt x="7144" y="196691"/>
                    </a:lnTo>
                    <a:cubicBezTo>
                      <a:pt x="7144" y="200501"/>
                      <a:pt x="10001" y="203359"/>
                      <a:pt x="13811" y="203359"/>
                    </a:cubicBezTo>
                    <a:lnTo>
                      <a:pt x="64294" y="203359"/>
                    </a:lnTo>
                    <a:lnTo>
                      <a:pt x="64294" y="228124"/>
                    </a:lnTo>
                    <a:lnTo>
                      <a:pt x="13811" y="228124"/>
                    </a:lnTo>
                    <a:cubicBezTo>
                      <a:pt x="10001" y="229076"/>
                      <a:pt x="7144" y="231934"/>
                      <a:pt x="7144" y="235744"/>
                    </a:cubicBezTo>
                    <a:lnTo>
                      <a:pt x="7144" y="240506"/>
                    </a:lnTo>
                    <a:cubicBezTo>
                      <a:pt x="7144" y="244316"/>
                      <a:pt x="10001" y="247174"/>
                      <a:pt x="13811" y="247174"/>
                    </a:cubicBezTo>
                    <a:lnTo>
                      <a:pt x="64294" y="247174"/>
                    </a:lnTo>
                    <a:lnTo>
                      <a:pt x="64294" y="271939"/>
                    </a:lnTo>
                    <a:lnTo>
                      <a:pt x="13811" y="271939"/>
                    </a:lnTo>
                    <a:cubicBezTo>
                      <a:pt x="10001" y="271939"/>
                      <a:pt x="7144" y="274796"/>
                      <a:pt x="7144" y="278606"/>
                    </a:cubicBezTo>
                    <a:lnTo>
                      <a:pt x="7144" y="283369"/>
                    </a:lnTo>
                    <a:cubicBezTo>
                      <a:pt x="7144" y="287179"/>
                      <a:pt x="10001" y="290036"/>
                      <a:pt x="13811" y="290036"/>
                    </a:cubicBezTo>
                    <a:lnTo>
                      <a:pt x="64294" y="290036"/>
                    </a:lnTo>
                    <a:lnTo>
                      <a:pt x="64294" y="314801"/>
                    </a:lnTo>
                    <a:lnTo>
                      <a:pt x="13811" y="314801"/>
                    </a:lnTo>
                    <a:cubicBezTo>
                      <a:pt x="10001" y="314801"/>
                      <a:pt x="7144" y="317659"/>
                      <a:pt x="7144" y="321469"/>
                    </a:cubicBezTo>
                    <a:lnTo>
                      <a:pt x="7144" y="326231"/>
                    </a:lnTo>
                    <a:cubicBezTo>
                      <a:pt x="7144" y="330041"/>
                      <a:pt x="10001" y="332899"/>
                      <a:pt x="13811" y="332899"/>
                    </a:cubicBezTo>
                    <a:lnTo>
                      <a:pt x="64294" y="332899"/>
                    </a:lnTo>
                    <a:lnTo>
                      <a:pt x="64294" y="380524"/>
                    </a:lnTo>
                    <a:cubicBezTo>
                      <a:pt x="64294" y="393859"/>
                      <a:pt x="74771" y="404336"/>
                      <a:pt x="88106" y="404336"/>
                    </a:cubicBezTo>
                    <a:lnTo>
                      <a:pt x="142399" y="404336"/>
                    </a:lnTo>
                    <a:lnTo>
                      <a:pt x="142399" y="461486"/>
                    </a:lnTo>
                    <a:cubicBezTo>
                      <a:pt x="142399" y="465296"/>
                      <a:pt x="145256" y="468154"/>
                      <a:pt x="149066" y="468154"/>
                    </a:cubicBezTo>
                    <a:lnTo>
                      <a:pt x="153829" y="468154"/>
                    </a:lnTo>
                    <a:cubicBezTo>
                      <a:pt x="157639" y="468154"/>
                      <a:pt x="160496" y="465296"/>
                      <a:pt x="160496" y="461486"/>
                    </a:cubicBezTo>
                    <a:lnTo>
                      <a:pt x="160496" y="404336"/>
                    </a:lnTo>
                    <a:lnTo>
                      <a:pt x="185261" y="404336"/>
                    </a:lnTo>
                    <a:lnTo>
                      <a:pt x="185261" y="461486"/>
                    </a:lnTo>
                    <a:cubicBezTo>
                      <a:pt x="185261" y="465296"/>
                      <a:pt x="188119" y="468154"/>
                      <a:pt x="191929" y="468154"/>
                    </a:cubicBezTo>
                    <a:lnTo>
                      <a:pt x="196691" y="468154"/>
                    </a:lnTo>
                    <a:cubicBezTo>
                      <a:pt x="200501" y="468154"/>
                      <a:pt x="203359" y="465296"/>
                      <a:pt x="203359" y="461486"/>
                    </a:cubicBezTo>
                    <a:lnTo>
                      <a:pt x="203359" y="404336"/>
                    </a:lnTo>
                    <a:lnTo>
                      <a:pt x="228124" y="404336"/>
                    </a:lnTo>
                    <a:lnTo>
                      <a:pt x="228124" y="461486"/>
                    </a:lnTo>
                    <a:cubicBezTo>
                      <a:pt x="228124" y="465296"/>
                      <a:pt x="230981" y="468154"/>
                      <a:pt x="234791" y="468154"/>
                    </a:cubicBezTo>
                    <a:lnTo>
                      <a:pt x="239554" y="468154"/>
                    </a:lnTo>
                    <a:cubicBezTo>
                      <a:pt x="243364" y="468154"/>
                      <a:pt x="246221" y="465296"/>
                      <a:pt x="246221" y="461486"/>
                    </a:cubicBezTo>
                    <a:lnTo>
                      <a:pt x="246221" y="404336"/>
                    </a:lnTo>
                    <a:lnTo>
                      <a:pt x="270986" y="404336"/>
                    </a:lnTo>
                    <a:lnTo>
                      <a:pt x="270986" y="461486"/>
                    </a:lnTo>
                    <a:cubicBezTo>
                      <a:pt x="270986" y="465296"/>
                      <a:pt x="273844" y="468154"/>
                      <a:pt x="277654" y="468154"/>
                    </a:cubicBezTo>
                    <a:lnTo>
                      <a:pt x="283369" y="468154"/>
                    </a:lnTo>
                    <a:cubicBezTo>
                      <a:pt x="287179" y="468154"/>
                      <a:pt x="290036" y="465296"/>
                      <a:pt x="290036" y="461486"/>
                    </a:cubicBezTo>
                    <a:lnTo>
                      <a:pt x="290036" y="404336"/>
                    </a:lnTo>
                    <a:lnTo>
                      <a:pt x="314801" y="404336"/>
                    </a:lnTo>
                    <a:lnTo>
                      <a:pt x="314801" y="461486"/>
                    </a:lnTo>
                    <a:cubicBezTo>
                      <a:pt x="314801" y="465296"/>
                      <a:pt x="317659" y="468154"/>
                      <a:pt x="321469" y="468154"/>
                    </a:cubicBezTo>
                    <a:lnTo>
                      <a:pt x="326231" y="468154"/>
                    </a:lnTo>
                    <a:cubicBezTo>
                      <a:pt x="330041" y="468154"/>
                      <a:pt x="332899" y="465296"/>
                      <a:pt x="332899" y="461486"/>
                    </a:cubicBezTo>
                    <a:lnTo>
                      <a:pt x="332899" y="404336"/>
                    </a:lnTo>
                    <a:lnTo>
                      <a:pt x="391001" y="404336"/>
                    </a:lnTo>
                    <a:cubicBezTo>
                      <a:pt x="404336" y="404336"/>
                      <a:pt x="414814" y="393859"/>
                      <a:pt x="414814" y="380524"/>
                    </a:cubicBezTo>
                    <a:lnTo>
                      <a:pt x="414814" y="332899"/>
                    </a:lnTo>
                    <a:lnTo>
                      <a:pt x="461486" y="332899"/>
                    </a:lnTo>
                    <a:cubicBezTo>
                      <a:pt x="465296" y="332899"/>
                      <a:pt x="468154" y="330041"/>
                      <a:pt x="468154" y="326231"/>
                    </a:cubicBezTo>
                    <a:lnTo>
                      <a:pt x="468154" y="321469"/>
                    </a:lnTo>
                    <a:cubicBezTo>
                      <a:pt x="468154" y="317659"/>
                      <a:pt x="465296" y="314801"/>
                      <a:pt x="461486" y="314801"/>
                    </a:cubicBezTo>
                    <a:lnTo>
                      <a:pt x="414814" y="314801"/>
                    </a:lnTo>
                    <a:lnTo>
                      <a:pt x="414814" y="290036"/>
                    </a:lnTo>
                    <a:lnTo>
                      <a:pt x="461486" y="290036"/>
                    </a:lnTo>
                    <a:cubicBezTo>
                      <a:pt x="465296" y="290036"/>
                      <a:pt x="468154" y="287179"/>
                      <a:pt x="468154" y="283369"/>
                    </a:cubicBezTo>
                    <a:lnTo>
                      <a:pt x="468154" y="278606"/>
                    </a:lnTo>
                    <a:cubicBezTo>
                      <a:pt x="468154" y="274796"/>
                      <a:pt x="465296" y="271939"/>
                      <a:pt x="461486" y="271939"/>
                    </a:cubicBezTo>
                    <a:lnTo>
                      <a:pt x="414814" y="271939"/>
                    </a:lnTo>
                    <a:lnTo>
                      <a:pt x="414814" y="247174"/>
                    </a:lnTo>
                    <a:lnTo>
                      <a:pt x="461486" y="247174"/>
                    </a:lnTo>
                    <a:cubicBezTo>
                      <a:pt x="465296" y="247174"/>
                      <a:pt x="468154" y="244316"/>
                      <a:pt x="468154" y="240506"/>
                    </a:cubicBezTo>
                    <a:lnTo>
                      <a:pt x="468154" y="235744"/>
                    </a:lnTo>
                    <a:cubicBezTo>
                      <a:pt x="468154" y="231934"/>
                      <a:pt x="465296" y="229076"/>
                      <a:pt x="461486" y="229076"/>
                    </a:cubicBezTo>
                    <a:lnTo>
                      <a:pt x="414814" y="229076"/>
                    </a:lnTo>
                    <a:lnTo>
                      <a:pt x="414814" y="204311"/>
                    </a:lnTo>
                    <a:lnTo>
                      <a:pt x="461486" y="204311"/>
                    </a:lnTo>
                    <a:cubicBezTo>
                      <a:pt x="465296" y="204311"/>
                      <a:pt x="468154" y="201454"/>
                      <a:pt x="468154" y="197644"/>
                    </a:cubicBezTo>
                    <a:lnTo>
                      <a:pt x="468154" y="192881"/>
                    </a:lnTo>
                    <a:cubicBezTo>
                      <a:pt x="468154" y="189071"/>
                      <a:pt x="465296" y="186214"/>
                      <a:pt x="461486" y="186214"/>
                    </a:cubicBezTo>
                    <a:lnTo>
                      <a:pt x="414814" y="186214"/>
                    </a:lnTo>
                    <a:lnTo>
                      <a:pt x="414814" y="161449"/>
                    </a:lnTo>
                    <a:lnTo>
                      <a:pt x="462439" y="161449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81C5C032-FF37-4EDE-9D42-5F99473BE38E}"/>
                  </a:ext>
                </a:extLst>
              </p:cNvPr>
              <p:cNvSpPr/>
              <p:nvPr/>
            </p:nvSpPr>
            <p:spPr>
              <a:xfrm>
                <a:off x="1861870" y="2758332"/>
                <a:ext cx="330249" cy="218182"/>
              </a:xfrm>
              <a:custGeom>
                <a:avLst/>
                <a:gdLst/>
                <a:ahLst/>
                <a:cxnLst/>
                <a:rect l="l" t="t" r="r" b="b"/>
                <a:pathLst>
                  <a:path w="330249" h="218182">
                    <a:moveTo>
                      <a:pt x="117946" y="56554"/>
                    </a:moveTo>
                    <a:lnTo>
                      <a:pt x="94115" y="134987"/>
                    </a:lnTo>
                    <a:lnTo>
                      <a:pt x="142028" y="134987"/>
                    </a:lnTo>
                    <a:close/>
                    <a:moveTo>
                      <a:pt x="262681" y="0"/>
                    </a:moveTo>
                    <a:lnTo>
                      <a:pt x="330249" y="0"/>
                    </a:lnTo>
                    <a:lnTo>
                      <a:pt x="330249" y="218182"/>
                    </a:lnTo>
                    <a:lnTo>
                      <a:pt x="262681" y="218182"/>
                    </a:lnTo>
                    <a:close/>
                    <a:moveTo>
                      <a:pt x="82004" y="0"/>
                    </a:moveTo>
                    <a:lnTo>
                      <a:pt x="155544" y="0"/>
                    </a:lnTo>
                    <a:lnTo>
                      <a:pt x="237529" y="218182"/>
                    </a:lnTo>
                    <a:lnTo>
                      <a:pt x="166929" y="218182"/>
                    </a:lnTo>
                    <a:lnTo>
                      <a:pt x="156013" y="182165"/>
                    </a:lnTo>
                    <a:lnTo>
                      <a:pt x="79472" y="182165"/>
                    </a:lnTo>
                    <a:lnTo>
                      <a:pt x="68837" y="218182"/>
                    </a:lnTo>
                    <a:lnTo>
                      <a:pt x="0" y="218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212BC73-D10B-4ABF-97ED-39822C5F1E89}"/>
              </a:ext>
            </a:extLst>
          </p:cNvPr>
          <p:cNvSpPr/>
          <p:nvPr/>
        </p:nvSpPr>
        <p:spPr>
          <a:xfrm>
            <a:off x="683702" y="661576"/>
            <a:ext cx="54122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5400" dirty="0">
                <a:solidFill>
                  <a:schemeClr val="accent4"/>
                </a:solidFill>
              </a:rPr>
              <a:t>ARTIFICIAL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32A131-0733-43E0-B30F-86C1DCAA063B}"/>
              </a:ext>
            </a:extLst>
          </p:cNvPr>
          <p:cNvSpPr/>
          <p:nvPr/>
        </p:nvSpPr>
        <p:spPr>
          <a:xfrm>
            <a:off x="683702" y="1534158"/>
            <a:ext cx="54123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5400" dirty="0"/>
              <a:t>INTELLIGENCE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D26A5C-D3E8-4FFA-9E86-BE5A954AAF00}"/>
              </a:ext>
            </a:extLst>
          </p:cNvPr>
          <p:cNvSpPr txBox="1"/>
          <p:nvPr/>
        </p:nvSpPr>
        <p:spPr>
          <a:xfrm>
            <a:off x="683702" y="2760727"/>
            <a:ext cx="562038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ALLPPT </a:t>
            </a:r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ko-KR" altLang="en-US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62375-4251-483A-8505-849A0197F623}"/>
              </a:ext>
            </a:extLst>
          </p:cNvPr>
          <p:cNvSpPr txBox="1"/>
          <p:nvPr/>
        </p:nvSpPr>
        <p:spPr>
          <a:xfrm>
            <a:off x="683703" y="3485590"/>
            <a:ext cx="57698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Easy to change colors, photos and Text. I hope and I believe that this Template will your Time, Money and Reputation.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>
            <a:extLst>
              <a:ext uri="{FF2B5EF4-FFF2-40B4-BE49-F238E27FC236}">
                <a16:creationId xmlns:a16="http://schemas.microsoft.com/office/drawing/2014/main" id="{4F3E1F45-6B3F-46A1-82A6-7F2F85378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8999" y="1567127"/>
            <a:ext cx="2689294" cy="246362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22E871-BF84-47EF-8EBE-D7BBF73D95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7367EC-D624-4AA8-9796-F91C974FA1BA}"/>
              </a:ext>
            </a:extLst>
          </p:cNvPr>
          <p:cNvCxnSpPr>
            <a:cxnSpLocks/>
          </p:cNvCxnSpPr>
          <p:nvPr/>
        </p:nvCxnSpPr>
        <p:spPr>
          <a:xfrm flipV="1">
            <a:off x="1033001" y="1831530"/>
            <a:ext cx="4284000" cy="1410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213B94-982C-49DA-98A9-8965726605B4}"/>
              </a:ext>
            </a:extLst>
          </p:cNvPr>
          <p:cNvCxnSpPr>
            <a:cxnSpLocks/>
          </p:cNvCxnSpPr>
          <p:nvPr/>
        </p:nvCxnSpPr>
        <p:spPr>
          <a:xfrm>
            <a:off x="6837146" y="1831530"/>
            <a:ext cx="4284000" cy="1410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18">
            <a:extLst>
              <a:ext uri="{FF2B5EF4-FFF2-40B4-BE49-F238E27FC236}">
                <a16:creationId xmlns:a16="http://schemas.microsoft.com/office/drawing/2014/main" id="{D144EBB9-6F45-45B3-8F98-FD4ABE344C50}"/>
              </a:ext>
            </a:extLst>
          </p:cNvPr>
          <p:cNvGrpSpPr/>
          <p:nvPr/>
        </p:nvGrpSpPr>
        <p:grpSpPr>
          <a:xfrm>
            <a:off x="1298991" y="1975546"/>
            <a:ext cx="1923387" cy="805159"/>
            <a:chOff x="1316574" y="2133806"/>
            <a:chExt cx="1652623" cy="80515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9CA652-AAC0-4133-BD29-ACA302B62717}"/>
                </a:ext>
              </a:extLst>
            </p:cNvPr>
            <p:cNvSpPr txBox="1"/>
            <p:nvPr/>
          </p:nvSpPr>
          <p:spPr>
            <a:xfrm>
              <a:off x="1316574" y="2384967"/>
              <a:ext cx="16443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641444-62F1-423A-8E67-FDB84BEA72CA}"/>
                </a:ext>
              </a:extLst>
            </p:cNvPr>
            <p:cNvSpPr txBox="1"/>
            <p:nvPr/>
          </p:nvSpPr>
          <p:spPr>
            <a:xfrm>
              <a:off x="1316574" y="2133806"/>
              <a:ext cx="16526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VISION</a:t>
              </a:r>
            </a:p>
          </p:txBody>
        </p:sp>
      </p:grpSp>
      <p:grpSp>
        <p:nvGrpSpPr>
          <p:cNvPr id="8" name="그룹 13">
            <a:extLst>
              <a:ext uri="{FF2B5EF4-FFF2-40B4-BE49-F238E27FC236}">
                <a16:creationId xmlns:a16="http://schemas.microsoft.com/office/drawing/2014/main" id="{E5213964-EA53-443F-985D-FB5D77962D47}"/>
              </a:ext>
            </a:extLst>
          </p:cNvPr>
          <p:cNvGrpSpPr/>
          <p:nvPr/>
        </p:nvGrpSpPr>
        <p:grpSpPr>
          <a:xfrm>
            <a:off x="8955274" y="1993778"/>
            <a:ext cx="1880011" cy="805159"/>
            <a:chOff x="9200245" y="2152037"/>
            <a:chExt cx="1652623" cy="80515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F9AEBD-CF49-4888-A748-2FA31CEA0A25}"/>
                </a:ext>
              </a:extLst>
            </p:cNvPr>
            <p:cNvSpPr txBox="1"/>
            <p:nvPr/>
          </p:nvSpPr>
          <p:spPr>
            <a:xfrm>
              <a:off x="9200245" y="2403198"/>
              <a:ext cx="16443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486220-B651-46DF-A275-98991EF4D3CF}"/>
                </a:ext>
              </a:extLst>
            </p:cNvPr>
            <p:cNvSpPr txBox="1"/>
            <p:nvPr/>
          </p:nvSpPr>
          <p:spPr>
            <a:xfrm>
              <a:off x="9200245" y="2152037"/>
              <a:ext cx="16526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</a:rPr>
                <a:t>MISSION</a:t>
              </a:r>
            </a:p>
          </p:txBody>
        </p:sp>
      </p:grpSp>
      <p:sp>
        <p:nvSpPr>
          <p:cNvPr id="11" name="Rounded Rectangular Callout 31">
            <a:extLst>
              <a:ext uri="{FF2B5EF4-FFF2-40B4-BE49-F238E27FC236}">
                <a16:creationId xmlns:a16="http://schemas.microsoft.com/office/drawing/2014/main" id="{FDFDF9E1-F4D2-4A03-9742-4AFE0B15CE5C}"/>
              </a:ext>
            </a:extLst>
          </p:cNvPr>
          <p:cNvSpPr/>
          <p:nvPr/>
        </p:nvSpPr>
        <p:spPr>
          <a:xfrm flipH="1">
            <a:off x="1766846" y="4557178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2" name="그룹 6">
            <a:extLst>
              <a:ext uri="{FF2B5EF4-FFF2-40B4-BE49-F238E27FC236}">
                <a16:creationId xmlns:a16="http://schemas.microsoft.com/office/drawing/2014/main" id="{080401F7-B4F9-4015-8C48-418CAE8361E7}"/>
              </a:ext>
            </a:extLst>
          </p:cNvPr>
          <p:cNvGrpSpPr/>
          <p:nvPr/>
        </p:nvGrpSpPr>
        <p:grpSpPr>
          <a:xfrm>
            <a:off x="959389" y="5143762"/>
            <a:ext cx="2262988" cy="766247"/>
            <a:chOff x="1730330" y="5175558"/>
            <a:chExt cx="1742087" cy="76624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1DF2CC-8381-40B3-83C3-1AED5E002C66}"/>
                </a:ext>
              </a:extLst>
            </p:cNvPr>
            <p:cNvSpPr txBox="1"/>
            <p:nvPr/>
          </p:nvSpPr>
          <p:spPr>
            <a:xfrm>
              <a:off x="1730331" y="5387807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1C97BF-FB1C-48C3-88EF-15F5210E6D4C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C9EAA5-C278-479C-AA8A-866D73546AE5}"/>
              </a:ext>
            </a:extLst>
          </p:cNvPr>
          <p:cNvCxnSpPr>
            <a:cxnSpLocks/>
          </p:cNvCxnSpPr>
          <p:nvPr/>
        </p:nvCxnSpPr>
        <p:spPr>
          <a:xfrm>
            <a:off x="2118416" y="4410658"/>
            <a:ext cx="7920000" cy="104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47">
            <a:extLst>
              <a:ext uri="{FF2B5EF4-FFF2-40B4-BE49-F238E27FC236}">
                <a16:creationId xmlns:a16="http://schemas.microsoft.com/office/drawing/2014/main" id="{20BE94BC-1BBC-40AD-BCDE-F031B1FC894C}"/>
              </a:ext>
            </a:extLst>
          </p:cNvPr>
          <p:cNvSpPr/>
          <p:nvPr/>
        </p:nvSpPr>
        <p:spPr>
          <a:xfrm flipH="1">
            <a:off x="5764788" y="4558038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17" name="그룹 4">
            <a:extLst>
              <a:ext uri="{FF2B5EF4-FFF2-40B4-BE49-F238E27FC236}">
                <a16:creationId xmlns:a16="http://schemas.microsoft.com/office/drawing/2014/main" id="{200A9A07-B1E1-4E30-A933-28B210E3FC01}"/>
              </a:ext>
            </a:extLst>
          </p:cNvPr>
          <p:cNvGrpSpPr/>
          <p:nvPr/>
        </p:nvGrpSpPr>
        <p:grpSpPr>
          <a:xfrm>
            <a:off x="4957331" y="5144622"/>
            <a:ext cx="2262988" cy="766247"/>
            <a:chOff x="3727326" y="5176417"/>
            <a:chExt cx="1742087" cy="76624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F3A3A4-5295-431D-9E34-82AD90E67F49}"/>
                </a:ext>
              </a:extLst>
            </p:cNvPr>
            <p:cNvSpPr txBox="1"/>
            <p:nvPr/>
          </p:nvSpPr>
          <p:spPr>
            <a:xfrm>
              <a:off x="3727327" y="5388666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153F69-C77C-4D44-9ACE-E8FFEA1253A7}"/>
                </a:ext>
              </a:extLst>
            </p:cNvPr>
            <p:cNvSpPr txBox="1"/>
            <p:nvPr/>
          </p:nvSpPr>
          <p:spPr>
            <a:xfrm>
              <a:off x="3727326" y="5176417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20" name="Rounded Rectangular Callout 51">
            <a:extLst>
              <a:ext uri="{FF2B5EF4-FFF2-40B4-BE49-F238E27FC236}">
                <a16:creationId xmlns:a16="http://schemas.microsoft.com/office/drawing/2014/main" id="{1A52B549-BCEF-4813-B24C-B7C9F1CEBE5D}"/>
              </a:ext>
            </a:extLst>
          </p:cNvPr>
          <p:cNvSpPr/>
          <p:nvPr/>
        </p:nvSpPr>
        <p:spPr>
          <a:xfrm flipH="1">
            <a:off x="9762730" y="4558896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21" name="그룹 2">
            <a:extLst>
              <a:ext uri="{FF2B5EF4-FFF2-40B4-BE49-F238E27FC236}">
                <a16:creationId xmlns:a16="http://schemas.microsoft.com/office/drawing/2014/main" id="{272E0318-68D8-47F9-A95F-1F9B0CA7D71B}"/>
              </a:ext>
            </a:extLst>
          </p:cNvPr>
          <p:cNvGrpSpPr/>
          <p:nvPr/>
        </p:nvGrpSpPr>
        <p:grpSpPr>
          <a:xfrm>
            <a:off x="8955273" y="5145480"/>
            <a:ext cx="2262988" cy="766247"/>
            <a:chOff x="5724322" y="5177276"/>
            <a:chExt cx="1742087" cy="76624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BC6F2A-750D-4164-8E2F-32C7C2131520}"/>
                </a:ext>
              </a:extLst>
            </p:cNvPr>
            <p:cNvSpPr txBox="1"/>
            <p:nvPr/>
          </p:nvSpPr>
          <p:spPr>
            <a:xfrm>
              <a:off x="5724323" y="5389525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4FD256-3B70-48A8-AC66-87629FA32BF6}"/>
                </a:ext>
              </a:extLst>
            </p:cNvPr>
            <p:cNvSpPr txBox="1"/>
            <p:nvPr/>
          </p:nvSpPr>
          <p:spPr>
            <a:xfrm>
              <a:off x="5724322" y="5177276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D1D48D-5A93-4498-A4A1-F4A70817E4C5}"/>
              </a:ext>
            </a:extLst>
          </p:cNvPr>
          <p:cNvCxnSpPr/>
          <p:nvPr/>
        </p:nvCxnSpPr>
        <p:spPr>
          <a:xfrm flipH="1" flipV="1">
            <a:off x="6095059" y="3997168"/>
            <a:ext cx="1" cy="403013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9">
            <a:extLst>
              <a:ext uri="{FF2B5EF4-FFF2-40B4-BE49-F238E27FC236}">
                <a16:creationId xmlns:a16="http://schemas.microsoft.com/office/drawing/2014/main" id="{3E4BDAC9-1C3A-4981-A0BA-735309EEDE93}"/>
              </a:ext>
            </a:extLst>
          </p:cNvPr>
          <p:cNvSpPr/>
          <p:nvPr/>
        </p:nvSpPr>
        <p:spPr>
          <a:xfrm>
            <a:off x="1946925" y="4621278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25D61968-4C7E-4C8F-9B56-D1C0A45F18F7}"/>
              </a:ext>
            </a:extLst>
          </p:cNvPr>
          <p:cNvSpPr/>
          <p:nvPr/>
        </p:nvSpPr>
        <p:spPr>
          <a:xfrm flipH="1">
            <a:off x="5895436" y="4651608"/>
            <a:ext cx="332679" cy="2744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9D06C83-5877-4F4A-9FC5-533EA8AD484C}"/>
              </a:ext>
            </a:extLst>
          </p:cNvPr>
          <p:cNvSpPr/>
          <p:nvPr/>
        </p:nvSpPr>
        <p:spPr>
          <a:xfrm>
            <a:off x="9933976" y="4651508"/>
            <a:ext cx="294214" cy="2259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D084559-AB21-48FE-B783-B88EC3088814}"/>
              </a:ext>
            </a:extLst>
          </p:cNvPr>
          <p:cNvSpPr/>
          <p:nvPr/>
        </p:nvSpPr>
        <p:spPr>
          <a:xfrm>
            <a:off x="5082182" y="2086618"/>
            <a:ext cx="1626508" cy="1074564"/>
          </a:xfrm>
          <a:custGeom>
            <a:avLst/>
            <a:gdLst/>
            <a:ahLst/>
            <a:cxnLst/>
            <a:rect l="l" t="t" r="r" b="b"/>
            <a:pathLst>
              <a:path w="330249" h="218182">
                <a:moveTo>
                  <a:pt x="117946" y="56554"/>
                </a:moveTo>
                <a:lnTo>
                  <a:pt x="94115" y="134987"/>
                </a:lnTo>
                <a:lnTo>
                  <a:pt x="142028" y="134987"/>
                </a:lnTo>
                <a:close/>
                <a:moveTo>
                  <a:pt x="262681" y="0"/>
                </a:moveTo>
                <a:lnTo>
                  <a:pt x="330249" y="0"/>
                </a:lnTo>
                <a:lnTo>
                  <a:pt x="330249" y="218182"/>
                </a:lnTo>
                <a:lnTo>
                  <a:pt x="262681" y="218182"/>
                </a:lnTo>
                <a:close/>
                <a:moveTo>
                  <a:pt x="82004" y="0"/>
                </a:moveTo>
                <a:lnTo>
                  <a:pt x="155544" y="0"/>
                </a:lnTo>
                <a:lnTo>
                  <a:pt x="237529" y="218182"/>
                </a:lnTo>
                <a:lnTo>
                  <a:pt x="166929" y="218182"/>
                </a:lnTo>
                <a:lnTo>
                  <a:pt x="156013" y="182165"/>
                </a:lnTo>
                <a:lnTo>
                  <a:pt x="79472" y="182165"/>
                </a:lnTo>
                <a:lnTo>
                  <a:pt x="68837" y="218182"/>
                </a:lnTo>
                <a:lnTo>
                  <a:pt x="0" y="218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6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그룹 28">
            <a:extLst>
              <a:ext uri="{FF2B5EF4-FFF2-40B4-BE49-F238E27FC236}">
                <a16:creationId xmlns:a16="http://schemas.microsoft.com/office/drawing/2014/main" id="{9062EB3C-795C-451F-BFF7-95BB76420ED4}"/>
              </a:ext>
            </a:extLst>
          </p:cNvPr>
          <p:cNvGrpSpPr/>
          <p:nvPr/>
        </p:nvGrpSpPr>
        <p:grpSpPr>
          <a:xfrm>
            <a:off x="923108" y="2193005"/>
            <a:ext cx="10345786" cy="3812360"/>
            <a:chOff x="923107" y="2034749"/>
            <a:chExt cx="10345786" cy="38123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5F4A82-A194-43F3-B6CB-3287C9DF2C2D}"/>
                </a:ext>
              </a:extLst>
            </p:cNvPr>
            <p:cNvSpPr/>
            <p:nvPr/>
          </p:nvSpPr>
          <p:spPr>
            <a:xfrm>
              <a:off x="923107" y="2034749"/>
              <a:ext cx="10345786" cy="3812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ounded Rectangle 9">
              <a:extLst>
                <a:ext uri="{FF2B5EF4-FFF2-40B4-BE49-F238E27FC236}">
                  <a16:creationId xmlns:a16="http://schemas.microsoft.com/office/drawing/2014/main" id="{54150E97-278E-4B3D-B9AB-8DC020BED044}"/>
                </a:ext>
              </a:extLst>
            </p:cNvPr>
            <p:cNvSpPr/>
            <p:nvPr/>
          </p:nvSpPr>
          <p:spPr>
            <a:xfrm>
              <a:off x="1285688" y="3014577"/>
              <a:ext cx="9677005" cy="238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Rounded Rectangle 10">
              <a:extLst>
                <a:ext uri="{FF2B5EF4-FFF2-40B4-BE49-F238E27FC236}">
                  <a16:creationId xmlns:a16="http://schemas.microsoft.com/office/drawing/2014/main" id="{03B54220-90AF-4800-943F-B0079DEDCEF3}"/>
                </a:ext>
              </a:extLst>
            </p:cNvPr>
            <p:cNvSpPr/>
            <p:nvPr/>
          </p:nvSpPr>
          <p:spPr>
            <a:xfrm>
              <a:off x="1285688" y="3491122"/>
              <a:ext cx="9677005" cy="238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" name="Rounded Rectangle 11">
              <a:extLst>
                <a:ext uri="{FF2B5EF4-FFF2-40B4-BE49-F238E27FC236}">
                  <a16:creationId xmlns:a16="http://schemas.microsoft.com/office/drawing/2014/main" id="{796B2C55-4ED7-44E9-A6A5-38CC4A53A8B9}"/>
                </a:ext>
              </a:extLst>
            </p:cNvPr>
            <p:cNvSpPr/>
            <p:nvPr/>
          </p:nvSpPr>
          <p:spPr>
            <a:xfrm>
              <a:off x="1285688" y="3967667"/>
              <a:ext cx="9677005" cy="238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" name="Rounded Rectangle 12">
              <a:extLst>
                <a:ext uri="{FF2B5EF4-FFF2-40B4-BE49-F238E27FC236}">
                  <a16:creationId xmlns:a16="http://schemas.microsoft.com/office/drawing/2014/main" id="{69DF41EA-FE75-4F42-AD9E-C3716CCB66EE}"/>
                </a:ext>
              </a:extLst>
            </p:cNvPr>
            <p:cNvSpPr/>
            <p:nvPr/>
          </p:nvSpPr>
          <p:spPr>
            <a:xfrm>
              <a:off x="1285688" y="4444212"/>
              <a:ext cx="9677005" cy="238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Rounded Rectangle 13">
              <a:extLst>
                <a:ext uri="{FF2B5EF4-FFF2-40B4-BE49-F238E27FC236}">
                  <a16:creationId xmlns:a16="http://schemas.microsoft.com/office/drawing/2014/main" id="{91769AF5-3E62-44B4-9845-423C34A7B08B}"/>
                </a:ext>
              </a:extLst>
            </p:cNvPr>
            <p:cNvSpPr/>
            <p:nvPr/>
          </p:nvSpPr>
          <p:spPr>
            <a:xfrm>
              <a:off x="1285688" y="4920757"/>
              <a:ext cx="9677005" cy="238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" name="Rounded Rectangle 14">
              <a:extLst>
                <a:ext uri="{FF2B5EF4-FFF2-40B4-BE49-F238E27FC236}">
                  <a16:creationId xmlns:a16="http://schemas.microsoft.com/office/drawing/2014/main" id="{2216C4CE-FC65-4A8D-AD24-B40D382F5AB5}"/>
                </a:ext>
              </a:extLst>
            </p:cNvPr>
            <p:cNvSpPr/>
            <p:nvPr/>
          </p:nvSpPr>
          <p:spPr>
            <a:xfrm>
              <a:off x="1285688" y="5397301"/>
              <a:ext cx="9677005" cy="238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그룹 38">
            <a:extLst>
              <a:ext uri="{FF2B5EF4-FFF2-40B4-BE49-F238E27FC236}">
                <a16:creationId xmlns:a16="http://schemas.microsoft.com/office/drawing/2014/main" id="{A207F6E3-C26B-41F5-B8E3-1943FBF5B80A}"/>
              </a:ext>
            </a:extLst>
          </p:cNvPr>
          <p:cNvGrpSpPr/>
          <p:nvPr/>
        </p:nvGrpSpPr>
        <p:grpSpPr>
          <a:xfrm>
            <a:off x="3174158" y="1970946"/>
            <a:ext cx="8036926" cy="4263657"/>
            <a:chOff x="3174158" y="1812689"/>
            <a:chExt cx="8036926" cy="4263657"/>
          </a:xfrm>
          <a:solidFill>
            <a:schemeClr val="accent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E86523-EC23-45B1-980E-1C005AE51E4D}"/>
                </a:ext>
              </a:extLst>
            </p:cNvPr>
            <p:cNvSpPr/>
            <p:nvPr/>
          </p:nvSpPr>
          <p:spPr>
            <a:xfrm rot="16200000">
              <a:off x="4376082" y="610768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FFED848-24BC-4327-9AF4-7E38D9E67BCB}"/>
                </a:ext>
              </a:extLst>
            </p:cNvPr>
            <p:cNvSpPr/>
            <p:nvPr/>
          </p:nvSpPr>
          <p:spPr>
            <a:xfrm rot="16200000">
              <a:off x="7082677" y="610768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5507868B-D12B-4FF7-ADC4-B80119D8BCF7}"/>
                </a:ext>
              </a:extLst>
            </p:cNvPr>
            <p:cNvSpPr/>
            <p:nvPr/>
          </p:nvSpPr>
          <p:spPr>
            <a:xfrm rot="16200000">
              <a:off x="9789273" y="610765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541279CB-5D4D-43B1-A023-E1ED02CFD6CA}"/>
                </a:ext>
              </a:extLst>
            </p:cNvPr>
            <p:cNvSpPr/>
            <p:nvPr/>
          </p:nvSpPr>
          <p:spPr>
            <a:xfrm rot="16200000" flipH="1">
              <a:off x="4376082" y="4647049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5EFBE7D7-3645-41FD-AD2B-C9AA16BBFABC}"/>
                </a:ext>
              </a:extLst>
            </p:cNvPr>
            <p:cNvSpPr/>
            <p:nvPr/>
          </p:nvSpPr>
          <p:spPr>
            <a:xfrm rot="16200000" flipH="1">
              <a:off x="7082679" y="4647050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AEF7C878-A451-4513-A407-0EE86D8F3CE1}"/>
                </a:ext>
              </a:extLst>
            </p:cNvPr>
            <p:cNvSpPr/>
            <p:nvPr/>
          </p:nvSpPr>
          <p:spPr>
            <a:xfrm rot="16200000" flipH="1">
              <a:off x="9789273" y="4647053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0" name="사각형: 둥근 위쪽 모서리 27">
              <a:extLst>
                <a:ext uri="{FF2B5EF4-FFF2-40B4-BE49-F238E27FC236}">
                  <a16:creationId xmlns:a16="http://schemas.microsoft.com/office/drawing/2014/main" id="{132FB2B8-23DD-48B9-9C95-A19F237CB0D1}"/>
                </a:ext>
              </a:extLst>
            </p:cNvPr>
            <p:cNvSpPr/>
            <p:nvPr/>
          </p:nvSpPr>
          <p:spPr>
            <a:xfrm rot="10800000">
              <a:off x="3418868" y="1812689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사각형: 둥근 위쪽 모서리 33">
              <a:extLst>
                <a:ext uri="{FF2B5EF4-FFF2-40B4-BE49-F238E27FC236}">
                  <a16:creationId xmlns:a16="http://schemas.microsoft.com/office/drawing/2014/main" id="{5F4FCF93-4B28-4D25-8A92-AC5373CC1284}"/>
                </a:ext>
              </a:extLst>
            </p:cNvPr>
            <p:cNvSpPr/>
            <p:nvPr/>
          </p:nvSpPr>
          <p:spPr>
            <a:xfrm rot="10800000">
              <a:off x="6129905" y="1812689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사각형: 둥근 위쪽 모서리 34">
              <a:extLst>
                <a:ext uri="{FF2B5EF4-FFF2-40B4-BE49-F238E27FC236}">
                  <a16:creationId xmlns:a16="http://schemas.microsoft.com/office/drawing/2014/main" id="{1B1E08A6-461C-42BB-9ED8-7B67C922A242}"/>
                </a:ext>
              </a:extLst>
            </p:cNvPr>
            <p:cNvSpPr/>
            <p:nvPr/>
          </p:nvSpPr>
          <p:spPr>
            <a:xfrm rot="10800000">
              <a:off x="8840943" y="1812690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사각형: 둥근 위쪽 모서리 35">
              <a:extLst>
                <a:ext uri="{FF2B5EF4-FFF2-40B4-BE49-F238E27FC236}">
                  <a16:creationId xmlns:a16="http://schemas.microsoft.com/office/drawing/2014/main" id="{070F04F1-B709-4C79-9396-17940AF634A1}"/>
                </a:ext>
              </a:extLst>
            </p:cNvPr>
            <p:cNvSpPr/>
            <p:nvPr/>
          </p:nvSpPr>
          <p:spPr>
            <a:xfrm>
              <a:off x="3418868" y="5535341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사각형: 둥근 위쪽 모서리 36">
              <a:extLst>
                <a:ext uri="{FF2B5EF4-FFF2-40B4-BE49-F238E27FC236}">
                  <a16:creationId xmlns:a16="http://schemas.microsoft.com/office/drawing/2014/main" id="{CDCA50C5-FD72-4C03-87CF-443761E61ADE}"/>
                </a:ext>
              </a:extLst>
            </p:cNvPr>
            <p:cNvSpPr/>
            <p:nvPr/>
          </p:nvSpPr>
          <p:spPr>
            <a:xfrm>
              <a:off x="6129905" y="5535341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사각형: 둥근 위쪽 모서리 37">
              <a:extLst>
                <a:ext uri="{FF2B5EF4-FFF2-40B4-BE49-F238E27FC236}">
                  <a16:creationId xmlns:a16="http://schemas.microsoft.com/office/drawing/2014/main" id="{40886465-D38F-4AE2-BDF8-C76C3F560E27}"/>
                </a:ext>
              </a:extLst>
            </p:cNvPr>
            <p:cNvSpPr/>
            <p:nvPr/>
          </p:nvSpPr>
          <p:spPr>
            <a:xfrm>
              <a:off x="8840943" y="5535342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B098DFC-E3C0-4367-A7D4-AA43D71D3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02272"/>
              </p:ext>
            </p:extLst>
          </p:nvPr>
        </p:nvGraphicFramePr>
        <p:xfrm>
          <a:off x="888277" y="1838930"/>
          <a:ext cx="10380617" cy="4444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4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2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2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596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4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762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913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9286D33-F0FB-40C8-B794-CC4FFAD92C0B}"/>
              </a:ext>
            </a:extLst>
          </p:cNvPr>
          <p:cNvSpPr txBox="1"/>
          <p:nvPr/>
        </p:nvSpPr>
        <p:spPr>
          <a:xfrm>
            <a:off x="602255" y="668491"/>
            <a:ext cx="4326335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Create</a:t>
            </a:r>
          </a:p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Professional </a:t>
            </a:r>
          </a:p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 Presentation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DBE886-DF02-4BB1-BCD7-07DD8BE68A33}"/>
              </a:ext>
            </a:extLst>
          </p:cNvPr>
          <p:cNvSpPr txBox="1"/>
          <p:nvPr/>
        </p:nvSpPr>
        <p:spPr>
          <a:xfrm>
            <a:off x="602255" y="3518502"/>
            <a:ext cx="3513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A9BB21-D50D-4F27-9760-A4D5CABDE138}"/>
              </a:ext>
            </a:extLst>
          </p:cNvPr>
          <p:cNvSpPr txBox="1"/>
          <p:nvPr/>
        </p:nvSpPr>
        <p:spPr>
          <a:xfrm>
            <a:off x="602255" y="4271795"/>
            <a:ext cx="3513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7E834-9E8D-49D0-8744-9A9E3ABD8DC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3A9FF89-04B8-48A5-B4A4-C77462AAD8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441181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2">
            <a:extLst>
              <a:ext uri="{FF2B5EF4-FFF2-40B4-BE49-F238E27FC236}">
                <a16:creationId xmlns:a16="http://schemas.microsoft.com/office/drawing/2014/main" id="{5A52151D-9E3D-469E-88AA-89DF750B7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51037"/>
              </p:ext>
            </p:extLst>
          </p:nvPr>
        </p:nvGraphicFramePr>
        <p:xfrm>
          <a:off x="8643596" y="3746246"/>
          <a:ext cx="2096285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EECB33-3891-4D7C-BE50-1B63015AFC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A73E00F-1867-43FB-9B62-3B5C38A7C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8289292"/>
              </p:ext>
            </p:extLst>
          </p:nvPr>
        </p:nvGraphicFramePr>
        <p:xfrm>
          <a:off x="1421725" y="3746246"/>
          <a:ext cx="2096285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Heart 3">
            <a:extLst>
              <a:ext uri="{FF2B5EF4-FFF2-40B4-BE49-F238E27FC236}">
                <a16:creationId xmlns:a16="http://schemas.microsoft.com/office/drawing/2014/main" id="{EF32E24F-B41B-4628-B4DE-9811AB199112}"/>
              </a:ext>
            </a:extLst>
          </p:cNvPr>
          <p:cNvSpPr/>
          <p:nvPr/>
        </p:nvSpPr>
        <p:spPr>
          <a:xfrm>
            <a:off x="2013792" y="4355951"/>
            <a:ext cx="912149" cy="825480"/>
          </a:xfrm>
          <a:custGeom>
            <a:avLst/>
            <a:gdLst/>
            <a:ahLst/>
            <a:cxn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" name="Heart 3">
            <a:extLst>
              <a:ext uri="{FF2B5EF4-FFF2-40B4-BE49-F238E27FC236}">
                <a16:creationId xmlns:a16="http://schemas.microsoft.com/office/drawing/2014/main" id="{00F9E966-183E-4ABB-809E-0515E46A0CF5}"/>
              </a:ext>
            </a:extLst>
          </p:cNvPr>
          <p:cNvSpPr/>
          <p:nvPr/>
        </p:nvSpPr>
        <p:spPr>
          <a:xfrm>
            <a:off x="9239688" y="4355951"/>
            <a:ext cx="912149" cy="825480"/>
          </a:xfrm>
          <a:custGeom>
            <a:avLst/>
            <a:gdLst/>
            <a:ahLst/>
            <a:cxn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D26A8E-B260-452C-847A-7DCC452D2DF2}"/>
              </a:ext>
            </a:extLst>
          </p:cNvPr>
          <p:cNvGrpSpPr/>
          <p:nvPr/>
        </p:nvGrpSpPr>
        <p:grpSpPr>
          <a:xfrm>
            <a:off x="843134" y="2215399"/>
            <a:ext cx="3301597" cy="1278384"/>
            <a:chOff x="4830996" y="1667658"/>
            <a:chExt cx="1574762" cy="12783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32ECEEB-A696-4B43-A5B6-6C2D5A3ED62A}"/>
                </a:ext>
              </a:extLst>
            </p:cNvPr>
            <p:cNvSpPr/>
            <p:nvPr/>
          </p:nvSpPr>
          <p:spPr>
            <a:xfrm>
              <a:off x="4830996" y="1930379"/>
              <a:ext cx="157476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EC12DB-6623-44F9-898E-21C00C175537}"/>
                </a:ext>
              </a:extLst>
            </p:cNvPr>
            <p:cNvSpPr txBox="1"/>
            <p:nvPr/>
          </p:nvSpPr>
          <p:spPr>
            <a:xfrm>
              <a:off x="4830996" y="1667658"/>
              <a:ext cx="157476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0711BAE-5F93-45FD-97C6-71AD4149F35A}"/>
              </a:ext>
            </a:extLst>
          </p:cNvPr>
          <p:cNvGrpSpPr/>
          <p:nvPr/>
        </p:nvGrpSpPr>
        <p:grpSpPr>
          <a:xfrm>
            <a:off x="8044962" y="2215399"/>
            <a:ext cx="3301597" cy="1278384"/>
            <a:chOff x="4830996" y="1667658"/>
            <a:chExt cx="1574762" cy="12783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2D0924-3087-4A01-8AE9-B39E88203DC6}"/>
                </a:ext>
              </a:extLst>
            </p:cNvPr>
            <p:cNvSpPr/>
            <p:nvPr/>
          </p:nvSpPr>
          <p:spPr>
            <a:xfrm>
              <a:off x="4830996" y="1930379"/>
              <a:ext cx="157476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93F735-62AE-44E5-81B6-CA7210647BFE}"/>
                </a:ext>
              </a:extLst>
            </p:cNvPr>
            <p:cNvSpPr txBox="1"/>
            <p:nvPr/>
          </p:nvSpPr>
          <p:spPr>
            <a:xfrm>
              <a:off x="4830996" y="1667658"/>
              <a:ext cx="157476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4" name="Freeform 18">
            <a:extLst>
              <a:ext uri="{FF2B5EF4-FFF2-40B4-BE49-F238E27FC236}">
                <a16:creationId xmlns:a16="http://schemas.microsoft.com/office/drawing/2014/main" id="{86DEA1BC-856A-4ADC-AC83-415316F7E483}"/>
              </a:ext>
            </a:extLst>
          </p:cNvPr>
          <p:cNvSpPr>
            <a:spLocks/>
          </p:cNvSpPr>
          <p:nvPr/>
        </p:nvSpPr>
        <p:spPr bwMode="auto">
          <a:xfrm>
            <a:off x="6496308" y="1978179"/>
            <a:ext cx="1241045" cy="431630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82" name="Graphic 421">
            <a:extLst>
              <a:ext uri="{FF2B5EF4-FFF2-40B4-BE49-F238E27FC236}">
                <a16:creationId xmlns:a16="http://schemas.microsoft.com/office/drawing/2014/main" id="{5638BDFF-0EB0-42ED-911B-5A723B8F1828}"/>
              </a:ext>
            </a:extLst>
          </p:cNvPr>
          <p:cNvGrpSpPr/>
          <p:nvPr/>
        </p:nvGrpSpPr>
        <p:grpSpPr>
          <a:xfrm>
            <a:off x="4127904" y="1978179"/>
            <a:ext cx="2195918" cy="4316301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C777B32-8F1C-44CF-BCDA-83348752376F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0908BB7-B2D5-4A19-9616-1320A778E530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AAAC4AE-6759-4774-AA96-19F991461310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3602C7E-93EB-4C70-850F-1C9D84975FE0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F3E2171-2056-47CE-8B02-2244252E7D39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86DD7C2-CFE5-46D2-AD7E-2DE172646901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EA97A89-E18C-4841-8301-E0A0D918D9F4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1361FE6-B126-47C6-9D1F-364B42222823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6504127-513C-42A0-BE94-C47E2D15412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3E05A2D-3947-4308-9439-2F9815F030CC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9B316EF-B866-4D5D-969E-28440648320E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979D1D1-893F-4044-816A-BFE64F0811C8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784D76A-04E7-431F-959B-8747988904A1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77F3B31-C3E9-4831-8A49-08E1E1AC4BBC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519D6FB-EA3B-4BF1-A9FD-ADF72C6C72A9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1B1B9A4-E905-4196-931D-6B8703BCB145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DC3A8E5-1FC9-48DC-AA2B-353F39BFE56B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0D86045-1E7D-4B80-B129-CEA1278C7E58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37F5A7-0CAF-43BF-8FFD-FC92ECAFFBCD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22831E0-C613-467A-8C00-58A8CEB6D30D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10CAC04-B411-4694-A641-8D9C9ABB679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774B98E-626B-434D-80D5-F96F6FA37CA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B78CA8B-EE55-4131-A6BC-820F4EDB1945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DDB037-96CB-4FC9-99F0-CE517773D47B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1822C4E-F74F-4917-B66B-23F8EB8DC59D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5F6C68B-E33C-4D5C-B5B9-83CB54A96D8E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1646FBB-1185-4A88-94FC-08808E261DDA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E07487-E61B-42B9-96C3-F9296A27AAA8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304FC1A-34A6-4221-BD05-ED662916A3DB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C913001-FA5C-4026-85D5-706B681D49DB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E65E34C-626B-4AF8-BD7F-24D54B3BC1F2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4FA181D-DCEE-485C-9ACF-ECF6C11C2626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4633EDDB-5FF5-4C07-9AE2-F3663C3337AE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FEAE58A-0FFF-44D2-AB63-A52584E2833E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0DA151F-F313-4B46-8BCE-A703FD218478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A43CB5A-4406-4F48-8B09-55374DD10F4B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9AA147D-A83D-4D78-A7D1-B6FB47F85AF6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4AA91A6-DA09-461D-8D99-2317F50CA4DC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B83861A-C23D-4975-A5E6-79DE6735938C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DF37F6B-0E2D-47FD-89A2-EE7EBA6B6ABF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4E72E4C-269D-4FCC-BA50-B34CDF4B6828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BD71A21-7CBB-448A-9100-E9317D5EDCF0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787C906-A0EB-49B3-9333-903FC0BCA9C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B7B2341-E998-4AE5-B47D-A2A950D468DC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9997D08-DD7D-49AA-8F9E-9E53D0C62F7F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4B4E804-7B51-4905-B8AB-899D14536AC7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B16DC30-D147-4C10-8437-6D3E0D8C64F2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AEA75A7-C0AE-4420-8CEE-0BB713EB4D8B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D1047FE-7370-436B-967C-C2838D4EEAA2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89FC19D-4B0B-454C-862A-CE5ABC80E232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11302C2-FBB5-421C-9ABA-AA436AC5781F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96D59FB-D9F8-415B-B4FF-EED2F6594558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3437958-C1B4-4A8B-8B1F-AF69A9566589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DB96F7F-1B4A-43A1-8475-2E2F1D8BF736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38DFB90-F733-42CE-914D-9008A9842080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434D96E7-9895-49FA-967A-94C900B79BDE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42ABCDD-E893-4ED9-9C71-054F10B6416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6624BCF-6012-4117-9B35-5701E67E2CF7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5A92606-0292-4FF5-92B2-455379896025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4B97258-6A73-416D-A17A-7A028E3E4D48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458FF03-0376-45A5-A840-B2FC71859ADB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E3E9438-D516-4ACC-8101-878FAEB963A8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20B6E46-07BB-4C92-AA4A-8CD348344F8F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2B6329B-D722-4B3B-962E-E4315E01666F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601BF3A-7BF2-4805-935B-62AA27BCFDCA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419C157-2D2E-43F0-A2A5-B6E32074E594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AA978C1-CBCE-454B-907A-376D67EEF507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4C5C33C-8696-4010-B096-3A474446F2D1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91AD919-D2D7-4F5A-9D22-ACA68118E503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48C3874-6D47-4CCC-B18F-781EAF668B4D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DE17590-1454-4022-B14F-3F7B8AE0A03E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CA973E22-F6BE-4443-8B30-E55F4ED711C3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10AECFC-6479-45C2-A8C8-2B456C820A16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417B629-41BF-4D98-A8CC-5305BDD6F9A9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1F62CFB-10D6-4504-94A4-4C1297D9592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53BB677-0035-451F-9CED-DE9D3BCE30DE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DF1A40B-D93F-4A3F-9D3B-0EA1A2C3DD8C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54C092B-8983-404D-A9C4-2A15BA275FA0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CCB9580-62C7-4F7D-A0A9-7722A88F533E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BBF6AE3-1540-4B8A-9B5B-AD871ADEB92F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BE97AAF-EB71-4E6E-895B-99635E46CE88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7AD5C17-0359-4ABB-991D-6CFF0AA8266A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23581A3-5048-459E-AC65-CF480356C067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21040FF-780B-4DB0-AA82-ACB56A0CD9EE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DBBD00F-6ED3-4EB0-BF5A-B60156BE194B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2FE3649-1101-4FF9-A51E-F0AD6F47C74C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F3EB1D8-E34E-498D-8277-A98DF063CA76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27F5B97-B7E3-4B7A-9CE3-973FE173EB81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2BC884D-3D00-4929-8C59-915ABF8B25A0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6EEC5ED-6B8A-40CD-A3BD-810BE6D259AA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8140C06-88E3-4698-B6DA-5DE1F45DA76A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AD779D1-D37F-4D95-BDD6-C106F6398F14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CB27066-855A-426B-8243-E586EB2154B1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9C7BA1BB-A3E4-409C-950D-A65A383BBDA5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ED021F0-1F02-4662-A831-611BE9DC6AB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3838DC0-A4AE-471B-9C57-AE84D74A3AD3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81DD57E7-B981-47AE-808E-FEDA7450C2D1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A41D2C56-068A-4C5B-B966-BC12CFABC8E8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AF0E055-EB0A-4E13-B81C-23A4AC5C9469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3556718-29CF-45AC-BB07-402940F159E1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4F091DB-3F40-4271-A775-544768575F7C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751B7D31-18B3-4EFB-8FEE-7372ECB6E6DA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9D638F09-A4B0-45B3-9E22-AB35AB649DA3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4EA246D7-1953-4801-AAC2-CFFE3B0C1B46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A14E497-0630-4DA0-8455-BB6C506DDA87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3788D98-65E9-487F-806A-0F6757C478D2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956A3AA-C922-4FA1-9F35-47AECD557BD0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A74D4867-58FC-4FF7-8A12-C6721E80308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427071E-9B53-4729-842F-94BD3FA0B502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24CA515-C0FC-4793-BE05-51D58EFEF117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F5A96E0-BFFD-4A43-BEDF-D1EA8A51F6AA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FB95657-D393-4A63-BDAE-A3E736CE0D3D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65C7C325-2FD7-4099-95FA-FE0170DDCDAF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477CD8B8-1CAB-4A30-8ABE-99B329C39B5B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F5893F6-10C3-49C4-A1D1-E65314533DF0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1BFBEAF-C584-4492-B914-BC97BD65B13D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6ACA80B2-B79B-4B7B-95FA-4F640372B5DB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284CB44E-5244-4295-81A2-611371EEE910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EFF83113-0698-45F9-9F61-B27950C2CBCA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C3AB1504-EDD2-4604-BB97-EA4243FC68D3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E9B30E5-94C8-4184-B9F6-479759CEF49B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566897B9-98B8-4F5D-82B5-96F893CD73BC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52D20BF1-D6C8-4B81-A852-5CD3EE7798AF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F9BE38B4-2827-4492-94C9-D76FE1A8DDF4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EE57D81B-8A6C-4BB4-88CB-5B98E340E564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55AA446-039B-4135-9677-411088BBBD8E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54A74B7B-ADDB-47D5-9A99-8D15C32DD2CA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E9FFC582-8AE8-4C19-AF85-5FE4AB8838B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F7CB2DD8-FD91-418B-931B-C41A5B81DAAE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E5177122-15DE-46E7-AAF0-8C025317B2AE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426AE068-7F95-4C72-8DB2-21807CF0DD9E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D803C0CD-FFD4-4F31-9B99-8809A1BB9FCA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FDC0302-BB79-4A32-9F20-69EEC9CA4EB2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F01D5E6D-0A68-4C2B-A083-D3480C38CE19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CACCB105-7DE6-4018-A786-4DAB2D8D55B9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31596E44-AF40-420A-9DA8-4DE0A7417E92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EF42F5BE-629E-47DA-A3C5-113A94EF07D9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35288033-BAD4-4964-B7E5-51C83101557D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4EF14B9-8632-4993-82C0-86A78C704B23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733FDBD8-2000-40C0-9571-1517EA043B8A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655F1DF-B92D-48CA-BEBB-F574CD7BB834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3B612C53-1634-4291-BE5A-C02B2AE5C401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EF1A3F60-82E8-49E7-A7FF-DADBB54E9F01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DACCDE8F-A15E-4B72-8FDF-35C30CB78D8D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A1A19330-12E1-4424-99A2-18A8B4BFDE1A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9243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8BA9F59-3A52-4782-BA7A-273DCD9B112D}"/>
              </a:ext>
            </a:extLst>
          </p:cNvPr>
          <p:cNvGrpSpPr/>
          <p:nvPr/>
        </p:nvGrpSpPr>
        <p:grpSpPr>
          <a:xfrm>
            <a:off x="932685" y="2340787"/>
            <a:ext cx="970076" cy="3911195"/>
            <a:chOff x="683568" y="2348880"/>
            <a:chExt cx="837152" cy="3375266"/>
          </a:xfrm>
        </p:grpSpPr>
        <p:sp>
          <p:nvSpPr>
            <p:cNvPr id="34" name="Diagonal Stripe 33">
              <a:extLst>
                <a:ext uri="{FF2B5EF4-FFF2-40B4-BE49-F238E27FC236}">
                  <a16:creationId xmlns:a16="http://schemas.microsoft.com/office/drawing/2014/main" id="{4B629E19-7AC4-4617-B18A-FF4B72CE8806}"/>
                </a:ext>
              </a:extLst>
            </p:cNvPr>
            <p:cNvSpPr/>
            <p:nvPr/>
          </p:nvSpPr>
          <p:spPr>
            <a:xfrm rot="19197366">
              <a:off x="869339" y="5087622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7">
              <a:extLst>
                <a:ext uri="{FF2B5EF4-FFF2-40B4-BE49-F238E27FC236}">
                  <a16:creationId xmlns:a16="http://schemas.microsoft.com/office/drawing/2014/main" id="{50E4CA80-D851-4603-8299-A3DEB7ABD4D8}"/>
                </a:ext>
              </a:extLst>
            </p:cNvPr>
            <p:cNvSpPr/>
            <p:nvPr/>
          </p:nvSpPr>
          <p:spPr>
            <a:xfrm>
              <a:off x="778144" y="2919128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Rounded Rectangle 8">
              <a:extLst>
                <a:ext uri="{FF2B5EF4-FFF2-40B4-BE49-F238E27FC236}">
                  <a16:creationId xmlns:a16="http://schemas.microsoft.com/office/drawing/2014/main" id="{893D34CE-1DF7-4251-8068-C9E77A7739E5}"/>
                </a:ext>
              </a:extLst>
            </p:cNvPr>
            <p:cNvSpPr/>
            <p:nvPr/>
          </p:nvSpPr>
          <p:spPr>
            <a:xfrm>
              <a:off x="753331" y="2348880"/>
              <a:ext cx="697627" cy="1350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24C381F-49B9-4C5C-9E01-DED7FF3F3D4D}"/>
                </a:ext>
              </a:extLst>
            </p:cNvPr>
            <p:cNvSpPr/>
            <p:nvPr/>
          </p:nvSpPr>
          <p:spPr>
            <a:xfrm>
              <a:off x="850144" y="2483940"/>
              <a:ext cx="504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07FF444-46B9-4F89-A66E-EB4AC683239F}"/>
                </a:ext>
              </a:extLst>
            </p:cNvPr>
            <p:cNvSpPr/>
            <p:nvPr/>
          </p:nvSpPr>
          <p:spPr>
            <a:xfrm>
              <a:off x="1032381" y="4919804"/>
              <a:ext cx="139525" cy="135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" name="Trapezoid 38">
              <a:extLst>
                <a:ext uri="{FF2B5EF4-FFF2-40B4-BE49-F238E27FC236}">
                  <a16:creationId xmlns:a16="http://schemas.microsoft.com/office/drawing/2014/main" id="{DA4A07D3-FE97-4780-B8C9-74C111312E13}"/>
                </a:ext>
              </a:extLst>
            </p:cNvPr>
            <p:cNvSpPr/>
            <p:nvPr/>
          </p:nvSpPr>
          <p:spPr>
            <a:xfrm rot="10800000">
              <a:off x="1032381" y="5044893"/>
              <a:ext cx="139525" cy="168826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Rounded Rectangle 16">
              <a:extLst>
                <a:ext uri="{FF2B5EF4-FFF2-40B4-BE49-F238E27FC236}">
                  <a16:creationId xmlns:a16="http://schemas.microsoft.com/office/drawing/2014/main" id="{60E99725-6FC2-4728-83D5-EA9AE9475820}"/>
                </a:ext>
              </a:extLst>
            </p:cNvPr>
            <p:cNvSpPr/>
            <p:nvPr/>
          </p:nvSpPr>
          <p:spPr>
            <a:xfrm>
              <a:off x="683568" y="2822616"/>
              <a:ext cx="837152" cy="1012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Rectangle 20">
              <a:extLst>
                <a:ext uri="{FF2B5EF4-FFF2-40B4-BE49-F238E27FC236}">
                  <a16:creationId xmlns:a16="http://schemas.microsoft.com/office/drawing/2014/main" id="{7FD4A75D-98E1-4007-BABB-1D66FED31627}"/>
                </a:ext>
              </a:extLst>
            </p:cNvPr>
            <p:cNvSpPr/>
            <p:nvPr/>
          </p:nvSpPr>
          <p:spPr>
            <a:xfrm>
              <a:off x="842850" y="3262374"/>
              <a:ext cx="518588" cy="1539472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73CFF27-28D4-46C1-8817-A7D31A5773A4}"/>
                </a:ext>
              </a:extLst>
            </p:cNvPr>
            <p:cNvSpPr/>
            <p:nvPr/>
          </p:nvSpPr>
          <p:spPr>
            <a:xfrm>
              <a:off x="1088192" y="2483940"/>
              <a:ext cx="27905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41CA3F0-3567-4618-9CED-08AC04065A23}"/>
                </a:ext>
              </a:extLst>
            </p:cNvPr>
            <p:cNvSpPr/>
            <p:nvPr/>
          </p:nvSpPr>
          <p:spPr>
            <a:xfrm>
              <a:off x="1074220" y="2966632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487130-DCB1-4300-8C60-ADCB57FA8635}"/>
                </a:ext>
              </a:extLst>
            </p:cNvPr>
            <p:cNvSpPr/>
            <p:nvPr/>
          </p:nvSpPr>
          <p:spPr>
            <a:xfrm>
              <a:off x="1074220" y="4450568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5F237A1-87F4-4225-9BC1-58371EA64692}"/>
                </a:ext>
              </a:extLst>
            </p:cNvPr>
            <p:cNvSpPr/>
            <p:nvPr/>
          </p:nvSpPr>
          <p:spPr>
            <a:xfrm>
              <a:off x="1074220" y="3708600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9531273-DA99-4541-9C01-8A42181FB3C6}"/>
                </a:ext>
              </a:extLst>
            </p:cNvPr>
            <p:cNvSpPr/>
            <p:nvPr/>
          </p:nvSpPr>
          <p:spPr>
            <a:xfrm>
              <a:off x="1185841" y="3523108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6B5505D-64E2-4C6D-AFD3-D06D6C6D9949}"/>
                </a:ext>
              </a:extLst>
            </p:cNvPr>
            <p:cNvSpPr/>
            <p:nvPr/>
          </p:nvSpPr>
          <p:spPr>
            <a:xfrm>
              <a:off x="1185841" y="3894092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7316612-C9B1-41B8-95FA-9F97F2CB10CE}"/>
                </a:ext>
              </a:extLst>
            </p:cNvPr>
            <p:cNvSpPr/>
            <p:nvPr/>
          </p:nvSpPr>
          <p:spPr>
            <a:xfrm>
              <a:off x="1185841" y="4265076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AD446CC-AC65-423D-9100-CFE1B9BEE40C}"/>
                </a:ext>
              </a:extLst>
            </p:cNvPr>
            <p:cNvSpPr/>
            <p:nvPr/>
          </p:nvSpPr>
          <p:spPr>
            <a:xfrm>
              <a:off x="1074220" y="4079584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A778D3-16E4-4B13-A0F3-2AC00A1E8F46}"/>
                </a:ext>
              </a:extLst>
            </p:cNvPr>
            <p:cNvSpPr/>
            <p:nvPr/>
          </p:nvSpPr>
          <p:spPr>
            <a:xfrm>
              <a:off x="1185841" y="3152124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3A8AA8F-3131-45AE-91AB-DC8F83483646}"/>
                </a:ext>
              </a:extLst>
            </p:cNvPr>
            <p:cNvSpPr/>
            <p:nvPr/>
          </p:nvSpPr>
          <p:spPr>
            <a:xfrm>
              <a:off x="1074220" y="3337616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32FF7CA-4E66-4244-B694-C3076DE4C7E7}"/>
                </a:ext>
              </a:extLst>
            </p:cNvPr>
            <p:cNvSpPr/>
            <p:nvPr/>
          </p:nvSpPr>
          <p:spPr>
            <a:xfrm>
              <a:off x="1185841" y="4636062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9B44960-59B7-4A0D-AA94-C3C0BBD31BFE}"/>
              </a:ext>
            </a:extLst>
          </p:cNvPr>
          <p:cNvGrpSpPr/>
          <p:nvPr/>
        </p:nvGrpSpPr>
        <p:grpSpPr>
          <a:xfrm>
            <a:off x="2449727" y="2335517"/>
            <a:ext cx="970076" cy="3916464"/>
            <a:chOff x="1907704" y="2451208"/>
            <a:chExt cx="837152" cy="3379813"/>
          </a:xfrm>
        </p:grpSpPr>
        <p:sp>
          <p:nvSpPr>
            <p:cNvPr id="54" name="Diagonal Stripe 53">
              <a:extLst>
                <a:ext uri="{FF2B5EF4-FFF2-40B4-BE49-F238E27FC236}">
                  <a16:creationId xmlns:a16="http://schemas.microsoft.com/office/drawing/2014/main" id="{07CAEF33-827A-4A08-B37D-3A28772A6429}"/>
                </a:ext>
              </a:extLst>
            </p:cNvPr>
            <p:cNvSpPr/>
            <p:nvPr/>
          </p:nvSpPr>
          <p:spPr>
            <a:xfrm rot="19197366">
              <a:off x="2093475" y="5194497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7">
              <a:extLst>
                <a:ext uri="{FF2B5EF4-FFF2-40B4-BE49-F238E27FC236}">
                  <a16:creationId xmlns:a16="http://schemas.microsoft.com/office/drawing/2014/main" id="{531E2B9A-930E-4BFE-9BAC-E7EAF82DC9AA}"/>
                </a:ext>
              </a:extLst>
            </p:cNvPr>
            <p:cNvSpPr/>
            <p:nvPr/>
          </p:nvSpPr>
          <p:spPr>
            <a:xfrm>
              <a:off x="2002280" y="3026003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6" name="Rounded Rectangle 36">
              <a:extLst>
                <a:ext uri="{FF2B5EF4-FFF2-40B4-BE49-F238E27FC236}">
                  <a16:creationId xmlns:a16="http://schemas.microsoft.com/office/drawing/2014/main" id="{82736ADE-FCAE-4FA3-83B0-ABE5863C377B}"/>
                </a:ext>
              </a:extLst>
            </p:cNvPr>
            <p:cNvSpPr/>
            <p:nvPr/>
          </p:nvSpPr>
          <p:spPr>
            <a:xfrm>
              <a:off x="1977467" y="2451208"/>
              <a:ext cx="697627" cy="1350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B2C7E18-6B70-4D31-9B74-B9695FC23BA7}"/>
                </a:ext>
              </a:extLst>
            </p:cNvPr>
            <p:cNvSpPr/>
            <p:nvPr/>
          </p:nvSpPr>
          <p:spPr>
            <a:xfrm>
              <a:off x="2074280" y="2586268"/>
              <a:ext cx="504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39F0160-B413-41F2-8777-3CA5DB29FA01}"/>
                </a:ext>
              </a:extLst>
            </p:cNvPr>
            <p:cNvSpPr/>
            <p:nvPr/>
          </p:nvSpPr>
          <p:spPr>
            <a:xfrm>
              <a:off x="2256517" y="5013176"/>
              <a:ext cx="139525" cy="135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9" name="Trapezoid 58">
              <a:extLst>
                <a:ext uri="{FF2B5EF4-FFF2-40B4-BE49-F238E27FC236}">
                  <a16:creationId xmlns:a16="http://schemas.microsoft.com/office/drawing/2014/main" id="{473659C7-3DA0-485C-9189-D3962E5650D7}"/>
                </a:ext>
              </a:extLst>
            </p:cNvPr>
            <p:cNvSpPr/>
            <p:nvPr/>
          </p:nvSpPr>
          <p:spPr>
            <a:xfrm rot="10800000">
              <a:off x="2256518" y="5147221"/>
              <a:ext cx="139525" cy="168826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0" name="Rounded Rectangle 40">
              <a:extLst>
                <a:ext uri="{FF2B5EF4-FFF2-40B4-BE49-F238E27FC236}">
                  <a16:creationId xmlns:a16="http://schemas.microsoft.com/office/drawing/2014/main" id="{D1642406-95B0-4D1D-AF06-0DB7D3584B98}"/>
                </a:ext>
              </a:extLst>
            </p:cNvPr>
            <p:cNvSpPr/>
            <p:nvPr/>
          </p:nvSpPr>
          <p:spPr>
            <a:xfrm>
              <a:off x="1907704" y="2929491"/>
              <a:ext cx="837152" cy="1012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1" name="Rectangle 20">
              <a:extLst>
                <a:ext uri="{FF2B5EF4-FFF2-40B4-BE49-F238E27FC236}">
                  <a16:creationId xmlns:a16="http://schemas.microsoft.com/office/drawing/2014/main" id="{FF257E0D-EC0B-449F-AE5D-9AF74F803047}"/>
                </a:ext>
              </a:extLst>
            </p:cNvPr>
            <p:cNvSpPr/>
            <p:nvPr/>
          </p:nvSpPr>
          <p:spPr>
            <a:xfrm>
              <a:off x="2066986" y="4316681"/>
              <a:ext cx="518588" cy="587493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3B9FA47-16A2-4D79-AE1E-3DAF75B0AA5F}"/>
                </a:ext>
              </a:extLst>
            </p:cNvPr>
            <p:cNvSpPr/>
            <p:nvPr/>
          </p:nvSpPr>
          <p:spPr>
            <a:xfrm>
              <a:off x="2312328" y="2586268"/>
              <a:ext cx="27905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7E1F012-120C-4235-9540-B4F542293FBB}"/>
                </a:ext>
              </a:extLst>
            </p:cNvPr>
            <p:cNvSpPr/>
            <p:nvPr/>
          </p:nvSpPr>
          <p:spPr>
            <a:xfrm>
              <a:off x="2298356" y="3073507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EC8BBE4-1933-42AC-8140-33EC198E24F7}"/>
                </a:ext>
              </a:extLst>
            </p:cNvPr>
            <p:cNvSpPr/>
            <p:nvPr/>
          </p:nvSpPr>
          <p:spPr>
            <a:xfrm>
              <a:off x="2298356" y="4557443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684A4B3-A509-4323-8325-B8E05835DC0D}"/>
                </a:ext>
              </a:extLst>
            </p:cNvPr>
            <p:cNvSpPr/>
            <p:nvPr/>
          </p:nvSpPr>
          <p:spPr>
            <a:xfrm>
              <a:off x="2298356" y="3815475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FE93D9A-6C1F-4B0D-9644-8DB1FF5D8902}"/>
                </a:ext>
              </a:extLst>
            </p:cNvPr>
            <p:cNvSpPr/>
            <p:nvPr/>
          </p:nvSpPr>
          <p:spPr>
            <a:xfrm>
              <a:off x="2409977" y="3629983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4C2C7BC-3F86-4D4A-B6B0-195238CAFA84}"/>
                </a:ext>
              </a:extLst>
            </p:cNvPr>
            <p:cNvSpPr/>
            <p:nvPr/>
          </p:nvSpPr>
          <p:spPr>
            <a:xfrm>
              <a:off x="2409977" y="4000967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E392E64-E616-4CBB-BC42-73FE1ED8059E}"/>
                </a:ext>
              </a:extLst>
            </p:cNvPr>
            <p:cNvSpPr/>
            <p:nvPr/>
          </p:nvSpPr>
          <p:spPr>
            <a:xfrm>
              <a:off x="2409977" y="4371951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DB493B0-851E-470D-8D1E-004B344D640C}"/>
                </a:ext>
              </a:extLst>
            </p:cNvPr>
            <p:cNvSpPr/>
            <p:nvPr/>
          </p:nvSpPr>
          <p:spPr>
            <a:xfrm>
              <a:off x="2298356" y="4186459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8A98242-67F4-40DB-BBEC-4CB79C085EB1}"/>
                </a:ext>
              </a:extLst>
            </p:cNvPr>
            <p:cNvSpPr/>
            <p:nvPr/>
          </p:nvSpPr>
          <p:spPr>
            <a:xfrm>
              <a:off x="2409977" y="3258999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F98FC71-350A-4E03-94FE-D20B48E51A02}"/>
                </a:ext>
              </a:extLst>
            </p:cNvPr>
            <p:cNvSpPr/>
            <p:nvPr/>
          </p:nvSpPr>
          <p:spPr>
            <a:xfrm>
              <a:off x="2298356" y="3444491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CCDF9C7-074F-4A6A-98E6-69EC2596CCA0}"/>
                </a:ext>
              </a:extLst>
            </p:cNvPr>
            <p:cNvSpPr/>
            <p:nvPr/>
          </p:nvSpPr>
          <p:spPr>
            <a:xfrm>
              <a:off x="2409977" y="4742937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1544D67-525C-40BA-8492-4BACECE6EF0C}"/>
              </a:ext>
            </a:extLst>
          </p:cNvPr>
          <p:cNvGrpSpPr/>
          <p:nvPr/>
        </p:nvGrpSpPr>
        <p:grpSpPr>
          <a:xfrm>
            <a:off x="3966768" y="2330249"/>
            <a:ext cx="970076" cy="3921732"/>
            <a:chOff x="2987824" y="2451208"/>
            <a:chExt cx="837152" cy="3384360"/>
          </a:xfrm>
        </p:grpSpPr>
        <p:sp>
          <p:nvSpPr>
            <p:cNvPr id="74" name="Diagonal Stripe 73">
              <a:extLst>
                <a:ext uri="{FF2B5EF4-FFF2-40B4-BE49-F238E27FC236}">
                  <a16:creationId xmlns:a16="http://schemas.microsoft.com/office/drawing/2014/main" id="{55943134-57B6-4C46-AE20-D66383A0BA9E}"/>
                </a:ext>
              </a:extLst>
            </p:cNvPr>
            <p:cNvSpPr/>
            <p:nvPr/>
          </p:nvSpPr>
          <p:spPr>
            <a:xfrm rot="19197366">
              <a:off x="3173595" y="5199044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">
              <a:extLst>
                <a:ext uri="{FF2B5EF4-FFF2-40B4-BE49-F238E27FC236}">
                  <a16:creationId xmlns:a16="http://schemas.microsoft.com/office/drawing/2014/main" id="{0566E210-059A-4BFE-9033-262925814B41}"/>
                </a:ext>
              </a:extLst>
            </p:cNvPr>
            <p:cNvSpPr/>
            <p:nvPr/>
          </p:nvSpPr>
          <p:spPr>
            <a:xfrm>
              <a:off x="3082400" y="3030550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6" name="Rounded Rectangle 56">
              <a:extLst>
                <a:ext uri="{FF2B5EF4-FFF2-40B4-BE49-F238E27FC236}">
                  <a16:creationId xmlns:a16="http://schemas.microsoft.com/office/drawing/2014/main" id="{33607E06-5192-486D-A828-D8727D0D0B65}"/>
                </a:ext>
              </a:extLst>
            </p:cNvPr>
            <p:cNvSpPr/>
            <p:nvPr/>
          </p:nvSpPr>
          <p:spPr>
            <a:xfrm>
              <a:off x="3057587" y="2451208"/>
              <a:ext cx="697627" cy="1350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54534F0-C8EA-44C4-8FD0-459C10BD9DEE}"/>
                </a:ext>
              </a:extLst>
            </p:cNvPr>
            <p:cNvSpPr/>
            <p:nvPr/>
          </p:nvSpPr>
          <p:spPr>
            <a:xfrm>
              <a:off x="3154400" y="2586268"/>
              <a:ext cx="504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70BE000-2388-45B3-98D3-89F41488D408}"/>
                </a:ext>
              </a:extLst>
            </p:cNvPr>
            <p:cNvSpPr/>
            <p:nvPr/>
          </p:nvSpPr>
          <p:spPr>
            <a:xfrm>
              <a:off x="3336637" y="5013176"/>
              <a:ext cx="139525" cy="135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9" name="Trapezoid 78">
              <a:extLst>
                <a:ext uri="{FF2B5EF4-FFF2-40B4-BE49-F238E27FC236}">
                  <a16:creationId xmlns:a16="http://schemas.microsoft.com/office/drawing/2014/main" id="{5AB8A923-CB7E-4501-BDE1-FB9496FD71D1}"/>
                </a:ext>
              </a:extLst>
            </p:cNvPr>
            <p:cNvSpPr/>
            <p:nvPr/>
          </p:nvSpPr>
          <p:spPr>
            <a:xfrm rot="10800000">
              <a:off x="3336638" y="5147221"/>
              <a:ext cx="139525" cy="168826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0" name="Rounded Rectangle 60">
              <a:extLst>
                <a:ext uri="{FF2B5EF4-FFF2-40B4-BE49-F238E27FC236}">
                  <a16:creationId xmlns:a16="http://schemas.microsoft.com/office/drawing/2014/main" id="{96CEC8EA-0D76-4C48-9F98-A1A372F66F33}"/>
                </a:ext>
              </a:extLst>
            </p:cNvPr>
            <p:cNvSpPr/>
            <p:nvPr/>
          </p:nvSpPr>
          <p:spPr>
            <a:xfrm>
              <a:off x="2987824" y="2934038"/>
              <a:ext cx="837152" cy="1012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1" name="Rectangle 20">
              <a:extLst>
                <a:ext uri="{FF2B5EF4-FFF2-40B4-BE49-F238E27FC236}">
                  <a16:creationId xmlns:a16="http://schemas.microsoft.com/office/drawing/2014/main" id="{7D883589-0EA3-43D9-B1DC-04462B58373E}"/>
                </a:ext>
              </a:extLst>
            </p:cNvPr>
            <p:cNvSpPr/>
            <p:nvPr/>
          </p:nvSpPr>
          <p:spPr>
            <a:xfrm>
              <a:off x="3147106" y="3758540"/>
              <a:ext cx="518588" cy="1145634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FCFF455-C66A-4335-B0BD-B5EB38A4FC16}"/>
                </a:ext>
              </a:extLst>
            </p:cNvPr>
            <p:cNvSpPr/>
            <p:nvPr/>
          </p:nvSpPr>
          <p:spPr>
            <a:xfrm>
              <a:off x="3392448" y="2586268"/>
              <a:ext cx="27905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18ABAF9-BDAF-46C0-8276-F3B7D6771C92}"/>
                </a:ext>
              </a:extLst>
            </p:cNvPr>
            <p:cNvSpPr/>
            <p:nvPr/>
          </p:nvSpPr>
          <p:spPr>
            <a:xfrm>
              <a:off x="3378476" y="3078054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4567B70-3763-4B65-B7A2-5CE7BCC339B7}"/>
                </a:ext>
              </a:extLst>
            </p:cNvPr>
            <p:cNvSpPr/>
            <p:nvPr/>
          </p:nvSpPr>
          <p:spPr>
            <a:xfrm>
              <a:off x="3378476" y="4561990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B958A23-B893-45AA-9935-643132767339}"/>
                </a:ext>
              </a:extLst>
            </p:cNvPr>
            <p:cNvSpPr/>
            <p:nvPr/>
          </p:nvSpPr>
          <p:spPr>
            <a:xfrm>
              <a:off x="3378476" y="3820022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C4CCC78-D5CB-4ACE-9280-B062B15F847E}"/>
                </a:ext>
              </a:extLst>
            </p:cNvPr>
            <p:cNvSpPr/>
            <p:nvPr/>
          </p:nvSpPr>
          <p:spPr>
            <a:xfrm>
              <a:off x="3490097" y="3634530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4A1FD1F-3D36-4E79-8768-49ECD4714DC8}"/>
                </a:ext>
              </a:extLst>
            </p:cNvPr>
            <p:cNvSpPr/>
            <p:nvPr/>
          </p:nvSpPr>
          <p:spPr>
            <a:xfrm>
              <a:off x="3490097" y="4005514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5B249FD-FA67-4C8E-84B7-97801A79FFAD}"/>
                </a:ext>
              </a:extLst>
            </p:cNvPr>
            <p:cNvSpPr/>
            <p:nvPr/>
          </p:nvSpPr>
          <p:spPr>
            <a:xfrm>
              <a:off x="3490097" y="4376498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2639F14-291C-46DD-B14D-0CD72C4F4E4B}"/>
                </a:ext>
              </a:extLst>
            </p:cNvPr>
            <p:cNvSpPr/>
            <p:nvPr/>
          </p:nvSpPr>
          <p:spPr>
            <a:xfrm>
              <a:off x="3378476" y="4191006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873D70E-76E7-4020-9B00-60DE362D3313}"/>
                </a:ext>
              </a:extLst>
            </p:cNvPr>
            <p:cNvSpPr/>
            <p:nvPr/>
          </p:nvSpPr>
          <p:spPr>
            <a:xfrm>
              <a:off x="3490097" y="3263546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9664078-D753-4605-A55A-7F1930B3E803}"/>
                </a:ext>
              </a:extLst>
            </p:cNvPr>
            <p:cNvSpPr/>
            <p:nvPr/>
          </p:nvSpPr>
          <p:spPr>
            <a:xfrm>
              <a:off x="3378476" y="3449038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A8445B6-CE46-4247-91DC-AF0936AA7DF5}"/>
                </a:ext>
              </a:extLst>
            </p:cNvPr>
            <p:cNvSpPr/>
            <p:nvPr/>
          </p:nvSpPr>
          <p:spPr>
            <a:xfrm>
              <a:off x="3490097" y="4747484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FDA8F40B-3355-45DA-9899-D7C3D53ADAF1}"/>
              </a:ext>
            </a:extLst>
          </p:cNvPr>
          <p:cNvSpPr txBox="1"/>
          <p:nvPr/>
        </p:nvSpPr>
        <p:spPr>
          <a:xfrm>
            <a:off x="975222" y="1881763"/>
            <a:ext cx="88500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85%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8F08E6-8ABD-4340-B76D-F9E4135F18E0}"/>
              </a:ext>
            </a:extLst>
          </p:cNvPr>
          <p:cNvSpPr txBox="1"/>
          <p:nvPr/>
        </p:nvSpPr>
        <p:spPr>
          <a:xfrm>
            <a:off x="2481418" y="1881763"/>
            <a:ext cx="89313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35%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5302AF-2303-48E5-8A27-0D26312484F0}"/>
              </a:ext>
            </a:extLst>
          </p:cNvPr>
          <p:cNvSpPr txBox="1"/>
          <p:nvPr/>
        </p:nvSpPr>
        <p:spPr>
          <a:xfrm>
            <a:off x="3995748" y="1881763"/>
            <a:ext cx="90127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65%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70E2971-0D30-4314-A521-B087D87A0330}"/>
              </a:ext>
            </a:extLst>
          </p:cNvPr>
          <p:cNvGrpSpPr/>
          <p:nvPr/>
        </p:nvGrpSpPr>
        <p:grpSpPr>
          <a:xfrm>
            <a:off x="5850435" y="1929918"/>
            <a:ext cx="5650440" cy="998056"/>
            <a:chOff x="1353016" y="1766707"/>
            <a:chExt cx="2452106" cy="998056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35284F2-C751-4F73-85B4-8ED5A657139A}"/>
                </a:ext>
              </a:extLst>
            </p:cNvPr>
            <p:cNvSpPr txBox="1"/>
            <p:nvPr/>
          </p:nvSpPr>
          <p:spPr>
            <a:xfrm>
              <a:off x="1353016" y="2118432"/>
              <a:ext cx="2450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 and appeal to your Presentations. 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F263729-A7ED-48E1-8745-60174963F0D4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034A337D-E1A7-4844-841F-D46B06C0F17F}"/>
              </a:ext>
            </a:extLst>
          </p:cNvPr>
          <p:cNvSpPr txBox="1"/>
          <p:nvPr/>
        </p:nvSpPr>
        <p:spPr>
          <a:xfrm>
            <a:off x="5884836" y="3134394"/>
            <a:ext cx="1633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$352,000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2351821-C54E-47AF-AE02-1DF3F684EA74}"/>
              </a:ext>
            </a:extLst>
          </p:cNvPr>
          <p:cNvSpPr txBox="1"/>
          <p:nvPr/>
        </p:nvSpPr>
        <p:spPr>
          <a:xfrm>
            <a:off x="7764924" y="3131775"/>
            <a:ext cx="1633993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$352,000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4EBE549-FC67-404A-B030-02CA4874C61E}"/>
              </a:ext>
            </a:extLst>
          </p:cNvPr>
          <p:cNvSpPr txBox="1"/>
          <p:nvPr/>
        </p:nvSpPr>
        <p:spPr>
          <a:xfrm>
            <a:off x="9645012" y="3129156"/>
            <a:ext cx="1633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$352,000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23" name="Chart 122">
            <a:extLst>
              <a:ext uri="{FF2B5EF4-FFF2-40B4-BE49-F238E27FC236}">
                <a16:creationId xmlns:a16="http://schemas.microsoft.com/office/drawing/2014/main" id="{196AB5DF-52C0-486C-8609-20E1D2F48A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3654702"/>
              </p:ext>
            </p:extLst>
          </p:nvPr>
        </p:nvGraphicFramePr>
        <p:xfrm>
          <a:off x="5726805" y="3965760"/>
          <a:ext cx="5650440" cy="2434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7111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CB718-C787-4BA7-9EC6-7413ECEC59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8ACD0-23C5-440D-8176-1B827D4E3FD9}"/>
              </a:ext>
            </a:extLst>
          </p:cNvPr>
          <p:cNvSpPr txBox="1"/>
          <p:nvPr/>
        </p:nvSpPr>
        <p:spPr>
          <a:xfrm>
            <a:off x="4044462" y="3587234"/>
            <a:ext cx="17109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ALLPPT.com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B5D97DE5-D42F-4123-BDE2-006B36110448}"/>
              </a:ext>
            </a:extLst>
          </p:cNvPr>
          <p:cNvSpPr txBox="1">
            <a:spLocks/>
          </p:cNvSpPr>
          <p:nvPr/>
        </p:nvSpPr>
        <p:spPr>
          <a:xfrm>
            <a:off x="762584" y="718649"/>
            <a:ext cx="4992866" cy="161427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06DDE-CF78-4F64-8AEA-C35547A603A3}"/>
              </a:ext>
            </a:extLst>
          </p:cNvPr>
          <p:cNvSpPr txBox="1"/>
          <p:nvPr/>
        </p:nvSpPr>
        <p:spPr>
          <a:xfrm>
            <a:off x="7558727" y="1278910"/>
            <a:ext cx="3179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CF4905B-945C-4F5B-BBFD-133CCDF298A0}"/>
              </a:ext>
            </a:extLst>
          </p:cNvPr>
          <p:cNvSpPr/>
          <p:nvPr/>
        </p:nvSpPr>
        <p:spPr>
          <a:xfrm>
            <a:off x="6881180" y="782510"/>
            <a:ext cx="631114" cy="496400"/>
          </a:xfrm>
          <a:custGeom>
            <a:avLst/>
            <a:gdLst/>
            <a:ahLst/>
            <a:cxnLst/>
            <a:rect l="l" t="t" r="r" b="b"/>
            <a:pathLst>
              <a:path w="959899" h="755005">
                <a:moveTo>
                  <a:pt x="891601" y="0"/>
                </a:moveTo>
                <a:lnTo>
                  <a:pt x="959899" y="144047"/>
                </a:lnTo>
                <a:cubicBezTo>
                  <a:pt x="890359" y="167227"/>
                  <a:pt x="840481" y="199513"/>
                  <a:pt x="810264" y="240906"/>
                </a:cubicBezTo>
                <a:cubicBezTo>
                  <a:pt x="780048" y="282299"/>
                  <a:pt x="764111" y="337351"/>
                  <a:pt x="762456" y="406063"/>
                </a:cubicBezTo>
                <a:lnTo>
                  <a:pt x="931338" y="406063"/>
                </a:lnTo>
                <a:lnTo>
                  <a:pt x="931338" y="755005"/>
                </a:lnTo>
                <a:lnTo>
                  <a:pt x="582397" y="755005"/>
                </a:lnTo>
                <a:lnTo>
                  <a:pt x="582397" y="505406"/>
                </a:lnTo>
                <a:cubicBezTo>
                  <a:pt x="582397" y="403580"/>
                  <a:pt x="591296" y="323692"/>
                  <a:pt x="609095" y="265742"/>
                </a:cubicBezTo>
                <a:cubicBezTo>
                  <a:pt x="626894" y="207792"/>
                  <a:pt x="660008" y="155637"/>
                  <a:pt x="708438" y="109277"/>
                </a:cubicBezTo>
                <a:cubicBezTo>
                  <a:pt x="756868" y="62917"/>
                  <a:pt x="817922" y="26491"/>
                  <a:pt x="891601" y="0"/>
                </a:cubicBezTo>
                <a:close/>
                <a:moveTo>
                  <a:pt x="309204" y="0"/>
                </a:moveTo>
                <a:lnTo>
                  <a:pt x="377502" y="144047"/>
                </a:lnTo>
                <a:cubicBezTo>
                  <a:pt x="307962" y="167227"/>
                  <a:pt x="258084" y="199513"/>
                  <a:pt x="227867" y="240906"/>
                </a:cubicBezTo>
                <a:cubicBezTo>
                  <a:pt x="197650" y="282299"/>
                  <a:pt x="181714" y="337351"/>
                  <a:pt x="180059" y="406063"/>
                </a:cubicBezTo>
                <a:lnTo>
                  <a:pt x="348941" y="406063"/>
                </a:lnTo>
                <a:lnTo>
                  <a:pt x="348941" y="755005"/>
                </a:lnTo>
                <a:lnTo>
                  <a:pt x="0" y="755005"/>
                </a:lnTo>
                <a:lnTo>
                  <a:pt x="0" y="505406"/>
                </a:lnTo>
                <a:cubicBezTo>
                  <a:pt x="0" y="404408"/>
                  <a:pt x="8899" y="324726"/>
                  <a:pt x="26698" y="266363"/>
                </a:cubicBezTo>
                <a:cubicBezTo>
                  <a:pt x="44497" y="207999"/>
                  <a:pt x="77404" y="155637"/>
                  <a:pt x="125420" y="109277"/>
                </a:cubicBezTo>
                <a:cubicBezTo>
                  <a:pt x="173436" y="62917"/>
                  <a:pt x="234697" y="26491"/>
                  <a:pt x="30920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6789111-CC7F-496B-BBB6-757FD8A69EF2}"/>
              </a:ext>
            </a:extLst>
          </p:cNvPr>
          <p:cNvSpPr/>
          <p:nvPr/>
        </p:nvSpPr>
        <p:spPr>
          <a:xfrm rot="10800000">
            <a:off x="10715980" y="3523700"/>
            <a:ext cx="631114" cy="496400"/>
          </a:xfrm>
          <a:custGeom>
            <a:avLst/>
            <a:gdLst/>
            <a:ahLst/>
            <a:cxnLst/>
            <a:rect l="l" t="t" r="r" b="b"/>
            <a:pathLst>
              <a:path w="959899" h="755005">
                <a:moveTo>
                  <a:pt x="891601" y="0"/>
                </a:moveTo>
                <a:lnTo>
                  <a:pt x="959899" y="144047"/>
                </a:lnTo>
                <a:cubicBezTo>
                  <a:pt x="890359" y="167227"/>
                  <a:pt x="840481" y="199513"/>
                  <a:pt x="810264" y="240906"/>
                </a:cubicBezTo>
                <a:cubicBezTo>
                  <a:pt x="780048" y="282299"/>
                  <a:pt x="764111" y="337351"/>
                  <a:pt x="762456" y="406063"/>
                </a:cubicBezTo>
                <a:lnTo>
                  <a:pt x="931338" y="406063"/>
                </a:lnTo>
                <a:lnTo>
                  <a:pt x="931338" y="755005"/>
                </a:lnTo>
                <a:lnTo>
                  <a:pt x="582397" y="755005"/>
                </a:lnTo>
                <a:lnTo>
                  <a:pt x="582397" y="505406"/>
                </a:lnTo>
                <a:cubicBezTo>
                  <a:pt x="582397" y="403580"/>
                  <a:pt x="591296" y="323692"/>
                  <a:pt x="609095" y="265742"/>
                </a:cubicBezTo>
                <a:cubicBezTo>
                  <a:pt x="626894" y="207792"/>
                  <a:pt x="660008" y="155637"/>
                  <a:pt x="708438" y="109277"/>
                </a:cubicBezTo>
                <a:cubicBezTo>
                  <a:pt x="756868" y="62917"/>
                  <a:pt x="817922" y="26491"/>
                  <a:pt x="891601" y="0"/>
                </a:cubicBezTo>
                <a:close/>
                <a:moveTo>
                  <a:pt x="309204" y="0"/>
                </a:moveTo>
                <a:lnTo>
                  <a:pt x="377502" y="144047"/>
                </a:lnTo>
                <a:cubicBezTo>
                  <a:pt x="307962" y="167227"/>
                  <a:pt x="258084" y="199513"/>
                  <a:pt x="227867" y="240906"/>
                </a:cubicBezTo>
                <a:cubicBezTo>
                  <a:pt x="197650" y="282299"/>
                  <a:pt x="181714" y="337351"/>
                  <a:pt x="180059" y="406063"/>
                </a:cubicBezTo>
                <a:lnTo>
                  <a:pt x="348941" y="406063"/>
                </a:lnTo>
                <a:lnTo>
                  <a:pt x="348941" y="755005"/>
                </a:lnTo>
                <a:lnTo>
                  <a:pt x="0" y="755005"/>
                </a:lnTo>
                <a:lnTo>
                  <a:pt x="0" y="505406"/>
                </a:lnTo>
                <a:cubicBezTo>
                  <a:pt x="0" y="404408"/>
                  <a:pt x="8899" y="324726"/>
                  <a:pt x="26698" y="266363"/>
                </a:cubicBezTo>
                <a:cubicBezTo>
                  <a:pt x="44497" y="207999"/>
                  <a:pt x="77404" y="155637"/>
                  <a:pt x="125420" y="109277"/>
                </a:cubicBezTo>
                <a:cubicBezTo>
                  <a:pt x="173436" y="62917"/>
                  <a:pt x="234697" y="26491"/>
                  <a:pt x="30920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B50C6-66A5-4180-A0BD-E84124AC383C}"/>
              </a:ext>
            </a:extLst>
          </p:cNvPr>
          <p:cNvSpPr txBox="1"/>
          <p:nvPr/>
        </p:nvSpPr>
        <p:spPr>
          <a:xfrm>
            <a:off x="7131466" y="4413497"/>
            <a:ext cx="4326335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Create</a:t>
            </a:r>
          </a:p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Professional </a:t>
            </a:r>
          </a:p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 Presentation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14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7F5018-5A1B-4348-B4C7-F90DA3E7FB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AF9A27-7FF1-4013-B095-48D090C511C6}"/>
              </a:ext>
            </a:extLst>
          </p:cNvPr>
          <p:cNvGrpSpPr/>
          <p:nvPr/>
        </p:nvGrpSpPr>
        <p:grpSpPr>
          <a:xfrm>
            <a:off x="3741176" y="1763795"/>
            <a:ext cx="4709648" cy="3723835"/>
            <a:chOff x="2228055" y="1971102"/>
            <a:chExt cx="4575969" cy="3618138"/>
          </a:xfrm>
        </p:grpSpPr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8C2A3CAF-74F9-4B6E-841E-A026F21AC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055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913381" y="1203"/>
                  </a:lnTo>
                  <a:lnTo>
                    <a:pt x="2053042" y="12022"/>
                  </a:lnTo>
                  <a:lnTo>
                    <a:pt x="2185723" y="30056"/>
                  </a:lnTo>
                  <a:lnTo>
                    <a:pt x="2312583" y="56506"/>
                  </a:lnTo>
                  <a:lnTo>
                    <a:pt x="2433624" y="88967"/>
                  </a:lnTo>
                  <a:lnTo>
                    <a:pt x="2545354" y="131046"/>
                  </a:lnTo>
                  <a:lnTo>
                    <a:pt x="2653593" y="176731"/>
                  </a:lnTo>
                  <a:lnTo>
                    <a:pt x="2752521" y="230833"/>
                  </a:lnTo>
                  <a:lnTo>
                    <a:pt x="2763561" y="238103"/>
                  </a:lnTo>
                  <a:lnTo>
                    <a:pt x="2764776" y="236609"/>
                  </a:lnTo>
                  <a:cubicBezTo>
                    <a:pt x="3318761" y="687035"/>
                    <a:pt x="3404939" y="1500322"/>
                    <a:pt x="2957653" y="2056846"/>
                  </a:cubicBezTo>
                  <a:lnTo>
                    <a:pt x="2794867" y="1926012"/>
                  </a:lnTo>
                  <a:cubicBezTo>
                    <a:pt x="3170184" y="1459033"/>
                    <a:pt x="3097872" y="776605"/>
                    <a:pt x="2633024" y="398652"/>
                  </a:cubicBezTo>
                  <a:lnTo>
                    <a:pt x="2635535" y="395564"/>
                  </a:lnTo>
                  <a:cubicBezTo>
                    <a:pt x="2458856" y="294299"/>
                    <a:pt x="2250796" y="159602"/>
                    <a:pt x="1912553" y="162771"/>
                  </a:cubicBezTo>
                  <a:cubicBezTo>
                    <a:pt x="1018501" y="171149"/>
                    <a:pt x="651082" y="745769"/>
                    <a:pt x="651082" y="1464934"/>
                  </a:cubicBezTo>
                  <a:cubicBezTo>
                    <a:pt x="651082" y="2065638"/>
                    <a:pt x="1045124" y="2571338"/>
                    <a:pt x="1581345" y="2720212"/>
                  </a:cubicBezTo>
                  <a:cubicBezTo>
                    <a:pt x="2189761" y="2865156"/>
                    <a:pt x="2916596" y="3085457"/>
                    <a:pt x="3019039" y="3381117"/>
                  </a:cubicBezTo>
                  <a:lnTo>
                    <a:pt x="3030682" y="3420409"/>
                  </a:lnTo>
                  <a:lnTo>
                    <a:pt x="3049304" y="3486532"/>
                  </a:lnTo>
                  <a:lnTo>
                    <a:pt x="3067926" y="3553859"/>
                  </a:lnTo>
                  <a:lnTo>
                    <a:pt x="3088874" y="3615173"/>
                  </a:lnTo>
                  <a:lnTo>
                    <a:pt x="3090086" y="3618138"/>
                  </a:lnTo>
                  <a:lnTo>
                    <a:pt x="1487028" y="3618138"/>
                  </a:lnTo>
                  <a:lnTo>
                    <a:pt x="1482754" y="3594736"/>
                  </a:lnTo>
                  <a:lnTo>
                    <a:pt x="1471115" y="3529813"/>
                  </a:lnTo>
                  <a:lnTo>
                    <a:pt x="1458312" y="3466094"/>
                  </a:lnTo>
                  <a:lnTo>
                    <a:pt x="1443182" y="3404780"/>
                  </a:lnTo>
                  <a:lnTo>
                    <a:pt x="1428052" y="3345869"/>
                  </a:lnTo>
                  <a:lnTo>
                    <a:pt x="1409430" y="3294173"/>
                  </a:lnTo>
                  <a:lnTo>
                    <a:pt x="1389645" y="3249689"/>
                  </a:lnTo>
                  <a:lnTo>
                    <a:pt x="1368696" y="3214824"/>
                  </a:lnTo>
                  <a:lnTo>
                    <a:pt x="1345419" y="3193183"/>
                  </a:lnTo>
                  <a:lnTo>
                    <a:pt x="1319814" y="3182363"/>
                  </a:lnTo>
                  <a:lnTo>
                    <a:pt x="1290717" y="3177554"/>
                  </a:lnTo>
                  <a:lnTo>
                    <a:pt x="1256965" y="3179958"/>
                  </a:lnTo>
                  <a:lnTo>
                    <a:pt x="1223213" y="3184767"/>
                  </a:lnTo>
                  <a:lnTo>
                    <a:pt x="1191790" y="3193183"/>
                  </a:lnTo>
                  <a:lnTo>
                    <a:pt x="1161529" y="3201598"/>
                  </a:lnTo>
                  <a:lnTo>
                    <a:pt x="1133597" y="3210015"/>
                  </a:lnTo>
                  <a:lnTo>
                    <a:pt x="1112647" y="3217228"/>
                  </a:lnTo>
                  <a:lnTo>
                    <a:pt x="1062602" y="3234059"/>
                  </a:lnTo>
                  <a:lnTo>
                    <a:pt x="1005573" y="3249689"/>
                  </a:lnTo>
                  <a:lnTo>
                    <a:pt x="941560" y="3262914"/>
                  </a:lnTo>
                  <a:lnTo>
                    <a:pt x="874056" y="3271330"/>
                  </a:lnTo>
                  <a:lnTo>
                    <a:pt x="806552" y="3278543"/>
                  </a:lnTo>
                  <a:lnTo>
                    <a:pt x="737886" y="3280948"/>
                  </a:lnTo>
                  <a:lnTo>
                    <a:pt x="672709" y="3276139"/>
                  </a:lnTo>
                  <a:lnTo>
                    <a:pt x="611025" y="3265318"/>
                  </a:lnTo>
                  <a:lnTo>
                    <a:pt x="577273" y="3256902"/>
                  </a:lnTo>
                  <a:lnTo>
                    <a:pt x="543521" y="3241274"/>
                  </a:lnTo>
                  <a:lnTo>
                    <a:pt x="509769" y="3223240"/>
                  </a:lnTo>
                  <a:lnTo>
                    <a:pt x="480674" y="3201598"/>
                  </a:lnTo>
                  <a:lnTo>
                    <a:pt x="450413" y="3175149"/>
                  </a:lnTo>
                  <a:lnTo>
                    <a:pt x="427136" y="3147498"/>
                  </a:lnTo>
                  <a:lnTo>
                    <a:pt x="410841" y="3112633"/>
                  </a:lnTo>
                  <a:lnTo>
                    <a:pt x="398039" y="3072958"/>
                  </a:lnTo>
                  <a:lnTo>
                    <a:pt x="393384" y="3029676"/>
                  </a:lnTo>
                  <a:lnTo>
                    <a:pt x="398039" y="2981586"/>
                  </a:lnTo>
                  <a:lnTo>
                    <a:pt x="403859" y="2947924"/>
                  </a:lnTo>
                  <a:lnTo>
                    <a:pt x="412006" y="2910653"/>
                  </a:lnTo>
                  <a:lnTo>
                    <a:pt x="421316" y="2872182"/>
                  </a:lnTo>
                  <a:lnTo>
                    <a:pt x="424808" y="2834911"/>
                  </a:lnTo>
                  <a:lnTo>
                    <a:pt x="424808" y="2795237"/>
                  </a:lnTo>
                  <a:lnTo>
                    <a:pt x="414333" y="2760372"/>
                  </a:lnTo>
                  <a:lnTo>
                    <a:pt x="403859" y="2741136"/>
                  </a:lnTo>
                  <a:lnTo>
                    <a:pt x="385236" y="2723102"/>
                  </a:lnTo>
                  <a:lnTo>
                    <a:pt x="365452" y="2709877"/>
                  </a:lnTo>
                  <a:lnTo>
                    <a:pt x="344502" y="2699057"/>
                  </a:lnTo>
                  <a:lnTo>
                    <a:pt x="323552" y="2683427"/>
                  </a:lnTo>
                  <a:lnTo>
                    <a:pt x="307259" y="2666596"/>
                  </a:lnTo>
                  <a:lnTo>
                    <a:pt x="294455" y="2644956"/>
                  </a:lnTo>
                  <a:lnTo>
                    <a:pt x="289800" y="2620911"/>
                  </a:lnTo>
                  <a:lnTo>
                    <a:pt x="292128" y="2596866"/>
                  </a:lnTo>
                  <a:lnTo>
                    <a:pt x="300275" y="2574023"/>
                  </a:lnTo>
                  <a:lnTo>
                    <a:pt x="310750" y="2554786"/>
                  </a:lnTo>
                  <a:lnTo>
                    <a:pt x="317733" y="2535551"/>
                  </a:lnTo>
                  <a:lnTo>
                    <a:pt x="283982" y="2511505"/>
                  </a:lnTo>
                  <a:lnTo>
                    <a:pt x="260703" y="2487461"/>
                  </a:lnTo>
                  <a:lnTo>
                    <a:pt x="247901" y="2463416"/>
                  </a:lnTo>
                  <a:lnTo>
                    <a:pt x="245574" y="2436966"/>
                  </a:lnTo>
                  <a:lnTo>
                    <a:pt x="249066" y="2412922"/>
                  </a:lnTo>
                  <a:lnTo>
                    <a:pt x="258376" y="2386471"/>
                  </a:lnTo>
                  <a:lnTo>
                    <a:pt x="271178" y="2360023"/>
                  </a:lnTo>
                  <a:lnTo>
                    <a:pt x="285145" y="2333572"/>
                  </a:lnTo>
                  <a:lnTo>
                    <a:pt x="297948" y="2305921"/>
                  </a:lnTo>
                  <a:lnTo>
                    <a:pt x="310750" y="2279471"/>
                  </a:lnTo>
                  <a:lnTo>
                    <a:pt x="317733" y="2250617"/>
                  </a:lnTo>
                  <a:lnTo>
                    <a:pt x="294455" y="2228976"/>
                  </a:lnTo>
                  <a:lnTo>
                    <a:pt x="261868" y="2212145"/>
                  </a:lnTo>
                  <a:lnTo>
                    <a:pt x="225789" y="2196515"/>
                  </a:lnTo>
                  <a:lnTo>
                    <a:pt x="188545" y="2183290"/>
                  </a:lnTo>
                  <a:lnTo>
                    <a:pt x="150138" y="2170066"/>
                  </a:lnTo>
                  <a:lnTo>
                    <a:pt x="111731" y="2156841"/>
                  </a:lnTo>
                  <a:lnTo>
                    <a:pt x="75651" y="2141212"/>
                  </a:lnTo>
                  <a:lnTo>
                    <a:pt x="46554" y="2124381"/>
                  </a:lnTo>
                  <a:lnTo>
                    <a:pt x="20950" y="2100335"/>
                  </a:lnTo>
                  <a:lnTo>
                    <a:pt x="5820" y="2071482"/>
                  </a:lnTo>
                  <a:lnTo>
                    <a:pt x="0" y="2041425"/>
                  </a:lnTo>
                  <a:lnTo>
                    <a:pt x="4656" y="2012571"/>
                  </a:lnTo>
                  <a:lnTo>
                    <a:pt x="15130" y="1986122"/>
                  </a:lnTo>
                  <a:lnTo>
                    <a:pt x="31424" y="1964481"/>
                  </a:lnTo>
                  <a:lnTo>
                    <a:pt x="51209" y="1942841"/>
                  </a:lnTo>
                  <a:lnTo>
                    <a:pt x="69831" y="1924807"/>
                  </a:lnTo>
                  <a:lnTo>
                    <a:pt x="84961" y="1910380"/>
                  </a:lnTo>
                  <a:lnTo>
                    <a:pt x="129188" y="1857481"/>
                  </a:lnTo>
                  <a:lnTo>
                    <a:pt x="175742" y="1809391"/>
                  </a:lnTo>
                  <a:lnTo>
                    <a:pt x="222297" y="1761301"/>
                  </a:lnTo>
                  <a:lnTo>
                    <a:pt x="266523" y="1708402"/>
                  </a:lnTo>
                  <a:lnTo>
                    <a:pt x="308423" y="1656704"/>
                  </a:lnTo>
                  <a:lnTo>
                    <a:pt x="346829" y="1597795"/>
                  </a:lnTo>
                  <a:lnTo>
                    <a:pt x="378254" y="1534075"/>
                  </a:lnTo>
                  <a:lnTo>
                    <a:pt x="395711" y="1481176"/>
                  </a:lnTo>
                  <a:lnTo>
                    <a:pt x="401531" y="1429479"/>
                  </a:lnTo>
                  <a:lnTo>
                    <a:pt x="401531" y="1374175"/>
                  </a:lnTo>
                  <a:cubicBezTo>
                    <a:pt x="401143" y="1354538"/>
                    <a:pt x="400754" y="1334901"/>
                    <a:pt x="400367" y="1315264"/>
                  </a:cubicBezTo>
                  <a:lnTo>
                    <a:pt x="398039" y="1256355"/>
                  </a:lnTo>
                  <a:lnTo>
                    <a:pt x="400367" y="1192635"/>
                  </a:lnTo>
                  <a:lnTo>
                    <a:pt x="406186" y="1125309"/>
                  </a:lnTo>
                  <a:lnTo>
                    <a:pt x="471362" y="847589"/>
                  </a:lnTo>
                  <a:lnTo>
                    <a:pt x="512097" y="746600"/>
                  </a:lnTo>
                  <a:lnTo>
                    <a:pt x="560979" y="652824"/>
                  </a:lnTo>
                  <a:lnTo>
                    <a:pt x="618008" y="565059"/>
                  </a:lnTo>
                  <a:lnTo>
                    <a:pt x="683184" y="482103"/>
                  </a:lnTo>
                  <a:lnTo>
                    <a:pt x="755343" y="406361"/>
                  </a:lnTo>
                  <a:lnTo>
                    <a:pt x="833322" y="336631"/>
                  </a:lnTo>
                  <a:lnTo>
                    <a:pt x="918283" y="272912"/>
                  </a:lnTo>
                  <a:lnTo>
                    <a:pt x="1006736" y="216405"/>
                  </a:lnTo>
                  <a:lnTo>
                    <a:pt x="1102172" y="165911"/>
                  </a:lnTo>
                  <a:lnTo>
                    <a:pt x="1199936" y="123832"/>
                  </a:lnTo>
                  <a:lnTo>
                    <a:pt x="1298864" y="86563"/>
                  </a:lnTo>
                  <a:lnTo>
                    <a:pt x="1631727" y="108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F7C7035-5F1B-4C77-B730-424AB094F28D}"/>
                </a:ext>
              </a:extLst>
            </p:cNvPr>
            <p:cNvGrpSpPr/>
            <p:nvPr/>
          </p:nvGrpSpPr>
          <p:grpSpPr>
            <a:xfrm>
              <a:off x="4023554" y="4019367"/>
              <a:ext cx="1008112" cy="734938"/>
              <a:chOff x="3509379" y="4293096"/>
              <a:chExt cx="1008112" cy="734938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01712F7-CEB8-4C93-84DB-52B85B3180E8}"/>
                  </a:ext>
                </a:extLst>
              </p:cNvPr>
              <p:cNvSpPr/>
              <p:nvPr/>
            </p:nvSpPr>
            <p:spPr>
              <a:xfrm>
                <a:off x="3509379" y="4293096"/>
                <a:ext cx="1008112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ounded Rectangle 13">
                <a:extLst>
                  <a:ext uri="{FF2B5EF4-FFF2-40B4-BE49-F238E27FC236}">
                    <a16:creationId xmlns:a16="http://schemas.microsoft.com/office/drawing/2014/main" id="{B33C049F-3F98-4469-A8A6-833E19324A53}"/>
                  </a:ext>
                </a:extLst>
              </p:cNvPr>
              <p:cNvSpPr/>
              <p:nvPr/>
            </p:nvSpPr>
            <p:spPr>
              <a:xfrm>
                <a:off x="3581435" y="4537695"/>
                <a:ext cx="864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10043205-493D-4CE9-89E6-B7D715DFAA76}"/>
                  </a:ext>
                </a:extLst>
              </p:cNvPr>
              <p:cNvSpPr/>
              <p:nvPr/>
            </p:nvSpPr>
            <p:spPr>
              <a:xfrm>
                <a:off x="3766973" y="4535109"/>
                <a:ext cx="492925" cy="492925"/>
              </a:xfrm>
              <a:prstGeom prst="chord">
                <a:avLst>
                  <a:gd name="adj1" fmla="val 21471232"/>
                  <a:gd name="adj2" fmla="val 10878117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76A7136C-8599-42B6-8AEE-EBB40B43FF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60064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631727" y="10821"/>
                  </a:lnTo>
                  <a:lnTo>
                    <a:pt x="1298864" y="86563"/>
                  </a:lnTo>
                  <a:lnTo>
                    <a:pt x="1199936" y="123832"/>
                  </a:lnTo>
                  <a:lnTo>
                    <a:pt x="1102172" y="165911"/>
                  </a:lnTo>
                  <a:lnTo>
                    <a:pt x="1006736" y="216405"/>
                  </a:lnTo>
                  <a:lnTo>
                    <a:pt x="918283" y="272912"/>
                  </a:lnTo>
                  <a:lnTo>
                    <a:pt x="833322" y="336631"/>
                  </a:lnTo>
                  <a:lnTo>
                    <a:pt x="755343" y="406361"/>
                  </a:lnTo>
                  <a:lnTo>
                    <a:pt x="683184" y="482103"/>
                  </a:lnTo>
                  <a:lnTo>
                    <a:pt x="618008" y="565059"/>
                  </a:lnTo>
                  <a:lnTo>
                    <a:pt x="560979" y="652824"/>
                  </a:lnTo>
                  <a:lnTo>
                    <a:pt x="512097" y="746600"/>
                  </a:lnTo>
                  <a:lnTo>
                    <a:pt x="471362" y="847589"/>
                  </a:lnTo>
                  <a:lnTo>
                    <a:pt x="406186" y="1125309"/>
                  </a:lnTo>
                  <a:lnTo>
                    <a:pt x="400367" y="1192635"/>
                  </a:lnTo>
                  <a:lnTo>
                    <a:pt x="398039" y="1256355"/>
                  </a:lnTo>
                  <a:lnTo>
                    <a:pt x="400367" y="1315264"/>
                  </a:lnTo>
                  <a:cubicBezTo>
                    <a:pt x="400754" y="1334901"/>
                    <a:pt x="401143" y="1354538"/>
                    <a:pt x="401531" y="1374175"/>
                  </a:cubicBezTo>
                  <a:lnTo>
                    <a:pt x="401531" y="1429479"/>
                  </a:lnTo>
                  <a:lnTo>
                    <a:pt x="395711" y="1481176"/>
                  </a:lnTo>
                  <a:lnTo>
                    <a:pt x="378254" y="1534075"/>
                  </a:lnTo>
                  <a:lnTo>
                    <a:pt x="346829" y="1597795"/>
                  </a:lnTo>
                  <a:lnTo>
                    <a:pt x="308423" y="1656704"/>
                  </a:lnTo>
                  <a:lnTo>
                    <a:pt x="266523" y="1708402"/>
                  </a:lnTo>
                  <a:lnTo>
                    <a:pt x="222297" y="1761301"/>
                  </a:lnTo>
                  <a:lnTo>
                    <a:pt x="175742" y="1809391"/>
                  </a:lnTo>
                  <a:lnTo>
                    <a:pt x="129188" y="1857481"/>
                  </a:lnTo>
                  <a:lnTo>
                    <a:pt x="84961" y="1910380"/>
                  </a:lnTo>
                  <a:lnTo>
                    <a:pt x="69831" y="1924807"/>
                  </a:lnTo>
                  <a:lnTo>
                    <a:pt x="51209" y="1942841"/>
                  </a:lnTo>
                  <a:lnTo>
                    <a:pt x="31424" y="1964481"/>
                  </a:lnTo>
                  <a:lnTo>
                    <a:pt x="15130" y="1986122"/>
                  </a:lnTo>
                  <a:lnTo>
                    <a:pt x="4656" y="2012571"/>
                  </a:lnTo>
                  <a:lnTo>
                    <a:pt x="0" y="2041425"/>
                  </a:lnTo>
                  <a:lnTo>
                    <a:pt x="5820" y="2071482"/>
                  </a:lnTo>
                  <a:lnTo>
                    <a:pt x="20950" y="2100335"/>
                  </a:lnTo>
                  <a:lnTo>
                    <a:pt x="46554" y="2124381"/>
                  </a:lnTo>
                  <a:lnTo>
                    <a:pt x="75651" y="2141212"/>
                  </a:lnTo>
                  <a:lnTo>
                    <a:pt x="111731" y="2156841"/>
                  </a:lnTo>
                  <a:lnTo>
                    <a:pt x="150138" y="2170066"/>
                  </a:lnTo>
                  <a:lnTo>
                    <a:pt x="188545" y="2183290"/>
                  </a:lnTo>
                  <a:lnTo>
                    <a:pt x="225789" y="2196515"/>
                  </a:lnTo>
                  <a:lnTo>
                    <a:pt x="261868" y="2212145"/>
                  </a:lnTo>
                  <a:lnTo>
                    <a:pt x="294455" y="2228976"/>
                  </a:lnTo>
                  <a:lnTo>
                    <a:pt x="317733" y="2250617"/>
                  </a:lnTo>
                  <a:lnTo>
                    <a:pt x="310750" y="2279471"/>
                  </a:lnTo>
                  <a:lnTo>
                    <a:pt x="297948" y="2305921"/>
                  </a:lnTo>
                  <a:lnTo>
                    <a:pt x="285145" y="2333572"/>
                  </a:lnTo>
                  <a:lnTo>
                    <a:pt x="271178" y="2360023"/>
                  </a:lnTo>
                  <a:lnTo>
                    <a:pt x="258376" y="2386471"/>
                  </a:lnTo>
                  <a:lnTo>
                    <a:pt x="249066" y="2412922"/>
                  </a:lnTo>
                  <a:lnTo>
                    <a:pt x="245574" y="2436966"/>
                  </a:lnTo>
                  <a:lnTo>
                    <a:pt x="247901" y="2463416"/>
                  </a:lnTo>
                  <a:lnTo>
                    <a:pt x="260703" y="2487461"/>
                  </a:lnTo>
                  <a:lnTo>
                    <a:pt x="283982" y="2511505"/>
                  </a:lnTo>
                  <a:lnTo>
                    <a:pt x="317733" y="2535551"/>
                  </a:lnTo>
                  <a:lnTo>
                    <a:pt x="310750" y="2554786"/>
                  </a:lnTo>
                  <a:lnTo>
                    <a:pt x="300275" y="2574023"/>
                  </a:lnTo>
                  <a:lnTo>
                    <a:pt x="292128" y="2596866"/>
                  </a:lnTo>
                  <a:lnTo>
                    <a:pt x="289800" y="2620911"/>
                  </a:lnTo>
                  <a:lnTo>
                    <a:pt x="294455" y="2644956"/>
                  </a:lnTo>
                  <a:lnTo>
                    <a:pt x="307259" y="2666596"/>
                  </a:lnTo>
                  <a:lnTo>
                    <a:pt x="323552" y="2683427"/>
                  </a:lnTo>
                  <a:lnTo>
                    <a:pt x="344502" y="2699057"/>
                  </a:lnTo>
                  <a:lnTo>
                    <a:pt x="365452" y="2709877"/>
                  </a:lnTo>
                  <a:lnTo>
                    <a:pt x="385236" y="2723102"/>
                  </a:lnTo>
                  <a:lnTo>
                    <a:pt x="403859" y="2741136"/>
                  </a:lnTo>
                  <a:lnTo>
                    <a:pt x="414333" y="2760372"/>
                  </a:lnTo>
                  <a:lnTo>
                    <a:pt x="424808" y="2795237"/>
                  </a:lnTo>
                  <a:lnTo>
                    <a:pt x="424808" y="2834911"/>
                  </a:lnTo>
                  <a:lnTo>
                    <a:pt x="421316" y="2872182"/>
                  </a:lnTo>
                  <a:lnTo>
                    <a:pt x="412006" y="2910653"/>
                  </a:lnTo>
                  <a:lnTo>
                    <a:pt x="403859" y="2947924"/>
                  </a:lnTo>
                  <a:lnTo>
                    <a:pt x="398039" y="2981586"/>
                  </a:lnTo>
                  <a:lnTo>
                    <a:pt x="393384" y="3029676"/>
                  </a:lnTo>
                  <a:lnTo>
                    <a:pt x="398039" y="3072958"/>
                  </a:lnTo>
                  <a:lnTo>
                    <a:pt x="410841" y="3112633"/>
                  </a:lnTo>
                  <a:lnTo>
                    <a:pt x="427136" y="3147498"/>
                  </a:lnTo>
                  <a:lnTo>
                    <a:pt x="450413" y="3175149"/>
                  </a:lnTo>
                  <a:lnTo>
                    <a:pt x="480674" y="3201598"/>
                  </a:lnTo>
                  <a:lnTo>
                    <a:pt x="509769" y="3223240"/>
                  </a:lnTo>
                  <a:lnTo>
                    <a:pt x="543521" y="3241274"/>
                  </a:lnTo>
                  <a:lnTo>
                    <a:pt x="577273" y="3256902"/>
                  </a:lnTo>
                  <a:lnTo>
                    <a:pt x="611025" y="3265318"/>
                  </a:lnTo>
                  <a:lnTo>
                    <a:pt x="672709" y="3276139"/>
                  </a:lnTo>
                  <a:lnTo>
                    <a:pt x="737886" y="3280948"/>
                  </a:lnTo>
                  <a:lnTo>
                    <a:pt x="806552" y="3278543"/>
                  </a:lnTo>
                  <a:lnTo>
                    <a:pt x="874056" y="3271330"/>
                  </a:lnTo>
                  <a:lnTo>
                    <a:pt x="941560" y="3262914"/>
                  </a:lnTo>
                  <a:lnTo>
                    <a:pt x="1005573" y="3249689"/>
                  </a:lnTo>
                  <a:lnTo>
                    <a:pt x="1062602" y="3234059"/>
                  </a:lnTo>
                  <a:lnTo>
                    <a:pt x="1112647" y="3217228"/>
                  </a:lnTo>
                  <a:lnTo>
                    <a:pt x="1133597" y="3210015"/>
                  </a:lnTo>
                  <a:lnTo>
                    <a:pt x="1161529" y="3201598"/>
                  </a:lnTo>
                  <a:lnTo>
                    <a:pt x="1191790" y="3193183"/>
                  </a:lnTo>
                  <a:lnTo>
                    <a:pt x="1223213" y="3184767"/>
                  </a:lnTo>
                  <a:lnTo>
                    <a:pt x="1256965" y="3179958"/>
                  </a:lnTo>
                  <a:lnTo>
                    <a:pt x="1290717" y="3177554"/>
                  </a:lnTo>
                  <a:lnTo>
                    <a:pt x="1319814" y="3182363"/>
                  </a:lnTo>
                  <a:lnTo>
                    <a:pt x="1345419" y="3193183"/>
                  </a:lnTo>
                  <a:lnTo>
                    <a:pt x="1368696" y="3214824"/>
                  </a:lnTo>
                  <a:lnTo>
                    <a:pt x="1389645" y="3249689"/>
                  </a:lnTo>
                  <a:lnTo>
                    <a:pt x="1409430" y="3294173"/>
                  </a:lnTo>
                  <a:lnTo>
                    <a:pt x="1428052" y="3345869"/>
                  </a:lnTo>
                  <a:lnTo>
                    <a:pt x="1443182" y="3404780"/>
                  </a:lnTo>
                  <a:lnTo>
                    <a:pt x="1458312" y="3466094"/>
                  </a:lnTo>
                  <a:lnTo>
                    <a:pt x="1471115" y="3529813"/>
                  </a:lnTo>
                  <a:lnTo>
                    <a:pt x="1482754" y="3594736"/>
                  </a:lnTo>
                  <a:lnTo>
                    <a:pt x="1487029" y="3618138"/>
                  </a:lnTo>
                  <a:lnTo>
                    <a:pt x="3090086" y="3618138"/>
                  </a:lnTo>
                  <a:lnTo>
                    <a:pt x="3088874" y="3615173"/>
                  </a:lnTo>
                  <a:lnTo>
                    <a:pt x="3067926" y="3553859"/>
                  </a:lnTo>
                  <a:lnTo>
                    <a:pt x="3049304" y="3486532"/>
                  </a:lnTo>
                  <a:lnTo>
                    <a:pt x="3030682" y="3420409"/>
                  </a:lnTo>
                  <a:lnTo>
                    <a:pt x="3019039" y="3381117"/>
                  </a:lnTo>
                  <a:cubicBezTo>
                    <a:pt x="2916596" y="3085457"/>
                    <a:pt x="2189761" y="2865156"/>
                    <a:pt x="1581345" y="2720212"/>
                  </a:cubicBezTo>
                  <a:cubicBezTo>
                    <a:pt x="1045124" y="2571338"/>
                    <a:pt x="651082" y="2065638"/>
                    <a:pt x="651082" y="1464934"/>
                  </a:cubicBezTo>
                  <a:cubicBezTo>
                    <a:pt x="651082" y="745769"/>
                    <a:pt x="1018501" y="171149"/>
                    <a:pt x="1912553" y="162771"/>
                  </a:cubicBezTo>
                  <a:cubicBezTo>
                    <a:pt x="2250796" y="159602"/>
                    <a:pt x="2458856" y="294299"/>
                    <a:pt x="2635535" y="395564"/>
                  </a:cubicBezTo>
                  <a:lnTo>
                    <a:pt x="2633024" y="398652"/>
                  </a:lnTo>
                  <a:cubicBezTo>
                    <a:pt x="3097872" y="776605"/>
                    <a:pt x="3170184" y="1459033"/>
                    <a:pt x="2794867" y="1926012"/>
                  </a:cubicBezTo>
                  <a:lnTo>
                    <a:pt x="2957653" y="2056846"/>
                  </a:lnTo>
                  <a:cubicBezTo>
                    <a:pt x="3404939" y="1500322"/>
                    <a:pt x="3318761" y="687035"/>
                    <a:pt x="2764776" y="236609"/>
                  </a:cubicBezTo>
                  <a:lnTo>
                    <a:pt x="2763561" y="238103"/>
                  </a:lnTo>
                  <a:lnTo>
                    <a:pt x="2752521" y="230833"/>
                  </a:lnTo>
                  <a:lnTo>
                    <a:pt x="2653593" y="176731"/>
                  </a:lnTo>
                  <a:lnTo>
                    <a:pt x="2545354" y="131046"/>
                  </a:lnTo>
                  <a:lnTo>
                    <a:pt x="2433624" y="88967"/>
                  </a:lnTo>
                  <a:lnTo>
                    <a:pt x="2312583" y="56506"/>
                  </a:lnTo>
                  <a:lnTo>
                    <a:pt x="2185723" y="30056"/>
                  </a:lnTo>
                  <a:lnTo>
                    <a:pt x="2053042" y="12022"/>
                  </a:lnTo>
                  <a:lnTo>
                    <a:pt x="1913381" y="12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52511E-D999-46CF-A13B-8985C724C614}"/>
              </a:ext>
            </a:extLst>
          </p:cNvPr>
          <p:cNvGrpSpPr/>
          <p:nvPr/>
        </p:nvGrpSpPr>
        <p:grpSpPr>
          <a:xfrm>
            <a:off x="8743953" y="2158489"/>
            <a:ext cx="2654101" cy="1056545"/>
            <a:chOff x="-475010" y="1114178"/>
            <a:chExt cx="4241713" cy="10565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C8610E-CFCB-45C3-96BE-04937F5D1E76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C10FE5-C25C-48B7-BCFD-76E2C4964244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0049849-4849-4F68-BE26-3FB6273CCA28}"/>
              </a:ext>
            </a:extLst>
          </p:cNvPr>
          <p:cNvSpPr/>
          <p:nvPr/>
        </p:nvSpPr>
        <p:spPr>
          <a:xfrm>
            <a:off x="9787903" y="1572327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1"/>
              </a:solidFill>
            </a:endParaRPr>
          </a:p>
        </p:txBody>
      </p:sp>
      <p:sp>
        <p:nvSpPr>
          <p:cNvPr id="18" name="Rounded Rectangle 24">
            <a:extLst>
              <a:ext uri="{FF2B5EF4-FFF2-40B4-BE49-F238E27FC236}">
                <a16:creationId xmlns:a16="http://schemas.microsoft.com/office/drawing/2014/main" id="{23FD4401-13CD-470E-895D-436EF44DD147}"/>
              </a:ext>
            </a:extLst>
          </p:cNvPr>
          <p:cNvSpPr/>
          <p:nvPr/>
        </p:nvSpPr>
        <p:spPr>
          <a:xfrm>
            <a:off x="9928296" y="1746308"/>
            <a:ext cx="285406" cy="20860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8494F4-A3CA-45EE-8213-3BD616C1FE89}"/>
              </a:ext>
            </a:extLst>
          </p:cNvPr>
          <p:cNvGrpSpPr/>
          <p:nvPr/>
        </p:nvGrpSpPr>
        <p:grpSpPr>
          <a:xfrm>
            <a:off x="8743953" y="4687300"/>
            <a:ext cx="2654101" cy="1056545"/>
            <a:chOff x="-475010" y="1114178"/>
            <a:chExt cx="4241713" cy="10565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CFDEEF-6E21-4A86-AFEF-7376BD83C8F2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A4AE10-8AB8-4BE7-A803-10C2A433858E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A7A5ADD-8B1C-4FF5-9A49-C4F5B0E8A660}"/>
              </a:ext>
            </a:extLst>
          </p:cNvPr>
          <p:cNvSpPr/>
          <p:nvPr/>
        </p:nvSpPr>
        <p:spPr>
          <a:xfrm>
            <a:off x="9787903" y="4101138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648170-B5A0-4DCB-A1B4-3221D3699F1B}"/>
              </a:ext>
            </a:extLst>
          </p:cNvPr>
          <p:cNvGrpSpPr/>
          <p:nvPr/>
        </p:nvGrpSpPr>
        <p:grpSpPr>
          <a:xfrm>
            <a:off x="840558" y="2167381"/>
            <a:ext cx="2654101" cy="1056545"/>
            <a:chOff x="-475010" y="1114178"/>
            <a:chExt cx="4241713" cy="105654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305E82-85DA-4D1C-8F82-6C2FEFD440C4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86D4BE-13AF-4987-914A-4CDEFEFCBFD5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ADDB96A4-5224-4635-970A-C297E383EE10}"/>
              </a:ext>
            </a:extLst>
          </p:cNvPr>
          <p:cNvSpPr/>
          <p:nvPr/>
        </p:nvSpPr>
        <p:spPr>
          <a:xfrm>
            <a:off x="1884509" y="1581219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4326EA-2284-40C1-AD9A-9D63C0A1C96E}"/>
              </a:ext>
            </a:extLst>
          </p:cNvPr>
          <p:cNvGrpSpPr/>
          <p:nvPr/>
        </p:nvGrpSpPr>
        <p:grpSpPr>
          <a:xfrm>
            <a:off x="840558" y="4696193"/>
            <a:ext cx="2654101" cy="1056545"/>
            <a:chOff x="-475010" y="1114178"/>
            <a:chExt cx="4241713" cy="105654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0C30D1-F21B-49D0-BAA9-98005FD92E97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C97A67-6BCE-4760-9302-D12B978997E0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B6CF30B0-5494-4834-89D2-62FCB761512B}"/>
              </a:ext>
            </a:extLst>
          </p:cNvPr>
          <p:cNvSpPr/>
          <p:nvPr/>
        </p:nvSpPr>
        <p:spPr>
          <a:xfrm>
            <a:off x="1884509" y="4110031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1"/>
              </a:solidFill>
            </a:endParaRPr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895FF4DC-99EB-4987-81C5-A50AE7F0EA41}"/>
              </a:ext>
            </a:extLst>
          </p:cNvPr>
          <p:cNvSpPr/>
          <p:nvPr/>
        </p:nvSpPr>
        <p:spPr>
          <a:xfrm rot="20700000">
            <a:off x="1998970" y="4236437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2" name="Pie 2">
            <a:extLst>
              <a:ext uri="{FF2B5EF4-FFF2-40B4-BE49-F238E27FC236}">
                <a16:creationId xmlns:a16="http://schemas.microsoft.com/office/drawing/2014/main" id="{DC5347CC-61F4-483C-A692-D14FEAD58663}"/>
              </a:ext>
            </a:extLst>
          </p:cNvPr>
          <p:cNvSpPr/>
          <p:nvPr/>
        </p:nvSpPr>
        <p:spPr>
          <a:xfrm>
            <a:off x="9901560" y="4217631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3" name="Donut 15">
            <a:extLst>
              <a:ext uri="{FF2B5EF4-FFF2-40B4-BE49-F238E27FC236}">
                <a16:creationId xmlns:a16="http://schemas.microsoft.com/office/drawing/2014/main" id="{3F1472E7-B90B-48D0-A48D-1FE9C3218613}"/>
              </a:ext>
            </a:extLst>
          </p:cNvPr>
          <p:cNvSpPr/>
          <p:nvPr/>
        </p:nvSpPr>
        <p:spPr>
          <a:xfrm>
            <a:off x="1987532" y="1671788"/>
            <a:ext cx="360149" cy="3576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34" name="Graphic 33">
            <a:extLst>
              <a:ext uri="{FF2B5EF4-FFF2-40B4-BE49-F238E27FC236}">
                <a16:creationId xmlns:a16="http://schemas.microsoft.com/office/drawing/2014/main" id="{EA9DF64B-3709-4045-8225-E2F437E83AA5}"/>
              </a:ext>
            </a:extLst>
          </p:cNvPr>
          <p:cNvGrpSpPr/>
          <p:nvPr/>
        </p:nvGrpSpPr>
        <p:grpSpPr>
          <a:xfrm>
            <a:off x="5408431" y="2377728"/>
            <a:ext cx="1373029" cy="1269683"/>
            <a:chOff x="7424910" y="2405641"/>
            <a:chExt cx="1771650" cy="1638300"/>
          </a:xfrm>
          <a:solidFill>
            <a:schemeClr val="accent4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15535C6-8C0B-4095-A7BE-4ACD534AA53C}"/>
                </a:ext>
              </a:extLst>
            </p:cNvPr>
            <p:cNvSpPr/>
            <p:nvPr/>
          </p:nvSpPr>
          <p:spPr>
            <a:xfrm>
              <a:off x="7417766" y="2398092"/>
              <a:ext cx="885825" cy="1647825"/>
            </a:xfrm>
            <a:custGeom>
              <a:avLst/>
              <a:gdLst>
                <a:gd name="connsiteX0" fmla="*/ 749141 w 885825"/>
                <a:gd name="connsiteY0" fmla="*/ 1281042 h 1647825"/>
                <a:gd name="connsiteX1" fmla="*/ 858679 w 885825"/>
                <a:gd name="connsiteY1" fmla="*/ 1312474 h 1647825"/>
                <a:gd name="connsiteX2" fmla="*/ 858679 w 885825"/>
                <a:gd name="connsiteY2" fmla="*/ 1287709 h 1647825"/>
                <a:gd name="connsiteX3" fmla="*/ 861536 w 885825"/>
                <a:gd name="connsiteY3" fmla="*/ 1006722 h 1647825"/>
                <a:gd name="connsiteX4" fmla="*/ 855821 w 885825"/>
                <a:gd name="connsiteY4" fmla="*/ 975289 h 1647825"/>
                <a:gd name="connsiteX5" fmla="*/ 791051 w 885825"/>
                <a:gd name="connsiteY5" fmla="*/ 885754 h 1647825"/>
                <a:gd name="connsiteX6" fmla="*/ 770096 w 885825"/>
                <a:gd name="connsiteY6" fmla="*/ 880039 h 1647825"/>
                <a:gd name="connsiteX7" fmla="*/ 745331 w 885825"/>
                <a:gd name="connsiteY7" fmla="*/ 880039 h 1647825"/>
                <a:gd name="connsiteX8" fmla="*/ 718661 w 885825"/>
                <a:gd name="connsiteY8" fmla="*/ 884802 h 1647825"/>
                <a:gd name="connsiteX9" fmla="*/ 630079 w 885825"/>
                <a:gd name="connsiteY9" fmla="*/ 1042917 h 1647825"/>
                <a:gd name="connsiteX10" fmla="*/ 618649 w 885825"/>
                <a:gd name="connsiteY10" fmla="*/ 1060062 h 1647825"/>
                <a:gd name="connsiteX11" fmla="*/ 604361 w 885825"/>
                <a:gd name="connsiteY11" fmla="*/ 1049584 h 1647825"/>
                <a:gd name="connsiteX12" fmla="*/ 711041 w 885825"/>
                <a:gd name="connsiteY12" fmla="*/ 859084 h 1647825"/>
                <a:gd name="connsiteX13" fmla="*/ 737711 w 885825"/>
                <a:gd name="connsiteY13" fmla="*/ 854322 h 1647825"/>
                <a:gd name="connsiteX14" fmla="*/ 768191 w 885825"/>
                <a:gd name="connsiteY14" fmla="*/ 857179 h 1647825"/>
                <a:gd name="connsiteX15" fmla="*/ 846296 w 885825"/>
                <a:gd name="connsiteY15" fmla="*/ 891469 h 1647825"/>
                <a:gd name="connsiteX16" fmla="*/ 855821 w 885825"/>
                <a:gd name="connsiteY16" fmla="*/ 707637 h 1647825"/>
                <a:gd name="connsiteX17" fmla="*/ 856774 w 885825"/>
                <a:gd name="connsiteY17" fmla="*/ 681919 h 1647825"/>
                <a:gd name="connsiteX18" fmla="*/ 863441 w 885825"/>
                <a:gd name="connsiteY18" fmla="*/ 650487 h 1647825"/>
                <a:gd name="connsiteX19" fmla="*/ 868204 w 885825"/>
                <a:gd name="connsiteY19" fmla="*/ 619054 h 1647825"/>
                <a:gd name="connsiteX20" fmla="*/ 856774 w 885825"/>
                <a:gd name="connsiteY20" fmla="*/ 311397 h 1647825"/>
                <a:gd name="connsiteX21" fmla="*/ 856774 w 885825"/>
                <a:gd name="connsiteY21" fmla="*/ 280917 h 1647825"/>
                <a:gd name="connsiteX22" fmla="*/ 856774 w 885825"/>
                <a:gd name="connsiteY22" fmla="*/ 220909 h 1647825"/>
                <a:gd name="connsiteX23" fmla="*/ 854869 w 885825"/>
                <a:gd name="connsiteY23" fmla="*/ 221862 h 1647825"/>
                <a:gd name="connsiteX24" fmla="*/ 776764 w 885825"/>
                <a:gd name="connsiteY24" fmla="*/ 71367 h 1647825"/>
                <a:gd name="connsiteX25" fmla="*/ 750094 w 885825"/>
                <a:gd name="connsiteY25" fmla="*/ 50412 h 1647825"/>
                <a:gd name="connsiteX26" fmla="*/ 656749 w 885825"/>
                <a:gd name="connsiteY26" fmla="*/ 12312 h 1647825"/>
                <a:gd name="connsiteX27" fmla="*/ 623411 w 885825"/>
                <a:gd name="connsiteY27" fmla="*/ 8502 h 1647825"/>
                <a:gd name="connsiteX28" fmla="*/ 391954 w 885825"/>
                <a:gd name="connsiteY28" fmla="*/ 227577 h 1647825"/>
                <a:gd name="connsiteX29" fmla="*/ 405289 w 885825"/>
                <a:gd name="connsiteY29" fmla="*/ 253294 h 1647825"/>
                <a:gd name="connsiteX30" fmla="*/ 520541 w 885825"/>
                <a:gd name="connsiteY30" fmla="*/ 332352 h 1647825"/>
                <a:gd name="connsiteX31" fmla="*/ 551021 w 885825"/>
                <a:gd name="connsiteY31" fmla="*/ 335209 h 1647825"/>
                <a:gd name="connsiteX32" fmla="*/ 718661 w 885825"/>
                <a:gd name="connsiteY32" fmla="*/ 198049 h 1647825"/>
                <a:gd name="connsiteX33" fmla="*/ 722471 w 885825"/>
                <a:gd name="connsiteY33" fmla="*/ 163759 h 1647825"/>
                <a:gd name="connsiteX34" fmla="*/ 743426 w 885825"/>
                <a:gd name="connsiteY34" fmla="*/ 146614 h 1647825"/>
                <a:gd name="connsiteX35" fmla="*/ 758666 w 885825"/>
                <a:gd name="connsiteY35" fmla="*/ 164712 h 1647825"/>
                <a:gd name="connsiteX36" fmla="*/ 635794 w 885825"/>
                <a:gd name="connsiteY36" fmla="*/ 353307 h 1647825"/>
                <a:gd name="connsiteX37" fmla="*/ 708184 w 885825"/>
                <a:gd name="connsiteY37" fmla="*/ 407599 h 1647825"/>
                <a:gd name="connsiteX38" fmla="*/ 726281 w 885825"/>
                <a:gd name="connsiteY38" fmla="*/ 432364 h 1647825"/>
                <a:gd name="connsiteX39" fmla="*/ 757714 w 885825"/>
                <a:gd name="connsiteY39" fmla="*/ 584764 h 1647825"/>
                <a:gd name="connsiteX40" fmla="*/ 751046 w 885825"/>
                <a:gd name="connsiteY40" fmla="*/ 611434 h 1647825"/>
                <a:gd name="connsiteX41" fmla="*/ 741521 w 885825"/>
                <a:gd name="connsiteY41" fmla="*/ 637152 h 1647825"/>
                <a:gd name="connsiteX42" fmla="*/ 727234 w 885825"/>
                <a:gd name="connsiteY42" fmla="*/ 661917 h 1647825"/>
                <a:gd name="connsiteX43" fmla="*/ 687229 w 885825"/>
                <a:gd name="connsiteY43" fmla="*/ 706684 h 1647825"/>
                <a:gd name="connsiteX44" fmla="*/ 737711 w 885825"/>
                <a:gd name="connsiteY44" fmla="*/ 786694 h 1647825"/>
                <a:gd name="connsiteX45" fmla="*/ 760571 w 885825"/>
                <a:gd name="connsiteY45" fmla="*/ 796219 h 1647825"/>
                <a:gd name="connsiteX46" fmla="*/ 788194 w 885825"/>
                <a:gd name="connsiteY46" fmla="*/ 799077 h 1647825"/>
                <a:gd name="connsiteX47" fmla="*/ 783431 w 885825"/>
                <a:gd name="connsiteY47" fmla="*/ 835272 h 1647825"/>
                <a:gd name="connsiteX48" fmla="*/ 752951 w 885825"/>
                <a:gd name="connsiteY48" fmla="*/ 830509 h 1647825"/>
                <a:gd name="connsiteX49" fmla="*/ 724376 w 885825"/>
                <a:gd name="connsiteY49" fmla="*/ 820032 h 1647825"/>
                <a:gd name="connsiteX50" fmla="*/ 653891 w 885825"/>
                <a:gd name="connsiteY50" fmla="*/ 728592 h 1647825"/>
                <a:gd name="connsiteX51" fmla="*/ 381476 w 885825"/>
                <a:gd name="connsiteY51" fmla="*/ 658107 h 1647825"/>
                <a:gd name="connsiteX52" fmla="*/ 384334 w 885825"/>
                <a:gd name="connsiteY52" fmla="*/ 635247 h 1647825"/>
                <a:gd name="connsiteX53" fmla="*/ 411004 w 885825"/>
                <a:gd name="connsiteY53" fmla="*/ 639057 h 1647825"/>
                <a:gd name="connsiteX54" fmla="*/ 541496 w 885825"/>
                <a:gd name="connsiteY54" fmla="*/ 717162 h 1647825"/>
                <a:gd name="connsiteX55" fmla="*/ 552926 w 885825"/>
                <a:gd name="connsiteY55" fmla="*/ 716209 h 1647825"/>
                <a:gd name="connsiteX56" fmla="*/ 693896 w 885825"/>
                <a:gd name="connsiteY56" fmla="*/ 638104 h 1647825"/>
                <a:gd name="connsiteX57" fmla="*/ 710089 w 885825"/>
                <a:gd name="connsiteY57" fmla="*/ 608577 h 1647825"/>
                <a:gd name="connsiteX58" fmla="*/ 710089 w 885825"/>
                <a:gd name="connsiteY58" fmla="*/ 475227 h 1647825"/>
                <a:gd name="connsiteX59" fmla="*/ 693896 w 885825"/>
                <a:gd name="connsiteY59" fmla="*/ 445699 h 1647825"/>
                <a:gd name="connsiteX60" fmla="*/ 551974 w 885825"/>
                <a:gd name="connsiteY60" fmla="*/ 370452 h 1647825"/>
                <a:gd name="connsiteX61" fmla="*/ 532924 w 885825"/>
                <a:gd name="connsiteY61" fmla="*/ 368547 h 1647825"/>
                <a:gd name="connsiteX62" fmla="*/ 397669 w 885825"/>
                <a:gd name="connsiteY62" fmla="*/ 301872 h 1647825"/>
                <a:gd name="connsiteX63" fmla="*/ 371951 w 885825"/>
                <a:gd name="connsiteY63" fmla="*/ 293299 h 1647825"/>
                <a:gd name="connsiteX64" fmla="*/ 180499 w 885825"/>
                <a:gd name="connsiteY64" fmla="*/ 376167 h 1647825"/>
                <a:gd name="connsiteX65" fmla="*/ 175736 w 885825"/>
                <a:gd name="connsiteY65" fmla="*/ 505707 h 1647825"/>
                <a:gd name="connsiteX66" fmla="*/ 181451 w 885825"/>
                <a:gd name="connsiteY66" fmla="*/ 532377 h 1647825"/>
                <a:gd name="connsiteX67" fmla="*/ 202406 w 885825"/>
                <a:gd name="connsiteY67" fmla="*/ 580954 h 1647825"/>
                <a:gd name="connsiteX68" fmla="*/ 217646 w 885825"/>
                <a:gd name="connsiteY68" fmla="*/ 581907 h 1647825"/>
                <a:gd name="connsiteX69" fmla="*/ 239554 w 885825"/>
                <a:gd name="connsiteY69" fmla="*/ 580002 h 1647825"/>
                <a:gd name="connsiteX70" fmla="*/ 260509 w 885825"/>
                <a:gd name="connsiteY70" fmla="*/ 575239 h 1647825"/>
                <a:gd name="connsiteX71" fmla="*/ 344329 w 885825"/>
                <a:gd name="connsiteY71" fmla="*/ 490467 h 1647825"/>
                <a:gd name="connsiteX72" fmla="*/ 351949 w 885825"/>
                <a:gd name="connsiteY72" fmla="*/ 465702 h 1647825"/>
                <a:gd name="connsiteX73" fmla="*/ 361474 w 885825"/>
                <a:gd name="connsiteY73" fmla="*/ 415219 h 1647825"/>
                <a:gd name="connsiteX74" fmla="*/ 390049 w 885825"/>
                <a:gd name="connsiteY74" fmla="*/ 424744 h 1647825"/>
                <a:gd name="connsiteX75" fmla="*/ 325279 w 885825"/>
                <a:gd name="connsiteY75" fmla="*/ 580954 h 1647825"/>
                <a:gd name="connsiteX76" fmla="*/ 301466 w 885825"/>
                <a:gd name="connsiteY76" fmla="*/ 597147 h 1647825"/>
                <a:gd name="connsiteX77" fmla="*/ 218599 w 885825"/>
                <a:gd name="connsiteY77" fmla="*/ 618102 h 1647825"/>
                <a:gd name="connsiteX78" fmla="*/ 145256 w 885825"/>
                <a:gd name="connsiteY78" fmla="*/ 600957 h 1647825"/>
                <a:gd name="connsiteX79" fmla="*/ 7144 w 885825"/>
                <a:gd name="connsiteY79" fmla="*/ 817174 h 1647825"/>
                <a:gd name="connsiteX80" fmla="*/ 164306 w 885825"/>
                <a:gd name="connsiteY80" fmla="*/ 1041964 h 1647825"/>
                <a:gd name="connsiteX81" fmla="*/ 174784 w 885825"/>
                <a:gd name="connsiteY81" fmla="*/ 1041964 h 1647825"/>
                <a:gd name="connsiteX82" fmla="*/ 346234 w 885825"/>
                <a:gd name="connsiteY82" fmla="*/ 870514 h 1647825"/>
                <a:gd name="connsiteX83" fmla="*/ 367189 w 885825"/>
                <a:gd name="connsiteY83" fmla="*/ 853369 h 1647825"/>
                <a:gd name="connsiteX84" fmla="*/ 382429 w 885825"/>
                <a:gd name="connsiteY84" fmla="*/ 871467 h 1647825"/>
                <a:gd name="connsiteX85" fmla="*/ 346234 w 885825"/>
                <a:gd name="connsiteY85" fmla="*/ 987672 h 1647825"/>
                <a:gd name="connsiteX86" fmla="*/ 350044 w 885825"/>
                <a:gd name="connsiteY86" fmla="*/ 1021009 h 1647825"/>
                <a:gd name="connsiteX87" fmla="*/ 360521 w 885825"/>
                <a:gd name="connsiteY87" fmla="*/ 1052442 h 1647825"/>
                <a:gd name="connsiteX88" fmla="*/ 451009 w 885825"/>
                <a:gd name="connsiteY88" fmla="*/ 1141024 h 1647825"/>
                <a:gd name="connsiteX89" fmla="*/ 482441 w 885825"/>
                <a:gd name="connsiteY89" fmla="*/ 1150549 h 1647825"/>
                <a:gd name="connsiteX90" fmla="*/ 516731 w 885825"/>
                <a:gd name="connsiteY90" fmla="*/ 1154359 h 1647825"/>
                <a:gd name="connsiteX91" fmla="*/ 688181 w 885825"/>
                <a:gd name="connsiteY91" fmla="*/ 982909 h 1647825"/>
                <a:gd name="connsiteX92" fmla="*/ 709136 w 885825"/>
                <a:gd name="connsiteY92" fmla="*/ 965764 h 1647825"/>
                <a:gd name="connsiteX93" fmla="*/ 724376 w 885825"/>
                <a:gd name="connsiteY93" fmla="*/ 983862 h 1647825"/>
                <a:gd name="connsiteX94" fmla="*/ 721519 w 885825"/>
                <a:gd name="connsiteY94" fmla="*/ 1017199 h 1647825"/>
                <a:gd name="connsiteX95" fmla="*/ 684371 w 885825"/>
                <a:gd name="connsiteY95" fmla="*/ 1105782 h 1647825"/>
                <a:gd name="connsiteX96" fmla="*/ 663416 w 885825"/>
                <a:gd name="connsiteY96" fmla="*/ 1129595 h 1647825"/>
                <a:gd name="connsiteX97" fmla="*/ 517684 w 885825"/>
                <a:gd name="connsiteY97" fmla="*/ 1189602 h 1647825"/>
                <a:gd name="connsiteX98" fmla="*/ 488156 w 885825"/>
                <a:gd name="connsiteY98" fmla="*/ 1187697 h 1647825"/>
                <a:gd name="connsiteX99" fmla="*/ 459581 w 885825"/>
                <a:gd name="connsiteY99" fmla="*/ 1181982 h 1647825"/>
                <a:gd name="connsiteX100" fmla="*/ 315754 w 885825"/>
                <a:gd name="connsiteY100" fmla="*/ 1023867 h 1647825"/>
                <a:gd name="connsiteX101" fmla="*/ 172879 w 885825"/>
                <a:gd name="connsiteY101" fmla="*/ 1185792 h 1647825"/>
                <a:gd name="connsiteX102" fmla="*/ 341471 w 885825"/>
                <a:gd name="connsiteY102" fmla="*/ 1345812 h 1647825"/>
                <a:gd name="connsiteX103" fmla="*/ 373856 w 885825"/>
                <a:gd name="connsiteY103" fmla="*/ 1348670 h 1647825"/>
                <a:gd name="connsiteX104" fmla="*/ 386239 w 885825"/>
                <a:gd name="connsiteY104" fmla="*/ 1348670 h 1647825"/>
                <a:gd name="connsiteX105" fmla="*/ 383381 w 885825"/>
                <a:gd name="connsiteY105" fmla="*/ 1369624 h 1647825"/>
                <a:gd name="connsiteX106" fmla="*/ 382429 w 885825"/>
                <a:gd name="connsiteY106" fmla="*/ 1391532 h 1647825"/>
                <a:gd name="connsiteX107" fmla="*/ 527209 w 885825"/>
                <a:gd name="connsiteY107" fmla="*/ 1625847 h 1647825"/>
                <a:gd name="connsiteX108" fmla="*/ 558641 w 885825"/>
                <a:gd name="connsiteY108" fmla="*/ 1636324 h 1647825"/>
                <a:gd name="connsiteX109" fmla="*/ 756761 w 885825"/>
                <a:gd name="connsiteY109" fmla="*/ 1596320 h 1647825"/>
                <a:gd name="connsiteX110" fmla="*/ 777716 w 885825"/>
                <a:gd name="connsiteY110" fmla="*/ 1584890 h 1647825"/>
                <a:gd name="connsiteX111" fmla="*/ 858679 w 885825"/>
                <a:gd name="connsiteY111" fmla="*/ 1491545 h 1647825"/>
                <a:gd name="connsiteX112" fmla="*/ 791051 w 885825"/>
                <a:gd name="connsiteY112" fmla="*/ 1321999 h 1647825"/>
                <a:gd name="connsiteX113" fmla="*/ 771049 w 885825"/>
                <a:gd name="connsiteY113" fmla="*/ 1318190 h 1647825"/>
                <a:gd name="connsiteX114" fmla="*/ 750094 w 885825"/>
                <a:gd name="connsiteY114" fmla="*/ 1317237 h 1647825"/>
                <a:gd name="connsiteX115" fmla="*/ 608171 w 885825"/>
                <a:gd name="connsiteY115" fmla="*/ 1392484 h 1647825"/>
                <a:gd name="connsiteX116" fmla="*/ 591979 w 885825"/>
                <a:gd name="connsiteY116" fmla="*/ 1422012 h 1647825"/>
                <a:gd name="connsiteX117" fmla="*/ 576739 w 885825"/>
                <a:gd name="connsiteY117" fmla="*/ 1497259 h 1647825"/>
                <a:gd name="connsiteX118" fmla="*/ 552926 w 885825"/>
                <a:gd name="connsiteY118" fmla="*/ 1501070 h 1647825"/>
                <a:gd name="connsiteX119" fmla="*/ 546259 w 885825"/>
                <a:gd name="connsiteY119" fmla="*/ 1447729 h 1647825"/>
                <a:gd name="connsiteX120" fmla="*/ 552926 w 885825"/>
                <a:gd name="connsiteY120" fmla="*/ 1422965 h 1647825"/>
                <a:gd name="connsiteX121" fmla="*/ 565309 w 885825"/>
                <a:gd name="connsiteY121" fmla="*/ 1393437 h 1647825"/>
                <a:gd name="connsiteX122" fmla="*/ 749141 w 885825"/>
                <a:gd name="connsiteY122" fmla="*/ 1281042 h 1647825"/>
                <a:gd name="connsiteX123" fmla="*/ 164306 w 885825"/>
                <a:gd name="connsiteY123" fmla="*/ 969574 h 1647825"/>
                <a:gd name="connsiteX124" fmla="*/ 140494 w 885825"/>
                <a:gd name="connsiteY124" fmla="*/ 968622 h 1647825"/>
                <a:gd name="connsiteX125" fmla="*/ 118586 w 885825"/>
                <a:gd name="connsiteY125" fmla="*/ 678109 h 1647825"/>
                <a:gd name="connsiteX126" fmla="*/ 133826 w 885825"/>
                <a:gd name="connsiteY126" fmla="*/ 661917 h 1647825"/>
                <a:gd name="connsiteX127" fmla="*/ 134779 w 885825"/>
                <a:gd name="connsiteY127" fmla="*/ 661917 h 1647825"/>
                <a:gd name="connsiteX128" fmla="*/ 153829 w 885825"/>
                <a:gd name="connsiteY128" fmla="*/ 691444 h 1647825"/>
                <a:gd name="connsiteX129" fmla="*/ 153829 w 885825"/>
                <a:gd name="connsiteY129" fmla="*/ 692397 h 1647825"/>
                <a:gd name="connsiteX130" fmla="*/ 146209 w 885825"/>
                <a:gd name="connsiteY130" fmla="*/ 700969 h 1647825"/>
                <a:gd name="connsiteX131" fmla="*/ 165259 w 885825"/>
                <a:gd name="connsiteY131" fmla="*/ 942904 h 1647825"/>
                <a:gd name="connsiteX132" fmla="*/ 164306 w 885825"/>
                <a:gd name="connsiteY132" fmla="*/ 969574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749141" y="1281042"/>
                  </a:moveTo>
                  <a:cubicBezTo>
                    <a:pt x="789146" y="1281042"/>
                    <a:pt x="827246" y="1292472"/>
                    <a:pt x="858679" y="1312474"/>
                  </a:cubicBezTo>
                  <a:cubicBezTo>
                    <a:pt x="858679" y="1312474"/>
                    <a:pt x="858679" y="1302949"/>
                    <a:pt x="858679" y="1287709"/>
                  </a:cubicBezTo>
                  <a:cubicBezTo>
                    <a:pt x="874871" y="1196270"/>
                    <a:pt x="875824" y="1101972"/>
                    <a:pt x="861536" y="1006722"/>
                  </a:cubicBezTo>
                  <a:cubicBezTo>
                    <a:pt x="859631" y="996244"/>
                    <a:pt x="857726" y="985767"/>
                    <a:pt x="855821" y="975289"/>
                  </a:cubicBezTo>
                  <a:cubicBezTo>
                    <a:pt x="847249" y="938142"/>
                    <a:pt x="828199" y="900042"/>
                    <a:pt x="791051" y="885754"/>
                  </a:cubicBezTo>
                  <a:cubicBezTo>
                    <a:pt x="784384" y="882897"/>
                    <a:pt x="777716" y="880992"/>
                    <a:pt x="770096" y="880039"/>
                  </a:cubicBezTo>
                  <a:cubicBezTo>
                    <a:pt x="762476" y="879087"/>
                    <a:pt x="753904" y="879087"/>
                    <a:pt x="745331" y="880039"/>
                  </a:cubicBezTo>
                  <a:cubicBezTo>
                    <a:pt x="736759" y="880992"/>
                    <a:pt x="727234" y="881944"/>
                    <a:pt x="718661" y="884802"/>
                  </a:cubicBezTo>
                  <a:cubicBezTo>
                    <a:pt x="651034" y="903852"/>
                    <a:pt x="611029" y="975289"/>
                    <a:pt x="630079" y="1042917"/>
                  </a:cubicBezTo>
                  <a:cubicBezTo>
                    <a:pt x="631984" y="1050537"/>
                    <a:pt x="627221" y="1059109"/>
                    <a:pt x="618649" y="1060062"/>
                  </a:cubicBezTo>
                  <a:cubicBezTo>
                    <a:pt x="611981" y="1061014"/>
                    <a:pt x="606266" y="1056252"/>
                    <a:pt x="604361" y="1049584"/>
                  </a:cubicBezTo>
                  <a:cubicBezTo>
                    <a:pt x="581501" y="967669"/>
                    <a:pt x="629126" y="881944"/>
                    <a:pt x="711041" y="859084"/>
                  </a:cubicBezTo>
                  <a:cubicBezTo>
                    <a:pt x="719614" y="856227"/>
                    <a:pt x="729139" y="855274"/>
                    <a:pt x="737711" y="854322"/>
                  </a:cubicBezTo>
                  <a:cubicBezTo>
                    <a:pt x="748189" y="854322"/>
                    <a:pt x="758666" y="855274"/>
                    <a:pt x="768191" y="857179"/>
                  </a:cubicBezTo>
                  <a:cubicBezTo>
                    <a:pt x="798671" y="853369"/>
                    <a:pt x="817721" y="891469"/>
                    <a:pt x="846296" y="891469"/>
                  </a:cubicBezTo>
                  <a:cubicBezTo>
                    <a:pt x="827246" y="834319"/>
                    <a:pt x="855821" y="767644"/>
                    <a:pt x="855821" y="707637"/>
                  </a:cubicBezTo>
                  <a:cubicBezTo>
                    <a:pt x="856774" y="699064"/>
                    <a:pt x="856774" y="690492"/>
                    <a:pt x="856774" y="681919"/>
                  </a:cubicBezTo>
                  <a:cubicBezTo>
                    <a:pt x="859631" y="671442"/>
                    <a:pt x="861536" y="660964"/>
                    <a:pt x="863441" y="650487"/>
                  </a:cubicBezTo>
                  <a:cubicBezTo>
                    <a:pt x="865346" y="640009"/>
                    <a:pt x="866299" y="629532"/>
                    <a:pt x="868204" y="619054"/>
                  </a:cubicBezTo>
                  <a:cubicBezTo>
                    <a:pt x="893921" y="510469"/>
                    <a:pt x="865346" y="415219"/>
                    <a:pt x="856774" y="311397"/>
                  </a:cubicBezTo>
                  <a:cubicBezTo>
                    <a:pt x="856774" y="300919"/>
                    <a:pt x="856774" y="290442"/>
                    <a:pt x="856774" y="280917"/>
                  </a:cubicBezTo>
                  <a:cubicBezTo>
                    <a:pt x="856774" y="243769"/>
                    <a:pt x="856774" y="220909"/>
                    <a:pt x="856774" y="220909"/>
                  </a:cubicBezTo>
                  <a:lnTo>
                    <a:pt x="854869" y="221862"/>
                  </a:lnTo>
                  <a:cubicBezTo>
                    <a:pt x="848201" y="162807"/>
                    <a:pt x="819626" y="109467"/>
                    <a:pt x="776764" y="71367"/>
                  </a:cubicBezTo>
                  <a:cubicBezTo>
                    <a:pt x="768191" y="63747"/>
                    <a:pt x="759619" y="57079"/>
                    <a:pt x="750094" y="50412"/>
                  </a:cubicBezTo>
                  <a:cubicBezTo>
                    <a:pt x="721519" y="31362"/>
                    <a:pt x="690086" y="18027"/>
                    <a:pt x="656749" y="12312"/>
                  </a:cubicBezTo>
                  <a:cubicBezTo>
                    <a:pt x="645319" y="10407"/>
                    <a:pt x="634841" y="9454"/>
                    <a:pt x="623411" y="8502"/>
                  </a:cubicBezTo>
                  <a:cubicBezTo>
                    <a:pt x="502444" y="-4833"/>
                    <a:pt x="359569" y="80892"/>
                    <a:pt x="391954" y="227577"/>
                  </a:cubicBezTo>
                  <a:cubicBezTo>
                    <a:pt x="395764" y="236149"/>
                    <a:pt x="399574" y="244722"/>
                    <a:pt x="405289" y="253294"/>
                  </a:cubicBezTo>
                  <a:cubicBezTo>
                    <a:pt x="427196" y="290442"/>
                    <a:pt x="474821" y="328542"/>
                    <a:pt x="520541" y="332352"/>
                  </a:cubicBezTo>
                  <a:cubicBezTo>
                    <a:pt x="530066" y="334257"/>
                    <a:pt x="540544" y="335209"/>
                    <a:pt x="551021" y="335209"/>
                  </a:cubicBezTo>
                  <a:cubicBezTo>
                    <a:pt x="633889" y="335209"/>
                    <a:pt x="702469" y="276154"/>
                    <a:pt x="718661" y="198049"/>
                  </a:cubicBezTo>
                  <a:cubicBezTo>
                    <a:pt x="720566" y="186619"/>
                    <a:pt x="722471" y="175189"/>
                    <a:pt x="722471" y="163759"/>
                  </a:cubicBezTo>
                  <a:cubicBezTo>
                    <a:pt x="722471" y="153282"/>
                    <a:pt x="731996" y="144709"/>
                    <a:pt x="743426" y="146614"/>
                  </a:cubicBezTo>
                  <a:cubicBezTo>
                    <a:pt x="751999" y="147567"/>
                    <a:pt x="758666" y="156139"/>
                    <a:pt x="758666" y="164712"/>
                  </a:cubicBezTo>
                  <a:cubicBezTo>
                    <a:pt x="758666" y="248532"/>
                    <a:pt x="708184" y="320922"/>
                    <a:pt x="635794" y="353307"/>
                  </a:cubicBezTo>
                  <a:cubicBezTo>
                    <a:pt x="664369" y="365689"/>
                    <a:pt x="689134" y="384739"/>
                    <a:pt x="708184" y="407599"/>
                  </a:cubicBezTo>
                  <a:cubicBezTo>
                    <a:pt x="714851" y="415219"/>
                    <a:pt x="720566" y="423792"/>
                    <a:pt x="726281" y="432364"/>
                  </a:cubicBezTo>
                  <a:cubicBezTo>
                    <a:pt x="771049" y="473322"/>
                    <a:pt x="761524" y="530472"/>
                    <a:pt x="757714" y="584764"/>
                  </a:cubicBezTo>
                  <a:cubicBezTo>
                    <a:pt x="755809" y="593337"/>
                    <a:pt x="753904" y="602862"/>
                    <a:pt x="751046" y="611434"/>
                  </a:cubicBezTo>
                  <a:cubicBezTo>
                    <a:pt x="748189" y="620007"/>
                    <a:pt x="745331" y="628579"/>
                    <a:pt x="741521" y="637152"/>
                  </a:cubicBezTo>
                  <a:cubicBezTo>
                    <a:pt x="737711" y="645724"/>
                    <a:pt x="732949" y="654297"/>
                    <a:pt x="727234" y="661917"/>
                  </a:cubicBezTo>
                  <a:cubicBezTo>
                    <a:pt x="716756" y="678109"/>
                    <a:pt x="703421" y="693349"/>
                    <a:pt x="687229" y="706684"/>
                  </a:cubicBezTo>
                  <a:cubicBezTo>
                    <a:pt x="689134" y="740974"/>
                    <a:pt x="709136" y="771454"/>
                    <a:pt x="737711" y="786694"/>
                  </a:cubicBezTo>
                  <a:cubicBezTo>
                    <a:pt x="744379" y="790504"/>
                    <a:pt x="752951" y="794314"/>
                    <a:pt x="760571" y="796219"/>
                  </a:cubicBezTo>
                  <a:cubicBezTo>
                    <a:pt x="771049" y="791457"/>
                    <a:pt x="780574" y="794314"/>
                    <a:pt x="788194" y="799077"/>
                  </a:cubicBezTo>
                  <a:cubicBezTo>
                    <a:pt x="810101" y="816222"/>
                    <a:pt x="800576" y="825747"/>
                    <a:pt x="783431" y="835272"/>
                  </a:cubicBezTo>
                  <a:cubicBezTo>
                    <a:pt x="773906" y="838129"/>
                    <a:pt x="762476" y="837177"/>
                    <a:pt x="752951" y="830509"/>
                  </a:cubicBezTo>
                  <a:cubicBezTo>
                    <a:pt x="743426" y="827652"/>
                    <a:pt x="733901" y="824794"/>
                    <a:pt x="724376" y="820032"/>
                  </a:cubicBezTo>
                  <a:cubicBezTo>
                    <a:pt x="689134" y="801934"/>
                    <a:pt x="662464" y="768597"/>
                    <a:pt x="653891" y="728592"/>
                  </a:cubicBezTo>
                  <a:cubicBezTo>
                    <a:pt x="559594" y="780027"/>
                    <a:pt x="439579" y="750499"/>
                    <a:pt x="381476" y="658107"/>
                  </a:cubicBezTo>
                  <a:cubicBezTo>
                    <a:pt x="376714" y="650487"/>
                    <a:pt x="377666" y="640962"/>
                    <a:pt x="384334" y="635247"/>
                  </a:cubicBezTo>
                  <a:cubicBezTo>
                    <a:pt x="392906" y="627627"/>
                    <a:pt x="405289" y="629532"/>
                    <a:pt x="411004" y="639057"/>
                  </a:cubicBezTo>
                  <a:cubicBezTo>
                    <a:pt x="440531" y="685729"/>
                    <a:pt x="490061" y="713352"/>
                    <a:pt x="541496" y="717162"/>
                  </a:cubicBezTo>
                  <a:cubicBezTo>
                    <a:pt x="545306" y="715257"/>
                    <a:pt x="548164" y="716209"/>
                    <a:pt x="552926" y="716209"/>
                  </a:cubicBezTo>
                  <a:cubicBezTo>
                    <a:pt x="611981" y="716209"/>
                    <a:pt x="663416" y="684777"/>
                    <a:pt x="693896" y="638104"/>
                  </a:cubicBezTo>
                  <a:cubicBezTo>
                    <a:pt x="699611" y="628579"/>
                    <a:pt x="705326" y="619054"/>
                    <a:pt x="710089" y="608577"/>
                  </a:cubicBezTo>
                  <a:cubicBezTo>
                    <a:pt x="732949" y="557142"/>
                    <a:pt x="723424" y="519042"/>
                    <a:pt x="710089" y="475227"/>
                  </a:cubicBezTo>
                  <a:cubicBezTo>
                    <a:pt x="705326" y="464749"/>
                    <a:pt x="700564" y="455224"/>
                    <a:pt x="693896" y="445699"/>
                  </a:cubicBezTo>
                  <a:cubicBezTo>
                    <a:pt x="663416" y="399979"/>
                    <a:pt x="611029" y="370452"/>
                    <a:pt x="551974" y="370452"/>
                  </a:cubicBezTo>
                  <a:cubicBezTo>
                    <a:pt x="546259" y="370452"/>
                    <a:pt x="539591" y="369499"/>
                    <a:pt x="532924" y="368547"/>
                  </a:cubicBezTo>
                  <a:cubicBezTo>
                    <a:pt x="485299" y="347592"/>
                    <a:pt x="440531" y="319017"/>
                    <a:pt x="397669" y="301872"/>
                  </a:cubicBezTo>
                  <a:cubicBezTo>
                    <a:pt x="389096" y="298062"/>
                    <a:pt x="380524" y="295204"/>
                    <a:pt x="371951" y="293299"/>
                  </a:cubicBezTo>
                  <a:cubicBezTo>
                    <a:pt x="294799" y="280917"/>
                    <a:pt x="209074" y="299967"/>
                    <a:pt x="180499" y="376167"/>
                  </a:cubicBezTo>
                  <a:cubicBezTo>
                    <a:pt x="170974" y="423792"/>
                    <a:pt x="161449" y="461892"/>
                    <a:pt x="175736" y="505707"/>
                  </a:cubicBezTo>
                  <a:cubicBezTo>
                    <a:pt x="177641" y="515232"/>
                    <a:pt x="179546" y="523804"/>
                    <a:pt x="181451" y="532377"/>
                  </a:cubicBezTo>
                  <a:cubicBezTo>
                    <a:pt x="186214" y="549522"/>
                    <a:pt x="193834" y="565714"/>
                    <a:pt x="202406" y="580954"/>
                  </a:cubicBezTo>
                  <a:cubicBezTo>
                    <a:pt x="207169" y="581907"/>
                    <a:pt x="211931" y="581907"/>
                    <a:pt x="217646" y="581907"/>
                  </a:cubicBezTo>
                  <a:cubicBezTo>
                    <a:pt x="225266" y="581907"/>
                    <a:pt x="231934" y="580954"/>
                    <a:pt x="239554" y="580002"/>
                  </a:cubicBezTo>
                  <a:cubicBezTo>
                    <a:pt x="247174" y="579049"/>
                    <a:pt x="253841" y="577144"/>
                    <a:pt x="260509" y="575239"/>
                  </a:cubicBezTo>
                  <a:cubicBezTo>
                    <a:pt x="305276" y="563809"/>
                    <a:pt x="330041" y="530472"/>
                    <a:pt x="344329" y="490467"/>
                  </a:cubicBezTo>
                  <a:cubicBezTo>
                    <a:pt x="347186" y="482847"/>
                    <a:pt x="350044" y="474274"/>
                    <a:pt x="351949" y="465702"/>
                  </a:cubicBezTo>
                  <a:cubicBezTo>
                    <a:pt x="361474" y="443794"/>
                    <a:pt x="361474" y="434269"/>
                    <a:pt x="361474" y="415219"/>
                  </a:cubicBezTo>
                  <a:cubicBezTo>
                    <a:pt x="370999" y="415219"/>
                    <a:pt x="390049" y="415219"/>
                    <a:pt x="390049" y="424744"/>
                  </a:cubicBezTo>
                  <a:cubicBezTo>
                    <a:pt x="399574" y="481894"/>
                    <a:pt x="361474" y="539044"/>
                    <a:pt x="325279" y="580954"/>
                  </a:cubicBezTo>
                  <a:cubicBezTo>
                    <a:pt x="317659" y="587622"/>
                    <a:pt x="310039" y="592384"/>
                    <a:pt x="301466" y="597147"/>
                  </a:cubicBezTo>
                  <a:cubicBezTo>
                    <a:pt x="276701" y="610482"/>
                    <a:pt x="248126" y="618102"/>
                    <a:pt x="218599" y="618102"/>
                  </a:cubicBezTo>
                  <a:cubicBezTo>
                    <a:pt x="191929" y="618102"/>
                    <a:pt x="168116" y="611434"/>
                    <a:pt x="145256" y="600957"/>
                  </a:cubicBezTo>
                  <a:cubicBezTo>
                    <a:pt x="64294" y="638104"/>
                    <a:pt x="7144" y="720972"/>
                    <a:pt x="7144" y="817174"/>
                  </a:cubicBezTo>
                  <a:cubicBezTo>
                    <a:pt x="7144" y="920044"/>
                    <a:pt x="72866" y="1008627"/>
                    <a:pt x="164306" y="1041964"/>
                  </a:cubicBezTo>
                  <a:cubicBezTo>
                    <a:pt x="168116" y="1041964"/>
                    <a:pt x="170974" y="1041964"/>
                    <a:pt x="174784" y="1041964"/>
                  </a:cubicBezTo>
                  <a:cubicBezTo>
                    <a:pt x="269081" y="1041964"/>
                    <a:pt x="346234" y="964812"/>
                    <a:pt x="346234" y="870514"/>
                  </a:cubicBezTo>
                  <a:cubicBezTo>
                    <a:pt x="346234" y="860037"/>
                    <a:pt x="355759" y="851464"/>
                    <a:pt x="367189" y="853369"/>
                  </a:cubicBezTo>
                  <a:cubicBezTo>
                    <a:pt x="375761" y="854322"/>
                    <a:pt x="382429" y="862894"/>
                    <a:pt x="382429" y="871467"/>
                  </a:cubicBezTo>
                  <a:cubicBezTo>
                    <a:pt x="382429" y="914329"/>
                    <a:pt x="369094" y="954334"/>
                    <a:pt x="346234" y="987672"/>
                  </a:cubicBezTo>
                  <a:cubicBezTo>
                    <a:pt x="346234" y="999102"/>
                    <a:pt x="348139" y="1010532"/>
                    <a:pt x="350044" y="1021009"/>
                  </a:cubicBezTo>
                  <a:cubicBezTo>
                    <a:pt x="352901" y="1031487"/>
                    <a:pt x="355759" y="1041964"/>
                    <a:pt x="360521" y="1052442"/>
                  </a:cubicBezTo>
                  <a:cubicBezTo>
                    <a:pt x="372904" y="1100067"/>
                    <a:pt x="401479" y="1128642"/>
                    <a:pt x="451009" y="1141024"/>
                  </a:cubicBezTo>
                  <a:cubicBezTo>
                    <a:pt x="461486" y="1144834"/>
                    <a:pt x="471964" y="1148645"/>
                    <a:pt x="482441" y="1150549"/>
                  </a:cubicBezTo>
                  <a:cubicBezTo>
                    <a:pt x="493871" y="1152454"/>
                    <a:pt x="504349" y="1154359"/>
                    <a:pt x="516731" y="1154359"/>
                  </a:cubicBezTo>
                  <a:cubicBezTo>
                    <a:pt x="611029" y="1154359"/>
                    <a:pt x="688181" y="1077207"/>
                    <a:pt x="688181" y="982909"/>
                  </a:cubicBezTo>
                  <a:cubicBezTo>
                    <a:pt x="688181" y="972432"/>
                    <a:pt x="697706" y="963859"/>
                    <a:pt x="709136" y="965764"/>
                  </a:cubicBezTo>
                  <a:cubicBezTo>
                    <a:pt x="717709" y="966717"/>
                    <a:pt x="724376" y="975289"/>
                    <a:pt x="724376" y="983862"/>
                  </a:cubicBezTo>
                  <a:cubicBezTo>
                    <a:pt x="724376" y="995292"/>
                    <a:pt x="723424" y="1006722"/>
                    <a:pt x="721519" y="1017199"/>
                  </a:cubicBezTo>
                  <a:cubicBezTo>
                    <a:pt x="725329" y="1052442"/>
                    <a:pt x="696754" y="1071492"/>
                    <a:pt x="684371" y="1105782"/>
                  </a:cubicBezTo>
                  <a:cubicBezTo>
                    <a:pt x="677704" y="1114354"/>
                    <a:pt x="671036" y="1121974"/>
                    <a:pt x="663416" y="1129595"/>
                  </a:cubicBezTo>
                  <a:cubicBezTo>
                    <a:pt x="626269" y="1166742"/>
                    <a:pt x="574834" y="1189602"/>
                    <a:pt x="517684" y="1189602"/>
                  </a:cubicBezTo>
                  <a:cubicBezTo>
                    <a:pt x="507206" y="1189602"/>
                    <a:pt x="497681" y="1188649"/>
                    <a:pt x="488156" y="1187697"/>
                  </a:cubicBezTo>
                  <a:cubicBezTo>
                    <a:pt x="478631" y="1186745"/>
                    <a:pt x="469106" y="1183887"/>
                    <a:pt x="459581" y="1181982"/>
                  </a:cubicBezTo>
                  <a:cubicBezTo>
                    <a:pt x="382429" y="1166742"/>
                    <a:pt x="334804" y="1100067"/>
                    <a:pt x="315754" y="1023867"/>
                  </a:cubicBezTo>
                  <a:cubicBezTo>
                    <a:pt x="249079" y="1071492"/>
                    <a:pt x="153829" y="1071492"/>
                    <a:pt x="172879" y="1185792"/>
                  </a:cubicBezTo>
                  <a:cubicBezTo>
                    <a:pt x="191929" y="1271517"/>
                    <a:pt x="258604" y="1338192"/>
                    <a:pt x="341471" y="1345812"/>
                  </a:cubicBezTo>
                  <a:cubicBezTo>
                    <a:pt x="351949" y="1347717"/>
                    <a:pt x="362426" y="1348670"/>
                    <a:pt x="373856" y="1348670"/>
                  </a:cubicBezTo>
                  <a:cubicBezTo>
                    <a:pt x="377666" y="1348670"/>
                    <a:pt x="381476" y="1348670"/>
                    <a:pt x="386239" y="1348670"/>
                  </a:cubicBezTo>
                  <a:cubicBezTo>
                    <a:pt x="385286" y="1355337"/>
                    <a:pt x="384334" y="1362957"/>
                    <a:pt x="383381" y="1369624"/>
                  </a:cubicBezTo>
                  <a:cubicBezTo>
                    <a:pt x="382429" y="1376292"/>
                    <a:pt x="382429" y="1383912"/>
                    <a:pt x="382429" y="1391532"/>
                  </a:cubicBezTo>
                  <a:cubicBezTo>
                    <a:pt x="373856" y="1500117"/>
                    <a:pt x="421481" y="1595367"/>
                    <a:pt x="527209" y="1625847"/>
                  </a:cubicBezTo>
                  <a:cubicBezTo>
                    <a:pt x="537686" y="1629657"/>
                    <a:pt x="548164" y="1633467"/>
                    <a:pt x="558641" y="1636324"/>
                  </a:cubicBezTo>
                  <a:cubicBezTo>
                    <a:pt x="623411" y="1652517"/>
                    <a:pt x="698659" y="1636324"/>
                    <a:pt x="756761" y="1596320"/>
                  </a:cubicBezTo>
                  <a:cubicBezTo>
                    <a:pt x="764381" y="1592509"/>
                    <a:pt x="771049" y="1588699"/>
                    <a:pt x="777716" y="1584890"/>
                  </a:cubicBezTo>
                  <a:cubicBezTo>
                    <a:pt x="812006" y="1563934"/>
                    <a:pt x="841534" y="1533454"/>
                    <a:pt x="858679" y="1491545"/>
                  </a:cubicBezTo>
                  <a:cubicBezTo>
                    <a:pt x="887254" y="1424870"/>
                    <a:pt x="877729" y="1339145"/>
                    <a:pt x="791051" y="1321999"/>
                  </a:cubicBezTo>
                  <a:cubicBezTo>
                    <a:pt x="784384" y="1320095"/>
                    <a:pt x="777716" y="1319142"/>
                    <a:pt x="771049" y="1318190"/>
                  </a:cubicBezTo>
                  <a:cubicBezTo>
                    <a:pt x="764381" y="1317237"/>
                    <a:pt x="757714" y="1317237"/>
                    <a:pt x="750094" y="1317237"/>
                  </a:cubicBezTo>
                  <a:cubicBezTo>
                    <a:pt x="691039" y="1317237"/>
                    <a:pt x="638651" y="1347717"/>
                    <a:pt x="608171" y="1392484"/>
                  </a:cubicBezTo>
                  <a:cubicBezTo>
                    <a:pt x="602456" y="1402009"/>
                    <a:pt x="596741" y="1411534"/>
                    <a:pt x="591979" y="1422012"/>
                  </a:cubicBezTo>
                  <a:cubicBezTo>
                    <a:pt x="577691" y="1445824"/>
                    <a:pt x="590074" y="1483924"/>
                    <a:pt x="576739" y="1497259"/>
                  </a:cubicBezTo>
                  <a:cubicBezTo>
                    <a:pt x="571976" y="1502022"/>
                    <a:pt x="565309" y="1503927"/>
                    <a:pt x="552926" y="1501070"/>
                  </a:cubicBezTo>
                  <a:cubicBezTo>
                    <a:pt x="543401" y="1482020"/>
                    <a:pt x="543401" y="1462970"/>
                    <a:pt x="546259" y="1447729"/>
                  </a:cubicBezTo>
                  <a:cubicBezTo>
                    <a:pt x="548164" y="1439157"/>
                    <a:pt x="551021" y="1430584"/>
                    <a:pt x="552926" y="1422965"/>
                  </a:cubicBezTo>
                  <a:cubicBezTo>
                    <a:pt x="556736" y="1412487"/>
                    <a:pt x="560546" y="1402962"/>
                    <a:pt x="565309" y="1393437"/>
                  </a:cubicBezTo>
                  <a:cubicBezTo>
                    <a:pt x="600551" y="1326762"/>
                    <a:pt x="669131" y="1281042"/>
                    <a:pt x="749141" y="1281042"/>
                  </a:cubicBezTo>
                  <a:close/>
                  <a:moveTo>
                    <a:pt x="164306" y="969574"/>
                  </a:moveTo>
                  <a:cubicBezTo>
                    <a:pt x="157639" y="975289"/>
                    <a:pt x="147161" y="975289"/>
                    <a:pt x="140494" y="968622"/>
                  </a:cubicBezTo>
                  <a:cubicBezTo>
                    <a:pt x="54769" y="894327"/>
                    <a:pt x="45244" y="763834"/>
                    <a:pt x="118586" y="678109"/>
                  </a:cubicBezTo>
                  <a:cubicBezTo>
                    <a:pt x="123349" y="672394"/>
                    <a:pt x="129064" y="667632"/>
                    <a:pt x="133826" y="661917"/>
                  </a:cubicBezTo>
                  <a:cubicBezTo>
                    <a:pt x="133826" y="661917"/>
                    <a:pt x="134779" y="661917"/>
                    <a:pt x="134779" y="661917"/>
                  </a:cubicBezTo>
                  <a:lnTo>
                    <a:pt x="153829" y="691444"/>
                  </a:lnTo>
                  <a:cubicBezTo>
                    <a:pt x="153829" y="691444"/>
                    <a:pt x="153829" y="691444"/>
                    <a:pt x="153829" y="692397"/>
                  </a:cubicBezTo>
                  <a:cubicBezTo>
                    <a:pt x="150971" y="695254"/>
                    <a:pt x="148114" y="698112"/>
                    <a:pt x="146209" y="700969"/>
                  </a:cubicBezTo>
                  <a:cubicBezTo>
                    <a:pt x="84296" y="772407"/>
                    <a:pt x="92869" y="880992"/>
                    <a:pt x="165259" y="942904"/>
                  </a:cubicBezTo>
                  <a:cubicBezTo>
                    <a:pt x="172879" y="949572"/>
                    <a:pt x="172879" y="961954"/>
                    <a:pt x="164306" y="969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0BD4CB-B29D-469B-BA05-B472758C801F}"/>
                </a:ext>
              </a:extLst>
            </p:cNvPr>
            <p:cNvSpPr/>
            <p:nvPr/>
          </p:nvSpPr>
          <p:spPr>
            <a:xfrm>
              <a:off x="8319409" y="2396187"/>
              <a:ext cx="885825" cy="1647825"/>
            </a:xfrm>
            <a:custGeom>
              <a:avLst/>
              <a:gdLst>
                <a:gd name="connsiteX0" fmla="*/ 320891 w 885825"/>
                <a:gd name="connsiteY0" fmla="*/ 1394389 h 1647825"/>
                <a:gd name="connsiteX1" fmla="*/ 333274 w 885825"/>
                <a:gd name="connsiteY1" fmla="*/ 1423917 h 1647825"/>
                <a:gd name="connsiteX2" fmla="*/ 339941 w 885825"/>
                <a:gd name="connsiteY2" fmla="*/ 1448682 h 1647825"/>
                <a:gd name="connsiteX3" fmla="*/ 333274 w 885825"/>
                <a:gd name="connsiteY3" fmla="*/ 1502022 h 1647825"/>
                <a:gd name="connsiteX4" fmla="*/ 309461 w 885825"/>
                <a:gd name="connsiteY4" fmla="*/ 1498212 h 1647825"/>
                <a:gd name="connsiteX5" fmla="*/ 294221 w 885825"/>
                <a:gd name="connsiteY5" fmla="*/ 1422964 h 1647825"/>
                <a:gd name="connsiteX6" fmla="*/ 278029 w 885825"/>
                <a:gd name="connsiteY6" fmla="*/ 1393437 h 1647825"/>
                <a:gd name="connsiteX7" fmla="*/ 136106 w 885825"/>
                <a:gd name="connsiteY7" fmla="*/ 1318189 h 1647825"/>
                <a:gd name="connsiteX8" fmla="*/ 115151 w 885825"/>
                <a:gd name="connsiteY8" fmla="*/ 1319142 h 1647825"/>
                <a:gd name="connsiteX9" fmla="*/ 95149 w 885825"/>
                <a:gd name="connsiteY9" fmla="*/ 1322952 h 1647825"/>
                <a:gd name="connsiteX10" fmla="*/ 27521 w 885825"/>
                <a:gd name="connsiteY10" fmla="*/ 1492497 h 1647825"/>
                <a:gd name="connsiteX11" fmla="*/ 108484 w 885825"/>
                <a:gd name="connsiteY11" fmla="*/ 1585842 h 1647825"/>
                <a:gd name="connsiteX12" fmla="*/ 129439 w 885825"/>
                <a:gd name="connsiteY12" fmla="*/ 1597272 h 1647825"/>
                <a:gd name="connsiteX13" fmla="*/ 327559 w 885825"/>
                <a:gd name="connsiteY13" fmla="*/ 1637277 h 1647825"/>
                <a:gd name="connsiteX14" fmla="*/ 358991 w 885825"/>
                <a:gd name="connsiteY14" fmla="*/ 1626800 h 1647825"/>
                <a:gd name="connsiteX15" fmla="*/ 503771 w 885825"/>
                <a:gd name="connsiteY15" fmla="*/ 1392484 h 1647825"/>
                <a:gd name="connsiteX16" fmla="*/ 502819 w 885825"/>
                <a:gd name="connsiteY16" fmla="*/ 1370577 h 1647825"/>
                <a:gd name="connsiteX17" fmla="*/ 499961 w 885825"/>
                <a:gd name="connsiteY17" fmla="*/ 1349622 h 1647825"/>
                <a:gd name="connsiteX18" fmla="*/ 512344 w 885825"/>
                <a:gd name="connsiteY18" fmla="*/ 1349622 h 1647825"/>
                <a:gd name="connsiteX19" fmla="*/ 544729 w 885825"/>
                <a:gd name="connsiteY19" fmla="*/ 1346764 h 1647825"/>
                <a:gd name="connsiteX20" fmla="*/ 713321 w 885825"/>
                <a:gd name="connsiteY20" fmla="*/ 1186744 h 1647825"/>
                <a:gd name="connsiteX21" fmla="*/ 570446 w 885825"/>
                <a:gd name="connsiteY21" fmla="*/ 1024819 h 1647825"/>
                <a:gd name="connsiteX22" fmla="*/ 426619 w 885825"/>
                <a:gd name="connsiteY22" fmla="*/ 1182934 h 1647825"/>
                <a:gd name="connsiteX23" fmla="*/ 398044 w 885825"/>
                <a:gd name="connsiteY23" fmla="*/ 1188650 h 1647825"/>
                <a:gd name="connsiteX24" fmla="*/ 368516 w 885825"/>
                <a:gd name="connsiteY24" fmla="*/ 1190554 h 1647825"/>
                <a:gd name="connsiteX25" fmla="*/ 222784 w 885825"/>
                <a:gd name="connsiteY25" fmla="*/ 1130547 h 1647825"/>
                <a:gd name="connsiteX26" fmla="*/ 201829 w 885825"/>
                <a:gd name="connsiteY26" fmla="*/ 1106734 h 1647825"/>
                <a:gd name="connsiteX27" fmla="*/ 164681 w 885825"/>
                <a:gd name="connsiteY27" fmla="*/ 1018152 h 1647825"/>
                <a:gd name="connsiteX28" fmla="*/ 161824 w 885825"/>
                <a:gd name="connsiteY28" fmla="*/ 984814 h 1647825"/>
                <a:gd name="connsiteX29" fmla="*/ 177064 w 885825"/>
                <a:gd name="connsiteY29" fmla="*/ 966717 h 1647825"/>
                <a:gd name="connsiteX30" fmla="*/ 198019 w 885825"/>
                <a:gd name="connsiteY30" fmla="*/ 983862 h 1647825"/>
                <a:gd name="connsiteX31" fmla="*/ 369469 w 885825"/>
                <a:gd name="connsiteY31" fmla="*/ 1155312 h 1647825"/>
                <a:gd name="connsiteX32" fmla="*/ 403759 w 885825"/>
                <a:gd name="connsiteY32" fmla="*/ 1151502 h 1647825"/>
                <a:gd name="connsiteX33" fmla="*/ 435191 w 885825"/>
                <a:gd name="connsiteY33" fmla="*/ 1141977 h 1647825"/>
                <a:gd name="connsiteX34" fmla="*/ 525679 w 885825"/>
                <a:gd name="connsiteY34" fmla="*/ 1053394 h 1647825"/>
                <a:gd name="connsiteX35" fmla="*/ 536156 w 885825"/>
                <a:gd name="connsiteY35" fmla="*/ 1021962 h 1647825"/>
                <a:gd name="connsiteX36" fmla="*/ 539966 w 885825"/>
                <a:gd name="connsiteY36" fmla="*/ 988624 h 1647825"/>
                <a:gd name="connsiteX37" fmla="*/ 503771 w 885825"/>
                <a:gd name="connsiteY37" fmla="*/ 872419 h 1647825"/>
                <a:gd name="connsiteX38" fmla="*/ 519011 w 885825"/>
                <a:gd name="connsiteY38" fmla="*/ 854322 h 1647825"/>
                <a:gd name="connsiteX39" fmla="*/ 539966 w 885825"/>
                <a:gd name="connsiteY39" fmla="*/ 871467 h 1647825"/>
                <a:gd name="connsiteX40" fmla="*/ 711416 w 885825"/>
                <a:gd name="connsiteY40" fmla="*/ 1042917 h 1647825"/>
                <a:gd name="connsiteX41" fmla="*/ 721894 w 885825"/>
                <a:gd name="connsiteY41" fmla="*/ 1042917 h 1647825"/>
                <a:gd name="connsiteX42" fmla="*/ 879056 w 885825"/>
                <a:gd name="connsiteY42" fmla="*/ 818127 h 1647825"/>
                <a:gd name="connsiteX43" fmla="*/ 739991 w 885825"/>
                <a:gd name="connsiteY43" fmla="*/ 600957 h 1647825"/>
                <a:gd name="connsiteX44" fmla="*/ 666649 w 885825"/>
                <a:gd name="connsiteY44" fmla="*/ 618102 h 1647825"/>
                <a:gd name="connsiteX45" fmla="*/ 583781 w 885825"/>
                <a:gd name="connsiteY45" fmla="*/ 597147 h 1647825"/>
                <a:gd name="connsiteX46" fmla="*/ 559969 w 885825"/>
                <a:gd name="connsiteY46" fmla="*/ 580954 h 1647825"/>
                <a:gd name="connsiteX47" fmla="*/ 495199 w 885825"/>
                <a:gd name="connsiteY47" fmla="*/ 424744 h 1647825"/>
                <a:gd name="connsiteX48" fmla="*/ 523774 w 885825"/>
                <a:gd name="connsiteY48" fmla="*/ 415219 h 1647825"/>
                <a:gd name="connsiteX49" fmla="*/ 533299 w 885825"/>
                <a:gd name="connsiteY49" fmla="*/ 465702 h 1647825"/>
                <a:gd name="connsiteX50" fmla="*/ 540919 w 885825"/>
                <a:gd name="connsiteY50" fmla="*/ 490467 h 1647825"/>
                <a:gd name="connsiteX51" fmla="*/ 624739 w 885825"/>
                <a:gd name="connsiteY51" fmla="*/ 575239 h 1647825"/>
                <a:gd name="connsiteX52" fmla="*/ 645694 w 885825"/>
                <a:gd name="connsiteY52" fmla="*/ 580002 h 1647825"/>
                <a:gd name="connsiteX53" fmla="*/ 667601 w 885825"/>
                <a:gd name="connsiteY53" fmla="*/ 581907 h 1647825"/>
                <a:gd name="connsiteX54" fmla="*/ 682841 w 885825"/>
                <a:gd name="connsiteY54" fmla="*/ 580954 h 1647825"/>
                <a:gd name="connsiteX55" fmla="*/ 703796 w 885825"/>
                <a:gd name="connsiteY55" fmla="*/ 532377 h 1647825"/>
                <a:gd name="connsiteX56" fmla="*/ 709511 w 885825"/>
                <a:gd name="connsiteY56" fmla="*/ 505707 h 1647825"/>
                <a:gd name="connsiteX57" fmla="*/ 704749 w 885825"/>
                <a:gd name="connsiteY57" fmla="*/ 376167 h 1647825"/>
                <a:gd name="connsiteX58" fmla="*/ 513296 w 885825"/>
                <a:gd name="connsiteY58" fmla="*/ 293299 h 1647825"/>
                <a:gd name="connsiteX59" fmla="*/ 487579 w 885825"/>
                <a:gd name="connsiteY59" fmla="*/ 301872 h 1647825"/>
                <a:gd name="connsiteX60" fmla="*/ 352324 w 885825"/>
                <a:gd name="connsiteY60" fmla="*/ 368547 h 1647825"/>
                <a:gd name="connsiteX61" fmla="*/ 333274 w 885825"/>
                <a:gd name="connsiteY61" fmla="*/ 370452 h 1647825"/>
                <a:gd name="connsiteX62" fmla="*/ 191351 w 885825"/>
                <a:gd name="connsiteY62" fmla="*/ 445699 h 1647825"/>
                <a:gd name="connsiteX63" fmla="*/ 175159 w 885825"/>
                <a:gd name="connsiteY63" fmla="*/ 475227 h 1647825"/>
                <a:gd name="connsiteX64" fmla="*/ 175159 w 885825"/>
                <a:gd name="connsiteY64" fmla="*/ 608577 h 1647825"/>
                <a:gd name="connsiteX65" fmla="*/ 191351 w 885825"/>
                <a:gd name="connsiteY65" fmla="*/ 638104 h 1647825"/>
                <a:gd name="connsiteX66" fmla="*/ 332321 w 885825"/>
                <a:gd name="connsiteY66" fmla="*/ 716209 h 1647825"/>
                <a:gd name="connsiteX67" fmla="*/ 343751 w 885825"/>
                <a:gd name="connsiteY67" fmla="*/ 717162 h 1647825"/>
                <a:gd name="connsiteX68" fmla="*/ 474244 w 885825"/>
                <a:gd name="connsiteY68" fmla="*/ 639057 h 1647825"/>
                <a:gd name="connsiteX69" fmla="*/ 500914 w 885825"/>
                <a:gd name="connsiteY69" fmla="*/ 635247 h 1647825"/>
                <a:gd name="connsiteX70" fmla="*/ 503771 w 885825"/>
                <a:gd name="connsiteY70" fmla="*/ 658107 h 1647825"/>
                <a:gd name="connsiteX71" fmla="*/ 231356 w 885825"/>
                <a:gd name="connsiteY71" fmla="*/ 728592 h 1647825"/>
                <a:gd name="connsiteX72" fmla="*/ 160871 w 885825"/>
                <a:gd name="connsiteY72" fmla="*/ 820032 h 1647825"/>
                <a:gd name="connsiteX73" fmla="*/ 132296 w 885825"/>
                <a:gd name="connsiteY73" fmla="*/ 830509 h 1647825"/>
                <a:gd name="connsiteX74" fmla="*/ 101816 w 885825"/>
                <a:gd name="connsiteY74" fmla="*/ 835272 h 1647825"/>
                <a:gd name="connsiteX75" fmla="*/ 97054 w 885825"/>
                <a:gd name="connsiteY75" fmla="*/ 799077 h 1647825"/>
                <a:gd name="connsiteX76" fmla="*/ 124676 w 885825"/>
                <a:gd name="connsiteY76" fmla="*/ 796219 h 1647825"/>
                <a:gd name="connsiteX77" fmla="*/ 147536 w 885825"/>
                <a:gd name="connsiteY77" fmla="*/ 786694 h 1647825"/>
                <a:gd name="connsiteX78" fmla="*/ 198019 w 885825"/>
                <a:gd name="connsiteY78" fmla="*/ 706684 h 1647825"/>
                <a:gd name="connsiteX79" fmla="*/ 158014 w 885825"/>
                <a:gd name="connsiteY79" fmla="*/ 661917 h 1647825"/>
                <a:gd name="connsiteX80" fmla="*/ 143726 w 885825"/>
                <a:gd name="connsiteY80" fmla="*/ 637152 h 1647825"/>
                <a:gd name="connsiteX81" fmla="*/ 134201 w 885825"/>
                <a:gd name="connsiteY81" fmla="*/ 611434 h 1647825"/>
                <a:gd name="connsiteX82" fmla="*/ 127534 w 885825"/>
                <a:gd name="connsiteY82" fmla="*/ 584764 h 1647825"/>
                <a:gd name="connsiteX83" fmla="*/ 158966 w 885825"/>
                <a:gd name="connsiteY83" fmla="*/ 432364 h 1647825"/>
                <a:gd name="connsiteX84" fmla="*/ 177064 w 885825"/>
                <a:gd name="connsiteY84" fmla="*/ 407599 h 1647825"/>
                <a:gd name="connsiteX85" fmla="*/ 249454 w 885825"/>
                <a:gd name="connsiteY85" fmla="*/ 353307 h 1647825"/>
                <a:gd name="connsiteX86" fmla="*/ 126581 w 885825"/>
                <a:gd name="connsiteY86" fmla="*/ 164712 h 1647825"/>
                <a:gd name="connsiteX87" fmla="*/ 141821 w 885825"/>
                <a:gd name="connsiteY87" fmla="*/ 146614 h 1647825"/>
                <a:gd name="connsiteX88" fmla="*/ 162776 w 885825"/>
                <a:gd name="connsiteY88" fmla="*/ 163759 h 1647825"/>
                <a:gd name="connsiteX89" fmla="*/ 166586 w 885825"/>
                <a:gd name="connsiteY89" fmla="*/ 198049 h 1647825"/>
                <a:gd name="connsiteX90" fmla="*/ 334226 w 885825"/>
                <a:gd name="connsiteY90" fmla="*/ 335209 h 1647825"/>
                <a:gd name="connsiteX91" fmla="*/ 364706 w 885825"/>
                <a:gd name="connsiteY91" fmla="*/ 332352 h 1647825"/>
                <a:gd name="connsiteX92" fmla="*/ 479959 w 885825"/>
                <a:gd name="connsiteY92" fmla="*/ 253294 h 1647825"/>
                <a:gd name="connsiteX93" fmla="*/ 493294 w 885825"/>
                <a:gd name="connsiteY93" fmla="*/ 227577 h 1647825"/>
                <a:gd name="connsiteX94" fmla="*/ 261836 w 885825"/>
                <a:gd name="connsiteY94" fmla="*/ 8502 h 1647825"/>
                <a:gd name="connsiteX95" fmla="*/ 228499 w 885825"/>
                <a:gd name="connsiteY95" fmla="*/ 12312 h 1647825"/>
                <a:gd name="connsiteX96" fmla="*/ 135154 w 885825"/>
                <a:gd name="connsiteY96" fmla="*/ 50412 h 1647825"/>
                <a:gd name="connsiteX97" fmla="*/ 108484 w 885825"/>
                <a:gd name="connsiteY97" fmla="*/ 71367 h 1647825"/>
                <a:gd name="connsiteX98" fmla="*/ 30379 w 885825"/>
                <a:gd name="connsiteY98" fmla="*/ 221862 h 1647825"/>
                <a:gd name="connsiteX99" fmla="*/ 28474 w 885825"/>
                <a:gd name="connsiteY99" fmla="*/ 220909 h 1647825"/>
                <a:gd name="connsiteX100" fmla="*/ 28474 w 885825"/>
                <a:gd name="connsiteY100" fmla="*/ 280917 h 1647825"/>
                <a:gd name="connsiteX101" fmla="*/ 28474 w 885825"/>
                <a:gd name="connsiteY101" fmla="*/ 311397 h 1647825"/>
                <a:gd name="connsiteX102" fmla="*/ 17044 w 885825"/>
                <a:gd name="connsiteY102" fmla="*/ 619054 h 1647825"/>
                <a:gd name="connsiteX103" fmla="*/ 21806 w 885825"/>
                <a:gd name="connsiteY103" fmla="*/ 650487 h 1647825"/>
                <a:gd name="connsiteX104" fmla="*/ 28474 w 885825"/>
                <a:gd name="connsiteY104" fmla="*/ 681919 h 1647825"/>
                <a:gd name="connsiteX105" fmla="*/ 29426 w 885825"/>
                <a:gd name="connsiteY105" fmla="*/ 707637 h 1647825"/>
                <a:gd name="connsiteX106" fmla="*/ 38951 w 885825"/>
                <a:gd name="connsiteY106" fmla="*/ 891469 h 1647825"/>
                <a:gd name="connsiteX107" fmla="*/ 117056 w 885825"/>
                <a:gd name="connsiteY107" fmla="*/ 857179 h 1647825"/>
                <a:gd name="connsiteX108" fmla="*/ 147536 w 885825"/>
                <a:gd name="connsiteY108" fmla="*/ 854322 h 1647825"/>
                <a:gd name="connsiteX109" fmla="*/ 174206 w 885825"/>
                <a:gd name="connsiteY109" fmla="*/ 859084 h 1647825"/>
                <a:gd name="connsiteX110" fmla="*/ 280886 w 885825"/>
                <a:gd name="connsiteY110" fmla="*/ 1049584 h 1647825"/>
                <a:gd name="connsiteX111" fmla="*/ 266599 w 885825"/>
                <a:gd name="connsiteY111" fmla="*/ 1060062 h 1647825"/>
                <a:gd name="connsiteX112" fmla="*/ 255169 w 885825"/>
                <a:gd name="connsiteY112" fmla="*/ 1042917 h 1647825"/>
                <a:gd name="connsiteX113" fmla="*/ 166586 w 885825"/>
                <a:gd name="connsiteY113" fmla="*/ 884802 h 1647825"/>
                <a:gd name="connsiteX114" fmla="*/ 139916 w 885825"/>
                <a:gd name="connsiteY114" fmla="*/ 880039 h 1647825"/>
                <a:gd name="connsiteX115" fmla="*/ 115151 w 885825"/>
                <a:gd name="connsiteY115" fmla="*/ 880039 h 1647825"/>
                <a:gd name="connsiteX116" fmla="*/ 94196 w 885825"/>
                <a:gd name="connsiteY116" fmla="*/ 885754 h 1647825"/>
                <a:gd name="connsiteX117" fmla="*/ 29426 w 885825"/>
                <a:gd name="connsiteY117" fmla="*/ 975289 h 1647825"/>
                <a:gd name="connsiteX118" fmla="*/ 23711 w 885825"/>
                <a:gd name="connsiteY118" fmla="*/ 1006722 h 1647825"/>
                <a:gd name="connsiteX119" fmla="*/ 26569 w 885825"/>
                <a:gd name="connsiteY119" fmla="*/ 1287709 h 1647825"/>
                <a:gd name="connsiteX120" fmla="*/ 26569 w 885825"/>
                <a:gd name="connsiteY120" fmla="*/ 1312475 h 1647825"/>
                <a:gd name="connsiteX121" fmla="*/ 136106 w 885825"/>
                <a:gd name="connsiteY121" fmla="*/ 1281042 h 1647825"/>
                <a:gd name="connsiteX122" fmla="*/ 320891 w 885825"/>
                <a:gd name="connsiteY122" fmla="*/ 1394389 h 1647825"/>
                <a:gd name="connsiteX123" fmla="*/ 721894 w 885825"/>
                <a:gd name="connsiteY123" fmla="*/ 944809 h 1647825"/>
                <a:gd name="connsiteX124" fmla="*/ 740944 w 885825"/>
                <a:gd name="connsiteY124" fmla="*/ 702874 h 1647825"/>
                <a:gd name="connsiteX125" fmla="*/ 733324 w 885825"/>
                <a:gd name="connsiteY125" fmla="*/ 694302 h 1647825"/>
                <a:gd name="connsiteX126" fmla="*/ 733324 w 885825"/>
                <a:gd name="connsiteY126" fmla="*/ 693349 h 1647825"/>
                <a:gd name="connsiteX127" fmla="*/ 752374 w 885825"/>
                <a:gd name="connsiteY127" fmla="*/ 663822 h 1647825"/>
                <a:gd name="connsiteX128" fmla="*/ 753326 w 885825"/>
                <a:gd name="connsiteY128" fmla="*/ 663822 h 1647825"/>
                <a:gd name="connsiteX129" fmla="*/ 768566 w 885825"/>
                <a:gd name="connsiteY129" fmla="*/ 680014 h 1647825"/>
                <a:gd name="connsiteX130" fmla="*/ 746659 w 885825"/>
                <a:gd name="connsiteY130" fmla="*/ 970527 h 1647825"/>
                <a:gd name="connsiteX131" fmla="*/ 722846 w 885825"/>
                <a:gd name="connsiteY131" fmla="*/ 971479 h 1647825"/>
                <a:gd name="connsiteX132" fmla="*/ 721894 w 885825"/>
                <a:gd name="connsiteY132" fmla="*/ 944809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320891" y="1394389"/>
                  </a:moveTo>
                  <a:cubicBezTo>
                    <a:pt x="325654" y="1403914"/>
                    <a:pt x="330416" y="1413439"/>
                    <a:pt x="333274" y="1423917"/>
                  </a:cubicBezTo>
                  <a:cubicBezTo>
                    <a:pt x="336131" y="1431537"/>
                    <a:pt x="338036" y="1440109"/>
                    <a:pt x="339941" y="1448682"/>
                  </a:cubicBezTo>
                  <a:cubicBezTo>
                    <a:pt x="342799" y="1463922"/>
                    <a:pt x="342799" y="1482972"/>
                    <a:pt x="333274" y="1502022"/>
                  </a:cubicBezTo>
                  <a:cubicBezTo>
                    <a:pt x="320891" y="1503927"/>
                    <a:pt x="314224" y="1502022"/>
                    <a:pt x="309461" y="1498212"/>
                  </a:cubicBezTo>
                  <a:cubicBezTo>
                    <a:pt x="296126" y="1484877"/>
                    <a:pt x="308509" y="1446777"/>
                    <a:pt x="294221" y="1422964"/>
                  </a:cubicBezTo>
                  <a:cubicBezTo>
                    <a:pt x="289459" y="1412487"/>
                    <a:pt x="284696" y="1402962"/>
                    <a:pt x="278029" y="1393437"/>
                  </a:cubicBezTo>
                  <a:cubicBezTo>
                    <a:pt x="247549" y="1347717"/>
                    <a:pt x="195161" y="1318189"/>
                    <a:pt x="136106" y="1318189"/>
                  </a:cubicBezTo>
                  <a:cubicBezTo>
                    <a:pt x="129439" y="1318189"/>
                    <a:pt x="121819" y="1318189"/>
                    <a:pt x="115151" y="1319142"/>
                  </a:cubicBezTo>
                  <a:cubicBezTo>
                    <a:pt x="108484" y="1320095"/>
                    <a:pt x="101816" y="1321047"/>
                    <a:pt x="95149" y="1322952"/>
                  </a:cubicBezTo>
                  <a:cubicBezTo>
                    <a:pt x="8471" y="1340097"/>
                    <a:pt x="-1054" y="1425822"/>
                    <a:pt x="27521" y="1492497"/>
                  </a:cubicBezTo>
                  <a:cubicBezTo>
                    <a:pt x="45619" y="1534407"/>
                    <a:pt x="74194" y="1564887"/>
                    <a:pt x="108484" y="1585842"/>
                  </a:cubicBezTo>
                  <a:cubicBezTo>
                    <a:pt x="115151" y="1589652"/>
                    <a:pt x="122771" y="1593462"/>
                    <a:pt x="129439" y="1597272"/>
                  </a:cubicBezTo>
                  <a:cubicBezTo>
                    <a:pt x="187541" y="1637277"/>
                    <a:pt x="262789" y="1653470"/>
                    <a:pt x="327559" y="1637277"/>
                  </a:cubicBezTo>
                  <a:cubicBezTo>
                    <a:pt x="338036" y="1634420"/>
                    <a:pt x="348514" y="1631562"/>
                    <a:pt x="358991" y="1626800"/>
                  </a:cubicBezTo>
                  <a:cubicBezTo>
                    <a:pt x="464719" y="1596320"/>
                    <a:pt x="512344" y="1501070"/>
                    <a:pt x="503771" y="1392484"/>
                  </a:cubicBezTo>
                  <a:cubicBezTo>
                    <a:pt x="503771" y="1384864"/>
                    <a:pt x="503771" y="1378197"/>
                    <a:pt x="502819" y="1370577"/>
                  </a:cubicBezTo>
                  <a:cubicBezTo>
                    <a:pt x="501866" y="1362957"/>
                    <a:pt x="500914" y="1356289"/>
                    <a:pt x="499961" y="1349622"/>
                  </a:cubicBezTo>
                  <a:cubicBezTo>
                    <a:pt x="503771" y="1349622"/>
                    <a:pt x="507581" y="1349622"/>
                    <a:pt x="512344" y="1349622"/>
                  </a:cubicBezTo>
                  <a:cubicBezTo>
                    <a:pt x="522821" y="1349622"/>
                    <a:pt x="534251" y="1348670"/>
                    <a:pt x="544729" y="1346764"/>
                  </a:cubicBezTo>
                  <a:cubicBezTo>
                    <a:pt x="627596" y="1339145"/>
                    <a:pt x="694271" y="1272470"/>
                    <a:pt x="713321" y="1186744"/>
                  </a:cubicBezTo>
                  <a:cubicBezTo>
                    <a:pt x="732371" y="1072444"/>
                    <a:pt x="637121" y="1072444"/>
                    <a:pt x="570446" y="1024819"/>
                  </a:cubicBezTo>
                  <a:cubicBezTo>
                    <a:pt x="551396" y="1101019"/>
                    <a:pt x="503771" y="1167694"/>
                    <a:pt x="426619" y="1182934"/>
                  </a:cubicBezTo>
                  <a:cubicBezTo>
                    <a:pt x="417094" y="1185792"/>
                    <a:pt x="407569" y="1187697"/>
                    <a:pt x="398044" y="1188650"/>
                  </a:cubicBezTo>
                  <a:cubicBezTo>
                    <a:pt x="388519" y="1189602"/>
                    <a:pt x="378994" y="1190554"/>
                    <a:pt x="368516" y="1190554"/>
                  </a:cubicBezTo>
                  <a:cubicBezTo>
                    <a:pt x="311366" y="1190554"/>
                    <a:pt x="259931" y="1167694"/>
                    <a:pt x="222784" y="1130547"/>
                  </a:cubicBezTo>
                  <a:cubicBezTo>
                    <a:pt x="215164" y="1122927"/>
                    <a:pt x="208496" y="1115307"/>
                    <a:pt x="201829" y="1106734"/>
                  </a:cubicBezTo>
                  <a:cubicBezTo>
                    <a:pt x="189446" y="1072444"/>
                    <a:pt x="160871" y="1053394"/>
                    <a:pt x="164681" y="1018152"/>
                  </a:cubicBezTo>
                  <a:cubicBezTo>
                    <a:pt x="162776" y="1007674"/>
                    <a:pt x="161824" y="996244"/>
                    <a:pt x="161824" y="984814"/>
                  </a:cubicBezTo>
                  <a:cubicBezTo>
                    <a:pt x="161824" y="976242"/>
                    <a:pt x="168491" y="967669"/>
                    <a:pt x="177064" y="966717"/>
                  </a:cubicBezTo>
                  <a:cubicBezTo>
                    <a:pt x="188494" y="964812"/>
                    <a:pt x="198019" y="973384"/>
                    <a:pt x="198019" y="983862"/>
                  </a:cubicBezTo>
                  <a:cubicBezTo>
                    <a:pt x="198019" y="1078159"/>
                    <a:pt x="275171" y="1155312"/>
                    <a:pt x="369469" y="1155312"/>
                  </a:cubicBezTo>
                  <a:cubicBezTo>
                    <a:pt x="380899" y="1155312"/>
                    <a:pt x="392329" y="1154359"/>
                    <a:pt x="403759" y="1151502"/>
                  </a:cubicBezTo>
                  <a:cubicBezTo>
                    <a:pt x="415189" y="1149597"/>
                    <a:pt x="425666" y="1145787"/>
                    <a:pt x="435191" y="1141977"/>
                  </a:cubicBezTo>
                  <a:cubicBezTo>
                    <a:pt x="485674" y="1129594"/>
                    <a:pt x="514249" y="1101019"/>
                    <a:pt x="525679" y="1053394"/>
                  </a:cubicBezTo>
                  <a:cubicBezTo>
                    <a:pt x="530441" y="1042917"/>
                    <a:pt x="533299" y="1032439"/>
                    <a:pt x="536156" y="1021962"/>
                  </a:cubicBezTo>
                  <a:cubicBezTo>
                    <a:pt x="539014" y="1011484"/>
                    <a:pt x="539966" y="1000054"/>
                    <a:pt x="539966" y="988624"/>
                  </a:cubicBezTo>
                  <a:cubicBezTo>
                    <a:pt x="517106" y="955287"/>
                    <a:pt x="503771" y="915282"/>
                    <a:pt x="503771" y="872419"/>
                  </a:cubicBezTo>
                  <a:cubicBezTo>
                    <a:pt x="503771" y="863847"/>
                    <a:pt x="510439" y="855274"/>
                    <a:pt x="519011" y="854322"/>
                  </a:cubicBezTo>
                  <a:cubicBezTo>
                    <a:pt x="530441" y="852417"/>
                    <a:pt x="539966" y="860989"/>
                    <a:pt x="539966" y="871467"/>
                  </a:cubicBezTo>
                  <a:cubicBezTo>
                    <a:pt x="539966" y="965764"/>
                    <a:pt x="617119" y="1042917"/>
                    <a:pt x="711416" y="1042917"/>
                  </a:cubicBezTo>
                  <a:cubicBezTo>
                    <a:pt x="715226" y="1042917"/>
                    <a:pt x="718084" y="1042917"/>
                    <a:pt x="721894" y="1042917"/>
                  </a:cubicBezTo>
                  <a:cubicBezTo>
                    <a:pt x="813334" y="1009579"/>
                    <a:pt x="879056" y="921949"/>
                    <a:pt x="879056" y="818127"/>
                  </a:cubicBezTo>
                  <a:cubicBezTo>
                    <a:pt x="879056" y="721924"/>
                    <a:pt x="821906" y="639057"/>
                    <a:pt x="739991" y="600957"/>
                  </a:cubicBezTo>
                  <a:cubicBezTo>
                    <a:pt x="718084" y="612387"/>
                    <a:pt x="693319" y="618102"/>
                    <a:pt x="666649" y="618102"/>
                  </a:cubicBezTo>
                  <a:cubicBezTo>
                    <a:pt x="637121" y="618102"/>
                    <a:pt x="608546" y="610482"/>
                    <a:pt x="583781" y="597147"/>
                  </a:cubicBezTo>
                  <a:cubicBezTo>
                    <a:pt x="575209" y="592384"/>
                    <a:pt x="567589" y="587622"/>
                    <a:pt x="559969" y="580954"/>
                  </a:cubicBezTo>
                  <a:cubicBezTo>
                    <a:pt x="523774" y="539044"/>
                    <a:pt x="485674" y="481894"/>
                    <a:pt x="495199" y="424744"/>
                  </a:cubicBezTo>
                  <a:cubicBezTo>
                    <a:pt x="495199" y="415219"/>
                    <a:pt x="514249" y="415219"/>
                    <a:pt x="523774" y="415219"/>
                  </a:cubicBezTo>
                  <a:cubicBezTo>
                    <a:pt x="523774" y="434269"/>
                    <a:pt x="523774" y="443794"/>
                    <a:pt x="533299" y="465702"/>
                  </a:cubicBezTo>
                  <a:cubicBezTo>
                    <a:pt x="535204" y="474274"/>
                    <a:pt x="538061" y="482847"/>
                    <a:pt x="540919" y="490467"/>
                  </a:cubicBezTo>
                  <a:cubicBezTo>
                    <a:pt x="555206" y="530472"/>
                    <a:pt x="579019" y="564762"/>
                    <a:pt x="624739" y="575239"/>
                  </a:cubicBezTo>
                  <a:cubicBezTo>
                    <a:pt x="631406" y="577144"/>
                    <a:pt x="639026" y="579049"/>
                    <a:pt x="645694" y="580002"/>
                  </a:cubicBezTo>
                  <a:cubicBezTo>
                    <a:pt x="653314" y="580954"/>
                    <a:pt x="659981" y="581907"/>
                    <a:pt x="667601" y="581907"/>
                  </a:cubicBezTo>
                  <a:cubicBezTo>
                    <a:pt x="672364" y="581907"/>
                    <a:pt x="677126" y="581907"/>
                    <a:pt x="682841" y="580954"/>
                  </a:cubicBezTo>
                  <a:cubicBezTo>
                    <a:pt x="692366" y="565714"/>
                    <a:pt x="699034" y="549522"/>
                    <a:pt x="703796" y="532377"/>
                  </a:cubicBezTo>
                  <a:cubicBezTo>
                    <a:pt x="706654" y="523804"/>
                    <a:pt x="708559" y="515232"/>
                    <a:pt x="709511" y="505707"/>
                  </a:cubicBezTo>
                  <a:cubicBezTo>
                    <a:pt x="723799" y="461892"/>
                    <a:pt x="714274" y="423792"/>
                    <a:pt x="704749" y="376167"/>
                  </a:cubicBezTo>
                  <a:cubicBezTo>
                    <a:pt x="676174" y="299967"/>
                    <a:pt x="590449" y="280917"/>
                    <a:pt x="513296" y="293299"/>
                  </a:cubicBezTo>
                  <a:cubicBezTo>
                    <a:pt x="504724" y="295204"/>
                    <a:pt x="496151" y="299014"/>
                    <a:pt x="487579" y="301872"/>
                  </a:cubicBezTo>
                  <a:cubicBezTo>
                    <a:pt x="444716" y="319017"/>
                    <a:pt x="399949" y="347592"/>
                    <a:pt x="352324" y="368547"/>
                  </a:cubicBezTo>
                  <a:cubicBezTo>
                    <a:pt x="345656" y="369499"/>
                    <a:pt x="338989" y="370452"/>
                    <a:pt x="333274" y="370452"/>
                  </a:cubicBezTo>
                  <a:cubicBezTo>
                    <a:pt x="274219" y="370452"/>
                    <a:pt x="221831" y="400932"/>
                    <a:pt x="191351" y="445699"/>
                  </a:cubicBezTo>
                  <a:cubicBezTo>
                    <a:pt x="185636" y="455224"/>
                    <a:pt x="179921" y="464749"/>
                    <a:pt x="175159" y="475227"/>
                  </a:cubicBezTo>
                  <a:cubicBezTo>
                    <a:pt x="161824" y="519042"/>
                    <a:pt x="152299" y="557142"/>
                    <a:pt x="175159" y="608577"/>
                  </a:cubicBezTo>
                  <a:cubicBezTo>
                    <a:pt x="179921" y="619054"/>
                    <a:pt x="184684" y="628579"/>
                    <a:pt x="191351" y="638104"/>
                  </a:cubicBezTo>
                  <a:cubicBezTo>
                    <a:pt x="221831" y="684777"/>
                    <a:pt x="274219" y="715257"/>
                    <a:pt x="332321" y="716209"/>
                  </a:cubicBezTo>
                  <a:cubicBezTo>
                    <a:pt x="336131" y="716209"/>
                    <a:pt x="339941" y="714304"/>
                    <a:pt x="343751" y="717162"/>
                  </a:cubicBezTo>
                  <a:cubicBezTo>
                    <a:pt x="395186" y="712399"/>
                    <a:pt x="444716" y="685729"/>
                    <a:pt x="474244" y="639057"/>
                  </a:cubicBezTo>
                  <a:cubicBezTo>
                    <a:pt x="479959" y="630484"/>
                    <a:pt x="492341" y="627627"/>
                    <a:pt x="500914" y="635247"/>
                  </a:cubicBezTo>
                  <a:cubicBezTo>
                    <a:pt x="507581" y="640962"/>
                    <a:pt x="508534" y="651439"/>
                    <a:pt x="503771" y="658107"/>
                  </a:cubicBezTo>
                  <a:cubicBezTo>
                    <a:pt x="444716" y="749547"/>
                    <a:pt x="325654" y="779074"/>
                    <a:pt x="231356" y="728592"/>
                  </a:cubicBezTo>
                  <a:cubicBezTo>
                    <a:pt x="222784" y="768597"/>
                    <a:pt x="196114" y="801934"/>
                    <a:pt x="160871" y="820032"/>
                  </a:cubicBezTo>
                  <a:cubicBezTo>
                    <a:pt x="152299" y="824794"/>
                    <a:pt x="142774" y="828604"/>
                    <a:pt x="132296" y="830509"/>
                  </a:cubicBezTo>
                  <a:cubicBezTo>
                    <a:pt x="123724" y="837177"/>
                    <a:pt x="111341" y="838129"/>
                    <a:pt x="101816" y="835272"/>
                  </a:cubicBezTo>
                  <a:cubicBezTo>
                    <a:pt x="85624" y="824794"/>
                    <a:pt x="76099" y="815269"/>
                    <a:pt x="97054" y="799077"/>
                  </a:cubicBezTo>
                  <a:cubicBezTo>
                    <a:pt x="104674" y="794314"/>
                    <a:pt x="114199" y="791457"/>
                    <a:pt x="124676" y="796219"/>
                  </a:cubicBezTo>
                  <a:cubicBezTo>
                    <a:pt x="132296" y="794314"/>
                    <a:pt x="140869" y="790504"/>
                    <a:pt x="147536" y="786694"/>
                  </a:cubicBezTo>
                  <a:cubicBezTo>
                    <a:pt x="176111" y="770502"/>
                    <a:pt x="196114" y="740974"/>
                    <a:pt x="198019" y="706684"/>
                  </a:cubicBezTo>
                  <a:cubicBezTo>
                    <a:pt x="181826" y="693349"/>
                    <a:pt x="168491" y="678109"/>
                    <a:pt x="158014" y="661917"/>
                  </a:cubicBezTo>
                  <a:cubicBezTo>
                    <a:pt x="152299" y="653344"/>
                    <a:pt x="147536" y="645724"/>
                    <a:pt x="143726" y="637152"/>
                  </a:cubicBezTo>
                  <a:cubicBezTo>
                    <a:pt x="139916" y="628579"/>
                    <a:pt x="137059" y="620007"/>
                    <a:pt x="134201" y="611434"/>
                  </a:cubicBezTo>
                  <a:cubicBezTo>
                    <a:pt x="131344" y="602862"/>
                    <a:pt x="129439" y="593337"/>
                    <a:pt x="127534" y="584764"/>
                  </a:cubicBezTo>
                  <a:cubicBezTo>
                    <a:pt x="123724" y="530472"/>
                    <a:pt x="114199" y="473322"/>
                    <a:pt x="158966" y="432364"/>
                  </a:cubicBezTo>
                  <a:cubicBezTo>
                    <a:pt x="164681" y="423792"/>
                    <a:pt x="170396" y="415219"/>
                    <a:pt x="177064" y="407599"/>
                  </a:cubicBezTo>
                  <a:cubicBezTo>
                    <a:pt x="197066" y="384739"/>
                    <a:pt x="221831" y="365689"/>
                    <a:pt x="249454" y="353307"/>
                  </a:cubicBezTo>
                  <a:cubicBezTo>
                    <a:pt x="177064" y="320922"/>
                    <a:pt x="126581" y="248532"/>
                    <a:pt x="126581" y="164712"/>
                  </a:cubicBezTo>
                  <a:cubicBezTo>
                    <a:pt x="126581" y="156139"/>
                    <a:pt x="133249" y="147567"/>
                    <a:pt x="141821" y="146614"/>
                  </a:cubicBezTo>
                  <a:cubicBezTo>
                    <a:pt x="153251" y="144709"/>
                    <a:pt x="162776" y="153282"/>
                    <a:pt x="162776" y="163759"/>
                  </a:cubicBezTo>
                  <a:cubicBezTo>
                    <a:pt x="162776" y="175189"/>
                    <a:pt x="163729" y="187572"/>
                    <a:pt x="166586" y="198049"/>
                  </a:cubicBezTo>
                  <a:cubicBezTo>
                    <a:pt x="182779" y="276154"/>
                    <a:pt x="251359" y="335209"/>
                    <a:pt x="334226" y="335209"/>
                  </a:cubicBezTo>
                  <a:cubicBezTo>
                    <a:pt x="344704" y="335209"/>
                    <a:pt x="354229" y="334257"/>
                    <a:pt x="364706" y="332352"/>
                  </a:cubicBezTo>
                  <a:cubicBezTo>
                    <a:pt x="410426" y="328542"/>
                    <a:pt x="458051" y="290442"/>
                    <a:pt x="479959" y="253294"/>
                  </a:cubicBezTo>
                  <a:cubicBezTo>
                    <a:pt x="484721" y="244722"/>
                    <a:pt x="489484" y="236149"/>
                    <a:pt x="493294" y="227577"/>
                  </a:cubicBezTo>
                  <a:cubicBezTo>
                    <a:pt x="524726" y="80892"/>
                    <a:pt x="381851" y="-4833"/>
                    <a:pt x="261836" y="8502"/>
                  </a:cubicBezTo>
                  <a:cubicBezTo>
                    <a:pt x="250406" y="8502"/>
                    <a:pt x="239929" y="10407"/>
                    <a:pt x="228499" y="12312"/>
                  </a:cubicBezTo>
                  <a:cubicBezTo>
                    <a:pt x="195161" y="18027"/>
                    <a:pt x="163729" y="30409"/>
                    <a:pt x="135154" y="50412"/>
                  </a:cubicBezTo>
                  <a:cubicBezTo>
                    <a:pt x="125629" y="57079"/>
                    <a:pt x="117056" y="63747"/>
                    <a:pt x="108484" y="71367"/>
                  </a:cubicBezTo>
                  <a:cubicBezTo>
                    <a:pt x="66574" y="109467"/>
                    <a:pt x="37046" y="161854"/>
                    <a:pt x="30379" y="221862"/>
                  </a:cubicBezTo>
                  <a:lnTo>
                    <a:pt x="28474" y="220909"/>
                  </a:lnTo>
                  <a:cubicBezTo>
                    <a:pt x="28474" y="220909"/>
                    <a:pt x="28474" y="243769"/>
                    <a:pt x="28474" y="280917"/>
                  </a:cubicBezTo>
                  <a:cubicBezTo>
                    <a:pt x="28474" y="290442"/>
                    <a:pt x="28474" y="299967"/>
                    <a:pt x="28474" y="311397"/>
                  </a:cubicBezTo>
                  <a:cubicBezTo>
                    <a:pt x="20854" y="415219"/>
                    <a:pt x="-7721" y="510469"/>
                    <a:pt x="17044" y="619054"/>
                  </a:cubicBezTo>
                  <a:cubicBezTo>
                    <a:pt x="17996" y="629532"/>
                    <a:pt x="19901" y="640009"/>
                    <a:pt x="21806" y="650487"/>
                  </a:cubicBezTo>
                  <a:cubicBezTo>
                    <a:pt x="23711" y="660964"/>
                    <a:pt x="25616" y="671442"/>
                    <a:pt x="28474" y="681919"/>
                  </a:cubicBezTo>
                  <a:cubicBezTo>
                    <a:pt x="28474" y="690492"/>
                    <a:pt x="29426" y="699064"/>
                    <a:pt x="29426" y="707637"/>
                  </a:cubicBezTo>
                  <a:cubicBezTo>
                    <a:pt x="29426" y="767644"/>
                    <a:pt x="58001" y="834319"/>
                    <a:pt x="38951" y="891469"/>
                  </a:cubicBezTo>
                  <a:cubicBezTo>
                    <a:pt x="67526" y="891469"/>
                    <a:pt x="86576" y="853369"/>
                    <a:pt x="117056" y="857179"/>
                  </a:cubicBezTo>
                  <a:cubicBezTo>
                    <a:pt x="126581" y="855274"/>
                    <a:pt x="137059" y="854322"/>
                    <a:pt x="147536" y="854322"/>
                  </a:cubicBezTo>
                  <a:cubicBezTo>
                    <a:pt x="156109" y="855274"/>
                    <a:pt x="165634" y="857179"/>
                    <a:pt x="174206" y="859084"/>
                  </a:cubicBezTo>
                  <a:cubicBezTo>
                    <a:pt x="256121" y="881944"/>
                    <a:pt x="303746" y="967669"/>
                    <a:pt x="280886" y="1049584"/>
                  </a:cubicBezTo>
                  <a:cubicBezTo>
                    <a:pt x="278981" y="1056252"/>
                    <a:pt x="273266" y="1060062"/>
                    <a:pt x="266599" y="1060062"/>
                  </a:cubicBezTo>
                  <a:cubicBezTo>
                    <a:pt x="258026" y="1059109"/>
                    <a:pt x="253264" y="1050537"/>
                    <a:pt x="255169" y="1042917"/>
                  </a:cubicBezTo>
                  <a:cubicBezTo>
                    <a:pt x="274219" y="974337"/>
                    <a:pt x="235166" y="903852"/>
                    <a:pt x="166586" y="884802"/>
                  </a:cubicBezTo>
                  <a:cubicBezTo>
                    <a:pt x="158014" y="881944"/>
                    <a:pt x="148489" y="880992"/>
                    <a:pt x="139916" y="880039"/>
                  </a:cubicBezTo>
                  <a:cubicBezTo>
                    <a:pt x="131344" y="879087"/>
                    <a:pt x="122771" y="879087"/>
                    <a:pt x="115151" y="880039"/>
                  </a:cubicBezTo>
                  <a:cubicBezTo>
                    <a:pt x="107531" y="880992"/>
                    <a:pt x="99911" y="882897"/>
                    <a:pt x="94196" y="885754"/>
                  </a:cubicBezTo>
                  <a:cubicBezTo>
                    <a:pt x="57049" y="900042"/>
                    <a:pt x="37999" y="938142"/>
                    <a:pt x="29426" y="975289"/>
                  </a:cubicBezTo>
                  <a:cubicBezTo>
                    <a:pt x="27521" y="985767"/>
                    <a:pt x="25616" y="996244"/>
                    <a:pt x="23711" y="1006722"/>
                  </a:cubicBezTo>
                  <a:cubicBezTo>
                    <a:pt x="9424" y="1101019"/>
                    <a:pt x="11329" y="1195317"/>
                    <a:pt x="26569" y="1287709"/>
                  </a:cubicBezTo>
                  <a:cubicBezTo>
                    <a:pt x="26569" y="1302950"/>
                    <a:pt x="26569" y="1312475"/>
                    <a:pt x="26569" y="1312475"/>
                  </a:cubicBezTo>
                  <a:cubicBezTo>
                    <a:pt x="58001" y="1292472"/>
                    <a:pt x="96101" y="1281042"/>
                    <a:pt x="136106" y="1281042"/>
                  </a:cubicBezTo>
                  <a:cubicBezTo>
                    <a:pt x="217069" y="1282947"/>
                    <a:pt x="285649" y="1328667"/>
                    <a:pt x="320891" y="1394389"/>
                  </a:cubicBezTo>
                  <a:close/>
                  <a:moveTo>
                    <a:pt x="721894" y="944809"/>
                  </a:moveTo>
                  <a:cubicBezTo>
                    <a:pt x="793331" y="882897"/>
                    <a:pt x="801904" y="775264"/>
                    <a:pt x="740944" y="702874"/>
                  </a:cubicBezTo>
                  <a:cubicBezTo>
                    <a:pt x="738086" y="700017"/>
                    <a:pt x="736181" y="697159"/>
                    <a:pt x="733324" y="694302"/>
                  </a:cubicBezTo>
                  <a:cubicBezTo>
                    <a:pt x="733324" y="694302"/>
                    <a:pt x="733324" y="694302"/>
                    <a:pt x="733324" y="693349"/>
                  </a:cubicBezTo>
                  <a:lnTo>
                    <a:pt x="752374" y="663822"/>
                  </a:lnTo>
                  <a:cubicBezTo>
                    <a:pt x="752374" y="663822"/>
                    <a:pt x="753326" y="663822"/>
                    <a:pt x="753326" y="663822"/>
                  </a:cubicBezTo>
                  <a:cubicBezTo>
                    <a:pt x="759041" y="668584"/>
                    <a:pt x="763804" y="674299"/>
                    <a:pt x="768566" y="680014"/>
                  </a:cubicBezTo>
                  <a:cubicBezTo>
                    <a:pt x="842861" y="766692"/>
                    <a:pt x="832384" y="896232"/>
                    <a:pt x="746659" y="970527"/>
                  </a:cubicBezTo>
                  <a:cubicBezTo>
                    <a:pt x="739991" y="976242"/>
                    <a:pt x="729514" y="977194"/>
                    <a:pt x="722846" y="971479"/>
                  </a:cubicBezTo>
                  <a:cubicBezTo>
                    <a:pt x="713321" y="963859"/>
                    <a:pt x="714274" y="951477"/>
                    <a:pt x="721894" y="94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699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389791"/>
            <a:ext cx="5446295" cy="1479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Section</a:t>
            </a:r>
          </a:p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Break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6785881" y="3837744"/>
            <a:ext cx="5446229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the Sub Title of</a:t>
            </a:r>
          </a:p>
          <a:p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Presentation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F53AC23-816A-4DE3-B27A-94744CB01133}"/>
              </a:ext>
            </a:extLst>
          </p:cNvPr>
          <p:cNvCxnSpPr>
            <a:cxnSpLocks/>
            <a:stCxn id="97" idx="6"/>
            <a:endCxn id="98" idx="3"/>
          </p:cNvCxnSpPr>
          <p:nvPr/>
        </p:nvCxnSpPr>
        <p:spPr>
          <a:xfrm flipV="1">
            <a:off x="8345422" y="2178028"/>
            <a:ext cx="1322442" cy="1439318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3FE2F2E-C24A-4ED9-B873-75A2B25B6BB9}"/>
              </a:ext>
            </a:extLst>
          </p:cNvPr>
          <p:cNvCxnSpPr>
            <a:cxnSpLocks/>
            <a:stCxn id="97" idx="6"/>
            <a:endCxn id="101" idx="2"/>
          </p:cNvCxnSpPr>
          <p:nvPr/>
        </p:nvCxnSpPr>
        <p:spPr>
          <a:xfrm flipV="1">
            <a:off x="8345422" y="3030615"/>
            <a:ext cx="2021413" cy="586731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6C9C88-2FFC-4243-9227-0AA00DDD4989}"/>
              </a:ext>
            </a:extLst>
          </p:cNvPr>
          <p:cNvCxnSpPr>
            <a:cxnSpLocks/>
            <a:stCxn id="97" idx="6"/>
            <a:endCxn id="99" idx="2"/>
          </p:cNvCxnSpPr>
          <p:nvPr/>
        </p:nvCxnSpPr>
        <p:spPr>
          <a:xfrm>
            <a:off x="8345422" y="3617346"/>
            <a:ext cx="2021413" cy="573647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D20C7D3-5B14-4116-8CE1-CC74074815C8}"/>
              </a:ext>
            </a:extLst>
          </p:cNvPr>
          <p:cNvCxnSpPr>
            <a:cxnSpLocks/>
            <a:stCxn id="97" idx="6"/>
            <a:endCxn id="100" idx="1"/>
          </p:cNvCxnSpPr>
          <p:nvPr/>
        </p:nvCxnSpPr>
        <p:spPr>
          <a:xfrm>
            <a:off x="8345422" y="3617346"/>
            <a:ext cx="1322442" cy="1426235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49D9E946-7A71-4F10-8068-05C6F6315809}"/>
              </a:ext>
            </a:extLst>
          </p:cNvPr>
          <p:cNvSpPr/>
          <p:nvPr/>
        </p:nvSpPr>
        <p:spPr>
          <a:xfrm>
            <a:off x="3668237" y="3769724"/>
            <a:ext cx="630965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44F0143-1245-4BBF-A1D4-318A2228FDC1}"/>
              </a:ext>
            </a:extLst>
          </p:cNvPr>
          <p:cNvSpPr/>
          <p:nvPr/>
        </p:nvSpPr>
        <p:spPr>
          <a:xfrm>
            <a:off x="931925" y="3769724"/>
            <a:ext cx="630965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CA9BD9A-F216-4445-9FEC-B0BFDF982078}"/>
              </a:ext>
            </a:extLst>
          </p:cNvPr>
          <p:cNvSpPr/>
          <p:nvPr/>
        </p:nvSpPr>
        <p:spPr>
          <a:xfrm>
            <a:off x="7023232" y="2956251"/>
            <a:ext cx="1322190" cy="13221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332D8C6-5DB0-42CA-9C74-C05C2C24E9B6}"/>
              </a:ext>
            </a:extLst>
          </p:cNvPr>
          <p:cNvSpPr/>
          <p:nvPr/>
        </p:nvSpPr>
        <p:spPr>
          <a:xfrm>
            <a:off x="9540373" y="1434955"/>
            <a:ext cx="870564" cy="870564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D8034BB-A4D2-44D2-AA8F-F7E9DC3E634B}"/>
              </a:ext>
            </a:extLst>
          </p:cNvPr>
          <p:cNvSpPr/>
          <p:nvPr/>
        </p:nvSpPr>
        <p:spPr>
          <a:xfrm>
            <a:off x="10366835" y="3755711"/>
            <a:ext cx="870564" cy="870564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36EF988-FBA5-4990-B8A4-BC1A91FCFD64}"/>
              </a:ext>
            </a:extLst>
          </p:cNvPr>
          <p:cNvSpPr/>
          <p:nvPr/>
        </p:nvSpPr>
        <p:spPr>
          <a:xfrm>
            <a:off x="9540373" y="4916090"/>
            <a:ext cx="870564" cy="870564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EE84B0A-B108-467C-BE8D-9225D9F77367}"/>
              </a:ext>
            </a:extLst>
          </p:cNvPr>
          <p:cNvSpPr/>
          <p:nvPr/>
        </p:nvSpPr>
        <p:spPr>
          <a:xfrm>
            <a:off x="10366835" y="2595333"/>
            <a:ext cx="870564" cy="870564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D311DE8-D25C-4993-AA0A-4BCE9B05CC99}"/>
              </a:ext>
            </a:extLst>
          </p:cNvPr>
          <p:cNvGrpSpPr/>
          <p:nvPr/>
        </p:nvGrpSpPr>
        <p:grpSpPr>
          <a:xfrm>
            <a:off x="1630981" y="3652673"/>
            <a:ext cx="1818547" cy="911229"/>
            <a:chOff x="3131840" y="2204864"/>
            <a:chExt cx="3096344" cy="911229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1134F5-67A0-4B7A-A4BF-F21EF1FC3EB1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74496A3-5A33-468E-9D1A-04F6E64F7F37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88DE35B-33D1-4327-BF4A-1675ECC4B87C}"/>
              </a:ext>
            </a:extLst>
          </p:cNvPr>
          <p:cNvGrpSpPr/>
          <p:nvPr/>
        </p:nvGrpSpPr>
        <p:grpSpPr>
          <a:xfrm>
            <a:off x="4367293" y="3652673"/>
            <a:ext cx="1818547" cy="911229"/>
            <a:chOff x="3131840" y="2204864"/>
            <a:chExt cx="3096344" cy="911229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B0ECC79-B389-47A4-9B60-18AEF745FEF6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7856290-185C-4582-970D-67F9D19574DC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42F889FF-5B09-4017-8D12-2ED281D252D7}"/>
              </a:ext>
            </a:extLst>
          </p:cNvPr>
          <p:cNvSpPr/>
          <p:nvPr/>
        </p:nvSpPr>
        <p:spPr>
          <a:xfrm>
            <a:off x="3668237" y="4943010"/>
            <a:ext cx="630965" cy="630965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FBBCC56-F5C4-481B-AC64-3AB444481AE3}"/>
              </a:ext>
            </a:extLst>
          </p:cNvPr>
          <p:cNvSpPr/>
          <p:nvPr/>
        </p:nvSpPr>
        <p:spPr>
          <a:xfrm>
            <a:off x="931925" y="4943010"/>
            <a:ext cx="630965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D862FC9-8EFF-4C73-98C9-10A29794A139}"/>
              </a:ext>
            </a:extLst>
          </p:cNvPr>
          <p:cNvGrpSpPr/>
          <p:nvPr/>
        </p:nvGrpSpPr>
        <p:grpSpPr>
          <a:xfrm>
            <a:off x="1630981" y="4810571"/>
            <a:ext cx="1818547" cy="926617"/>
            <a:chOff x="3131840" y="2189476"/>
            <a:chExt cx="3096344" cy="926617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92B1B8B-88C8-4FCB-BDCD-07F84665A509}"/>
                </a:ext>
              </a:extLst>
            </p:cNvPr>
            <p:cNvSpPr txBox="1"/>
            <p:nvPr/>
          </p:nvSpPr>
          <p:spPr>
            <a:xfrm>
              <a:off x="3131840" y="2189476"/>
              <a:ext cx="309634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7A0AA9A-B794-4D69-B09C-09835BBB6BF0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80C1A6A-FDC3-43AF-A1E9-8C8F5474751C}"/>
              </a:ext>
            </a:extLst>
          </p:cNvPr>
          <p:cNvGrpSpPr/>
          <p:nvPr/>
        </p:nvGrpSpPr>
        <p:grpSpPr>
          <a:xfrm>
            <a:off x="4367293" y="4825959"/>
            <a:ext cx="1818547" cy="911229"/>
            <a:chOff x="3131840" y="2204864"/>
            <a:chExt cx="3096344" cy="911229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C93307C-F335-4304-9333-8F01887E27A2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C019A28-424D-457A-873A-76F39EA931BC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F4E301B-D4E9-4E13-B8CA-269B4E3944D1}"/>
              </a:ext>
            </a:extLst>
          </p:cNvPr>
          <p:cNvGrpSpPr/>
          <p:nvPr/>
        </p:nvGrpSpPr>
        <p:grpSpPr>
          <a:xfrm>
            <a:off x="1075941" y="1468865"/>
            <a:ext cx="5109899" cy="1477328"/>
            <a:chOff x="3017859" y="4283314"/>
            <a:chExt cx="1249476" cy="1477328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ED6FCE6-7CE0-47F2-96B8-48AB94E61DA5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BA3D0A5-4590-4D07-8CB7-BD30C3352948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EA3ECEFF-FBE8-4F02-B843-1EF6CDFEF877}"/>
              </a:ext>
            </a:extLst>
          </p:cNvPr>
          <p:cNvSpPr txBox="1"/>
          <p:nvPr/>
        </p:nvSpPr>
        <p:spPr>
          <a:xfrm>
            <a:off x="1075941" y="3213585"/>
            <a:ext cx="162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0" name="Block Arc 14">
            <a:extLst>
              <a:ext uri="{FF2B5EF4-FFF2-40B4-BE49-F238E27FC236}">
                <a16:creationId xmlns:a16="http://schemas.microsoft.com/office/drawing/2014/main" id="{E26EBB16-0BF1-4E9B-A6D9-604B13C52346}"/>
              </a:ext>
            </a:extLst>
          </p:cNvPr>
          <p:cNvSpPr/>
          <p:nvPr/>
        </p:nvSpPr>
        <p:spPr>
          <a:xfrm rot="16200000">
            <a:off x="7391869" y="3315210"/>
            <a:ext cx="603871" cy="60426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Isosceles Triangle 51">
            <a:extLst>
              <a:ext uri="{FF2B5EF4-FFF2-40B4-BE49-F238E27FC236}">
                <a16:creationId xmlns:a16="http://schemas.microsoft.com/office/drawing/2014/main" id="{0D44217D-1715-4BFB-876B-DBF27566956C}"/>
              </a:ext>
            </a:extLst>
          </p:cNvPr>
          <p:cNvSpPr/>
          <p:nvPr/>
        </p:nvSpPr>
        <p:spPr>
          <a:xfrm>
            <a:off x="9792496" y="1745389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2" name="Rounded Rectangle 6">
            <a:extLst>
              <a:ext uri="{FF2B5EF4-FFF2-40B4-BE49-F238E27FC236}">
                <a16:creationId xmlns:a16="http://schemas.microsoft.com/office/drawing/2014/main" id="{2635EB16-3846-45E7-85B4-94AB480C8972}"/>
              </a:ext>
            </a:extLst>
          </p:cNvPr>
          <p:cNvSpPr/>
          <p:nvPr/>
        </p:nvSpPr>
        <p:spPr>
          <a:xfrm>
            <a:off x="10634202" y="2862717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3" name="Teardrop 1">
            <a:extLst>
              <a:ext uri="{FF2B5EF4-FFF2-40B4-BE49-F238E27FC236}">
                <a16:creationId xmlns:a16="http://schemas.microsoft.com/office/drawing/2014/main" id="{E0D5C947-CA17-470F-919D-3ABB9A57EA6D}"/>
              </a:ext>
            </a:extLst>
          </p:cNvPr>
          <p:cNvSpPr/>
          <p:nvPr/>
        </p:nvSpPr>
        <p:spPr>
          <a:xfrm rot="18805991">
            <a:off x="10637542" y="4004527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Rounded Rectangle 27">
            <a:extLst>
              <a:ext uri="{FF2B5EF4-FFF2-40B4-BE49-F238E27FC236}">
                <a16:creationId xmlns:a16="http://schemas.microsoft.com/office/drawing/2014/main" id="{6AF4D26C-A3D7-49BD-8F95-F0ACDF0B778C}"/>
              </a:ext>
            </a:extLst>
          </p:cNvPr>
          <p:cNvSpPr/>
          <p:nvPr/>
        </p:nvSpPr>
        <p:spPr>
          <a:xfrm>
            <a:off x="9802457" y="5218333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5" name="Isosceles Triangle 51">
            <a:extLst>
              <a:ext uri="{FF2B5EF4-FFF2-40B4-BE49-F238E27FC236}">
                <a16:creationId xmlns:a16="http://schemas.microsoft.com/office/drawing/2014/main" id="{A69FCEBA-BDE2-4470-AD4D-094E8C0FD31D}"/>
              </a:ext>
            </a:extLst>
          </p:cNvPr>
          <p:cNvSpPr/>
          <p:nvPr/>
        </p:nvSpPr>
        <p:spPr>
          <a:xfrm>
            <a:off x="1073082" y="3958043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0FFAF79A-1F4E-4EB4-9E37-277EAEDCF7E0}"/>
              </a:ext>
            </a:extLst>
          </p:cNvPr>
          <p:cNvSpPr/>
          <p:nvPr/>
        </p:nvSpPr>
        <p:spPr>
          <a:xfrm>
            <a:off x="3827112" y="3917571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7" name="Teardrop 1">
            <a:extLst>
              <a:ext uri="{FF2B5EF4-FFF2-40B4-BE49-F238E27FC236}">
                <a16:creationId xmlns:a16="http://schemas.microsoft.com/office/drawing/2014/main" id="{847587CC-7E09-49CD-96C8-80545427932B}"/>
              </a:ext>
            </a:extLst>
          </p:cNvPr>
          <p:cNvSpPr/>
          <p:nvPr/>
        </p:nvSpPr>
        <p:spPr>
          <a:xfrm rot="18805991">
            <a:off x="3798904" y="5078187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8" name="Rounded Rectangle 27">
            <a:extLst>
              <a:ext uri="{FF2B5EF4-FFF2-40B4-BE49-F238E27FC236}">
                <a16:creationId xmlns:a16="http://schemas.microsoft.com/office/drawing/2014/main" id="{B873B5FA-57B3-4D17-BF0A-2F20699D4A38}"/>
              </a:ext>
            </a:extLst>
          </p:cNvPr>
          <p:cNvSpPr/>
          <p:nvPr/>
        </p:nvSpPr>
        <p:spPr>
          <a:xfrm>
            <a:off x="1075523" y="5125452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580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CCC7F-C86B-4A63-BF48-C7A20F380B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876195-E054-4432-A774-7E2BB9D10397}"/>
              </a:ext>
            </a:extLst>
          </p:cNvPr>
          <p:cNvGrpSpPr/>
          <p:nvPr/>
        </p:nvGrpSpPr>
        <p:grpSpPr>
          <a:xfrm>
            <a:off x="4226167" y="1894285"/>
            <a:ext cx="3880338" cy="4261848"/>
            <a:chOff x="5369718" y="2683668"/>
            <a:chExt cx="1452563" cy="15953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9241BD8-6556-4E2C-B895-FCE53BD2AED0}"/>
                </a:ext>
              </a:extLst>
            </p:cNvPr>
            <p:cNvSpPr/>
            <p:nvPr/>
          </p:nvSpPr>
          <p:spPr>
            <a:xfrm>
              <a:off x="6075509" y="4015008"/>
              <a:ext cx="264037" cy="264037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2A1169D-927F-46FE-BC59-386CC21D789D}"/>
                </a:ext>
              </a:extLst>
            </p:cNvPr>
            <p:cNvSpPr/>
            <p:nvPr/>
          </p:nvSpPr>
          <p:spPr>
            <a:xfrm>
              <a:off x="5820521" y="4015008"/>
              <a:ext cx="264037" cy="264037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42DD6F4-9229-4F09-89D2-AE61AA686A8C}"/>
                </a:ext>
              </a:extLst>
            </p:cNvPr>
            <p:cNvSpPr/>
            <p:nvPr/>
          </p:nvSpPr>
          <p:spPr>
            <a:xfrm>
              <a:off x="5420716" y="3610451"/>
              <a:ext cx="333375" cy="285750"/>
            </a:xfrm>
            <a:custGeom>
              <a:avLst/>
              <a:gdLst>
                <a:gd name="connsiteX0" fmla="*/ 299046 w 333375"/>
                <a:gd name="connsiteY0" fmla="*/ 7144 h 285750"/>
                <a:gd name="connsiteX1" fmla="*/ 42823 w 333375"/>
                <a:gd name="connsiteY1" fmla="*/ 103346 h 285750"/>
                <a:gd name="connsiteX2" fmla="*/ 12343 w 333375"/>
                <a:gd name="connsiteY2" fmla="*/ 273844 h 285750"/>
                <a:gd name="connsiteX3" fmla="*/ 80923 w 333375"/>
                <a:gd name="connsiteY3" fmla="*/ 270034 h 285750"/>
                <a:gd name="connsiteX4" fmla="*/ 80923 w 333375"/>
                <a:gd name="connsiteY4" fmla="*/ 279559 h 285750"/>
                <a:gd name="connsiteX5" fmla="*/ 97116 w 333375"/>
                <a:gd name="connsiteY5" fmla="*/ 147161 h 285750"/>
                <a:gd name="connsiteX6" fmla="*/ 298093 w 333375"/>
                <a:gd name="connsiteY6" fmla="*/ 77629 h 285750"/>
                <a:gd name="connsiteX7" fmla="*/ 333336 w 333375"/>
                <a:gd name="connsiteY7" fmla="*/ 42386 h 285750"/>
                <a:gd name="connsiteX8" fmla="*/ 299046 w 333375"/>
                <a:gd name="connsiteY8" fmla="*/ 714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285750">
                  <a:moveTo>
                    <a:pt x="299046" y="7144"/>
                  </a:moveTo>
                  <a:cubicBezTo>
                    <a:pt x="162838" y="7144"/>
                    <a:pt x="96163" y="39529"/>
                    <a:pt x="42823" y="103346"/>
                  </a:cubicBezTo>
                  <a:cubicBezTo>
                    <a:pt x="-11469" y="169069"/>
                    <a:pt x="12343" y="270986"/>
                    <a:pt x="12343" y="273844"/>
                  </a:cubicBezTo>
                  <a:lnTo>
                    <a:pt x="80923" y="270034"/>
                  </a:lnTo>
                  <a:lnTo>
                    <a:pt x="80923" y="279559"/>
                  </a:lnTo>
                  <a:cubicBezTo>
                    <a:pt x="80923" y="277654"/>
                    <a:pt x="63778" y="186214"/>
                    <a:pt x="97116" y="147161"/>
                  </a:cubicBezTo>
                  <a:cubicBezTo>
                    <a:pt x="135216" y="101441"/>
                    <a:pt x="186651" y="77629"/>
                    <a:pt x="298093" y="77629"/>
                  </a:cubicBezTo>
                  <a:cubicBezTo>
                    <a:pt x="317143" y="77629"/>
                    <a:pt x="333336" y="62389"/>
                    <a:pt x="333336" y="42386"/>
                  </a:cubicBezTo>
                  <a:cubicBezTo>
                    <a:pt x="334288" y="22384"/>
                    <a:pt x="318096" y="7144"/>
                    <a:pt x="299046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2C28B7F-E812-4E85-9254-D8AFCE57AD4F}"/>
                </a:ext>
              </a:extLst>
            </p:cNvPr>
            <p:cNvSpPr/>
            <p:nvPr/>
          </p:nvSpPr>
          <p:spPr>
            <a:xfrm>
              <a:off x="5426868" y="3847623"/>
              <a:ext cx="85725" cy="76200"/>
            </a:xfrm>
            <a:custGeom>
              <a:avLst/>
              <a:gdLst>
                <a:gd name="connsiteX0" fmla="*/ 82391 w 85725"/>
                <a:gd name="connsiteY0" fmla="*/ 60484 h 76200"/>
                <a:gd name="connsiteX1" fmla="*/ 51911 w 85725"/>
                <a:gd name="connsiteY1" fmla="*/ 74771 h 76200"/>
                <a:gd name="connsiteX2" fmla="*/ 37624 w 85725"/>
                <a:gd name="connsiteY2" fmla="*/ 74771 h 76200"/>
                <a:gd name="connsiteX3" fmla="*/ 7144 w 85725"/>
                <a:gd name="connsiteY3" fmla="*/ 60484 h 76200"/>
                <a:gd name="connsiteX4" fmla="*/ 7144 w 85725"/>
                <a:gd name="connsiteY4" fmla="*/ 21431 h 76200"/>
                <a:gd name="connsiteX5" fmla="*/ 37624 w 85725"/>
                <a:gd name="connsiteY5" fmla="*/ 7144 h 76200"/>
                <a:gd name="connsiteX6" fmla="*/ 51911 w 85725"/>
                <a:gd name="connsiteY6" fmla="*/ 7144 h 76200"/>
                <a:gd name="connsiteX7" fmla="*/ 82391 w 85725"/>
                <a:gd name="connsiteY7" fmla="*/ 21431 h 76200"/>
                <a:gd name="connsiteX8" fmla="*/ 82391 w 85725"/>
                <a:gd name="connsiteY8" fmla="*/ 604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82391" y="60484"/>
                  </a:move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EDF585F-51B6-460C-9639-6F654869D21E}"/>
                </a:ext>
              </a:extLst>
            </p:cNvPr>
            <p:cNvSpPr/>
            <p:nvPr/>
          </p:nvSpPr>
          <p:spPr>
            <a:xfrm>
              <a:off x="5369718" y="3911100"/>
              <a:ext cx="209550" cy="171450"/>
            </a:xfrm>
            <a:custGeom>
              <a:avLst/>
              <a:gdLst>
                <a:gd name="connsiteX0" fmla="*/ 203359 w 209550"/>
                <a:gd name="connsiteY0" fmla="*/ 134167 h 171450"/>
                <a:gd name="connsiteX1" fmla="*/ 203359 w 209550"/>
                <a:gd name="connsiteY1" fmla="*/ 105592 h 171450"/>
                <a:gd name="connsiteX2" fmla="*/ 95726 w 209550"/>
                <a:gd name="connsiteY2" fmla="*/ 7485 h 171450"/>
                <a:gd name="connsiteX3" fmla="*/ 7144 w 209550"/>
                <a:gd name="connsiteY3" fmla="*/ 108450 h 171450"/>
                <a:gd name="connsiteX4" fmla="*/ 7144 w 209550"/>
                <a:gd name="connsiteY4" fmla="*/ 132263 h 171450"/>
                <a:gd name="connsiteX5" fmla="*/ 39529 w 209550"/>
                <a:gd name="connsiteY5" fmla="*/ 167505 h 171450"/>
                <a:gd name="connsiteX6" fmla="*/ 74771 w 209550"/>
                <a:gd name="connsiteY6" fmla="*/ 134167 h 171450"/>
                <a:gd name="connsiteX7" fmla="*/ 74771 w 209550"/>
                <a:gd name="connsiteY7" fmla="*/ 106545 h 171450"/>
                <a:gd name="connsiteX8" fmla="*/ 99536 w 209550"/>
                <a:gd name="connsiteY8" fmla="*/ 75112 h 171450"/>
                <a:gd name="connsiteX9" fmla="*/ 135731 w 209550"/>
                <a:gd name="connsiteY9" fmla="*/ 104640 h 171450"/>
                <a:gd name="connsiteX10" fmla="*/ 135731 w 209550"/>
                <a:gd name="connsiteY10" fmla="*/ 131310 h 171450"/>
                <a:gd name="connsiteX11" fmla="*/ 163354 w 209550"/>
                <a:gd name="connsiteY11" fmla="*/ 166553 h 171450"/>
                <a:gd name="connsiteX12" fmla="*/ 203359 w 209550"/>
                <a:gd name="connsiteY12" fmla="*/ 134167 h 171450"/>
                <a:gd name="connsiteX13" fmla="*/ 123349 w 209550"/>
                <a:gd name="connsiteY13" fmla="*/ 39870 h 171450"/>
                <a:gd name="connsiteX14" fmla="*/ 103346 w 209550"/>
                <a:gd name="connsiteY14" fmla="*/ 59872 h 171450"/>
                <a:gd name="connsiteX15" fmla="*/ 83344 w 209550"/>
                <a:gd name="connsiteY15" fmla="*/ 39870 h 171450"/>
                <a:gd name="connsiteX16" fmla="*/ 103346 w 209550"/>
                <a:gd name="connsiteY16" fmla="*/ 19867 h 171450"/>
                <a:gd name="connsiteX17" fmla="*/ 123349 w 209550"/>
                <a:gd name="connsiteY17" fmla="*/ 3987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203359" y="134167"/>
                  </a:moveTo>
                  <a:lnTo>
                    <a:pt x="203359" y="105592"/>
                  </a:lnTo>
                  <a:cubicBezTo>
                    <a:pt x="203359" y="48442"/>
                    <a:pt x="153829" y="2722"/>
                    <a:pt x="95726" y="7485"/>
                  </a:cubicBezTo>
                  <a:cubicBezTo>
                    <a:pt x="45244" y="12247"/>
                    <a:pt x="7144" y="57015"/>
                    <a:pt x="7144" y="108450"/>
                  </a:cubicBezTo>
                  <a:lnTo>
                    <a:pt x="7144" y="132263"/>
                  </a:lnTo>
                  <a:cubicBezTo>
                    <a:pt x="7144" y="150360"/>
                    <a:pt x="20479" y="166553"/>
                    <a:pt x="39529" y="167505"/>
                  </a:cubicBezTo>
                  <a:cubicBezTo>
                    <a:pt x="58579" y="168458"/>
                    <a:pt x="74771" y="153217"/>
                    <a:pt x="74771" y="134167"/>
                  </a:cubicBezTo>
                  <a:lnTo>
                    <a:pt x="74771" y="106545"/>
                  </a:lnTo>
                  <a:cubicBezTo>
                    <a:pt x="74771" y="91305"/>
                    <a:pt x="84296" y="77970"/>
                    <a:pt x="99536" y="75112"/>
                  </a:cubicBezTo>
                  <a:cubicBezTo>
                    <a:pt x="118586" y="71303"/>
                    <a:pt x="135731" y="86542"/>
                    <a:pt x="135731" y="104640"/>
                  </a:cubicBezTo>
                  <a:lnTo>
                    <a:pt x="135731" y="131310"/>
                  </a:lnTo>
                  <a:cubicBezTo>
                    <a:pt x="135731" y="148455"/>
                    <a:pt x="147161" y="163695"/>
                    <a:pt x="163354" y="166553"/>
                  </a:cubicBezTo>
                  <a:cubicBezTo>
                    <a:pt x="185261" y="171315"/>
                    <a:pt x="203359" y="155122"/>
                    <a:pt x="203359" y="134167"/>
                  </a:cubicBezTo>
                  <a:close/>
                  <a:moveTo>
                    <a:pt x="123349" y="39870"/>
                  </a:moveTo>
                  <a:cubicBezTo>
                    <a:pt x="123349" y="51300"/>
                    <a:pt x="113824" y="59872"/>
                    <a:pt x="103346" y="59872"/>
                  </a:cubicBezTo>
                  <a:cubicBezTo>
                    <a:pt x="92869" y="59872"/>
                    <a:pt x="83344" y="50347"/>
                    <a:pt x="83344" y="39870"/>
                  </a:cubicBezTo>
                  <a:cubicBezTo>
                    <a:pt x="83344" y="28440"/>
                    <a:pt x="92869" y="19867"/>
                    <a:pt x="103346" y="19867"/>
                  </a:cubicBezTo>
                  <a:cubicBezTo>
                    <a:pt x="113824" y="19867"/>
                    <a:pt x="123349" y="28440"/>
                    <a:pt x="123349" y="398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4BFF45F-3123-46B5-8BAB-66EEFF74854D}"/>
                </a:ext>
              </a:extLst>
            </p:cNvPr>
            <p:cNvSpPr/>
            <p:nvPr/>
          </p:nvSpPr>
          <p:spPr>
            <a:xfrm>
              <a:off x="6389803" y="3429476"/>
              <a:ext cx="371475" cy="247650"/>
            </a:xfrm>
            <a:custGeom>
              <a:avLst/>
              <a:gdLst>
                <a:gd name="connsiteX0" fmla="*/ 41476 w 371475"/>
                <a:gd name="connsiteY0" fmla="*/ 245269 h 247650"/>
                <a:gd name="connsiteX1" fmla="*/ 326274 w 371475"/>
                <a:gd name="connsiteY1" fmla="*/ 149066 h 247650"/>
                <a:gd name="connsiteX2" fmla="*/ 366279 w 371475"/>
                <a:gd name="connsiteY2" fmla="*/ 7144 h 247650"/>
                <a:gd name="connsiteX3" fmla="*/ 297699 w 371475"/>
                <a:gd name="connsiteY3" fmla="*/ 20479 h 247650"/>
                <a:gd name="connsiteX4" fmla="*/ 297699 w 371475"/>
                <a:gd name="connsiteY4" fmla="*/ 20479 h 247650"/>
                <a:gd name="connsiteX5" fmla="*/ 271981 w 371475"/>
                <a:gd name="connsiteY5" fmla="*/ 105251 h 247650"/>
                <a:gd name="connsiteX6" fmla="*/ 42429 w 371475"/>
                <a:gd name="connsiteY6" fmla="*/ 174784 h 247650"/>
                <a:gd name="connsiteX7" fmla="*/ 7186 w 371475"/>
                <a:gd name="connsiteY7" fmla="*/ 210026 h 247650"/>
                <a:gd name="connsiteX8" fmla="*/ 41476 w 371475"/>
                <a:gd name="connsiteY8" fmla="*/ 24526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247650">
                  <a:moveTo>
                    <a:pt x="41476" y="245269"/>
                  </a:moveTo>
                  <a:cubicBezTo>
                    <a:pt x="177684" y="245269"/>
                    <a:pt x="272934" y="212884"/>
                    <a:pt x="326274" y="149066"/>
                  </a:cubicBezTo>
                  <a:cubicBezTo>
                    <a:pt x="380566" y="83344"/>
                    <a:pt x="366279" y="10001"/>
                    <a:pt x="366279" y="7144"/>
                  </a:cubicBezTo>
                  <a:lnTo>
                    <a:pt x="297699" y="20479"/>
                  </a:lnTo>
                  <a:lnTo>
                    <a:pt x="297699" y="20479"/>
                  </a:lnTo>
                  <a:cubicBezTo>
                    <a:pt x="297699" y="22384"/>
                    <a:pt x="305319" y="66199"/>
                    <a:pt x="271981" y="105251"/>
                  </a:cubicBezTo>
                  <a:cubicBezTo>
                    <a:pt x="233881" y="150971"/>
                    <a:pt x="153871" y="174784"/>
                    <a:pt x="42429" y="174784"/>
                  </a:cubicBezTo>
                  <a:cubicBezTo>
                    <a:pt x="23379" y="174784"/>
                    <a:pt x="7186" y="190024"/>
                    <a:pt x="7186" y="210026"/>
                  </a:cubicBezTo>
                  <a:cubicBezTo>
                    <a:pt x="6234" y="229076"/>
                    <a:pt x="21474" y="245269"/>
                    <a:pt x="41476" y="24526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E4215C-F238-4074-8566-066F4BB5499A}"/>
                </a:ext>
              </a:extLst>
            </p:cNvPr>
            <p:cNvSpPr/>
            <p:nvPr/>
          </p:nvSpPr>
          <p:spPr>
            <a:xfrm>
              <a:off x="6677501" y="3390423"/>
              <a:ext cx="85725" cy="76200"/>
            </a:xfrm>
            <a:custGeom>
              <a:avLst/>
              <a:gdLst>
                <a:gd name="connsiteX0" fmla="*/ 7144 w 85725"/>
                <a:gd name="connsiteY0" fmla="*/ 21431 h 76200"/>
                <a:gd name="connsiteX1" fmla="*/ 37624 w 85725"/>
                <a:gd name="connsiteY1" fmla="*/ 7144 h 76200"/>
                <a:gd name="connsiteX2" fmla="*/ 51911 w 85725"/>
                <a:gd name="connsiteY2" fmla="*/ 7144 h 76200"/>
                <a:gd name="connsiteX3" fmla="*/ 82391 w 85725"/>
                <a:gd name="connsiteY3" fmla="*/ 21431 h 76200"/>
                <a:gd name="connsiteX4" fmla="*/ 82391 w 85725"/>
                <a:gd name="connsiteY4" fmla="*/ 60484 h 76200"/>
                <a:gd name="connsiteX5" fmla="*/ 51911 w 85725"/>
                <a:gd name="connsiteY5" fmla="*/ 74771 h 76200"/>
                <a:gd name="connsiteX6" fmla="*/ 37624 w 85725"/>
                <a:gd name="connsiteY6" fmla="*/ 74771 h 76200"/>
                <a:gd name="connsiteX7" fmla="*/ 7144 w 85725"/>
                <a:gd name="connsiteY7" fmla="*/ 60484 h 76200"/>
                <a:gd name="connsiteX8" fmla="*/ 7144 w 85725"/>
                <a:gd name="connsiteY8" fmla="*/ 214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7144" y="21431"/>
                  </a:move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452315B-BF12-46F9-9CB7-88BF733DBDBC}"/>
                </a:ext>
              </a:extLst>
            </p:cNvPr>
            <p:cNvSpPr/>
            <p:nvPr/>
          </p:nvSpPr>
          <p:spPr>
            <a:xfrm>
              <a:off x="6612731" y="3234171"/>
              <a:ext cx="209550" cy="171450"/>
            </a:xfrm>
            <a:custGeom>
              <a:avLst/>
              <a:gdLst>
                <a:gd name="connsiteX0" fmla="*/ 7144 w 209550"/>
                <a:gd name="connsiteY0" fmla="*/ 40524 h 171450"/>
                <a:gd name="connsiteX1" fmla="*/ 7144 w 209550"/>
                <a:gd name="connsiteY1" fmla="*/ 69099 h 171450"/>
                <a:gd name="connsiteX2" fmla="*/ 114776 w 209550"/>
                <a:gd name="connsiteY2" fmla="*/ 167206 h 171450"/>
                <a:gd name="connsiteX3" fmla="*/ 203359 w 209550"/>
                <a:gd name="connsiteY3" fmla="*/ 66241 h 171450"/>
                <a:gd name="connsiteX4" fmla="*/ 203359 w 209550"/>
                <a:gd name="connsiteY4" fmla="*/ 42429 h 171450"/>
                <a:gd name="connsiteX5" fmla="*/ 170974 w 209550"/>
                <a:gd name="connsiteY5" fmla="*/ 7186 h 171450"/>
                <a:gd name="connsiteX6" fmla="*/ 135731 w 209550"/>
                <a:gd name="connsiteY6" fmla="*/ 40524 h 171450"/>
                <a:gd name="connsiteX7" fmla="*/ 135731 w 209550"/>
                <a:gd name="connsiteY7" fmla="*/ 68146 h 171450"/>
                <a:gd name="connsiteX8" fmla="*/ 110966 w 209550"/>
                <a:gd name="connsiteY8" fmla="*/ 99579 h 171450"/>
                <a:gd name="connsiteX9" fmla="*/ 74771 w 209550"/>
                <a:gd name="connsiteY9" fmla="*/ 70051 h 171450"/>
                <a:gd name="connsiteX10" fmla="*/ 74771 w 209550"/>
                <a:gd name="connsiteY10" fmla="*/ 43381 h 171450"/>
                <a:gd name="connsiteX11" fmla="*/ 47149 w 209550"/>
                <a:gd name="connsiteY11" fmla="*/ 8139 h 171450"/>
                <a:gd name="connsiteX12" fmla="*/ 7144 w 209550"/>
                <a:gd name="connsiteY12" fmla="*/ 40524 h 171450"/>
                <a:gd name="connsiteX13" fmla="*/ 87154 w 209550"/>
                <a:gd name="connsiteY13" fmla="*/ 134821 h 171450"/>
                <a:gd name="connsiteX14" fmla="*/ 107156 w 209550"/>
                <a:gd name="connsiteY14" fmla="*/ 114819 h 171450"/>
                <a:gd name="connsiteX15" fmla="*/ 127159 w 209550"/>
                <a:gd name="connsiteY15" fmla="*/ 134821 h 171450"/>
                <a:gd name="connsiteX16" fmla="*/ 107156 w 209550"/>
                <a:gd name="connsiteY16" fmla="*/ 154824 h 171450"/>
                <a:gd name="connsiteX17" fmla="*/ 87154 w 209550"/>
                <a:gd name="connsiteY17" fmla="*/ 13482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7144" y="40524"/>
                  </a:moveTo>
                  <a:lnTo>
                    <a:pt x="7144" y="69099"/>
                  </a:lnTo>
                  <a:cubicBezTo>
                    <a:pt x="7144" y="126249"/>
                    <a:pt x="56674" y="171969"/>
                    <a:pt x="114776" y="167206"/>
                  </a:cubicBezTo>
                  <a:cubicBezTo>
                    <a:pt x="165259" y="162444"/>
                    <a:pt x="203359" y="117676"/>
                    <a:pt x="203359" y="66241"/>
                  </a:cubicBezTo>
                  <a:lnTo>
                    <a:pt x="203359" y="42429"/>
                  </a:lnTo>
                  <a:cubicBezTo>
                    <a:pt x="203359" y="24331"/>
                    <a:pt x="190024" y="8139"/>
                    <a:pt x="170974" y="7186"/>
                  </a:cubicBezTo>
                  <a:cubicBezTo>
                    <a:pt x="151924" y="6234"/>
                    <a:pt x="135731" y="21474"/>
                    <a:pt x="135731" y="40524"/>
                  </a:cubicBezTo>
                  <a:lnTo>
                    <a:pt x="135731" y="68146"/>
                  </a:lnTo>
                  <a:cubicBezTo>
                    <a:pt x="135731" y="83386"/>
                    <a:pt x="126206" y="96721"/>
                    <a:pt x="110966" y="99579"/>
                  </a:cubicBezTo>
                  <a:cubicBezTo>
                    <a:pt x="91916" y="103389"/>
                    <a:pt x="74771" y="88149"/>
                    <a:pt x="74771" y="70051"/>
                  </a:cubicBezTo>
                  <a:lnTo>
                    <a:pt x="74771" y="43381"/>
                  </a:lnTo>
                  <a:cubicBezTo>
                    <a:pt x="74771" y="26236"/>
                    <a:pt x="63341" y="10996"/>
                    <a:pt x="47149" y="8139"/>
                  </a:cubicBezTo>
                  <a:cubicBezTo>
                    <a:pt x="26194" y="3376"/>
                    <a:pt x="7144" y="19569"/>
                    <a:pt x="7144" y="40524"/>
                  </a:cubicBezTo>
                  <a:close/>
                  <a:moveTo>
                    <a:pt x="87154" y="134821"/>
                  </a:moveTo>
                  <a:cubicBezTo>
                    <a:pt x="87154" y="123391"/>
                    <a:pt x="96679" y="114819"/>
                    <a:pt x="107156" y="114819"/>
                  </a:cubicBezTo>
                  <a:cubicBezTo>
                    <a:pt x="117634" y="114819"/>
                    <a:pt x="127159" y="124344"/>
                    <a:pt x="127159" y="134821"/>
                  </a:cubicBezTo>
                  <a:cubicBezTo>
                    <a:pt x="127159" y="146251"/>
                    <a:pt x="117634" y="154824"/>
                    <a:pt x="107156" y="154824"/>
                  </a:cubicBezTo>
                  <a:cubicBezTo>
                    <a:pt x="96679" y="154824"/>
                    <a:pt x="87154" y="146251"/>
                    <a:pt x="87154" y="13482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C7FEAB0-01AF-4BB5-B68D-C312D06F6193}"/>
                </a:ext>
              </a:extLst>
            </p:cNvPr>
            <p:cNvSpPr/>
            <p:nvPr/>
          </p:nvSpPr>
          <p:spPr>
            <a:xfrm>
              <a:off x="6213633" y="3518058"/>
              <a:ext cx="228600" cy="228600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0F6227-1FD1-49E1-BC0D-7F773CAFA52B}"/>
                </a:ext>
              </a:extLst>
            </p:cNvPr>
            <p:cNvSpPr/>
            <p:nvPr/>
          </p:nvSpPr>
          <p:spPr>
            <a:xfrm>
              <a:off x="5699283" y="3522821"/>
              <a:ext cx="228600" cy="228600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3492B7-4E2F-44BE-BED4-66FBF7CB9E5B}"/>
                </a:ext>
              </a:extLst>
            </p:cNvPr>
            <p:cNvSpPr/>
            <p:nvPr/>
          </p:nvSpPr>
          <p:spPr>
            <a:xfrm>
              <a:off x="5790723" y="3423761"/>
              <a:ext cx="561975" cy="504825"/>
            </a:xfrm>
            <a:custGeom>
              <a:avLst/>
              <a:gdLst>
                <a:gd name="connsiteX0" fmla="*/ 381476 w 561975"/>
                <a:gd name="connsiteY0" fmla="*/ 7144 h 504825"/>
                <a:gd name="connsiteX1" fmla="*/ 381476 w 561975"/>
                <a:gd name="connsiteY1" fmla="*/ 7144 h 504825"/>
                <a:gd name="connsiteX2" fmla="*/ 183356 w 561975"/>
                <a:gd name="connsiteY2" fmla="*/ 7144 h 504825"/>
                <a:gd name="connsiteX3" fmla="*/ 183356 w 561975"/>
                <a:gd name="connsiteY3" fmla="*/ 7144 h 504825"/>
                <a:gd name="connsiteX4" fmla="*/ 7144 w 561975"/>
                <a:gd name="connsiteY4" fmla="*/ 255746 h 504825"/>
                <a:gd name="connsiteX5" fmla="*/ 7144 w 561975"/>
                <a:gd name="connsiteY5" fmla="*/ 504349 h 504825"/>
                <a:gd name="connsiteX6" fmla="*/ 200501 w 561975"/>
                <a:gd name="connsiteY6" fmla="*/ 504349 h 504825"/>
                <a:gd name="connsiteX7" fmla="*/ 363379 w 561975"/>
                <a:gd name="connsiteY7" fmla="*/ 504349 h 504825"/>
                <a:gd name="connsiteX8" fmla="*/ 557689 w 561975"/>
                <a:gd name="connsiteY8" fmla="*/ 504349 h 504825"/>
                <a:gd name="connsiteX9" fmla="*/ 557689 w 561975"/>
                <a:gd name="connsiteY9" fmla="*/ 255746 h 504825"/>
                <a:gd name="connsiteX10" fmla="*/ 381476 w 561975"/>
                <a:gd name="connsiteY10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81476" y="7144"/>
                  </a:moveTo>
                  <a:lnTo>
                    <a:pt x="381476" y="7144"/>
                  </a:lnTo>
                  <a:lnTo>
                    <a:pt x="183356" y="7144"/>
                  </a:lnTo>
                  <a:lnTo>
                    <a:pt x="183356" y="7144"/>
                  </a:lnTo>
                  <a:cubicBezTo>
                    <a:pt x="86201" y="9049"/>
                    <a:pt x="7144" y="119539"/>
                    <a:pt x="7144" y="255746"/>
                  </a:cubicBezTo>
                  <a:lnTo>
                    <a:pt x="7144" y="504349"/>
                  </a:lnTo>
                  <a:lnTo>
                    <a:pt x="200501" y="504349"/>
                  </a:lnTo>
                  <a:lnTo>
                    <a:pt x="363379" y="504349"/>
                  </a:lnTo>
                  <a:lnTo>
                    <a:pt x="557689" y="504349"/>
                  </a:lnTo>
                  <a:lnTo>
                    <a:pt x="557689" y="255746"/>
                  </a:lnTo>
                  <a:cubicBezTo>
                    <a:pt x="557689" y="119539"/>
                    <a:pt x="478631" y="9049"/>
                    <a:pt x="381476" y="714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4536104-7164-4358-9D90-8A4E16515F29}"/>
                </a:ext>
              </a:extLst>
            </p:cNvPr>
            <p:cNvSpPr/>
            <p:nvPr/>
          </p:nvSpPr>
          <p:spPr>
            <a:xfrm>
              <a:off x="5790723" y="3661886"/>
              <a:ext cx="561975" cy="504825"/>
            </a:xfrm>
            <a:custGeom>
              <a:avLst/>
              <a:gdLst>
                <a:gd name="connsiteX0" fmla="*/ 352901 w 561975"/>
                <a:gd name="connsiteY0" fmla="*/ 504349 h 504825"/>
                <a:gd name="connsiteX1" fmla="*/ 381476 w 561975"/>
                <a:gd name="connsiteY1" fmla="*/ 504349 h 504825"/>
                <a:gd name="connsiteX2" fmla="*/ 221456 w 561975"/>
                <a:gd name="connsiteY2" fmla="*/ 504349 h 504825"/>
                <a:gd name="connsiteX3" fmla="*/ 211931 w 561975"/>
                <a:gd name="connsiteY3" fmla="*/ 504349 h 504825"/>
                <a:gd name="connsiteX4" fmla="*/ 7144 w 561975"/>
                <a:gd name="connsiteY4" fmla="*/ 255746 h 504825"/>
                <a:gd name="connsiteX5" fmla="*/ 7144 w 561975"/>
                <a:gd name="connsiteY5" fmla="*/ 7144 h 504825"/>
                <a:gd name="connsiteX6" fmla="*/ 200501 w 561975"/>
                <a:gd name="connsiteY6" fmla="*/ 7144 h 504825"/>
                <a:gd name="connsiteX7" fmla="*/ 363379 w 561975"/>
                <a:gd name="connsiteY7" fmla="*/ 7144 h 504825"/>
                <a:gd name="connsiteX8" fmla="*/ 557689 w 561975"/>
                <a:gd name="connsiteY8" fmla="*/ 7144 h 504825"/>
                <a:gd name="connsiteX9" fmla="*/ 557689 w 561975"/>
                <a:gd name="connsiteY9" fmla="*/ 255746 h 504825"/>
                <a:gd name="connsiteX10" fmla="*/ 352901 w 561975"/>
                <a:gd name="connsiteY10" fmla="*/ 504349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52901" y="504349"/>
                  </a:moveTo>
                  <a:lnTo>
                    <a:pt x="381476" y="504349"/>
                  </a:lnTo>
                  <a:lnTo>
                    <a:pt x="221456" y="504349"/>
                  </a:lnTo>
                  <a:lnTo>
                    <a:pt x="211931" y="504349"/>
                  </a:lnTo>
                  <a:cubicBezTo>
                    <a:pt x="114776" y="502444"/>
                    <a:pt x="7144" y="391954"/>
                    <a:pt x="7144" y="255746"/>
                  </a:cubicBezTo>
                  <a:lnTo>
                    <a:pt x="7144" y="7144"/>
                  </a:lnTo>
                  <a:lnTo>
                    <a:pt x="200501" y="7144"/>
                  </a:lnTo>
                  <a:lnTo>
                    <a:pt x="363379" y="7144"/>
                  </a:lnTo>
                  <a:lnTo>
                    <a:pt x="557689" y="7144"/>
                  </a:lnTo>
                  <a:lnTo>
                    <a:pt x="557689" y="255746"/>
                  </a:lnTo>
                  <a:cubicBezTo>
                    <a:pt x="557689" y="391954"/>
                    <a:pt x="450056" y="502444"/>
                    <a:pt x="352901" y="50434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AB1D94-074A-4C6B-93C2-777DAD2C5FEA}"/>
                </a:ext>
              </a:extLst>
            </p:cNvPr>
            <p:cNvSpPr/>
            <p:nvPr/>
          </p:nvSpPr>
          <p:spPr>
            <a:xfrm>
              <a:off x="631174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D9FCD37-8F8E-4B06-A3A4-7C68D84421DD}"/>
                </a:ext>
              </a:extLst>
            </p:cNvPr>
            <p:cNvSpPr/>
            <p:nvPr/>
          </p:nvSpPr>
          <p:spPr>
            <a:xfrm>
              <a:off x="567928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D9526B5-9BE8-4E09-A91A-B72E56E25927}"/>
                </a:ext>
              </a:extLst>
            </p:cNvPr>
            <p:cNvSpPr/>
            <p:nvPr/>
          </p:nvSpPr>
          <p:spPr>
            <a:xfrm>
              <a:off x="5749766" y="2922746"/>
              <a:ext cx="638175" cy="466725"/>
            </a:xfrm>
            <a:custGeom>
              <a:avLst/>
              <a:gdLst>
                <a:gd name="connsiteX0" fmla="*/ 639604 w 638175"/>
                <a:gd name="connsiteY0" fmla="*/ 273844 h 466725"/>
                <a:gd name="connsiteX1" fmla="*/ 451009 w 638175"/>
                <a:gd name="connsiteY1" fmla="*/ 462439 h 466725"/>
                <a:gd name="connsiteX2" fmla="*/ 195739 w 638175"/>
                <a:gd name="connsiteY2" fmla="*/ 462439 h 466725"/>
                <a:gd name="connsiteX3" fmla="*/ 7144 w 638175"/>
                <a:gd name="connsiteY3" fmla="*/ 273844 h 466725"/>
                <a:gd name="connsiteX4" fmla="*/ 7144 w 638175"/>
                <a:gd name="connsiteY4" fmla="*/ 195739 h 466725"/>
                <a:gd name="connsiteX5" fmla="*/ 195739 w 638175"/>
                <a:gd name="connsiteY5" fmla="*/ 7144 h 466725"/>
                <a:gd name="connsiteX6" fmla="*/ 451009 w 638175"/>
                <a:gd name="connsiteY6" fmla="*/ 7144 h 466725"/>
                <a:gd name="connsiteX7" fmla="*/ 639604 w 638175"/>
                <a:gd name="connsiteY7" fmla="*/ 195739 h 466725"/>
                <a:gd name="connsiteX8" fmla="*/ 639604 w 638175"/>
                <a:gd name="connsiteY8" fmla="*/ 27384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466725">
                  <a:moveTo>
                    <a:pt x="639604" y="273844"/>
                  </a:moveTo>
                  <a:cubicBezTo>
                    <a:pt x="639604" y="377666"/>
                    <a:pt x="554831" y="462439"/>
                    <a:pt x="451009" y="462439"/>
                  </a:cubicBezTo>
                  <a:lnTo>
                    <a:pt x="195739" y="462439"/>
                  </a:lnTo>
                  <a:cubicBezTo>
                    <a:pt x="91916" y="462439"/>
                    <a:pt x="7144" y="377666"/>
                    <a:pt x="7144" y="273844"/>
                  </a:cubicBezTo>
                  <a:lnTo>
                    <a:pt x="7144" y="195739"/>
                  </a:lnTo>
                  <a:cubicBezTo>
                    <a:pt x="7144" y="91916"/>
                    <a:pt x="91916" y="7144"/>
                    <a:pt x="195739" y="7144"/>
                  </a:cubicBezTo>
                  <a:lnTo>
                    <a:pt x="451009" y="7144"/>
                  </a:lnTo>
                  <a:cubicBezTo>
                    <a:pt x="554831" y="7144"/>
                    <a:pt x="639604" y="91916"/>
                    <a:pt x="639604" y="195739"/>
                  </a:cubicBezTo>
                  <a:lnTo>
                    <a:pt x="639604" y="27384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6E10C0-13B9-41B9-B50A-27F0F16144EC}"/>
                </a:ext>
              </a:extLst>
            </p:cNvPr>
            <p:cNvSpPr/>
            <p:nvPr/>
          </p:nvSpPr>
          <p:spPr>
            <a:xfrm>
              <a:off x="5949791" y="2833211"/>
              <a:ext cx="228600" cy="95250"/>
            </a:xfrm>
            <a:custGeom>
              <a:avLst/>
              <a:gdLst>
                <a:gd name="connsiteX0" fmla="*/ 191929 w 228600"/>
                <a:gd name="connsiteY0" fmla="*/ 7144 h 95250"/>
                <a:gd name="connsiteX1" fmla="*/ 43339 w 228600"/>
                <a:gd name="connsiteY1" fmla="*/ 7144 h 95250"/>
                <a:gd name="connsiteX2" fmla="*/ 7144 w 228600"/>
                <a:gd name="connsiteY2" fmla="*/ 51911 h 95250"/>
                <a:gd name="connsiteX3" fmla="*/ 43339 w 228600"/>
                <a:gd name="connsiteY3" fmla="*/ 96679 h 95250"/>
                <a:gd name="connsiteX4" fmla="*/ 191929 w 228600"/>
                <a:gd name="connsiteY4" fmla="*/ 96679 h 95250"/>
                <a:gd name="connsiteX5" fmla="*/ 228124 w 228600"/>
                <a:gd name="connsiteY5" fmla="*/ 51911 h 95250"/>
                <a:gd name="connsiteX6" fmla="*/ 191929 w 228600"/>
                <a:gd name="connsiteY6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95250">
                  <a:moveTo>
                    <a:pt x="191929" y="7144"/>
                  </a:moveTo>
                  <a:lnTo>
                    <a:pt x="43339" y="7144"/>
                  </a:lnTo>
                  <a:cubicBezTo>
                    <a:pt x="23336" y="7144"/>
                    <a:pt x="7144" y="27146"/>
                    <a:pt x="7144" y="51911"/>
                  </a:cubicBezTo>
                  <a:cubicBezTo>
                    <a:pt x="7144" y="76676"/>
                    <a:pt x="23336" y="96679"/>
                    <a:pt x="43339" y="96679"/>
                  </a:cubicBezTo>
                  <a:lnTo>
                    <a:pt x="191929" y="96679"/>
                  </a:lnTo>
                  <a:cubicBezTo>
                    <a:pt x="211931" y="96679"/>
                    <a:pt x="228124" y="76676"/>
                    <a:pt x="228124" y="51911"/>
                  </a:cubicBezTo>
                  <a:cubicBezTo>
                    <a:pt x="228124" y="27146"/>
                    <a:pt x="211931" y="7144"/>
                    <a:pt x="19192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1AE99C5-BD87-45B9-9CB8-68ECDF4356F9}"/>
                </a:ext>
              </a:extLst>
            </p:cNvPr>
            <p:cNvSpPr/>
            <p:nvPr/>
          </p:nvSpPr>
          <p:spPr>
            <a:xfrm>
              <a:off x="6037355" y="2683668"/>
              <a:ext cx="57150" cy="190500"/>
            </a:xfrm>
            <a:custGeom>
              <a:avLst/>
              <a:gdLst>
                <a:gd name="connsiteX0" fmla="*/ 21497 w 57150"/>
                <a:gd name="connsiteY0" fmla="*/ 35719 h 190500"/>
                <a:gd name="connsiteX1" fmla="*/ 7209 w 57150"/>
                <a:gd name="connsiteY1" fmla="*/ 158591 h 190500"/>
                <a:gd name="connsiteX2" fmla="*/ 28164 w 57150"/>
                <a:gd name="connsiteY2" fmla="*/ 189071 h 190500"/>
                <a:gd name="connsiteX3" fmla="*/ 50072 w 57150"/>
                <a:gd name="connsiteY3" fmla="*/ 159544 h 190500"/>
                <a:gd name="connsiteX4" fmla="*/ 43404 w 57150"/>
                <a:gd name="connsiteY4" fmla="*/ 37624 h 190500"/>
                <a:gd name="connsiteX5" fmla="*/ 33879 w 57150"/>
                <a:gd name="connsiteY5" fmla="*/ 7144 h 190500"/>
                <a:gd name="connsiteX6" fmla="*/ 21497 w 57150"/>
                <a:gd name="connsiteY6" fmla="*/ 357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90500">
                  <a:moveTo>
                    <a:pt x="21497" y="35719"/>
                  </a:moveTo>
                  <a:lnTo>
                    <a:pt x="7209" y="158591"/>
                  </a:lnTo>
                  <a:cubicBezTo>
                    <a:pt x="6257" y="174784"/>
                    <a:pt x="15782" y="189071"/>
                    <a:pt x="28164" y="189071"/>
                  </a:cubicBezTo>
                  <a:cubicBezTo>
                    <a:pt x="39594" y="189071"/>
                    <a:pt x="50072" y="176689"/>
                    <a:pt x="50072" y="159544"/>
                  </a:cubicBezTo>
                  <a:lnTo>
                    <a:pt x="43404" y="37624"/>
                  </a:lnTo>
                  <a:cubicBezTo>
                    <a:pt x="44357" y="21431"/>
                    <a:pt x="45309" y="7144"/>
                    <a:pt x="33879" y="7144"/>
                  </a:cubicBezTo>
                  <a:cubicBezTo>
                    <a:pt x="21497" y="7144"/>
                    <a:pt x="22449" y="19526"/>
                    <a:pt x="21497" y="3571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325DCB3-D5B0-4BC1-B216-EBDAD79759CB}"/>
                </a:ext>
              </a:extLst>
            </p:cNvPr>
            <p:cNvSpPr/>
            <p:nvPr/>
          </p:nvSpPr>
          <p:spPr>
            <a:xfrm>
              <a:off x="597550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CFB5E71-AD5B-4955-9ABD-C527A3BC5124}"/>
                </a:ext>
              </a:extLst>
            </p:cNvPr>
            <p:cNvSpPr/>
            <p:nvPr/>
          </p:nvSpPr>
          <p:spPr>
            <a:xfrm>
              <a:off x="6029801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B7EB1D-CDB7-4B0F-959B-463731427B20}"/>
                </a:ext>
              </a:extLst>
            </p:cNvPr>
            <p:cNvSpPr/>
            <p:nvPr/>
          </p:nvSpPr>
          <p:spPr>
            <a:xfrm>
              <a:off x="6081236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FD3780D-7D85-4A55-9081-7CAA313564B1}"/>
                </a:ext>
              </a:extLst>
            </p:cNvPr>
            <p:cNvSpPr/>
            <p:nvPr/>
          </p:nvSpPr>
          <p:spPr>
            <a:xfrm>
              <a:off x="613552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9A00F5A-29BF-4BE8-9981-002BC0FA48C8}"/>
                </a:ext>
              </a:extLst>
            </p:cNvPr>
            <p:cNvSpPr/>
            <p:nvPr/>
          </p:nvSpPr>
          <p:spPr>
            <a:xfrm>
              <a:off x="5829776" y="3046571"/>
              <a:ext cx="485775" cy="161925"/>
            </a:xfrm>
            <a:custGeom>
              <a:avLst/>
              <a:gdLst>
                <a:gd name="connsiteX0" fmla="*/ 401479 w 485775"/>
                <a:gd name="connsiteY0" fmla="*/ 7144 h 161925"/>
                <a:gd name="connsiteX1" fmla="*/ 84296 w 485775"/>
                <a:gd name="connsiteY1" fmla="*/ 7144 h 161925"/>
                <a:gd name="connsiteX2" fmla="*/ 7144 w 485775"/>
                <a:gd name="connsiteY2" fmla="*/ 84296 h 161925"/>
                <a:gd name="connsiteX3" fmla="*/ 84296 w 485775"/>
                <a:gd name="connsiteY3" fmla="*/ 161449 h 161925"/>
                <a:gd name="connsiteX4" fmla="*/ 401479 w 485775"/>
                <a:gd name="connsiteY4" fmla="*/ 161449 h 161925"/>
                <a:gd name="connsiteX5" fmla="*/ 478631 w 485775"/>
                <a:gd name="connsiteY5" fmla="*/ 84296 h 161925"/>
                <a:gd name="connsiteX6" fmla="*/ 401479 w 48577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5775" h="161925">
                  <a:moveTo>
                    <a:pt x="401479" y="7144"/>
                  </a:moveTo>
                  <a:lnTo>
                    <a:pt x="84296" y="7144"/>
                  </a:lnTo>
                  <a:cubicBezTo>
                    <a:pt x="41434" y="7144"/>
                    <a:pt x="7144" y="41434"/>
                    <a:pt x="7144" y="84296"/>
                  </a:cubicBezTo>
                  <a:cubicBezTo>
                    <a:pt x="7144" y="127159"/>
                    <a:pt x="41434" y="161449"/>
                    <a:pt x="84296" y="161449"/>
                  </a:cubicBezTo>
                  <a:lnTo>
                    <a:pt x="401479" y="161449"/>
                  </a:lnTo>
                  <a:cubicBezTo>
                    <a:pt x="444341" y="161449"/>
                    <a:pt x="478631" y="127159"/>
                    <a:pt x="478631" y="84296"/>
                  </a:cubicBezTo>
                  <a:cubicBezTo>
                    <a:pt x="478631" y="41434"/>
                    <a:pt x="444341" y="7144"/>
                    <a:pt x="40147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025F13D-DA21-40A9-8EC5-76362F59C6F9}"/>
                </a:ext>
              </a:extLst>
            </p:cNvPr>
            <p:cNvSpPr/>
            <p:nvPr/>
          </p:nvSpPr>
          <p:spPr>
            <a:xfrm>
              <a:off x="5923121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7D241EF-D072-477B-847D-B9D7812A2062}"/>
                </a:ext>
              </a:extLst>
            </p:cNvPr>
            <p:cNvSpPr/>
            <p:nvPr/>
          </p:nvSpPr>
          <p:spPr>
            <a:xfrm>
              <a:off x="6164103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AD90D11-4718-49AA-A45E-BB32DCB8285E}"/>
                </a:ext>
              </a:extLst>
            </p:cNvPr>
            <p:cNvSpPr/>
            <p:nvPr/>
          </p:nvSpPr>
          <p:spPr>
            <a:xfrm>
              <a:off x="5936456" y="3367563"/>
              <a:ext cx="276225" cy="66675"/>
            </a:xfrm>
            <a:custGeom>
              <a:avLst/>
              <a:gdLst>
                <a:gd name="connsiteX0" fmla="*/ 273844 w 276225"/>
                <a:gd name="connsiteY0" fmla="*/ 35719 h 66675"/>
                <a:gd name="connsiteX1" fmla="*/ 245269 w 276225"/>
                <a:gd name="connsiteY1" fmla="*/ 64294 h 66675"/>
                <a:gd name="connsiteX2" fmla="*/ 35719 w 276225"/>
                <a:gd name="connsiteY2" fmla="*/ 64294 h 66675"/>
                <a:gd name="connsiteX3" fmla="*/ 7144 w 276225"/>
                <a:gd name="connsiteY3" fmla="*/ 35719 h 66675"/>
                <a:gd name="connsiteX4" fmla="*/ 7144 w 276225"/>
                <a:gd name="connsiteY4" fmla="*/ 35719 h 66675"/>
                <a:gd name="connsiteX5" fmla="*/ 35719 w 276225"/>
                <a:gd name="connsiteY5" fmla="*/ 7144 h 66675"/>
                <a:gd name="connsiteX6" fmla="*/ 245269 w 276225"/>
                <a:gd name="connsiteY6" fmla="*/ 7144 h 66675"/>
                <a:gd name="connsiteX7" fmla="*/ 273844 w 276225"/>
                <a:gd name="connsiteY7" fmla="*/ 35719 h 66675"/>
                <a:gd name="connsiteX8" fmla="*/ 273844 w 276225"/>
                <a:gd name="connsiteY8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6675">
                  <a:moveTo>
                    <a:pt x="273844" y="35719"/>
                  </a:moveTo>
                  <a:cubicBezTo>
                    <a:pt x="273844" y="50959"/>
                    <a:pt x="261461" y="64294"/>
                    <a:pt x="245269" y="64294"/>
                  </a:cubicBezTo>
                  <a:lnTo>
                    <a:pt x="35719" y="64294"/>
                  </a:lnTo>
                  <a:cubicBezTo>
                    <a:pt x="20479" y="64294"/>
                    <a:pt x="7144" y="51911"/>
                    <a:pt x="7144" y="35719"/>
                  </a:cubicBezTo>
                  <a:lnTo>
                    <a:pt x="7144" y="35719"/>
                  </a:lnTo>
                  <a:cubicBezTo>
                    <a:pt x="7144" y="20479"/>
                    <a:pt x="19526" y="7144"/>
                    <a:pt x="35719" y="7144"/>
                  </a:cubicBezTo>
                  <a:lnTo>
                    <a:pt x="245269" y="7144"/>
                  </a:lnTo>
                  <a:cubicBezTo>
                    <a:pt x="260509" y="7144"/>
                    <a:pt x="273844" y="19526"/>
                    <a:pt x="273844" y="35719"/>
                  </a:cubicBezTo>
                  <a:lnTo>
                    <a:pt x="273844" y="3571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E17D256-B342-4E37-9406-2AA05E8DA6E7}"/>
                </a:ext>
              </a:extLst>
            </p:cNvPr>
            <p:cNvSpPr/>
            <p:nvPr/>
          </p:nvSpPr>
          <p:spPr>
            <a:xfrm>
              <a:off x="5853588" y="3629501"/>
              <a:ext cx="438150" cy="304800"/>
            </a:xfrm>
            <a:custGeom>
              <a:avLst/>
              <a:gdLst>
                <a:gd name="connsiteX0" fmla="*/ 392906 w 438150"/>
                <a:gd name="connsiteY0" fmla="*/ 298609 h 304800"/>
                <a:gd name="connsiteX1" fmla="*/ 48101 w 438150"/>
                <a:gd name="connsiteY1" fmla="*/ 298609 h 304800"/>
                <a:gd name="connsiteX2" fmla="*/ 7144 w 438150"/>
                <a:gd name="connsiteY2" fmla="*/ 257651 h 304800"/>
                <a:gd name="connsiteX3" fmla="*/ 7144 w 438150"/>
                <a:gd name="connsiteY3" fmla="*/ 48101 h 304800"/>
                <a:gd name="connsiteX4" fmla="*/ 48101 w 438150"/>
                <a:gd name="connsiteY4" fmla="*/ 7144 h 304800"/>
                <a:gd name="connsiteX5" fmla="*/ 393859 w 438150"/>
                <a:gd name="connsiteY5" fmla="*/ 7144 h 304800"/>
                <a:gd name="connsiteX6" fmla="*/ 434816 w 438150"/>
                <a:gd name="connsiteY6" fmla="*/ 48101 h 304800"/>
                <a:gd name="connsiteX7" fmla="*/ 434816 w 438150"/>
                <a:gd name="connsiteY7" fmla="*/ 257651 h 304800"/>
                <a:gd name="connsiteX8" fmla="*/ 392906 w 438150"/>
                <a:gd name="connsiteY8" fmla="*/ 29860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150" h="304800">
                  <a:moveTo>
                    <a:pt x="392906" y="298609"/>
                  </a:moveTo>
                  <a:lnTo>
                    <a:pt x="48101" y="298609"/>
                  </a:lnTo>
                  <a:cubicBezTo>
                    <a:pt x="26194" y="298609"/>
                    <a:pt x="7144" y="280511"/>
                    <a:pt x="7144" y="257651"/>
                  </a:cubicBezTo>
                  <a:lnTo>
                    <a:pt x="7144" y="48101"/>
                  </a:lnTo>
                  <a:cubicBezTo>
                    <a:pt x="7144" y="26194"/>
                    <a:pt x="25241" y="7144"/>
                    <a:pt x="48101" y="7144"/>
                  </a:cubicBezTo>
                  <a:lnTo>
                    <a:pt x="393859" y="7144"/>
                  </a:lnTo>
                  <a:cubicBezTo>
                    <a:pt x="415766" y="7144"/>
                    <a:pt x="434816" y="25241"/>
                    <a:pt x="434816" y="48101"/>
                  </a:cubicBezTo>
                  <a:lnTo>
                    <a:pt x="434816" y="257651"/>
                  </a:lnTo>
                  <a:cubicBezTo>
                    <a:pt x="433864" y="280511"/>
                    <a:pt x="414814" y="298609"/>
                    <a:pt x="392906" y="29860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Freeform 14">
            <a:extLst>
              <a:ext uri="{FF2B5EF4-FFF2-40B4-BE49-F238E27FC236}">
                <a16:creationId xmlns:a16="http://schemas.microsoft.com/office/drawing/2014/main" id="{2E11B857-74CB-4115-9CDF-C2D1BCC2F6A5}"/>
              </a:ext>
            </a:extLst>
          </p:cNvPr>
          <p:cNvSpPr/>
          <p:nvPr/>
        </p:nvSpPr>
        <p:spPr>
          <a:xfrm flipV="1">
            <a:off x="1697305" y="2044925"/>
            <a:ext cx="2812211" cy="940280"/>
          </a:xfrm>
          <a:custGeom>
            <a:avLst/>
            <a:gdLst>
              <a:gd name="connsiteX0" fmla="*/ 2812211 w 2812211"/>
              <a:gd name="connsiteY0" fmla="*/ 0 h 940280"/>
              <a:gd name="connsiteX1" fmla="*/ 1949570 w 2812211"/>
              <a:gd name="connsiteY1" fmla="*/ 940280 h 940280"/>
              <a:gd name="connsiteX2" fmla="*/ 0 w 2812211"/>
              <a:gd name="connsiteY2" fmla="*/ 940280 h 9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211" h="940280">
                <a:moveTo>
                  <a:pt x="2812211" y="0"/>
                </a:moveTo>
                <a:lnTo>
                  <a:pt x="1949570" y="940280"/>
                </a:lnTo>
                <a:lnTo>
                  <a:pt x="0" y="940280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5" name="Freeform 13">
            <a:extLst>
              <a:ext uri="{FF2B5EF4-FFF2-40B4-BE49-F238E27FC236}">
                <a16:creationId xmlns:a16="http://schemas.microsoft.com/office/drawing/2014/main" id="{D20AA7F7-2723-4B5C-B109-F66EC3D7DE60}"/>
              </a:ext>
            </a:extLst>
          </p:cNvPr>
          <p:cNvSpPr/>
          <p:nvPr/>
        </p:nvSpPr>
        <p:spPr>
          <a:xfrm flipV="1">
            <a:off x="7826612" y="5082010"/>
            <a:ext cx="2631058" cy="936000"/>
          </a:xfrm>
          <a:custGeom>
            <a:avLst/>
            <a:gdLst>
              <a:gd name="connsiteX0" fmla="*/ 0 w 2631057"/>
              <a:gd name="connsiteY0" fmla="*/ 793631 h 793631"/>
              <a:gd name="connsiteX1" fmla="*/ 603849 w 2631057"/>
              <a:gd name="connsiteY1" fmla="*/ 0 h 793631"/>
              <a:gd name="connsiteX2" fmla="*/ 2631057 w 2631057"/>
              <a:gd name="connsiteY2" fmla="*/ 0 h 79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057" h="793631">
                <a:moveTo>
                  <a:pt x="0" y="793631"/>
                </a:moveTo>
                <a:lnTo>
                  <a:pt x="603849" y="0"/>
                </a:lnTo>
                <a:lnTo>
                  <a:pt x="2631057" y="0"/>
                </a:lnTo>
              </a:path>
            </a:pathLst>
          </a:cu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BDABA86-4F6E-45D5-BEDF-A37F3F172C06}"/>
              </a:ext>
            </a:extLst>
          </p:cNvPr>
          <p:cNvGrpSpPr/>
          <p:nvPr/>
        </p:nvGrpSpPr>
        <p:grpSpPr>
          <a:xfrm>
            <a:off x="8526212" y="4966278"/>
            <a:ext cx="2808000" cy="969028"/>
            <a:chOff x="5652121" y="1872653"/>
            <a:chExt cx="2448361" cy="96902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62CA624-AB1F-4E16-8088-65DF56B74DFD}"/>
                </a:ext>
              </a:extLst>
            </p:cNvPr>
            <p:cNvSpPr/>
            <p:nvPr/>
          </p:nvSpPr>
          <p:spPr>
            <a:xfrm>
              <a:off x="5652121" y="2195350"/>
              <a:ext cx="24483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42B32B-E769-4FF0-A4C9-DF77AAEBE5CA}"/>
                </a:ext>
              </a:extLst>
            </p:cNvPr>
            <p:cNvSpPr txBox="1"/>
            <p:nvPr/>
          </p:nvSpPr>
          <p:spPr>
            <a:xfrm>
              <a:off x="5652121" y="1872653"/>
              <a:ext cx="244836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C89D1B8-A5D0-4802-9C7F-CA654CCD2723}"/>
              </a:ext>
            </a:extLst>
          </p:cNvPr>
          <p:cNvGrpSpPr/>
          <p:nvPr/>
        </p:nvGrpSpPr>
        <p:grpSpPr>
          <a:xfrm>
            <a:off x="777559" y="2126666"/>
            <a:ext cx="2812211" cy="969028"/>
            <a:chOff x="5652121" y="1872653"/>
            <a:chExt cx="2448361" cy="96902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43E8C94-61F1-483B-89A7-36F68DF35AAE}"/>
                </a:ext>
              </a:extLst>
            </p:cNvPr>
            <p:cNvSpPr/>
            <p:nvPr/>
          </p:nvSpPr>
          <p:spPr>
            <a:xfrm>
              <a:off x="5652121" y="2195350"/>
              <a:ext cx="24483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FC366F-CDC4-4B27-A518-215C6BA19ED9}"/>
                </a:ext>
              </a:extLst>
            </p:cNvPr>
            <p:cNvSpPr txBox="1"/>
            <p:nvPr/>
          </p:nvSpPr>
          <p:spPr>
            <a:xfrm>
              <a:off x="5652121" y="1872653"/>
              <a:ext cx="244836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003DEEE-2595-450B-A71D-2CB1733FEB37}"/>
              </a:ext>
            </a:extLst>
          </p:cNvPr>
          <p:cNvSpPr txBox="1"/>
          <p:nvPr/>
        </p:nvSpPr>
        <p:spPr>
          <a:xfrm>
            <a:off x="8113002" y="1822276"/>
            <a:ext cx="329154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ALLPPT Layout Clean Slide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6F62B6-290D-4E60-B66B-DE1374267077}"/>
              </a:ext>
            </a:extLst>
          </p:cNvPr>
          <p:cNvSpPr txBox="1"/>
          <p:nvPr/>
        </p:nvSpPr>
        <p:spPr>
          <a:xfrm>
            <a:off x="777559" y="4968078"/>
            <a:ext cx="407095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521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6670E60-B09E-4B8A-AE01-A9BDBAD672DB}"/>
              </a:ext>
            </a:extLst>
          </p:cNvPr>
          <p:cNvSpPr txBox="1"/>
          <p:nvPr/>
        </p:nvSpPr>
        <p:spPr>
          <a:xfrm>
            <a:off x="952728" y="629303"/>
            <a:ext cx="343332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ARTIFICIAL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559FC1-FAC5-4D0C-9D28-A3F739D60C03}"/>
              </a:ext>
            </a:extLst>
          </p:cNvPr>
          <p:cNvSpPr txBox="1"/>
          <p:nvPr/>
        </p:nvSpPr>
        <p:spPr>
          <a:xfrm>
            <a:off x="952728" y="1325285"/>
            <a:ext cx="3433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INTELLIGENCE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274BAE-95AB-493C-BC1A-80206697520B}"/>
              </a:ext>
            </a:extLst>
          </p:cNvPr>
          <p:cNvSpPr txBox="1"/>
          <p:nvPr/>
        </p:nvSpPr>
        <p:spPr>
          <a:xfrm>
            <a:off x="1001971" y="2282876"/>
            <a:ext cx="32894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ALLPPT Layout Clean Text Slide for your Presentation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AA2C50-F75E-4DD9-9614-6FAFD03B75EA}"/>
              </a:ext>
            </a:extLst>
          </p:cNvPr>
          <p:cNvSpPr/>
          <p:nvPr/>
        </p:nvSpPr>
        <p:spPr>
          <a:xfrm>
            <a:off x="1001971" y="1993137"/>
            <a:ext cx="338328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B3F5C-4523-4B91-B7C7-6BB84FEA4DA1}"/>
              </a:ext>
            </a:extLst>
          </p:cNvPr>
          <p:cNvSpPr txBox="1"/>
          <p:nvPr/>
        </p:nvSpPr>
        <p:spPr>
          <a:xfrm>
            <a:off x="1001971" y="3901056"/>
            <a:ext cx="128402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ALLPPT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6780D7-95FC-472E-82B8-F83641D1FEB0}"/>
              </a:ext>
            </a:extLst>
          </p:cNvPr>
          <p:cNvSpPr txBox="1"/>
          <p:nvPr/>
        </p:nvSpPr>
        <p:spPr>
          <a:xfrm>
            <a:off x="952728" y="4378570"/>
            <a:ext cx="4463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DFA00-7EF4-4F28-867B-5B8D4A77A7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593832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Pentagon 1">
            <a:extLst>
              <a:ext uri="{FF2B5EF4-FFF2-40B4-BE49-F238E27FC236}">
                <a16:creationId xmlns:a16="http://schemas.microsoft.com/office/drawing/2014/main" id="{9C5BAAA4-75DF-47A7-9ACB-C0AD904AA8C7}"/>
              </a:ext>
            </a:extLst>
          </p:cNvPr>
          <p:cNvSpPr/>
          <p:nvPr/>
        </p:nvSpPr>
        <p:spPr>
          <a:xfrm rot="18900000">
            <a:off x="383440" y="2495347"/>
            <a:ext cx="4189248" cy="1080000"/>
          </a:xfrm>
          <a:custGeom>
            <a:avLst/>
            <a:gdLst/>
            <a:ahLst/>
            <a:cxnLst/>
            <a:rect l="l" t="t" r="r" b="b"/>
            <a:pathLst>
              <a:path w="3836913" h="1080000">
                <a:moveTo>
                  <a:pt x="3836913" y="540000"/>
                </a:moveTo>
                <a:lnTo>
                  <a:pt x="3296913" y="1080000"/>
                </a:lnTo>
                <a:lnTo>
                  <a:pt x="2272010" y="1080000"/>
                </a:lnTo>
                <a:lnTo>
                  <a:pt x="1564903" y="1080000"/>
                </a:lnTo>
                <a:lnTo>
                  <a:pt x="540000" y="1080000"/>
                </a:lnTo>
                <a:lnTo>
                  <a:pt x="0" y="540000"/>
                </a:lnTo>
                <a:lnTo>
                  <a:pt x="540000" y="0"/>
                </a:lnTo>
                <a:lnTo>
                  <a:pt x="1564903" y="0"/>
                </a:lnTo>
                <a:lnTo>
                  <a:pt x="2272010" y="0"/>
                </a:lnTo>
                <a:lnTo>
                  <a:pt x="329691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Pentagon 12">
            <a:extLst>
              <a:ext uri="{FF2B5EF4-FFF2-40B4-BE49-F238E27FC236}">
                <a16:creationId xmlns:a16="http://schemas.microsoft.com/office/drawing/2014/main" id="{C12B92E5-4410-4332-9ADF-2C50C4E04DB9}"/>
              </a:ext>
            </a:extLst>
          </p:cNvPr>
          <p:cNvSpPr/>
          <p:nvPr/>
        </p:nvSpPr>
        <p:spPr>
          <a:xfrm rot="18900000">
            <a:off x="1611035" y="3454439"/>
            <a:ext cx="3403129" cy="972000"/>
          </a:xfrm>
          <a:custGeom>
            <a:avLst/>
            <a:gdLst/>
            <a:ahLst/>
            <a:cxnLst/>
            <a:rect l="l" t="t" r="r" b="b"/>
            <a:pathLst>
              <a:path w="3116910" h="972000">
                <a:moveTo>
                  <a:pt x="3116910" y="486000"/>
                </a:moveTo>
                <a:lnTo>
                  <a:pt x="2630910" y="972000"/>
                </a:lnTo>
                <a:lnTo>
                  <a:pt x="1912007" y="972000"/>
                </a:lnTo>
                <a:lnTo>
                  <a:pt x="1204903" y="972000"/>
                </a:lnTo>
                <a:lnTo>
                  <a:pt x="486000" y="972000"/>
                </a:lnTo>
                <a:lnTo>
                  <a:pt x="0" y="486000"/>
                </a:lnTo>
                <a:lnTo>
                  <a:pt x="486000" y="0"/>
                </a:lnTo>
                <a:lnTo>
                  <a:pt x="1204903" y="0"/>
                </a:lnTo>
                <a:lnTo>
                  <a:pt x="1912007" y="0"/>
                </a:lnTo>
                <a:lnTo>
                  <a:pt x="26309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Pentagon 13">
            <a:extLst>
              <a:ext uri="{FF2B5EF4-FFF2-40B4-BE49-F238E27FC236}">
                <a16:creationId xmlns:a16="http://schemas.microsoft.com/office/drawing/2014/main" id="{4B9946FA-1165-464A-8C69-66A4DD638935}"/>
              </a:ext>
            </a:extLst>
          </p:cNvPr>
          <p:cNvSpPr/>
          <p:nvPr/>
        </p:nvSpPr>
        <p:spPr>
          <a:xfrm rot="18900000">
            <a:off x="2736807" y="4287328"/>
            <a:ext cx="2617013" cy="792000"/>
          </a:xfrm>
          <a:custGeom>
            <a:avLst/>
            <a:gdLst/>
            <a:ahLst/>
            <a:cxnLst/>
            <a:rect l="l" t="t" r="r" b="b"/>
            <a:pathLst>
              <a:path w="2396910" h="792000">
                <a:moveTo>
                  <a:pt x="2396910" y="396000"/>
                </a:moveTo>
                <a:lnTo>
                  <a:pt x="2000910" y="792000"/>
                </a:lnTo>
                <a:lnTo>
                  <a:pt x="1552007" y="792000"/>
                </a:lnTo>
                <a:lnTo>
                  <a:pt x="844903" y="792000"/>
                </a:lnTo>
                <a:lnTo>
                  <a:pt x="396000" y="792000"/>
                </a:lnTo>
                <a:lnTo>
                  <a:pt x="0" y="396000"/>
                </a:lnTo>
                <a:lnTo>
                  <a:pt x="396000" y="0"/>
                </a:lnTo>
                <a:lnTo>
                  <a:pt x="844903" y="0"/>
                </a:lnTo>
                <a:lnTo>
                  <a:pt x="1552007" y="0"/>
                </a:lnTo>
                <a:lnTo>
                  <a:pt x="20009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Pentagon 14">
            <a:extLst>
              <a:ext uri="{FF2B5EF4-FFF2-40B4-BE49-F238E27FC236}">
                <a16:creationId xmlns:a16="http://schemas.microsoft.com/office/drawing/2014/main" id="{1263BD08-4C55-430B-B265-32EFC8EDF06F}"/>
              </a:ext>
            </a:extLst>
          </p:cNvPr>
          <p:cNvSpPr/>
          <p:nvPr/>
        </p:nvSpPr>
        <p:spPr>
          <a:xfrm rot="18900000">
            <a:off x="3735298" y="4967059"/>
            <a:ext cx="1830897" cy="612000"/>
          </a:xfrm>
          <a:custGeom>
            <a:avLst/>
            <a:gdLst/>
            <a:ahLst/>
            <a:cxnLst/>
            <a:rect l="l" t="t" r="r" b="b"/>
            <a:pathLst>
              <a:path w="1676910" h="612000">
                <a:moveTo>
                  <a:pt x="1676910" y="306000"/>
                </a:moveTo>
                <a:lnTo>
                  <a:pt x="1370910" y="612000"/>
                </a:lnTo>
                <a:lnTo>
                  <a:pt x="1192007" y="612000"/>
                </a:lnTo>
                <a:lnTo>
                  <a:pt x="484903" y="612000"/>
                </a:lnTo>
                <a:lnTo>
                  <a:pt x="306000" y="612000"/>
                </a:lnTo>
                <a:lnTo>
                  <a:pt x="0" y="306000"/>
                </a:lnTo>
                <a:lnTo>
                  <a:pt x="306000" y="0"/>
                </a:lnTo>
                <a:lnTo>
                  <a:pt x="484903" y="0"/>
                </a:lnTo>
                <a:lnTo>
                  <a:pt x="1192007" y="0"/>
                </a:lnTo>
                <a:lnTo>
                  <a:pt x="13709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344B6-2ADC-495C-A54E-20F6710C9E24}"/>
              </a:ext>
            </a:extLst>
          </p:cNvPr>
          <p:cNvSpPr txBox="1"/>
          <p:nvPr/>
        </p:nvSpPr>
        <p:spPr>
          <a:xfrm>
            <a:off x="3133584" y="1626257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49202-6552-4623-B5E2-47B7C36FBAF6}"/>
              </a:ext>
            </a:extLst>
          </p:cNvPr>
          <p:cNvSpPr txBox="1"/>
          <p:nvPr/>
        </p:nvSpPr>
        <p:spPr>
          <a:xfrm>
            <a:off x="3701747" y="276927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4391D-9B72-437A-963A-04F9C9C77959}"/>
              </a:ext>
            </a:extLst>
          </p:cNvPr>
          <p:cNvSpPr txBox="1"/>
          <p:nvPr/>
        </p:nvSpPr>
        <p:spPr>
          <a:xfrm>
            <a:off x="4279374" y="3767132"/>
            <a:ext cx="661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51C8B3-7224-47BE-9A05-17F64BA0EB41}"/>
              </a:ext>
            </a:extLst>
          </p:cNvPr>
          <p:cNvSpPr txBox="1"/>
          <p:nvPr/>
        </p:nvSpPr>
        <p:spPr>
          <a:xfrm>
            <a:off x="4659370" y="4644913"/>
            <a:ext cx="67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7B01DF-1798-4FF1-8FE4-7BCD44C7B4BD}"/>
              </a:ext>
            </a:extLst>
          </p:cNvPr>
          <p:cNvGrpSpPr/>
          <p:nvPr/>
        </p:nvGrpSpPr>
        <p:grpSpPr>
          <a:xfrm>
            <a:off x="6839713" y="4914465"/>
            <a:ext cx="4462903" cy="856254"/>
            <a:chOff x="2543198" y="4388490"/>
            <a:chExt cx="2577763" cy="8562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FFF427-9AE4-4ECF-BE52-5B78F171C913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336FE2-83F2-42FB-9F23-08C25DE389A5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64CDF3-744B-4449-A3BF-2D39FBCA4DB6}"/>
              </a:ext>
            </a:extLst>
          </p:cNvPr>
          <p:cNvGrpSpPr/>
          <p:nvPr/>
        </p:nvGrpSpPr>
        <p:grpSpPr>
          <a:xfrm>
            <a:off x="6485947" y="3873334"/>
            <a:ext cx="4816668" cy="856254"/>
            <a:chOff x="2543198" y="4388490"/>
            <a:chExt cx="2577763" cy="8562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3FF14A-A54D-4F8A-93BB-1FBEF82EC3A3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8906F4-9CA1-4BA9-89A0-B41F3BB75AE3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FACC24-579E-4D23-8FAA-EA765A0BB978}"/>
              </a:ext>
            </a:extLst>
          </p:cNvPr>
          <p:cNvGrpSpPr/>
          <p:nvPr/>
        </p:nvGrpSpPr>
        <p:grpSpPr>
          <a:xfrm>
            <a:off x="5600790" y="2832202"/>
            <a:ext cx="5701826" cy="856254"/>
            <a:chOff x="2320213" y="4388490"/>
            <a:chExt cx="2800748" cy="85625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DADFF4-2357-411B-976B-6C483848D2C6}"/>
                </a:ext>
              </a:extLst>
            </p:cNvPr>
            <p:cNvSpPr txBox="1"/>
            <p:nvPr/>
          </p:nvSpPr>
          <p:spPr>
            <a:xfrm>
              <a:off x="2326809" y="4598413"/>
              <a:ext cx="2794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5FD718-8D95-4BC7-BAD7-77BC8F6D07B6}"/>
                </a:ext>
              </a:extLst>
            </p:cNvPr>
            <p:cNvSpPr txBox="1"/>
            <p:nvPr/>
          </p:nvSpPr>
          <p:spPr>
            <a:xfrm>
              <a:off x="2320213" y="4388490"/>
              <a:ext cx="2770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E94C99D-D9FB-4956-9E9F-2AFF3572ADF7}"/>
              </a:ext>
            </a:extLst>
          </p:cNvPr>
          <p:cNvGrpSpPr/>
          <p:nvPr/>
        </p:nvGrpSpPr>
        <p:grpSpPr>
          <a:xfrm>
            <a:off x="5148704" y="1791070"/>
            <a:ext cx="6153912" cy="856254"/>
            <a:chOff x="2543198" y="4388490"/>
            <a:chExt cx="2577763" cy="85625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DC38C9-BE08-444E-8A3B-3A59802AE487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DE2899-B5A1-4EC9-ACC3-AABBB4C172A0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549202A-9649-41F7-9240-1F2EDF695C60}"/>
              </a:ext>
            </a:extLst>
          </p:cNvPr>
          <p:cNvSpPr txBox="1"/>
          <p:nvPr/>
        </p:nvSpPr>
        <p:spPr>
          <a:xfrm rot="18900000">
            <a:off x="1430383" y="2885698"/>
            <a:ext cx="209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PowerPoint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7FCEFC-B3D2-4804-9F04-95DD2C9774CB}"/>
              </a:ext>
            </a:extLst>
          </p:cNvPr>
          <p:cNvSpPr txBox="1"/>
          <p:nvPr/>
        </p:nvSpPr>
        <p:spPr>
          <a:xfrm rot="18900000">
            <a:off x="2396671" y="3696341"/>
            <a:ext cx="1869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PowerPoint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D3C8F-EE37-4F8F-87A5-D619DC3ECA81}"/>
              </a:ext>
            </a:extLst>
          </p:cNvPr>
          <p:cNvSpPr txBox="1"/>
          <p:nvPr/>
        </p:nvSpPr>
        <p:spPr>
          <a:xfrm rot="18900000">
            <a:off x="3211429" y="4421721"/>
            <a:ext cx="1667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PowerPoint</a:t>
            </a:r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AFA9D7EF-DDC4-4720-9DA1-1774DB478E1E}"/>
              </a:ext>
            </a:extLst>
          </p:cNvPr>
          <p:cNvSpPr/>
          <p:nvPr/>
        </p:nvSpPr>
        <p:spPr>
          <a:xfrm flipH="1">
            <a:off x="1352372" y="3827219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Donut 39">
            <a:extLst>
              <a:ext uri="{FF2B5EF4-FFF2-40B4-BE49-F238E27FC236}">
                <a16:creationId xmlns:a16="http://schemas.microsoft.com/office/drawing/2014/main" id="{4C36E0B0-B3AD-4518-AD9D-07EE7F484156}"/>
              </a:ext>
            </a:extLst>
          </p:cNvPr>
          <p:cNvSpPr/>
          <p:nvPr/>
        </p:nvSpPr>
        <p:spPr>
          <a:xfrm>
            <a:off x="4155123" y="5451687"/>
            <a:ext cx="333743" cy="33374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Rectangle 36">
            <a:extLst>
              <a:ext uri="{FF2B5EF4-FFF2-40B4-BE49-F238E27FC236}">
                <a16:creationId xmlns:a16="http://schemas.microsoft.com/office/drawing/2014/main" id="{DE2B46E6-B5A1-4FDF-9F07-EE8CD489A203}"/>
              </a:ext>
            </a:extLst>
          </p:cNvPr>
          <p:cNvSpPr/>
          <p:nvPr/>
        </p:nvSpPr>
        <p:spPr>
          <a:xfrm>
            <a:off x="2410276" y="4538937"/>
            <a:ext cx="349510" cy="29216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Chord 15">
            <a:extLst>
              <a:ext uri="{FF2B5EF4-FFF2-40B4-BE49-F238E27FC236}">
                <a16:creationId xmlns:a16="http://schemas.microsoft.com/office/drawing/2014/main" id="{EDE12A0E-762C-413B-8BAB-34EF602FA881}"/>
              </a:ext>
            </a:extLst>
          </p:cNvPr>
          <p:cNvSpPr/>
          <p:nvPr/>
        </p:nvSpPr>
        <p:spPr>
          <a:xfrm>
            <a:off x="3350377" y="5058325"/>
            <a:ext cx="183197" cy="399418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158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9E7AF35-8116-4962-B1EC-6B1FF6F1DC08}"/>
              </a:ext>
            </a:extLst>
          </p:cNvPr>
          <p:cNvGrpSpPr/>
          <p:nvPr/>
        </p:nvGrpSpPr>
        <p:grpSpPr>
          <a:xfrm>
            <a:off x="1395046" y="1136223"/>
            <a:ext cx="9401908" cy="3468330"/>
            <a:chOff x="1093177" y="989695"/>
            <a:chExt cx="10005646" cy="3691046"/>
          </a:xfrm>
          <a:solidFill>
            <a:schemeClr val="accent1">
              <a:lumMod val="5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4302FF1-D9B6-4C53-A2F6-0E3993A2689C}"/>
                </a:ext>
              </a:extLst>
            </p:cNvPr>
            <p:cNvSpPr/>
            <p:nvPr/>
          </p:nvSpPr>
          <p:spPr>
            <a:xfrm flipH="1" flipV="1">
              <a:off x="6623408" y="1349111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7903A63-4FFE-45B1-82B1-6934A2CAAEAC}"/>
                </a:ext>
              </a:extLst>
            </p:cNvPr>
            <p:cNvSpPr/>
            <p:nvPr/>
          </p:nvSpPr>
          <p:spPr>
            <a:xfrm>
              <a:off x="1667706" y="1575962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A1C6270-AAE8-43D7-B33E-A9AC33F2D067}"/>
                </a:ext>
              </a:extLst>
            </p:cNvPr>
            <p:cNvSpPr/>
            <p:nvPr/>
          </p:nvSpPr>
          <p:spPr>
            <a:xfrm flipH="1" flipV="1">
              <a:off x="6724533" y="2670316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473D73F-D2DE-4109-91E2-410C80B504F3}"/>
                </a:ext>
              </a:extLst>
            </p:cNvPr>
            <p:cNvGrpSpPr/>
            <p:nvPr/>
          </p:nvGrpSpPr>
          <p:grpSpPr>
            <a:xfrm>
              <a:off x="4692156" y="989695"/>
              <a:ext cx="2795565" cy="3631621"/>
              <a:chOff x="1257518" y="2316205"/>
              <a:chExt cx="1389446" cy="1804981"/>
            </a:xfrm>
            <a:grpFill/>
          </p:grpSpPr>
          <p:sp>
            <p:nvSpPr>
              <p:cNvPr id="40" name="Graphic 2">
                <a:extLst>
                  <a:ext uri="{FF2B5EF4-FFF2-40B4-BE49-F238E27FC236}">
                    <a16:creationId xmlns:a16="http://schemas.microsoft.com/office/drawing/2014/main" id="{53347B15-B39D-4B3A-92A7-16F069593A4D}"/>
                  </a:ext>
                </a:extLst>
              </p:cNvPr>
              <p:cNvSpPr/>
              <p:nvPr/>
            </p:nvSpPr>
            <p:spPr>
              <a:xfrm>
                <a:off x="1257518" y="2316205"/>
                <a:ext cx="1389446" cy="1804981"/>
              </a:xfrm>
              <a:custGeom>
                <a:avLst/>
                <a:gdLst>
                  <a:gd name="connsiteX0" fmla="*/ 198332 w 800100"/>
                  <a:gd name="connsiteY0" fmla="*/ 961703 h 962025"/>
                  <a:gd name="connsiteX1" fmla="*/ 646959 w 800100"/>
                  <a:gd name="connsiteY1" fmla="*/ 961703 h 962025"/>
                  <a:gd name="connsiteX2" fmla="*/ 610764 w 800100"/>
                  <a:gd name="connsiteY2" fmla="*/ 885503 h 962025"/>
                  <a:gd name="connsiteX3" fmla="*/ 686964 w 800100"/>
                  <a:gd name="connsiteY3" fmla="*/ 625471 h 962025"/>
                  <a:gd name="connsiteX4" fmla="*/ 786024 w 800100"/>
                  <a:gd name="connsiteY4" fmla="*/ 283523 h 962025"/>
                  <a:gd name="connsiteX5" fmla="*/ 359304 w 800100"/>
                  <a:gd name="connsiteY5" fmla="*/ 14918 h 962025"/>
                  <a:gd name="connsiteX6" fmla="*/ 124037 w 800100"/>
                  <a:gd name="connsiteY6" fmla="*/ 211133 h 962025"/>
                  <a:gd name="connsiteX7" fmla="*/ 116417 w 800100"/>
                  <a:gd name="connsiteY7" fmla="*/ 270188 h 962025"/>
                  <a:gd name="connsiteX8" fmla="*/ 59267 w 800100"/>
                  <a:gd name="connsiteY8" fmla="*/ 367343 h 962025"/>
                  <a:gd name="connsiteX9" fmla="*/ 13547 w 800100"/>
                  <a:gd name="connsiteY9" fmla="*/ 427351 h 962025"/>
                  <a:gd name="connsiteX10" fmla="*/ 24024 w 800100"/>
                  <a:gd name="connsiteY10" fmla="*/ 515933 h 962025"/>
                  <a:gd name="connsiteX11" fmla="*/ 63077 w 800100"/>
                  <a:gd name="connsiteY11" fmla="*/ 552128 h 962025"/>
                  <a:gd name="connsiteX12" fmla="*/ 18309 w 800100"/>
                  <a:gd name="connsiteY12" fmla="*/ 570226 h 962025"/>
                  <a:gd name="connsiteX13" fmla="*/ 30692 w 800100"/>
                  <a:gd name="connsiteY13" fmla="*/ 609278 h 962025"/>
                  <a:gd name="connsiteX14" fmla="*/ 29739 w 800100"/>
                  <a:gd name="connsiteY14" fmla="*/ 673096 h 962025"/>
                  <a:gd name="connsiteX15" fmla="*/ 85937 w 800100"/>
                  <a:gd name="connsiteY15" fmla="*/ 744533 h 962025"/>
                  <a:gd name="connsiteX16" fmla="*/ 225002 w 800100"/>
                  <a:gd name="connsiteY16" fmla="*/ 764536 h 962025"/>
                  <a:gd name="connsiteX17" fmla="*/ 198332 w 800100"/>
                  <a:gd name="connsiteY17" fmla="*/ 961703 h 962025"/>
                  <a:gd name="connsiteX0" fmla="*/ 173835 w 788240"/>
                  <a:gd name="connsiteY0" fmla="*/ 1023975 h 1023975"/>
                  <a:gd name="connsiteX1" fmla="*/ 639815 w 788240"/>
                  <a:gd name="connsiteY1" fmla="*/ 954560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8932"/>
                  <a:gd name="connsiteX1" fmla="*/ 654690 w 788240"/>
                  <a:gd name="connsiteY1" fmla="*/ 1028932 h 1028932"/>
                  <a:gd name="connsiteX2" fmla="*/ 603620 w 788240"/>
                  <a:gd name="connsiteY2" fmla="*/ 878360 h 1028932"/>
                  <a:gd name="connsiteX3" fmla="*/ 679820 w 788240"/>
                  <a:gd name="connsiteY3" fmla="*/ 618328 h 1028932"/>
                  <a:gd name="connsiteX4" fmla="*/ 778880 w 788240"/>
                  <a:gd name="connsiteY4" fmla="*/ 276380 h 1028932"/>
                  <a:gd name="connsiteX5" fmla="*/ 352160 w 788240"/>
                  <a:gd name="connsiteY5" fmla="*/ 7775 h 1028932"/>
                  <a:gd name="connsiteX6" fmla="*/ 116893 w 788240"/>
                  <a:gd name="connsiteY6" fmla="*/ 203990 h 1028932"/>
                  <a:gd name="connsiteX7" fmla="*/ 109273 w 788240"/>
                  <a:gd name="connsiteY7" fmla="*/ 263045 h 1028932"/>
                  <a:gd name="connsiteX8" fmla="*/ 52123 w 788240"/>
                  <a:gd name="connsiteY8" fmla="*/ 360200 h 1028932"/>
                  <a:gd name="connsiteX9" fmla="*/ 6403 w 788240"/>
                  <a:gd name="connsiteY9" fmla="*/ 420208 h 1028932"/>
                  <a:gd name="connsiteX10" fmla="*/ 16880 w 788240"/>
                  <a:gd name="connsiteY10" fmla="*/ 508790 h 1028932"/>
                  <a:gd name="connsiteX11" fmla="*/ 55933 w 788240"/>
                  <a:gd name="connsiteY11" fmla="*/ 544985 h 1028932"/>
                  <a:gd name="connsiteX12" fmla="*/ 11165 w 788240"/>
                  <a:gd name="connsiteY12" fmla="*/ 563083 h 1028932"/>
                  <a:gd name="connsiteX13" fmla="*/ 23548 w 788240"/>
                  <a:gd name="connsiteY13" fmla="*/ 602135 h 1028932"/>
                  <a:gd name="connsiteX14" fmla="*/ 22595 w 788240"/>
                  <a:gd name="connsiteY14" fmla="*/ 665953 h 1028932"/>
                  <a:gd name="connsiteX15" fmla="*/ 78793 w 788240"/>
                  <a:gd name="connsiteY15" fmla="*/ 737390 h 1028932"/>
                  <a:gd name="connsiteX16" fmla="*/ 217858 w 788240"/>
                  <a:gd name="connsiteY16" fmla="*/ 757393 h 1028932"/>
                  <a:gd name="connsiteX17" fmla="*/ 173835 w 788240"/>
                  <a:gd name="connsiteY17" fmla="*/ 1023975 h 1028932"/>
                  <a:gd name="connsiteX0" fmla="*/ 173835 w 788240"/>
                  <a:gd name="connsiteY0" fmla="*/ 1023975 h 1023975"/>
                  <a:gd name="connsiteX1" fmla="*/ 674523 w 788240"/>
                  <a:gd name="connsiteY1" fmla="*/ 1023974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4058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9016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21495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79248F5-92F6-4CD2-BAF4-37327B4E7647}"/>
                  </a:ext>
                </a:extLst>
              </p:cNvPr>
              <p:cNvGrpSpPr/>
              <p:nvPr/>
            </p:nvGrpSpPr>
            <p:grpSpPr>
              <a:xfrm>
                <a:off x="1684786" y="2516290"/>
                <a:ext cx="702035" cy="687994"/>
                <a:chOff x="1684786" y="2516290"/>
                <a:chExt cx="702035" cy="687994"/>
              </a:xfrm>
              <a:grpFill/>
            </p:grpSpPr>
            <p:sp>
              <p:nvSpPr>
                <p:cNvPr id="42" name="Graphic 4">
                  <a:extLst>
                    <a:ext uri="{FF2B5EF4-FFF2-40B4-BE49-F238E27FC236}">
                      <a16:creationId xmlns:a16="http://schemas.microsoft.com/office/drawing/2014/main" id="{18927834-337B-4774-B8C4-66F5BF0CE3E4}"/>
                    </a:ext>
                  </a:extLst>
                </p:cNvPr>
                <p:cNvSpPr/>
                <p:nvPr/>
              </p:nvSpPr>
              <p:spPr>
                <a:xfrm>
                  <a:off x="1684786" y="2516290"/>
                  <a:ext cx="702035" cy="687994"/>
                </a:xfrm>
                <a:custGeom>
                  <a:avLst/>
                  <a:gdLst>
                    <a:gd name="connsiteX0" fmla="*/ 462439 w 476250"/>
                    <a:gd name="connsiteY0" fmla="*/ 160496 h 466725"/>
                    <a:gd name="connsiteX1" fmla="*/ 469106 w 476250"/>
                    <a:gd name="connsiteY1" fmla="*/ 153829 h 466725"/>
                    <a:gd name="connsiteX2" fmla="*/ 469106 w 476250"/>
                    <a:gd name="connsiteY2" fmla="*/ 149066 h 466725"/>
                    <a:gd name="connsiteX3" fmla="*/ 462439 w 476250"/>
                    <a:gd name="connsiteY3" fmla="*/ 142399 h 466725"/>
                    <a:gd name="connsiteX4" fmla="*/ 415766 w 476250"/>
                    <a:gd name="connsiteY4" fmla="*/ 142399 h 466725"/>
                    <a:gd name="connsiteX5" fmla="*/ 415766 w 476250"/>
                    <a:gd name="connsiteY5" fmla="*/ 93821 h 466725"/>
                    <a:gd name="connsiteX6" fmla="*/ 391954 w 476250"/>
                    <a:gd name="connsiteY6" fmla="*/ 70009 h 466725"/>
                    <a:gd name="connsiteX7" fmla="*/ 333851 w 476250"/>
                    <a:gd name="connsiteY7" fmla="*/ 70009 h 466725"/>
                    <a:gd name="connsiteX8" fmla="*/ 333851 w 476250"/>
                    <a:gd name="connsiteY8" fmla="*/ 13811 h 466725"/>
                    <a:gd name="connsiteX9" fmla="*/ 327184 w 476250"/>
                    <a:gd name="connsiteY9" fmla="*/ 7144 h 466725"/>
                    <a:gd name="connsiteX10" fmla="*/ 322421 w 476250"/>
                    <a:gd name="connsiteY10" fmla="*/ 7144 h 466725"/>
                    <a:gd name="connsiteX11" fmla="*/ 315754 w 476250"/>
                    <a:gd name="connsiteY11" fmla="*/ 13811 h 466725"/>
                    <a:gd name="connsiteX12" fmla="*/ 315754 w 476250"/>
                    <a:gd name="connsiteY12" fmla="*/ 70009 h 466725"/>
                    <a:gd name="connsiteX13" fmla="*/ 290989 w 476250"/>
                    <a:gd name="connsiteY13" fmla="*/ 70009 h 466725"/>
                    <a:gd name="connsiteX14" fmla="*/ 290989 w 476250"/>
                    <a:gd name="connsiteY14" fmla="*/ 13811 h 466725"/>
                    <a:gd name="connsiteX15" fmla="*/ 283369 w 476250"/>
                    <a:gd name="connsiteY15" fmla="*/ 7144 h 466725"/>
                    <a:gd name="connsiteX16" fmla="*/ 278606 w 476250"/>
                    <a:gd name="connsiteY16" fmla="*/ 7144 h 466725"/>
                    <a:gd name="connsiteX17" fmla="*/ 271939 w 476250"/>
                    <a:gd name="connsiteY17" fmla="*/ 13811 h 466725"/>
                    <a:gd name="connsiteX18" fmla="*/ 271939 w 476250"/>
                    <a:gd name="connsiteY18" fmla="*/ 70009 h 466725"/>
                    <a:gd name="connsiteX19" fmla="*/ 247174 w 476250"/>
                    <a:gd name="connsiteY19" fmla="*/ 70009 h 466725"/>
                    <a:gd name="connsiteX20" fmla="*/ 247174 w 476250"/>
                    <a:gd name="connsiteY20" fmla="*/ 13811 h 466725"/>
                    <a:gd name="connsiteX21" fmla="*/ 240506 w 476250"/>
                    <a:gd name="connsiteY21" fmla="*/ 7144 h 466725"/>
                    <a:gd name="connsiteX22" fmla="*/ 235744 w 476250"/>
                    <a:gd name="connsiteY22" fmla="*/ 7144 h 466725"/>
                    <a:gd name="connsiteX23" fmla="*/ 229076 w 476250"/>
                    <a:gd name="connsiteY23" fmla="*/ 13811 h 466725"/>
                    <a:gd name="connsiteX24" fmla="*/ 229076 w 476250"/>
                    <a:gd name="connsiteY24" fmla="*/ 70009 h 466725"/>
                    <a:gd name="connsiteX25" fmla="*/ 204311 w 476250"/>
                    <a:gd name="connsiteY25" fmla="*/ 70009 h 466725"/>
                    <a:gd name="connsiteX26" fmla="*/ 204311 w 476250"/>
                    <a:gd name="connsiteY26" fmla="*/ 13811 h 466725"/>
                    <a:gd name="connsiteX27" fmla="*/ 197644 w 476250"/>
                    <a:gd name="connsiteY27" fmla="*/ 7144 h 466725"/>
                    <a:gd name="connsiteX28" fmla="*/ 192881 w 476250"/>
                    <a:gd name="connsiteY28" fmla="*/ 7144 h 466725"/>
                    <a:gd name="connsiteX29" fmla="*/ 186214 w 476250"/>
                    <a:gd name="connsiteY29" fmla="*/ 13811 h 466725"/>
                    <a:gd name="connsiteX30" fmla="*/ 186214 w 476250"/>
                    <a:gd name="connsiteY30" fmla="*/ 70009 h 466725"/>
                    <a:gd name="connsiteX31" fmla="*/ 161449 w 476250"/>
                    <a:gd name="connsiteY31" fmla="*/ 70009 h 466725"/>
                    <a:gd name="connsiteX32" fmla="*/ 161449 w 476250"/>
                    <a:gd name="connsiteY32" fmla="*/ 13811 h 466725"/>
                    <a:gd name="connsiteX33" fmla="*/ 154781 w 476250"/>
                    <a:gd name="connsiteY33" fmla="*/ 7144 h 466725"/>
                    <a:gd name="connsiteX34" fmla="*/ 150019 w 476250"/>
                    <a:gd name="connsiteY34" fmla="*/ 7144 h 466725"/>
                    <a:gd name="connsiteX35" fmla="*/ 143351 w 476250"/>
                    <a:gd name="connsiteY35" fmla="*/ 13811 h 466725"/>
                    <a:gd name="connsiteX36" fmla="*/ 143351 w 476250"/>
                    <a:gd name="connsiteY36" fmla="*/ 70009 h 466725"/>
                    <a:gd name="connsiteX37" fmla="*/ 88106 w 476250"/>
                    <a:gd name="connsiteY37" fmla="*/ 70009 h 466725"/>
                    <a:gd name="connsiteX38" fmla="*/ 64294 w 476250"/>
                    <a:gd name="connsiteY38" fmla="*/ 93821 h 466725"/>
                    <a:gd name="connsiteX39" fmla="*/ 64294 w 476250"/>
                    <a:gd name="connsiteY39" fmla="*/ 142399 h 466725"/>
                    <a:gd name="connsiteX40" fmla="*/ 13811 w 476250"/>
                    <a:gd name="connsiteY40" fmla="*/ 142399 h 466725"/>
                    <a:gd name="connsiteX41" fmla="*/ 7144 w 476250"/>
                    <a:gd name="connsiteY41" fmla="*/ 149066 h 466725"/>
                    <a:gd name="connsiteX42" fmla="*/ 7144 w 476250"/>
                    <a:gd name="connsiteY42" fmla="*/ 153829 h 466725"/>
                    <a:gd name="connsiteX43" fmla="*/ 13811 w 476250"/>
                    <a:gd name="connsiteY43" fmla="*/ 160496 h 466725"/>
                    <a:gd name="connsiteX44" fmla="*/ 64294 w 476250"/>
                    <a:gd name="connsiteY44" fmla="*/ 160496 h 466725"/>
                    <a:gd name="connsiteX45" fmla="*/ 64294 w 476250"/>
                    <a:gd name="connsiteY45" fmla="*/ 185261 h 466725"/>
                    <a:gd name="connsiteX46" fmla="*/ 13811 w 476250"/>
                    <a:gd name="connsiteY46" fmla="*/ 185261 h 466725"/>
                    <a:gd name="connsiteX47" fmla="*/ 7144 w 476250"/>
                    <a:gd name="connsiteY47" fmla="*/ 191929 h 466725"/>
                    <a:gd name="connsiteX48" fmla="*/ 7144 w 476250"/>
                    <a:gd name="connsiteY48" fmla="*/ 196691 h 466725"/>
                    <a:gd name="connsiteX49" fmla="*/ 13811 w 476250"/>
                    <a:gd name="connsiteY49" fmla="*/ 203359 h 466725"/>
                    <a:gd name="connsiteX50" fmla="*/ 64294 w 476250"/>
                    <a:gd name="connsiteY50" fmla="*/ 203359 h 466725"/>
                    <a:gd name="connsiteX51" fmla="*/ 64294 w 476250"/>
                    <a:gd name="connsiteY51" fmla="*/ 228124 h 466725"/>
                    <a:gd name="connsiteX52" fmla="*/ 13811 w 476250"/>
                    <a:gd name="connsiteY52" fmla="*/ 228124 h 466725"/>
                    <a:gd name="connsiteX53" fmla="*/ 7144 w 476250"/>
                    <a:gd name="connsiteY53" fmla="*/ 235744 h 466725"/>
                    <a:gd name="connsiteX54" fmla="*/ 7144 w 476250"/>
                    <a:gd name="connsiteY54" fmla="*/ 240506 h 466725"/>
                    <a:gd name="connsiteX55" fmla="*/ 13811 w 476250"/>
                    <a:gd name="connsiteY55" fmla="*/ 247174 h 466725"/>
                    <a:gd name="connsiteX56" fmla="*/ 64294 w 476250"/>
                    <a:gd name="connsiteY56" fmla="*/ 247174 h 466725"/>
                    <a:gd name="connsiteX57" fmla="*/ 64294 w 476250"/>
                    <a:gd name="connsiteY57" fmla="*/ 271939 h 466725"/>
                    <a:gd name="connsiteX58" fmla="*/ 13811 w 476250"/>
                    <a:gd name="connsiteY58" fmla="*/ 271939 h 466725"/>
                    <a:gd name="connsiteX59" fmla="*/ 7144 w 476250"/>
                    <a:gd name="connsiteY59" fmla="*/ 278606 h 466725"/>
                    <a:gd name="connsiteX60" fmla="*/ 7144 w 476250"/>
                    <a:gd name="connsiteY60" fmla="*/ 283369 h 466725"/>
                    <a:gd name="connsiteX61" fmla="*/ 13811 w 476250"/>
                    <a:gd name="connsiteY61" fmla="*/ 290036 h 466725"/>
                    <a:gd name="connsiteX62" fmla="*/ 64294 w 476250"/>
                    <a:gd name="connsiteY62" fmla="*/ 290036 h 466725"/>
                    <a:gd name="connsiteX63" fmla="*/ 64294 w 476250"/>
                    <a:gd name="connsiteY63" fmla="*/ 314801 h 466725"/>
                    <a:gd name="connsiteX64" fmla="*/ 13811 w 476250"/>
                    <a:gd name="connsiteY64" fmla="*/ 314801 h 466725"/>
                    <a:gd name="connsiteX65" fmla="*/ 7144 w 476250"/>
                    <a:gd name="connsiteY65" fmla="*/ 321469 h 466725"/>
                    <a:gd name="connsiteX66" fmla="*/ 7144 w 476250"/>
                    <a:gd name="connsiteY66" fmla="*/ 326231 h 466725"/>
                    <a:gd name="connsiteX67" fmla="*/ 13811 w 476250"/>
                    <a:gd name="connsiteY67" fmla="*/ 332899 h 466725"/>
                    <a:gd name="connsiteX68" fmla="*/ 64294 w 476250"/>
                    <a:gd name="connsiteY68" fmla="*/ 332899 h 466725"/>
                    <a:gd name="connsiteX69" fmla="*/ 64294 w 476250"/>
                    <a:gd name="connsiteY69" fmla="*/ 380524 h 466725"/>
                    <a:gd name="connsiteX70" fmla="*/ 88106 w 476250"/>
                    <a:gd name="connsiteY70" fmla="*/ 404336 h 466725"/>
                    <a:gd name="connsiteX71" fmla="*/ 142399 w 476250"/>
                    <a:gd name="connsiteY71" fmla="*/ 404336 h 466725"/>
                    <a:gd name="connsiteX72" fmla="*/ 142399 w 476250"/>
                    <a:gd name="connsiteY72" fmla="*/ 461486 h 466725"/>
                    <a:gd name="connsiteX73" fmla="*/ 149066 w 476250"/>
                    <a:gd name="connsiteY73" fmla="*/ 468154 h 466725"/>
                    <a:gd name="connsiteX74" fmla="*/ 153829 w 476250"/>
                    <a:gd name="connsiteY74" fmla="*/ 468154 h 466725"/>
                    <a:gd name="connsiteX75" fmla="*/ 160496 w 476250"/>
                    <a:gd name="connsiteY75" fmla="*/ 461486 h 466725"/>
                    <a:gd name="connsiteX76" fmla="*/ 160496 w 476250"/>
                    <a:gd name="connsiteY76" fmla="*/ 404336 h 466725"/>
                    <a:gd name="connsiteX77" fmla="*/ 185261 w 476250"/>
                    <a:gd name="connsiteY77" fmla="*/ 404336 h 466725"/>
                    <a:gd name="connsiteX78" fmla="*/ 185261 w 476250"/>
                    <a:gd name="connsiteY78" fmla="*/ 461486 h 466725"/>
                    <a:gd name="connsiteX79" fmla="*/ 191929 w 476250"/>
                    <a:gd name="connsiteY79" fmla="*/ 468154 h 466725"/>
                    <a:gd name="connsiteX80" fmla="*/ 196691 w 476250"/>
                    <a:gd name="connsiteY80" fmla="*/ 468154 h 466725"/>
                    <a:gd name="connsiteX81" fmla="*/ 203359 w 476250"/>
                    <a:gd name="connsiteY81" fmla="*/ 461486 h 466725"/>
                    <a:gd name="connsiteX82" fmla="*/ 203359 w 476250"/>
                    <a:gd name="connsiteY82" fmla="*/ 404336 h 466725"/>
                    <a:gd name="connsiteX83" fmla="*/ 228124 w 476250"/>
                    <a:gd name="connsiteY83" fmla="*/ 404336 h 466725"/>
                    <a:gd name="connsiteX84" fmla="*/ 228124 w 476250"/>
                    <a:gd name="connsiteY84" fmla="*/ 461486 h 466725"/>
                    <a:gd name="connsiteX85" fmla="*/ 234791 w 476250"/>
                    <a:gd name="connsiteY85" fmla="*/ 468154 h 466725"/>
                    <a:gd name="connsiteX86" fmla="*/ 239554 w 476250"/>
                    <a:gd name="connsiteY86" fmla="*/ 468154 h 466725"/>
                    <a:gd name="connsiteX87" fmla="*/ 246221 w 476250"/>
                    <a:gd name="connsiteY87" fmla="*/ 461486 h 466725"/>
                    <a:gd name="connsiteX88" fmla="*/ 246221 w 476250"/>
                    <a:gd name="connsiteY88" fmla="*/ 404336 h 466725"/>
                    <a:gd name="connsiteX89" fmla="*/ 270986 w 476250"/>
                    <a:gd name="connsiteY89" fmla="*/ 404336 h 466725"/>
                    <a:gd name="connsiteX90" fmla="*/ 270986 w 476250"/>
                    <a:gd name="connsiteY90" fmla="*/ 461486 h 466725"/>
                    <a:gd name="connsiteX91" fmla="*/ 277654 w 476250"/>
                    <a:gd name="connsiteY91" fmla="*/ 468154 h 466725"/>
                    <a:gd name="connsiteX92" fmla="*/ 283369 w 476250"/>
                    <a:gd name="connsiteY92" fmla="*/ 468154 h 466725"/>
                    <a:gd name="connsiteX93" fmla="*/ 290036 w 476250"/>
                    <a:gd name="connsiteY93" fmla="*/ 461486 h 466725"/>
                    <a:gd name="connsiteX94" fmla="*/ 290036 w 476250"/>
                    <a:gd name="connsiteY94" fmla="*/ 404336 h 466725"/>
                    <a:gd name="connsiteX95" fmla="*/ 314801 w 476250"/>
                    <a:gd name="connsiteY95" fmla="*/ 404336 h 466725"/>
                    <a:gd name="connsiteX96" fmla="*/ 314801 w 476250"/>
                    <a:gd name="connsiteY96" fmla="*/ 461486 h 466725"/>
                    <a:gd name="connsiteX97" fmla="*/ 321469 w 476250"/>
                    <a:gd name="connsiteY97" fmla="*/ 468154 h 466725"/>
                    <a:gd name="connsiteX98" fmla="*/ 326231 w 476250"/>
                    <a:gd name="connsiteY98" fmla="*/ 468154 h 466725"/>
                    <a:gd name="connsiteX99" fmla="*/ 332899 w 476250"/>
                    <a:gd name="connsiteY99" fmla="*/ 461486 h 466725"/>
                    <a:gd name="connsiteX100" fmla="*/ 332899 w 476250"/>
                    <a:gd name="connsiteY100" fmla="*/ 404336 h 466725"/>
                    <a:gd name="connsiteX101" fmla="*/ 391001 w 476250"/>
                    <a:gd name="connsiteY101" fmla="*/ 404336 h 466725"/>
                    <a:gd name="connsiteX102" fmla="*/ 414814 w 476250"/>
                    <a:gd name="connsiteY102" fmla="*/ 380524 h 466725"/>
                    <a:gd name="connsiteX103" fmla="*/ 414814 w 476250"/>
                    <a:gd name="connsiteY103" fmla="*/ 332899 h 466725"/>
                    <a:gd name="connsiteX104" fmla="*/ 461486 w 476250"/>
                    <a:gd name="connsiteY104" fmla="*/ 332899 h 466725"/>
                    <a:gd name="connsiteX105" fmla="*/ 468154 w 476250"/>
                    <a:gd name="connsiteY105" fmla="*/ 326231 h 466725"/>
                    <a:gd name="connsiteX106" fmla="*/ 468154 w 476250"/>
                    <a:gd name="connsiteY106" fmla="*/ 321469 h 466725"/>
                    <a:gd name="connsiteX107" fmla="*/ 461486 w 476250"/>
                    <a:gd name="connsiteY107" fmla="*/ 314801 h 466725"/>
                    <a:gd name="connsiteX108" fmla="*/ 414814 w 476250"/>
                    <a:gd name="connsiteY108" fmla="*/ 314801 h 466725"/>
                    <a:gd name="connsiteX109" fmla="*/ 414814 w 476250"/>
                    <a:gd name="connsiteY109" fmla="*/ 290036 h 466725"/>
                    <a:gd name="connsiteX110" fmla="*/ 461486 w 476250"/>
                    <a:gd name="connsiteY110" fmla="*/ 290036 h 466725"/>
                    <a:gd name="connsiteX111" fmla="*/ 468154 w 476250"/>
                    <a:gd name="connsiteY111" fmla="*/ 283369 h 466725"/>
                    <a:gd name="connsiteX112" fmla="*/ 468154 w 476250"/>
                    <a:gd name="connsiteY112" fmla="*/ 278606 h 466725"/>
                    <a:gd name="connsiteX113" fmla="*/ 461486 w 476250"/>
                    <a:gd name="connsiteY113" fmla="*/ 271939 h 466725"/>
                    <a:gd name="connsiteX114" fmla="*/ 414814 w 476250"/>
                    <a:gd name="connsiteY114" fmla="*/ 271939 h 466725"/>
                    <a:gd name="connsiteX115" fmla="*/ 414814 w 476250"/>
                    <a:gd name="connsiteY115" fmla="*/ 247174 h 466725"/>
                    <a:gd name="connsiteX116" fmla="*/ 461486 w 476250"/>
                    <a:gd name="connsiteY116" fmla="*/ 247174 h 466725"/>
                    <a:gd name="connsiteX117" fmla="*/ 468154 w 476250"/>
                    <a:gd name="connsiteY117" fmla="*/ 240506 h 466725"/>
                    <a:gd name="connsiteX118" fmla="*/ 468154 w 476250"/>
                    <a:gd name="connsiteY118" fmla="*/ 235744 h 466725"/>
                    <a:gd name="connsiteX119" fmla="*/ 461486 w 476250"/>
                    <a:gd name="connsiteY119" fmla="*/ 229076 h 466725"/>
                    <a:gd name="connsiteX120" fmla="*/ 414814 w 476250"/>
                    <a:gd name="connsiteY120" fmla="*/ 229076 h 466725"/>
                    <a:gd name="connsiteX121" fmla="*/ 414814 w 476250"/>
                    <a:gd name="connsiteY121" fmla="*/ 204311 h 466725"/>
                    <a:gd name="connsiteX122" fmla="*/ 461486 w 476250"/>
                    <a:gd name="connsiteY122" fmla="*/ 204311 h 466725"/>
                    <a:gd name="connsiteX123" fmla="*/ 468154 w 476250"/>
                    <a:gd name="connsiteY123" fmla="*/ 197644 h 466725"/>
                    <a:gd name="connsiteX124" fmla="*/ 468154 w 476250"/>
                    <a:gd name="connsiteY124" fmla="*/ 192881 h 466725"/>
                    <a:gd name="connsiteX125" fmla="*/ 461486 w 476250"/>
                    <a:gd name="connsiteY125" fmla="*/ 186214 h 466725"/>
                    <a:gd name="connsiteX126" fmla="*/ 414814 w 476250"/>
                    <a:gd name="connsiteY126" fmla="*/ 186214 h 466725"/>
                    <a:gd name="connsiteX127" fmla="*/ 414814 w 476250"/>
                    <a:gd name="connsiteY127" fmla="*/ 161449 h 466725"/>
                    <a:gd name="connsiteX128" fmla="*/ 462439 w 476250"/>
                    <a:gd name="connsiteY128" fmla="*/ 161449 h 46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</a:cxnLst>
                  <a:rect l="l" t="t" r="r" b="b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93BEA3D9-9AE5-46B2-A231-8B49AC2E558A}"/>
                    </a:ext>
                  </a:extLst>
                </p:cNvPr>
                <p:cNvSpPr/>
                <p:nvPr/>
              </p:nvSpPr>
              <p:spPr>
                <a:xfrm>
                  <a:off x="1855157" y="2765044"/>
                  <a:ext cx="330249" cy="218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6EB048-7D81-463A-970A-20BB88838548}"/>
                </a:ext>
              </a:extLst>
            </p:cNvPr>
            <p:cNvSpPr/>
            <p:nvPr/>
          </p:nvSpPr>
          <p:spPr>
            <a:xfrm>
              <a:off x="1912556" y="2967547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19F564-C784-4AD8-912A-2FD004D79F20}"/>
                </a:ext>
              </a:extLst>
            </p:cNvPr>
            <p:cNvSpPr/>
            <p:nvPr/>
          </p:nvSpPr>
          <p:spPr>
            <a:xfrm>
              <a:off x="1093177" y="4613033"/>
              <a:ext cx="10005646" cy="677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02F4B8E-9B3E-4F0F-A7A3-4E4CCE2F61D7}"/>
              </a:ext>
            </a:extLst>
          </p:cNvPr>
          <p:cNvSpPr txBox="1"/>
          <p:nvPr/>
        </p:nvSpPr>
        <p:spPr>
          <a:xfrm>
            <a:off x="3191608" y="4848677"/>
            <a:ext cx="5808784" cy="4308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Artificial Intelligence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A13B11-B0D6-4969-8E29-77296F24B51F}"/>
              </a:ext>
            </a:extLst>
          </p:cNvPr>
          <p:cNvSpPr txBox="1"/>
          <p:nvPr/>
        </p:nvSpPr>
        <p:spPr>
          <a:xfrm>
            <a:off x="1878147" y="5329455"/>
            <a:ext cx="8435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4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ALLPPT Layout Clean Text Slide for your Presentation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8F0425-D746-4040-8028-16D98576CB78}"/>
              </a:ext>
            </a:extLst>
          </p:cNvPr>
          <p:cNvSpPr txBox="1"/>
          <p:nvPr/>
        </p:nvSpPr>
        <p:spPr>
          <a:xfrm>
            <a:off x="953371" y="5787372"/>
            <a:ext cx="10285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3649551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FF6B61-D945-4859-B4DE-864F00EB21A7}"/>
              </a:ext>
            </a:extLst>
          </p:cNvPr>
          <p:cNvGrpSpPr/>
          <p:nvPr/>
        </p:nvGrpSpPr>
        <p:grpSpPr>
          <a:xfrm flipH="1">
            <a:off x="9830090" y="3570528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32" name="Oval 1">
              <a:extLst>
                <a:ext uri="{FF2B5EF4-FFF2-40B4-BE49-F238E27FC236}">
                  <a16:creationId xmlns:a16="http://schemas.microsoft.com/office/drawing/2014/main" id="{67655C8A-4FE4-4AB3-A265-A38F3668DD8E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1">
              <a:extLst>
                <a:ext uri="{FF2B5EF4-FFF2-40B4-BE49-F238E27FC236}">
                  <a16:creationId xmlns:a16="http://schemas.microsoft.com/office/drawing/2014/main" id="{A90D4636-801F-4A15-A3C0-E09E4DB356B3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1">
              <a:extLst>
                <a:ext uri="{FF2B5EF4-FFF2-40B4-BE49-F238E27FC236}">
                  <a16:creationId xmlns:a16="http://schemas.microsoft.com/office/drawing/2014/main" id="{3B71A285-5565-49AD-AA9A-1E68556B881B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Oval 1">
              <a:extLst>
                <a:ext uri="{FF2B5EF4-FFF2-40B4-BE49-F238E27FC236}">
                  <a16:creationId xmlns:a16="http://schemas.microsoft.com/office/drawing/2014/main" id="{5440008A-A433-47EE-9DBC-F82BBAD36EC2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6" name="Oval 3">
            <a:extLst>
              <a:ext uri="{FF2B5EF4-FFF2-40B4-BE49-F238E27FC236}">
                <a16:creationId xmlns:a16="http://schemas.microsoft.com/office/drawing/2014/main" id="{05DD99DF-2EAB-49E8-9C88-C94F7408C3F7}"/>
              </a:ext>
            </a:extLst>
          </p:cNvPr>
          <p:cNvSpPr/>
          <p:nvPr/>
        </p:nvSpPr>
        <p:spPr>
          <a:xfrm>
            <a:off x="9473531" y="2166877"/>
            <a:ext cx="1224785" cy="1351173"/>
          </a:xfrm>
          <a:custGeom>
            <a:avLst/>
            <a:gdLst/>
            <a:ahLst/>
            <a:cxnLst/>
            <a:rect l="l" t="t" r="r" b="b"/>
            <a:pathLst>
              <a:path w="790861" h="872472">
                <a:moveTo>
                  <a:pt x="394689" y="0"/>
                </a:moveTo>
                <a:lnTo>
                  <a:pt x="395430" y="57"/>
                </a:lnTo>
                <a:lnTo>
                  <a:pt x="396172" y="0"/>
                </a:lnTo>
                <a:cubicBezTo>
                  <a:pt x="614153" y="0"/>
                  <a:pt x="790861" y="176708"/>
                  <a:pt x="790861" y="394689"/>
                </a:cubicBezTo>
                <a:cubicBezTo>
                  <a:pt x="790861" y="542198"/>
                  <a:pt x="685540" y="687780"/>
                  <a:pt x="602673" y="754231"/>
                </a:cubicBezTo>
                <a:cubicBezTo>
                  <a:pt x="577986" y="782673"/>
                  <a:pt x="588881" y="797618"/>
                  <a:pt x="583576" y="834696"/>
                </a:cubicBezTo>
                <a:cubicBezTo>
                  <a:pt x="569784" y="863319"/>
                  <a:pt x="557447" y="872472"/>
                  <a:pt x="533068" y="872472"/>
                </a:cubicBezTo>
                <a:lnTo>
                  <a:pt x="395430" y="871979"/>
                </a:lnTo>
                <a:lnTo>
                  <a:pt x="257793" y="872472"/>
                </a:lnTo>
                <a:cubicBezTo>
                  <a:pt x="233414" y="872472"/>
                  <a:pt x="221078" y="863319"/>
                  <a:pt x="207286" y="834696"/>
                </a:cubicBezTo>
                <a:cubicBezTo>
                  <a:pt x="201981" y="797618"/>
                  <a:pt x="212876" y="782673"/>
                  <a:pt x="188188" y="754231"/>
                </a:cubicBezTo>
                <a:cubicBezTo>
                  <a:pt x="105322" y="687780"/>
                  <a:pt x="0" y="542198"/>
                  <a:pt x="0" y="394689"/>
                </a:cubicBezTo>
                <a:cubicBezTo>
                  <a:pt x="0" y="176708"/>
                  <a:pt x="176709" y="0"/>
                  <a:pt x="39468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6069E8A-24D8-4B2F-AA74-AC751EF24531}"/>
              </a:ext>
            </a:extLst>
          </p:cNvPr>
          <p:cNvGrpSpPr/>
          <p:nvPr/>
        </p:nvGrpSpPr>
        <p:grpSpPr>
          <a:xfrm flipH="1">
            <a:off x="4516298" y="3570528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38" name="Oval 1">
              <a:extLst>
                <a:ext uri="{FF2B5EF4-FFF2-40B4-BE49-F238E27FC236}">
                  <a16:creationId xmlns:a16="http://schemas.microsoft.com/office/drawing/2014/main" id="{FDF678FD-A173-4DB3-B0F2-0113A9ACC8A4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Oval 1">
              <a:extLst>
                <a:ext uri="{FF2B5EF4-FFF2-40B4-BE49-F238E27FC236}">
                  <a16:creationId xmlns:a16="http://schemas.microsoft.com/office/drawing/2014/main" id="{D03164AB-BAE7-4720-85E3-D68638031A15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Oval 1">
              <a:extLst>
                <a:ext uri="{FF2B5EF4-FFF2-40B4-BE49-F238E27FC236}">
                  <a16:creationId xmlns:a16="http://schemas.microsoft.com/office/drawing/2014/main" id="{2FA51348-9AF4-4B73-A64A-88F9A5CB220A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" name="Oval 1">
              <a:extLst>
                <a:ext uri="{FF2B5EF4-FFF2-40B4-BE49-F238E27FC236}">
                  <a16:creationId xmlns:a16="http://schemas.microsoft.com/office/drawing/2014/main" id="{02DF4265-B039-4B78-91C4-A12135BD37F3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E6E07-09DA-4251-A333-A7E0F7C954C5}"/>
              </a:ext>
            </a:extLst>
          </p:cNvPr>
          <p:cNvGrpSpPr/>
          <p:nvPr/>
        </p:nvGrpSpPr>
        <p:grpSpPr>
          <a:xfrm>
            <a:off x="4375773" y="2072619"/>
            <a:ext cx="792715" cy="1360145"/>
            <a:chOff x="4874689" y="2348880"/>
            <a:chExt cx="914401" cy="1354872"/>
          </a:xfrm>
          <a:solidFill>
            <a:schemeClr val="accent1"/>
          </a:solidFill>
        </p:grpSpPr>
        <p:sp>
          <p:nvSpPr>
            <p:cNvPr id="43" name="Block Arc 42">
              <a:extLst>
                <a:ext uri="{FF2B5EF4-FFF2-40B4-BE49-F238E27FC236}">
                  <a16:creationId xmlns:a16="http://schemas.microsoft.com/office/drawing/2014/main" id="{FE5D3AC6-043B-4542-A908-F98885A065C6}"/>
                </a:ext>
              </a:extLst>
            </p:cNvPr>
            <p:cNvSpPr/>
            <p:nvPr/>
          </p:nvSpPr>
          <p:spPr>
            <a:xfrm>
              <a:off x="4874690" y="234888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4" name="Round Same Side Corner Rectangle 30">
              <a:extLst>
                <a:ext uri="{FF2B5EF4-FFF2-40B4-BE49-F238E27FC236}">
                  <a16:creationId xmlns:a16="http://schemas.microsoft.com/office/drawing/2014/main" id="{FAC7241D-8EDB-404D-86B8-9F2CAB9A3EAF}"/>
                </a:ext>
              </a:extLst>
            </p:cNvPr>
            <p:cNvSpPr/>
            <p:nvPr/>
          </p:nvSpPr>
          <p:spPr>
            <a:xfrm rot="10800000">
              <a:off x="4874689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5" name="Round Same Side Corner Rectangle 33">
              <a:extLst>
                <a:ext uri="{FF2B5EF4-FFF2-40B4-BE49-F238E27FC236}">
                  <a16:creationId xmlns:a16="http://schemas.microsoft.com/office/drawing/2014/main" id="{9C051051-AB40-4214-9D56-BD14C79CD3F1}"/>
                </a:ext>
              </a:extLst>
            </p:cNvPr>
            <p:cNvSpPr/>
            <p:nvPr/>
          </p:nvSpPr>
          <p:spPr>
            <a:xfrm rot="10800000">
              <a:off x="5560582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6" name="그룹 14">
            <a:extLst>
              <a:ext uri="{FF2B5EF4-FFF2-40B4-BE49-F238E27FC236}">
                <a16:creationId xmlns:a16="http://schemas.microsoft.com/office/drawing/2014/main" id="{215F9070-5FC5-465C-A5DE-EBC33646655E}"/>
              </a:ext>
            </a:extLst>
          </p:cNvPr>
          <p:cNvGrpSpPr/>
          <p:nvPr/>
        </p:nvGrpSpPr>
        <p:grpSpPr>
          <a:xfrm>
            <a:off x="1869148" y="3570530"/>
            <a:ext cx="511666" cy="490542"/>
            <a:chOff x="1869148" y="3350721"/>
            <a:chExt cx="511666" cy="490542"/>
          </a:xfrm>
        </p:grpSpPr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CC2628E0-E0C7-4268-AE8F-FC08A95581E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F73C2AE3-04E3-451E-BE43-D929BE6BAB32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" name="Oval 1">
              <a:extLst>
                <a:ext uri="{FF2B5EF4-FFF2-40B4-BE49-F238E27FC236}">
                  <a16:creationId xmlns:a16="http://schemas.microsoft.com/office/drawing/2014/main" id="{1869B457-4C0C-4AEB-8582-8787ED40E9E1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" name="Oval 1">
              <a:extLst>
                <a:ext uri="{FF2B5EF4-FFF2-40B4-BE49-F238E27FC236}">
                  <a16:creationId xmlns:a16="http://schemas.microsoft.com/office/drawing/2014/main" id="{EDBD73F2-4FE5-456F-A2A2-447B77D73069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51" name="Block Arc 37">
            <a:extLst>
              <a:ext uri="{FF2B5EF4-FFF2-40B4-BE49-F238E27FC236}">
                <a16:creationId xmlns:a16="http://schemas.microsoft.com/office/drawing/2014/main" id="{56DF0A6B-76B0-4C16-BD9E-75DEC170001C}"/>
              </a:ext>
            </a:extLst>
          </p:cNvPr>
          <p:cNvSpPr/>
          <p:nvPr/>
        </p:nvSpPr>
        <p:spPr>
          <a:xfrm>
            <a:off x="1644864" y="2124233"/>
            <a:ext cx="1062264" cy="1386291"/>
          </a:xfrm>
          <a:custGeom>
            <a:avLst/>
            <a:gdLst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5961 w 1128574"/>
              <a:gd name="connsiteY9" fmla="*/ 1347236 h 1471472"/>
              <a:gd name="connsiteX10" fmla="*/ 292410 w 1128574"/>
              <a:gd name="connsiteY10" fmla="*/ 1329645 h 1471472"/>
              <a:gd name="connsiteX11" fmla="*/ 300331 w 1128574"/>
              <a:gd name="connsiteY11" fmla="*/ 1290412 h 1471472"/>
              <a:gd name="connsiteX12" fmla="*/ 657787 w 1128574"/>
              <a:gd name="connsiteY12" fmla="*/ 834864 h 1471472"/>
              <a:gd name="connsiteX13" fmla="*/ 656254 w 1128574"/>
              <a:gd name="connsiteY13" fmla="*/ 830430 h 1471472"/>
              <a:gd name="connsiteX14" fmla="*/ 838945 w 1128574"/>
              <a:gd name="connsiteY14" fmla="*/ 502307 h 1471472"/>
              <a:gd name="connsiteX15" fmla="*/ 533067 w 1128574"/>
              <a:gd name="connsiteY15" fmla="*/ 284409 h 1471472"/>
              <a:gd name="connsiteX16" fmla="*/ 282643 w 1128574"/>
              <a:gd name="connsiteY16" fmla="*/ 564282 h 1471472"/>
              <a:gd name="connsiteX17" fmla="*/ 279666 w 1128574"/>
              <a:gd name="connsiteY17" fmla="*/ 564282 h 1471472"/>
              <a:gd name="connsiteX18" fmla="*/ 280029 w 1128574"/>
              <a:gd name="connsiteY18" fmla="*/ 567621 h 1471472"/>
              <a:gd name="connsiteX19" fmla="*/ 140015 w 1128574"/>
              <a:gd name="connsiteY19" fmla="*/ 697359 h 1471472"/>
              <a:gd name="connsiteX20" fmla="*/ 0 w 1128574"/>
              <a:gd name="connsiteY20" fmla="*/ 567621 h 1471472"/>
              <a:gd name="connsiteX21" fmla="*/ 363 w 1128574"/>
              <a:gd name="connsiteY21" fmla="*/ 564281 h 1471472"/>
              <a:gd name="connsiteX22" fmla="*/ 1 w 1128574"/>
              <a:gd name="connsiteY22" fmla="*/ 564281 h 1471472"/>
              <a:gd name="connsiteX23" fmla="*/ 501773 w 1128574"/>
              <a:gd name="connsiteY23" fmla="*/ 3505 h 1471472"/>
              <a:gd name="connsiteX24" fmla="*/ 555039 w 1128574"/>
              <a:gd name="connsiteY24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2410 w 1128574"/>
              <a:gd name="connsiteY9" fmla="*/ 1329645 h 1471472"/>
              <a:gd name="connsiteX10" fmla="*/ 300331 w 1128574"/>
              <a:gd name="connsiteY10" fmla="*/ 1290412 h 1471472"/>
              <a:gd name="connsiteX11" fmla="*/ 657787 w 1128574"/>
              <a:gd name="connsiteY11" fmla="*/ 834864 h 1471472"/>
              <a:gd name="connsiteX12" fmla="*/ 656254 w 1128574"/>
              <a:gd name="connsiteY12" fmla="*/ 830430 h 1471472"/>
              <a:gd name="connsiteX13" fmla="*/ 838945 w 1128574"/>
              <a:gd name="connsiteY13" fmla="*/ 502307 h 1471472"/>
              <a:gd name="connsiteX14" fmla="*/ 533067 w 1128574"/>
              <a:gd name="connsiteY14" fmla="*/ 284409 h 1471472"/>
              <a:gd name="connsiteX15" fmla="*/ 282643 w 1128574"/>
              <a:gd name="connsiteY15" fmla="*/ 564282 h 1471472"/>
              <a:gd name="connsiteX16" fmla="*/ 279666 w 1128574"/>
              <a:gd name="connsiteY16" fmla="*/ 564282 h 1471472"/>
              <a:gd name="connsiteX17" fmla="*/ 280029 w 1128574"/>
              <a:gd name="connsiteY17" fmla="*/ 567621 h 1471472"/>
              <a:gd name="connsiteX18" fmla="*/ 140015 w 1128574"/>
              <a:gd name="connsiteY18" fmla="*/ 697359 h 1471472"/>
              <a:gd name="connsiteX19" fmla="*/ 0 w 1128574"/>
              <a:gd name="connsiteY19" fmla="*/ 567621 h 1471472"/>
              <a:gd name="connsiteX20" fmla="*/ 363 w 1128574"/>
              <a:gd name="connsiteY20" fmla="*/ 564281 h 1471472"/>
              <a:gd name="connsiteX21" fmla="*/ 1 w 1128574"/>
              <a:gd name="connsiteY21" fmla="*/ 564281 h 1471472"/>
              <a:gd name="connsiteX22" fmla="*/ 501773 w 1128574"/>
              <a:gd name="connsiteY22" fmla="*/ 3505 h 1471472"/>
              <a:gd name="connsiteX23" fmla="*/ 555039 w 1128574"/>
              <a:gd name="connsiteY23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300331 w 1128574"/>
              <a:gd name="connsiteY9" fmla="*/ 1290412 h 1471472"/>
              <a:gd name="connsiteX10" fmla="*/ 657787 w 1128574"/>
              <a:gd name="connsiteY10" fmla="*/ 834864 h 1471472"/>
              <a:gd name="connsiteX11" fmla="*/ 656254 w 1128574"/>
              <a:gd name="connsiteY11" fmla="*/ 830430 h 1471472"/>
              <a:gd name="connsiteX12" fmla="*/ 838945 w 1128574"/>
              <a:gd name="connsiteY12" fmla="*/ 502307 h 1471472"/>
              <a:gd name="connsiteX13" fmla="*/ 533067 w 1128574"/>
              <a:gd name="connsiteY13" fmla="*/ 284409 h 1471472"/>
              <a:gd name="connsiteX14" fmla="*/ 282643 w 1128574"/>
              <a:gd name="connsiteY14" fmla="*/ 564282 h 1471472"/>
              <a:gd name="connsiteX15" fmla="*/ 279666 w 1128574"/>
              <a:gd name="connsiteY15" fmla="*/ 564282 h 1471472"/>
              <a:gd name="connsiteX16" fmla="*/ 280029 w 1128574"/>
              <a:gd name="connsiteY16" fmla="*/ 567621 h 1471472"/>
              <a:gd name="connsiteX17" fmla="*/ 140015 w 1128574"/>
              <a:gd name="connsiteY17" fmla="*/ 697359 h 1471472"/>
              <a:gd name="connsiteX18" fmla="*/ 0 w 1128574"/>
              <a:gd name="connsiteY18" fmla="*/ 567621 h 1471472"/>
              <a:gd name="connsiteX19" fmla="*/ 363 w 1128574"/>
              <a:gd name="connsiteY19" fmla="*/ 564281 h 1471472"/>
              <a:gd name="connsiteX20" fmla="*/ 1 w 1128574"/>
              <a:gd name="connsiteY20" fmla="*/ 564281 h 1471472"/>
              <a:gd name="connsiteX21" fmla="*/ 501773 w 1128574"/>
              <a:gd name="connsiteY21" fmla="*/ 3505 h 1471472"/>
              <a:gd name="connsiteX22" fmla="*/ 555039 w 1128574"/>
              <a:gd name="connsiteY22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300331 w 1128574"/>
              <a:gd name="connsiteY8" fmla="*/ 1290412 h 1471472"/>
              <a:gd name="connsiteX9" fmla="*/ 657787 w 1128574"/>
              <a:gd name="connsiteY9" fmla="*/ 834864 h 1471472"/>
              <a:gd name="connsiteX10" fmla="*/ 656254 w 1128574"/>
              <a:gd name="connsiteY10" fmla="*/ 830430 h 1471472"/>
              <a:gd name="connsiteX11" fmla="*/ 838945 w 1128574"/>
              <a:gd name="connsiteY11" fmla="*/ 502307 h 1471472"/>
              <a:gd name="connsiteX12" fmla="*/ 533067 w 1128574"/>
              <a:gd name="connsiteY12" fmla="*/ 284409 h 1471472"/>
              <a:gd name="connsiteX13" fmla="*/ 282643 w 1128574"/>
              <a:gd name="connsiteY13" fmla="*/ 564282 h 1471472"/>
              <a:gd name="connsiteX14" fmla="*/ 279666 w 1128574"/>
              <a:gd name="connsiteY14" fmla="*/ 564282 h 1471472"/>
              <a:gd name="connsiteX15" fmla="*/ 280029 w 1128574"/>
              <a:gd name="connsiteY15" fmla="*/ 567621 h 1471472"/>
              <a:gd name="connsiteX16" fmla="*/ 140015 w 1128574"/>
              <a:gd name="connsiteY16" fmla="*/ 697359 h 1471472"/>
              <a:gd name="connsiteX17" fmla="*/ 0 w 1128574"/>
              <a:gd name="connsiteY17" fmla="*/ 567621 h 1471472"/>
              <a:gd name="connsiteX18" fmla="*/ 363 w 1128574"/>
              <a:gd name="connsiteY18" fmla="*/ 564281 h 1471472"/>
              <a:gd name="connsiteX19" fmla="*/ 1 w 1128574"/>
              <a:gd name="connsiteY19" fmla="*/ 564281 h 1471472"/>
              <a:gd name="connsiteX20" fmla="*/ 501773 w 1128574"/>
              <a:gd name="connsiteY20" fmla="*/ 3505 h 1471472"/>
              <a:gd name="connsiteX21" fmla="*/ 555039 w 1128574"/>
              <a:gd name="connsiteY21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74598 w 1128574"/>
              <a:gd name="connsiteY3" fmla="*/ 1360143 h 1471551"/>
              <a:gd name="connsiteX4" fmla="*/ 567462 w 1128574"/>
              <a:gd name="connsiteY4" fmla="*/ 1372368 h 1471551"/>
              <a:gd name="connsiteX5" fmla="*/ 434237 w 1128574"/>
              <a:gd name="connsiteY5" fmla="*/ 1471472 h 1471551"/>
              <a:gd name="connsiteX6" fmla="*/ 298567 w 1128574"/>
              <a:gd name="connsiteY6" fmla="*/ 1360143 h 1471551"/>
              <a:gd name="connsiteX7" fmla="*/ 300331 w 1128574"/>
              <a:gd name="connsiteY7" fmla="*/ 1290412 h 1471551"/>
              <a:gd name="connsiteX8" fmla="*/ 657787 w 1128574"/>
              <a:gd name="connsiteY8" fmla="*/ 834864 h 1471551"/>
              <a:gd name="connsiteX9" fmla="*/ 656254 w 1128574"/>
              <a:gd name="connsiteY9" fmla="*/ 830430 h 1471551"/>
              <a:gd name="connsiteX10" fmla="*/ 838945 w 1128574"/>
              <a:gd name="connsiteY10" fmla="*/ 502307 h 1471551"/>
              <a:gd name="connsiteX11" fmla="*/ 533067 w 1128574"/>
              <a:gd name="connsiteY11" fmla="*/ 284409 h 1471551"/>
              <a:gd name="connsiteX12" fmla="*/ 282643 w 1128574"/>
              <a:gd name="connsiteY12" fmla="*/ 564282 h 1471551"/>
              <a:gd name="connsiteX13" fmla="*/ 279666 w 1128574"/>
              <a:gd name="connsiteY13" fmla="*/ 564282 h 1471551"/>
              <a:gd name="connsiteX14" fmla="*/ 280029 w 1128574"/>
              <a:gd name="connsiteY14" fmla="*/ 567621 h 1471551"/>
              <a:gd name="connsiteX15" fmla="*/ 140015 w 1128574"/>
              <a:gd name="connsiteY15" fmla="*/ 697359 h 1471551"/>
              <a:gd name="connsiteX16" fmla="*/ 0 w 1128574"/>
              <a:gd name="connsiteY16" fmla="*/ 567621 h 1471551"/>
              <a:gd name="connsiteX17" fmla="*/ 363 w 1128574"/>
              <a:gd name="connsiteY17" fmla="*/ 564281 h 1471551"/>
              <a:gd name="connsiteX18" fmla="*/ 1 w 1128574"/>
              <a:gd name="connsiteY18" fmla="*/ 564281 h 1471551"/>
              <a:gd name="connsiteX19" fmla="*/ 501773 w 1128574"/>
              <a:gd name="connsiteY19" fmla="*/ 3505 h 1471551"/>
              <a:gd name="connsiteX20" fmla="*/ 555039 w 1128574"/>
              <a:gd name="connsiteY20" fmla="*/ 83 h 1471551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67462 w 1128574"/>
              <a:gd name="connsiteY3" fmla="*/ 1372368 h 1471551"/>
              <a:gd name="connsiteX4" fmla="*/ 434237 w 1128574"/>
              <a:gd name="connsiteY4" fmla="*/ 1471472 h 1471551"/>
              <a:gd name="connsiteX5" fmla="*/ 298567 w 1128574"/>
              <a:gd name="connsiteY5" fmla="*/ 1360143 h 1471551"/>
              <a:gd name="connsiteX6" fmla="*/ 300331 w 1128574"/>
              <a:gd name="connsiteY6" fmla="*/ 1290412 h 1471551"/>
              <a:gd name="connsiteX7" fmla="*/ 657787 w 1128574"/>
              <a:gd name="connsiteY7" fmla="*/ 834864 h 1471551"/>
              <a:gd name="connsiteX8" fmla="*/ 656254 w 1128574"/>
              <a:gd name="connsiteY8" fmla="*/ 830430 h 1471551"/>
              <a:gd name="connsiteX9" fmla="*/ 838945 w 1128574"/>
              <a:gd name="connsiteY9" fmla="*/ 502307 h 1471551"/>
              <a:gd name="connsiteX10" fmla="*/ 533067 w 1128574"/>
              <a:gd name="connsiteY10" fmla="*/ 284409 h 1471551"/>
              <a:gd name="connsiteX11" fmla="*/ 282643 w 1128574"/>
              <a:gd name="connsiteY11" fmla="*/ 564282 h 1471551"/>
              <a:gd name="connsiteX12" fmla="*/ 279666 w 1128574"/>
              <a:gd name="connsiteY12" fmla="*/ 564282 h 1471551"/>
              <a:gd name="connsiteX13" fmla="*/ 280029 w 1128574"/>
              <a:gd name="connsiteY13" fmla="*/ 567621 h 1471551"/>
              <a:gd name="connsiteX14" fmla="*/ 140015 w 1128574"/>
              <a:gd name="connsiteY14" fmla="*/ 697359 h 1471551"/>
              <a:gd name="connsiteX15" fmla="*/ 0 w 1128574"/>
              <a:gd name="connsiteY15" fmla="*/ 567621 h 1471551"/>
              <a:gd name="connsiteX16" fmla="*/ 363 w 1128574"/>
              <a:gd name="connsiteY16" fmla="*/ 564281 h 1471551"/>
              <a:gd name="connsiteX17" fmla="*/ 1 w 1128574"/>
              <a:gd name="connsiteY17" fmla="*/ 564281 h 1471551"/>
              <a:gd name="connsiteX18" fmla="*/ 501773 w 1128574"/>
              <a:gd name="connsiteY18" fmla="*/ 3505 h 1471551"/>
              <a:gd name="connsiteX19" fmla="*/ 555039 w 1128574"/>
              <a:gd name="connsiteY19" fmla="*/ 83 h 1471551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7787 w 1128574"/>
              <a:gd name="connsiteY7" fmla="*/ 834864 h 1471576"/>
              <a:gd name="connsiteX8" fmla="*/ 656254 w 1128574"/>
              <a:gd name="connsiteY8" fmla="*/ 830430 h 1471576"/>
              <a:gd name="connsiteX9" fmla="*/ 838945 w 1128574"/>
              <a:gd name="connsiteY9" fmla="*/ 502307 h 1471576"/>
              <a:gd name="connsiteX10" fmla="*/ 533067 w 1128574"/>
              <a:gd name="connsiteY10" fmla="*/ 284409 h 1471576"/>
              <a:gd name="connsiteX11" fmla="*/ 282643 w 1128574"/>
              <a:gd name="connsiteY11" fmla="*/ 564282 h 1471576"/>
              <a:gd name="connsiteX12" fmla="*/ 279666 w 1128574"/>
              <a:gd name="connsiteY12" fmla="*/ 564282 h 1471576"/>
              <a:gd name="connsiteX13" fmla="*/ 280029 w 1128574"/>
              <a:gd name="connsiteY13" fmla="*/ 567621 h 1471576"/>
              <a:gd name="connsiteX14" fmla="*/ 140015 w 1128574"/>
              <a:gd name="connsiteY14" fmla="*/ 697359 h 1471576"/>
              <a:gd name="connsiteX15" fmla="*/ 0 w 1128574"/>
              <a:gd name="connsiteY15" fmla="*/ 567621 h 1471576"/>
              <a:gd name="connsiteX16" fmla="*/ 363 w 1128574"/>
              <a:gd name="connsiteY16" fmla="*/ 564281 h 1471576"/>
              <a:gd name="connsiteX17" fmla="*/ 1 w 1128574"/>
              <a:gd name="connsiteY17" fmla="*/ 564281 h 1471576"/>
              <a:gd name="connsiteX18" fmla="*/ 501773 w 1128574"/>
              <a:gd name="connsiteY18" fmla="*/ 3505 h 1471576"/>
              <a:gd name="connsiteX19" fmla="*/ 555039 w 1128574"/>
              <a:gd name="connsiteY19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7615"/>
              <a:gd name="connsiteY0" fmla="*/ 83 h 1471576"/>
              <a:gd name="connsiteX1" fmla="*/ 1114657 w 1127615"/>
              <a:gd name="connsiteY1" fmla="*/ 440104 h 1471576"/>
              <a:gd name="connsiteX2" fmla="*/ 772429 w 1127615"/>
              <a:gd name="connsiteY2" fmla="*/ 1088053 h 1471576"/>
              <a:gd name="connsiteX3" fmla="*/ 567462 w 1127615"/>
              <a:gd name="connsiteY3" fmla="*/ 1372368 h 1471576"/>
              <a:gd name="connsiteX4" fmla="*/ 434237 w 1127615"/>
              <a:gd name="connsiteY4" fmla="*/ 1471472 h 1471576"/>
              <a:gd name="connsiteX5" fmla="*/ 298567 w 1127615"/>
              <a:gd name="connsiteY5" fmla="*/ 1360143 h 1471576"/>
              <a:gd name="connsiteX6" fmla="*/ 300331 w 1127615"/>
              <a:gd name="connsiteY6" fmla="*/ 1290412 h 1471576"/>
              <a:gd name="connsiteX7" fmla="*/ 656254 w 1127615"/>
              <a:gd name="connsiteY7" fmla="*/ 830430 h 1471576"/>
              <a:gd name="connsiteX8" fmla="*/ 838945 w 1127615"/>
              <a:gd name="connsiteY8" fmla="*/ 502307 h 1471576"/>
              <a:gd name="connsiteX9" fmla="*/ 533067 w 1127615"/>
              <a:gd name="connsiteY9" fmla="*/ 284409 h 1471576"/>
              <a:gd name="connsiteX10" fmla="*/ 282643 w 1127615"/>
              <a:gd name="connsiteY10" fmla="*/ 564282 h 1471576"/>
              <a:gd name="connsiteX11" fmla="*/ 279666 w 1127615"/>
              <a:gd name="connsiteY11" fmla="*/ 564282 h 1471576"/>
              <a:gd name="connsiteX12" fmla="*/ 280029 w 1127615"/>
              <a:gd name="connsiteY12" fmla="*/ 567621 h 1471576"/>
              <a:gd name="connsiteX13" fmla="*/ 140015 w 1127615"/>
              <a:gd name="connsiteY13" fmla="*/ 697359 h 1471576"/>
              <a:gd name="connsiteX14" fmla="*/ 0 w 1127615"/>
              <a:gd name="connsiteY14" fmla="*/ 567621 h 1471576"/>
              <a:gd name="connsiteX15" fmla="*/ 363 w 1127615"/>
              <a:gd name="connsiteY15" fmla="*/ 564281 h 1471576"/>
              <a:gd name="connsiteX16" fmla="*/ 1 w 1127615"/>
              <a:gd name="connsiteY16" fmla="*/ 564281 h 1471576"/>
              <a:gd name="connsiteX17" fmla="*/ 501773 w 1127615"/>
              <a:gd name="connsiteY17" fmla="*/ 3505 h 1471576"/>
              <a:gd name="connsiteX18" fmla="*/ 555039 w 1127615"/>
              <a:gd name="connsiteY18" fmla="*/ 83 h 147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27615" h="1471576">
                <a:moveTo>
                  <a:pt x="555039" y="83"/>
                </a:moveTo>
                <a:cubicBezTo>
                  <a:pt x="819662" y="-4458"/>
                  <a:pt x="1055349" y="177228"/>
                  <a:pt x="1114657" y="440104"/>
                </a:cubicBezTo>
                <a:cubicBezTo>
                  <a:pt x="1176026" y="712121"/>
                  <a:pt x="1012387" y="928036"/>
                  <a:pt x="772429" y="1088053"/>
                </a:cubicBezTo>
                <a:cubicBezTo>
                  <a:pt x="669004" y="1165193"/>
                  <a:pt x="628716" y="1262011"/>
                  <a:pt x="567462" y="1372368"/>
                </a:cubicBezTo>
                <a:cubicBezTo>
                  <a:pt x="530657" y="1446051"/>
                  <a:pt x="479053" y="1473509"/>
                  <a:pt x="434237" y="1471472"/>
                </a:cubicBezTo>
                <a:cubicBezTo>
                  <a:pt x="389421" y="1469435"/>
                  <a:pt x="310014" y="1424120"/>
                  <a:pt x="298567" y="1360143"/>
                </a:cubicBezTo>
                <a:lnTo>
                  <a:pt x="300331" y="1290412"/>
                </a:lnTo>
                <a:cubicBezTo>
                  <a:pt x="335496" y="1172787"/>
                  <a:pt x="473578" y="1003344"/>
                  <a:pt x="656254" y="830430"/>
                </a:cubicBezTo>
                <a:cubicBezTo>
                  <a:pt x="746023" y="699079"/>
                  <a:pt x="870517" y="642249"/>
                  <a:pt x="838945" y="502307"/>
                </a:cubicBezTo>
                <a:cubicBezTo>
                  <a:pt x="807373" y="362364"/>
                  <a:pt x="675644" y="268526"/>
                  <a:pt x="533067" y="284409"/>
                </a:cubicBezTo>
                <a:cubicBezTo>
                  <a:pt x="390490" y="300293"/>
                  <a:pt x="282643" y="420822"/>
                  <a:pt x="282643" y="564282"/>
                </a:cubicBezTo>
                <a:lnTo>
                  <a:pt x="279666" y="564282"/>
                </a:lnTo>
                <a:cubicBezTo>
                  <a:pt x="280014" y="565385"/>
                  <a:pt x="280029" y="566502"/>
                  <a:pt x="280029" y="567621"/>
                </a:cubicBezTo>
                <a:cubicBezTo>
                  <a:pt x="280029" y="639273"/>
                  <a:pt x="217342" y="697359"/>
                  <a:pt x="140015" y="697359"/>
                </a:cubicBezTo>
                <a:cubicBezTo>
                  <a:pt x="62687" y="697359"/>
                  <a:pt x="0" y="639273"/>
                  <a:pt x="0" y="567621"/>
                </a:cubicBezTo>
                <a:lnTo>
                  <a:pt x="363" y="564281"/>
                </a:lnTo>
                <a:lnTo>
                  <a:pt x="1" y="564281"/>
                </a:lnTo>
                <a:cubicBezTo>
                  <a:pt x="1" y="276833"/>
                  <a:pt x="216092" y="35331"/>
                  <a:pt x="501773" y="3505"/>
                </a:cubicBezTo>
                <a:cubicBezTo>
                  <a:pt x="519628" y="1516"/>
                  <a:pt x="537398" y="386"/>
                  <a:pt x="555039" y="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42ACC21-D16E-4903-BC28-C4E9FB4C3537}"/>
              </a:ext>
            </a:extLst>
          </p:cNvPr>
          <p:cNvGrpSpPr/>
          <p:nvPr/>
        </p:nvGrpSpPr>
        <p:grpSpPr>
          <a:xfrm flipH="1">
            <a:off x="7044810" y="3570530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53" name="Oval 1">
              <a:extLst>
                <a:ext uri="{FF2B5EF4-FFF2-40B4-BE49-F238E27FC236}">
                  <a16:creationId xmlns:a16="http://schemas.microsoft.com/office/drawing/2014/main" id="{E4360322-99BB-4FA9-9174-82A5A1AB7382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4" name="Oval 1">
              <a:extLst>
                <a:ext uri="{FF2B5EF4-FFF2-40B4-BE49-F238E27FC236}">
                  <a16:creationId xmlns:a16="http://schemas.microsoft.com/office/drawing/2014/main" id="{769887C9-8157-421E-A92C-CA906E3D976B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5" name="Oval 1">
              <a:extLst>
                <a:ext uri="{FF2B5EF4-FFF2-40B4-BE49-F238E27FC236}">
                  <a16:creationId xmlns:a16="http://schemas.microsoft.com/office/drawing/2014/main" id="{3D58BE70-9AB9-4095-951F-A2A9DA2F8B86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6" name="Oval 1">
              <a:extLst>
                <a:ext uri="{FF2B5EF4-FFF2-40B4-BE49-F238E27FC236}">
                  <a16:creationId xmlns:a16="http://schemas.microsoft.com/office/drawing/2014/main" id="{E51E25B8-DEC3-4192-A6C1-3EF3419AD55A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57" name="Chevron 2">
            <a:extLst>
              <a:ext uri="{FF2B5EF4-FFF2-40B4-BE49-F238E27FC236}">
                <a16:creationId xmlns:a16="http://schemas.microsoft.com/office/drawing/2014/main" id="{E1660588-E757-423D-BD85-8D66B05BCD9D}"/>
              </a:ext>
            </a:extLst>
          </p:cNvPr>
          <p:cNvSpPr/>
          <p:nvPr/>
        </p:nvSpPr>
        <p:spPr>
          <a:xfrm rot="5400000">
            <a:off x="6735110" y="2073895"/>
            <a:ext cx="1387834" cy="1488513"/>
          </a:xfrm>
          <a:custGeom>
            <a:avLst/>
            <a:gdLst/>
            <a:ahLst/>
            <a:cxnLst/>
            <a:rect l="l" t="t" r="r" b="b"/>
            <a:pathLst>
              <a:path w="3010478" h="2971924">
                <a:moveTo>
                  <a:pt x="0" y="0"/>
                </a:moveTo>
                <a:cubicBezTo>
                  <a:pt x="597789" y="631968"/>
                  <a:pt x="1954851" y="1281936"/>
                  <a:pt x="3010478" y="1750136"/>
                </a:cubicBezTo>
                <a:lnTo>
                  <a:pt x="3010478" y="1766533"/>
                </a:lnTo>
                <a:cubicBezTo>
                  <a:pt x="2556291" y="2057095"/>
                  <a:pt x="1750264" y="2348261"/>
                  <a:pt x="1695591" y="2971924"/>
                </a:cubicBezTo>
                <a:lnTo>
                  <a:pt x="1167606" y="2794065"/>
                </a:lnTo>
                <a:cubicBezTo>
                  <a:pt x="1356560" y="2217270"/>
                  <a:pt x="1563728" y="2059107"/>
                  <a:pt x="1967797" y="1771109"/>
                </a:cubicBezTo>
                <a:cubicBezTo>
                  <a:pt x="1212626" y="1431720"/>
                  <a:pt x="908197" y="1282487"/>
                  <a:pt x="19210" y="696594"/>
                </a:cubicBezTo>
                <a:cubicBezTo>
                  <a:pt x="12874" y="464793"/>
                  <a:pt x="13037" y="31157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B91A464-A17A-42A4-A566-0C2ECA287965}"/>
              </a:ext>
            </a:extLst>
          </p:cNvPr>
          <p:cNvGrpSpPr/>
          <p:nvPr/>
        </p:nvGrpSpPr>
        <p:grpSpPr>
          <a:xfrm>
            <a:off x="879230" y="4838242"/>
            <a:ext cx="2472004" cy="1474862"/>
            <a:chOff x="803640" y="3362835"/>
            <a:chExt cx="2059657" cy="147486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BE46705-D7C7-4A5A-850B-6A12DD7D7381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CC78F36-9262-4472-A958-4AB377F2469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8953FB-499F-4156-9332-03E442A3ACB2}"/>
              </a:ext>
            </a:extLst>
          </p:cNvPr>
          <p:cNvGrpSpPr/>
          <p:nvPr/>
        </p:nvGrpSpPr>
        <p:grpSpPr>
          <a:xfrm>
            <a:off x="3536127" y="4838242"/>
            <a:ext cx="2472004" cy="1474862"/>
            <a:chOff x="803640" y="3362835"/>
            <a:chExt cx="2059657" cy="147486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55F1620-2D32-4A50-B649-834D374B19ED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BD04BF3-122F-4E3C-B777-4D8B9932059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D00745C-13AD-4E3F-A82C-D5F03AA99878}"/>
              </a:ext>
            </a:extLst>
          </p:cNvPr>
          <p:cNvGrpSpPr/>
          <p:nvPr/>
        </p:nvGrpSpPr>
        <p:grpSpPr>
          <a:xfrm>
            <a:off x="6193024" y="4838242"/>
            <a:ext cx="2472004" cy="1474862"/>
            <a:chOff x="803640" y="3362835"/>
            <a:chExt cx="2059657" cy="147486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9DE497-96F6-45C3-961B-B17818B68A47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682BDB-EF00-4D7E-A054-155F9BB55A8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2B74DAF-CD1D-4377-A79A-E12FFC522D17}"/>
              </a:ext>
            </a:extLst>
          </p:cNvPr>
          <p:cNvGrpSpPr/>
          <p:nvPr/>
        </p:nvGrpSpPr>
        <p:grpSpPr>
          <a:xfrm>
            <a:off x="8849921" y="4838242"/>
            <a:ext cx="2472004" cy="1474862"/>
            <a:chOff x="803640" y="3362835"/>
            <a:chExt cx="2059657" cy="147486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545D628-47BC-4FF4-ADD6-074A5A55A99F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39CA544-3934-4B92-8DB4-4DBC53B299D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0" name="Parallelogram 15">
            <a:extLst>
              <a:ext uri="{FF2B5EF4-FFF2-40B4-BE49-F238E27FC236}">
                <a16:creationId xmlns:a16="http://schemas.microsoft.com/office/drawing/2014/main" id="{A6037D4B-AE9F-474A-BBDF-36CA71DA2245}"/>
              </a:ext>
            </a:extLst>
          </p:cNvPr>
          <p:cNvSpPr/>
          <p:nvPr/>
        </p:nvSpPr>
        <p:spPr>
          <a:xfrm flipH="1">
            <a:off x="4573872" y="4319313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1" name="Rounded Rectangle 32">
            <a:extLst>
              <a:ext uri="{FF2B5EF4-FFF2-40B4-BE49-F238E27FC236}">
                <a16:creationId xmlns:a16="http://schemas.microsoft.com/office/drawing/2014/main" id="{7A1E89E9-083D-49BF-8065-5F11A589493C}"/>
              </a:ext>
            </a:extLst>
          </p:cNvPr>
          <p:cNvSpPr/>
          <p:nvPr/>
        </p:nvSpPr>
        <p:spPr>
          <a:xfrm>
            <a:off x="1942122" y="4335605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07D3F422-6D25-4227-AE66-29B6AE40A7EF}"/>
              </a:ext>
            </a:extLst>
          </p:cNvPr>
          <p:cNvSpPr/>
          <p:nvPr/>
        </p:nvSpPr>
        <p:spPr>
          <a:xfrm>
            <a:off x="7283880" y="4302686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DB9EF97C-EF9C-4257-8BB8-FE554E70D65E}"/>
              </a:ext>
            </a:extLst>
          </p:cNvPr>
          <p:cNvSpPr/>
          <p:nvPr/>
        </p:nvSpPr>
        <p:spPr>
          <a:xfrm>
            <a:off x="9913526" y="4390249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0F7F0-FC01-4C25-B299-51782DCE41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F30BD-4E36-41BE-B367-FA041B032EEC}"/>
              </a:ext>
            </a:extLst>
          </p:cNvPr>
          <p:cNvSpPr/>
          <p:nvPr/>
        </p:nvSpPr>
        <p:spPr>
          <a:xfrm>
            <a:off x="11007634" y="0"/>
            <a:ext cx="11843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D4233-FE4B-4951-89A3-1217F73BF114}"/>
              </a:ext>
            </a:extLst>
          </p:cNvPr>
          <p:cNvSpPr txBox="1"/>
          <p:nvPr/>
        </p:nvSpPr>
        <p:spPr>
          <a:xfrm rot="16200000">
            <a:off x="8695425" y="3213557"/>
            <a:ext cx="5808784" cy="43088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ARTIFICIAL INTELLIGENCE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E3094-AECC-4047-9D75-E1F11EAF6452}"/>
              </a:ext>
            </a:extLst>
          </p:cNvPr>
          <p:cNvSpPr txBox="1"/>
          <p:nvPr/>
        </p:nvSpPr>
        <p:spPr>
          <a:xfrm>
            <a:off x="8874369" y="6148727"/>
            <a:ext cx="213326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ALLPPT.com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CA0707D1-7117-47CE-81A4-E47CE5386087}"/>
              </a:ext>
            </a:extLst>
          </p:cNvPr>
          <p:cNvSpPr txBox="1">
            <a:spLocks/>
          </p:cNvSpPr>
          <p:nvPr/>
        </p:nvSpPr>
        <p:spPr>
          <a:xfrm>
            <a:off x="821199" y="4903787"/>
            <a:ext cx="4992866" cy="161427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DCA85-774B-4BDF-A4C7-C297DCF6667D}"/>
              </a:ext>
            </a:extLst>
          </p:cNvPr>
          <p:cNvSpPr txBox="1"/>
          <p:nvPr/>
        </p:nvSpPr>
        <p:spPr>
          <a:xfrm>
            <a:off x="821199" y="339941"/>
            <a:ext cx="2496123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239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CF5B5-5F95-4AEA-829F-98A0F14AC548}"/>
              </a:ext>
            </a:extLst>
          </p:cNvPr>
          <p:cNvGrpSpPr/>
          <p:nvPr/>
        </p:nvGrpSpPr>
        <p:grpSpPr>
          <a:xfrm>
            <a:off x="5395798" y="1716999"/>
            <a:ext cx="1388436" cy="4140966"/>
            <a:chOff x="3871798" y="1672614"/>
            <a:chExt cx="1388436" cy="4140966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2F7B564F-6E66-48A3-B01E-7C8E78D3DDDF}"/>
                </a:ext>
              </a:extLst>
            </p:cNvPr>
            <p:cNvSpPr/>
            <p:nvPr/>
          </p:nvSpPr>
          <p:spPr>
            <a:xfrm>
              <a:off x="3883766" y="4437112"/>
              <a:ext cx="1376468" cy="1376468"/>
            </a:xfrm>
            <a:prstGeom prst="arc">
              <a:avLst>
                <a:gd name="adj1" fmla="val 3657515"/>
                <a:gd name="adj2" fmla="val 15912259"/>
              </a:avLst>
            </a:prstGeom>
            <a:ln w="165100">
              <a:solidFill>
                <a:schemeClr val="accent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56549145-95BF-4A7D-94B4-61B0634E7E7D}"/>
                </a:ext>
              </a:extLst>
            </p:cNvPr>
            <p:cNvSpPr/>
            <p:nvPr/>
          </p:nvSpPr>
          <p:spPr>
            <a:xfrm flipH="1">
              <a:off x="3871798" y="3040766"/>
              <a:ext cx="1376468" cy="1376468"/>
            </a:xfrm>
            <a:prstGeom prst="arc">
              <a:avLst>
                <a:gd name="adj1" fmla="val 5478932"/>
                <a:gd name="adj2" fmla="val 16740799"/>
              </a:avLst>
            </a:prstGeom>
            <a:ln w="165100">
              <a:solidFill>
                <a:schemeClr val="accent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B7AAC0E7-F323-4B5C-943B-D341FE1D5B8A}"/>
                </a:ext>
              </a:extLst>
            </p:cNvPr>
            <p:cNvSpPr/>
            <p:nvPr/>
          </p:nvSpPr>
          <p:spPr>
            <a:xfrm>
              <a:off x="3871798" y="1672614"/>
              <a:ext cx="1376468" cy="1376468"/>
            </a:xfrm>
            <a:prstGeom prst="arc">
              <a:avLst>
                <a:gd name="adj1" fmla="val 6266444"/>
                <a:gd name="adj2" fmla="val 19078973"/>
              </a:avLst>
            </a:prstGeom>
            <a:ln w="165100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9477592-6BD7-4220-A4E5-B41B4A8CDE05}"/>
                </a:ext>
              </a:extLst>
            </p:cNvPr>
            <p:cNvSpPr/>
            <p:nvPr/>
          </p:nvSpPr>
          <p:spPr>
            <a:xfrm>
              <a:off x="4139952" y="1928800"/>
              <a:ext cx="864096" cy="8640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1C5878-CA5D-4651-BFCD-CAF668327071}"/>
                </a:ext>
              </a:extLst>
            </p:cNvPr>
            <p:cNvSpPr/>
            <p:nvPr/>
          </p:nvSpPr>
          <p:spPr>
            <a:xfrm>
              <a:off x="4139952" y="3296952"/>
              <a:ext cx="864096" cy="8640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FF3A32-003F-4C97-B479-D98880107A12}"/>
                </a:ext>
              </a:extLst>
            </p:cNvPr>
            <p:cNvSpPr/>
            <p:nvPr/>
          </p:nvSpPr>
          <p:spPr>
            <a:xfrm>
              <a:off x="4139952" y="4698776"/>
              <a:ext cx="864096" cy="8640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그룹 11">
            <a:extLst>
              <a:ext uri="{FF2B5EF4-FFF2-40B4-BE49-F238E27FC236}">
                <a16:creationId xmlns:a16="http://schemas.microsoft.com/office/drawing/2014/main" id="{E6DFE83A-B5A9-4738-9963-BAAD97594830}"/>
              </a:ext>
            </a:extLst>
          </p:cNvPr>
          <p:cNvGrpSpPr/>
          <p:nvPr/>
        </p:nvGrpSpPr>
        <p:grpSpPr>
          <a:xfrm>
            <a:off x="7104112" y="1917350"/>
            <a:ext cx="4119284" cy="936939"/>
            <a:chOff x="7104112" y="2059905"/>
            <a:chExt cx="2952328" cy="93693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31BE3A-787D-4953-922E-02024C9B69B5}"/>
                </a:ext>
              </a:extLst>
            </p:cNvPr>
            <p:cNvSpPr txBox="1"/>
            <p:nvPr/>
          </p:nvSpPr>
          <p:spPr>
            <a:xfrm>
              <a:off x="7104112" y="2059905"/>
              <a:ext cx="295232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60899D-0184-4688-AB46-569BECF59BFA}"/>
                </a:ext>
              </a:extLst>
            </p:cNvPr>
            <p:cNvSpPr txBox="1"/>
            <p:nvPr/>
          </p:nvSpPr>
          <p:spPr>
            <a:xfrm>
              <a:off x="7104112" y="2350513"/>
              <a:ext cx="295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Chevron 5">
            <a:extLst>
              <a:ext uri="{FF2B5EF4-FFF2-40B4-BE49-F238E27FC236}">
                <a16:creationId xmlns:a16="http://schemas.microsoft.com/office/drawing/2014/main" id="{F5576A57-B4C5-45E4-BA7D-29DB5267F4DA}"/>
              </a:ext>
            </a:extLst>
          </p:cNvPr>
          <p:cNvSpPr/>
          <p:nvPr/>
        </p:nvSpPr>
        <p:spPr>
          <a:xfrm>
            <a:off x="6722082" y="2219899"/>
            <a:ext cx="225640" cy="314542"/>
          </a:xfrm>
          <a:prstGeom prst="chevron">
            <a:avLst>
              <a:gd name="adj" fmla="val 42574"/>
            </a:avLst>
          </a:prstGeom>
          <a:solidFill>
            <a:schemeClr val="accent4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4" name="그룹 10">
            <a:extLst>
              <a:ext uri="{FF2B5EF4-FFF2-40B4-BE49-F238E27FC236}">
                <a16:creationId xmlns:a16="http://schemas.microsoft.com/office/drawing/2014/main" id="{FAFAC78A-FFF8-42FC-99D3-33B6B7F04A01}"/>
              </a:ext>
            </a:extLst>
          </p:cNvPr>
          <p:cNvGrpSpPr/>
          <p:nvPr/>
        </p:nvGrpSpPr>
        <p:grpSpPr>
          <a:xfrm>
            <a:off x="7104112" y="4693412"/>
            <a:ext cx="4119284" cy="936939"/>
            <a:chOff x="7116163" y="4835965"/>
            <a:chExt cx="2952328" cy="93693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AB26ED-5C52-4EAF-8196-781BDF9B3D60}"/>
                </a:ext>
              </a:extLst>
            </p:cNvPr>
            <p:cNvSpPr txBox="1"/>
            <p:nvPr/>
          </p:nvSpPr>
          <p:spPr>
            <a:xfrm>
              <a:off x="7116163" y="4835965"/>
              <a:ext cx="295232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0A2832-8DF2-4FEE-B929-D3804EF3E9C4}"/>
                </a:ext>
              </a:extLst>
            </p:cNvPr>
            <p:cNvSpPr txBox="1"/>
            <p:nvPr/>
          </p:nvSpPr>
          <p:spPr>
            <a:xfrm>
              <a:off x="7116163" y="5126573"/>
              <a:ext cx="295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Chevron 67">
            <a:extLst>
              <a:ext uri="{FF2B5EF4-FFF2-40B4-BE49-F238E27FC236}">
                <a16:creationId xmlns:a16="http://schemas.microsoft.com/office/drawing/2014/main" id="{E531E1EF-1E38-4C6E-8704-0613058308CD}"/>
              </a:ext>
            </a:extLst>
          </p:cNvPr>
          <p:cNvSpPr/>
          <p:nvPr/>
        </p:nvSpPr>
        <p:spPr>
          <a:xfrm>
            <a:off x="6734133" y="4995959"/>
            <a:ext cx="225640" cy="314542"/>
          </a:xfrm>
          <a:prstGeom prst="chevron">
            <a:avLst>
              <a:gd name="adj" fmla="val 42574"/>
            </a:avLst>
          </a:prstGeom>
          <a:solidFill>
            <a:schemeClr val="accent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8" name="그룹 12">
            <a:extLst>
              <a:ext uri="{FF2B5EF4-FFF2-40B4-BE49-F238E27FC236}">
                <a16:creationId xmlns:a16="http://schemas.microsoft.com/office/drawing/2014/main" id="{B8C21C66-5101-4CBC-B416-F9CBE0F59AC4}"/>
              </a:ext>
            </a:extLst>
          </p:cNvPr>
          <p:cNvGrpSpPr/>
          <p:nvPr/>
        </p:nvGrpSpPr>
        <p:grpSpPr>
          <a:xfrm>
            <a:off x="1019840" y="3318789"/>
            <a:ext cx="4119284" cy="936939"/>
            <a:chOff x="2157873" y="3480187"/>
            <a:chExt cx="2952328" cy="9369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6D5D49-5AC0-4902-A763-40254672C9FB}"/>
                </a:ext>
              </a:extLst>
            </p:cNvPr>
            <p:cNvSpPr txBox="1"/>
            <p:nvPr/>
          </p:nvSpPr>
          <p:spPr>
            <a:xfrm>
              <a:off x="2157873" y="3480187"/>
              <a:ext cx="295232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94AC62-1C7D-4FE1-8369-C1A60D42AE5E}"/>
                </a:ext>
              </a:extLst>
            </p:cNvPr>
            <p:cNvSpPr txBox="1"/>
            <p:nvPr/>
          </p:nvSpPr>
          <p:spPr>
            <a:xfrm>
              <a:off x="2157873" y="3770795"/>
              <a:ext cx="295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Chevron 91">
            <a:extLst>
              <a:ext uri="{FF2B5EF4-FFF2-40B4-BE49-F238E27FC236}">
                <a16:creationId xmlns:a16="http://schemas.microsoft.com/office/drawing/2014/main" id="{5ED0F8B1-CF65-48E4-8930-C5D7EDD6949E}"/>
              </a:ext>
            </a:extLst>
          </p:cNvPr>
          <p:cNvSpPr/>
          <p:nvPr/>
        </p:nvSpPr>
        <p:spPr>
          <a:xfrm flipH="1">
            <a:off x="5282978" y="3612857"/>
            <a:ext cx="225640" cy="314542"/>
          </a:xfrm>
          <a:prstGeom prst="chevron">
            <a:avLst>
              <a:gd name="adj" fmla="val 42574"/>
            </a:avLst>
          </a:prstGeom>
          <a:solidFill>
            <a:schemeClr val="accent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2D9651-179B-46FD-822F-888AA58CDB7E}"/>
              </a:ext>
            </a:extLst>
          </p:cNvPr>
          <p:cNvGrpSpPr/>
          <p:nvPr/>
        </p:nvGrpSpPr>
        <p:grpSpPr>
          <a:xfrm>
            <a:off x="7104112" y="3541035"/>
            <a:ext cx="2857316" cy="502303"/>
            <a:chOff x="5675124" y="3463006"/>
            <a:chExt cx="2857316" cy="50230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B89CE0-E9D8-4F95-A81A-58882F7288B6}"/>
                </a:ext>
              </a:extLst>
            </p:cNvPr>
            <p:cNvSpPr txBox="1"/>
            <p:nvPr/>
          </p:nvSpPr>
          <p:spPr>
            <a:xfrm>
              <a:off x="5675124" y="3463006"/>
              <a:ext cx="719216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65</a:t>
              </a:r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%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AD2EC29-1107-4694-B65E-6B5709624485}"/>
                </a:ext>
              </a:extLst>
            </p:cNvPr>
            <p:cNvSpPr txBox="1"/>
            <p:nvPr/>
          </p:nvSpPr>
          <p:spPr>
            <a:xfrm>
              <a:off x="6394340" y="3657532"/>
              <a:ext cx="21381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2EDFE6-F18C-436E-B6A0-2BBCF9F65ADE}"/>
              </a:ext>
            </a:extLst>
          </p:cNvPr>
          <p:cNvGrpSpPr/>
          <p:nvPr/>
        </p:nvGrpSpPr>
        <p:grpSpPr>
          <a:xfrm>
            <a:off x="2279578" y="2086497"/>
            <a:ext cx="2859547" cy="492443"/>
            <a:chOff x="755576" y="1993472"/>
            <a:chExt cx="2859547" cy="4924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742508-F390-4805-8844-4015561F5792}"/>
                </a:ext>
              </a:extLst>
            </p:cNvPr>
            <p:cNvSpPr txBox="1"/>
            <p:nvPr/>
          </p:nvSpPr>
          <p:spPr>
            <a:xfrm>
              <a:off x="2895907" y="1993472"/>
              <a:ext cx="719216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  <a:cs typeface="Arial" pitchFamily="34" charset="0"/>
                </a:rPr>
                <a:t>92</a:t>
              </a:r>
              <a:r>
                <a:rPr lang="en-US" altLang="ko-KR" sz="2000" b="1" dirty="0">
                  <a:solidFill>
                    <a:schemeClr val="accent4"/>
                  </a:solidFill>
                  <a:cs typeface="Arial" pitchFamily="34" charset="0"/>
                </a:rPr>
                <a:t>%</a:t>
              </a:r>
              <a:endParaRPr lang="ko-KR" altLang="en-US" sz="20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25532E-E372-46D9-84AC-E6BCE7187ADB}"/>
                </a:ext>
              </a:extLst>
            </p:cNvPr>
            <p:cNvSpPr txBox="1"/>
            <p:nvPr/>
          </p:nvSpPr>
          <p:spPr>
            <a:xfrm>
              <a:off x="755576" y="2169806"/>
              <a:ext cx="21381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8BE901-B935-4B74-88F6-FFFF4CA7C2E7}"/>
              </a:ext>
            </a:extLst>
          </p:cNvPr>
          <p:cNvGrpSpPr/>
          <p:nvPr/>
        </p:nvGrpSpPr>
        <p:grpSpPr>
          <a:xfrm>
            <a:off x="2279578" y="5015030"/>
            <a:ext cx="2859547" cy="492443"/>
            <a:chOff x="755576" y="1993472"/>
            <a:chExt cx="2859547" cy="49244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E186C5-C4A2-49F8-80A5-81FB2E1EF6D6}"/>
                </a:ext>
              </a:extLst>
            </p:cNvPr>
            <p:cNvSpPr txBox="1"/>
            <p:nvPr/>
          </p:nvSpPr>
          <p:spPr>
            <a:xfrm>
              <a:off x="2895907" y="1993472"/>
              <a:ext cx="719216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42</a:t>
              </a:r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%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EF0CE-A833-46D6-9ECD-1FC59CD65540}"/>
                </a:ext>
              </a:extLst>
            </p:cNvPr>
            <p:cNvSpPr txBox="1"/>
            <p:nvPr/>
          </p:nvSpPr>
          <p:spPr>
            <a:xfrm>
              <a:off x="755576" y="2169806"/>
              <a:ext cx="21381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C63AB073-03B2-49B3-A4C2-18EBF76FB7D3}"/>
              </a:ext>
            </a:extLst>
          </p:cNvPr>
          <p:cNvSpPr/>
          <p:nvPr/>
        </p:nvSpPr>
        <p:spPr>
          <a:xfrm>
            <a:off x="5919912" y="2207956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Block Arc 10">
            <a:extLst>
              <a:ext uri="{FF2B5EF4-FFF2-40B4-BE49-F238E27FC236}">
                <a16:creationId xmlns:a16="http://schemas.microsoft.com/office/drawing/2014/main" id="{AB661041-52C7-4360-BBE1-5396DDDCE9C7}"/>
              </a:ext>
            </a:extLst>
          </p:cNvPr>
          <p:cNvSpPr/>
          <p:nvPr/>
        </p:nvSpPr>
        <p:spPr>
          <a:xfrm>
            <a:off x="5858341" y="3644178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Round Same Side Corner Rectangle 36">
            <a:extLst>
              <a:ext uri="{FF2B5EF4-FFF2-40B4-BE49-F238E27FC236}">
                <a16:creationId xmlns:a16="http://schemas.microsoft.com/office/drawing/2014/main" id="{6FEA3755-12E8-459C-B156-94C9A4F82A0B}"/>
              </a:ext>
            </a:extLst>
          </p:cNvPr>
          <p:cNvSpPr>
            <a:spLocks noChangeAspect="1"/>
          </p:cNvSpPr>
          <p:nvPr/>
        </p:nvSpPr>
        <p:spPr>
          <a:xfrm>
            <a:off x="5898000" y="501126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663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3191608" y="998677"/>
            <a:ext cx="5808784" cy="4308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Artificial Intelligence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2190742-A387-4D30-AB2F-8032059C3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6663" y="3045767"/>
            <a:ext cx="2616290" cy="2396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BF31D6-FDEB-4389-9ACC-985E3260EF59}"/>
              </a:ext>
            </a:extLst>
          </p:cNvPr>
          <p:cNvSpPr txBox="1"/>
          <p:nvPr/>
        </p:nvSpPr>
        <p:spPr>
          <a:xfrm>
            <a:off x="6378246" y="2048081"/>
            <a:ext cx="44130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1B7BFB-6103-4204-B393-1FB4A0ECE216}"/>
              </a:ext>
            </a:extLst>
          </p:cNvPr>
          <p:cNvGrpSpPr/>
          <p:nvPr/>
        </p:nvGrpSpPr>
        <p:grpSpPr>
          <a:xfrm>
            <a:off x="1682990" y="2375706"/>
            <a:ext cx="589085" cy="589085"/>
            <a:chOff x="1582614" y="2839915"/>
            <a:chExt cx="589085" cy="5890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C63653-33AF-440C-B443-C3007D7E6EC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A9E66F-C786-47CE-839E-48CA6D2D68CE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0C07F4-8744-4FD2-A4C9-F34903835141}"/>
              </a:ext>
            </a:extLst>
          </p:cNvPr>
          <p:cNvGrpSpPr/>
          <p:nvPr/>
        </p:nvGrpSpPr>
        <p:grpSpPr>
          <a:xfrm rot="5400000">
            <a:off x="4536113" y="2375706"/>
            <a:ext cx="589085" cy="589085"/>
            <a:chOff x="1582614" y="2839915"/>
            <a:chExt cx="589085" cy="589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875B88-9A15-4E2A-BD66-0E624DF23EF3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C95865-457E-4F13-8AF5-1165DB71AEE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250D89-5E15-4986-A3EC-7A0B040FC259}"/>
              </a:ext>
            </a:extLst>
          </p:cNvPr>
          <p:cNvGrpSpPr/>
          <p:nvPr/>
        </p:nvGrpSpPr>
        <p:grpSpPr>
          <a:xfrm flipV="1">
            <a:off x="1682990" y="5224373"/>
            <a:ext cx="589085" cy="589085"/>
            <a:chOff x="1582614" y="2839915"/>
            <a:chExt cx="589085" cy="58908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FE9D5-3800-4CC3-B62C-C6B96B13F1B8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A82CED-784D-41E8-9F27-D7B8F2A70B42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ECE2DF-48F9-40EB-87C1-DF24270DF8BC}"/>
              </a:ext>
            </a:extLst>
          </p:cNvPr>
          <p:cNvGrpSpPr/>
          <p:nvPr/>
        </p:nvGrpSpPr>
        <p:grpSpPr>
          <a:xfrm rot="16200000" flipV="1">
            <a:off x="4536113" y="5224373"/>
            <a:ext cx="589085" cy="589085"/>
            <a:chOff x="1582614" y="2839915"/>
            <a:chExt cx="589085" cy="5890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728039-E046-493F-AC4B-DE66C9D9B2D6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FF8D4E-D02B-4C7A-B042-DD28BE662AD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98FBEF2-C195-4497-9F68-862ABDB9360B}"/>
              </a:ext>
            </a:extLst>
          </p:cNvPr>
          <p:cNvSpPr txBox="1"/>
          <p:nvPr/>
        </p:nvSpPr>
        <p:spPr>
          <a:xfrm>
            <a:off x="6378245" y="3783557"/>
            <a:ext cx="44130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2306708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12">
            <a:extLst>
              <a:ext uri="{FF2B5EF4-FFF2-40B4-BE49-F238E27FC236}">
                <a16:creationId xmlns:a16="http://schemas.microsoft.com/office/drawing/2014/main" id="{F1A6E420-5886-40BB-B28E-F03586653916}"/>
              </a:ext>
            </a:extLst>
          </p:cNvPr>
          <p:cNvGrpSpPr/>
          <p:nvPr/>
        </p:nvGrpSpPr>
        <p:grpSpPr>
          <a:xfrm>
            <a:off x="3938137" y="2062160"/>
            <a:ext cx="4289312" cy="1262873"/>
            <a:chOff x="4054872" y="2062159"/>
            <a:chExt cx="4289312" cy="1262873"/>
          </a:xfrm>
        </p:grpSpPr>
        <p:sp>
          <p:nvSpPr>
            <p:cNvPr id="4" name="Rectangle 44">
              <a:extLst>
                <a:ext uri="{FF2B5EF4-FFF2-40B4-BE49-F238E27FC236}">
                  <a16:creationId xmlns:a16="http://schemas.microsoft.com/office/drawing/2014/main" id="{00655559-54B2-4B2E-9B99-130B2E5EE92B}"/>
                </a:ext>
              </a:extLst>
            </p:cNvPr>
            <p:cNvSpPr/>
            <p:nvPr/>
          </p:nvSpPr>
          <p:spPr>
            <a:xfrm>
              <a:off x="5317238" y="3133113"/>
              <a:ext cx="785533" cy="1919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162B0D-3F11-4A7F-A326-E2E7433CF36E}"/>
                </a:ext>
              </a:extLst>
            </p:cNvPr>
            <p:cNvSpPr/>
            <p:nvPr/>
          </p:nvSpPr>
          <p:spPr>
            <a:xfrm>
              <a:off x="5317238" y="2231199"/>
              <a:ext cx="2747277" cy="192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82B2FC03-6709-4A40-8CED-9A2FA4968482}"/>
                </a:ext>
              </a:extLst>
            </p:cNvPr>
            <p:cNvSpPr/>
            <p:nvPr/>
          </p:nvSpPr>
          <p:spPr>
            <a:xfrm rot="5400000">
              <a:off x="7894041" y="2157089"/>
              <a:ext cx="545074" cy="35521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Block Arc 2">
              <a:extLst>
                <a:ext uri="{FF2B5EF4-FFF2-40B4-BE49-F238E27FC236}">
                  <a16:creationId xmlns:a16="http://schemas.microsoft.com/office/drawing/2014/main" id="{A47BF0B0-BC34-4596-AC40-E33E95E889EF}"/>
                </a:ext>
              </a:extLst>
            </p:cNvPr>
            <p:cNvSpPr/>
            <p:nvPr/>
          </p:nvSpPr>
          <p:spPr>
            <a:xfrm rot="16200000">
              <a:off x="4139139" y="2146933"/>
              <a:ext cx="1093832" cy="1262365"/>
            </a:xfrm>
            <a:custGeom>
              <a:avLst/>
              <a:gdLst>
                <a:gd name="connsiteX0" fmla="*/ 990372 w 1011518"/>
                <a:gd name="connsiteY0" fmla="*/ 485411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14" fmla="*/ 990372 w 1011518"/>
                <a:gd name="connsiteY14" fmla="*/ 485411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485411 h 1167369"/>
                <a:gd name="connsiteX10" fmla="*/ 1856 w 1011518"/>
                <a:gd name="connsiteY10" fmla="*/ 485411 h 1167369"/>
                <a:gd name="connsiteX11" fmla="*/ 494398 w 1011518"/>
                <a:gd name="connsiteY11" fmla="*/ 94 h 1167369"/>
                <a:gd name="connsiteX12" fmla="*/ 1007742 w 1011518"/>
                <a:gd name="connsiteY12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1381 w 1011518"/>
                <a:gd name="connsiteY3" fmla="*/ 491507 h 1167369"/>
                <a:gd name="connsiteX4" fmla="*/ 497779 w 1011518"/>
                <a:gd name="connsiteY4" fmla="*/ 176552 h 1167369"/>
                <a:gd name="connsiteX5" fmla="*/ 177148 w 1011518"/>
                <a:gd name="connsiteY5" fmla="*/ 497438 h 1167369"/>
                <a:gd name="connsiteX6" fmla="*/ 177148 w 1011518"/>
                <a:gd name="connsiteY6" fmla="*/ 1167369 h 1167369"/>
                <a:gd name="connsiteX7" fmla="*/ 0 w 1011518"/>
                <a:gd name="connsiteY7" fmla="*/ 1167369 h 1167369"/>
                <a:gd name="connsiteX8" fmla="*/ 0 w 1011518"/>
                <a:gd name="connsiteY8" fmla="*/ 485411 h 1167369"/>
                <a:gd name="connsiteX9" fmla="*/ 1856 w 1011518"/>
                <a:gd name="connsiteY9" fmla="*/ 485411 h 1167369"/>
                <a:gd name="connsiteX10" fmla="*/ 494398 w 1011518"/>
                <a:gd name="connsiteY10" fmla="*/ 94 h 1167369"/>
                <a:gd name="connsiteX11" fmla="*/ 1007742 w 1011518"/>
                <a:gd name="connsiteY11" fmla="*/ 484745 h 116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1518" h="1167369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13">
            <a:extLst>
              <a:ext uri="{FF2B5EF4-FFF2-40B4-BE49-F238E27FC236}">
                <a16:creationId xmlns:a16="http://schemas.microsoft.com/office/drawing/2014/main" id="{6A3BB4A9-AD5C-460C-AD12-037516CC3799}"/>
              </a:ext>
            </a:extLst>
          </p:cNvPr>
          <p:cNvGrpSpPr/>
          <p:nvPr/>
        </p:nvGrpSpPr>
        <p:grpSpPr>
          <a:xfrm>
            <a:off x="5630822" y="2962342"/>
            <a:ext cx="2075574" cy="1257774"/>
            <a:chOff x="5747557" y="2962342"/>
            <a:chExt cx="2075574" cy="1257774"/>
          </a:xfrm>
          <a:solidFill>
            <a:schemeClr val="accent1"/>
          </a:solidFill>
        </p:grpSpPr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5C456C90-6188-47B9-858F-8424550AF71E}"/>
                </a:ext>
              </a:extLst>
            </p:cNvPr>
            <p:cNvSpPr/>
            <p:nvPr/>
          </p:nvSpPr>
          <p:spPr>
            <a:xfrm>
              <a:off x="5778874" y="4028197"/>
              <a:ext cx="784800" cy="1919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236B3BD7-E677-4838-BF3C-72DAE6DA93AB}"/>
                </a:ext>
              </a:extLst>
            </p:cNvPr>
            <p:cNvSpPr/>
            <p:nvPr/>
          </p:nvSpPr>
          <p:spPr>
            <a:xfrm rot="16200000">
              <a:off x="5652627" y="3057272"/>
              <a:ext cx="545074" cy="3552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44">
              <a:extLst>
                <a:ext uri="{FF2B5EF4-FFF2-40B4-BE49-F238E27FC236}">
                  <a16:creationId xmlns:a16="http://schemas.microsoft.com/office/drawing/2014/main" id="{320ED770-B507-4274-A551-19624D8E8459}"/>
                </a:ext>
              </a:extLst>
            </p:cNvPr>
            <p:cNvSpPr/>
            <p:nvPr/>
          </p:nvSpPr>
          <p:spPr>
            <a:xfrm>
              <a:off x="6095999" y="3126283"/>
              <a:ext cx="467675" cy="1919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Block Arc 2">
              <a:extLst>
                <a:ext uri="{FF2B5EF4-FFF2-40B4-BE49-F238E27FC236}">
                  <a16:creationId xmlns:a16="http://schemas.microsoft.com/office/drawing/2014/main" id="{5F505146-A72A-4900-A7C3-ACDBF94B7344}"/>
                </a:ext>
              </a:extLst>
            </p:cNvPr>
            <p:cNvSpPr/>
            <p:nvPr/>
          </p:nvSpPr>
          <p:spPr>
            <a:xfrm rot="5400000">
              <a:off x="6645033" y="3041261"/>
              <a:ext cx="1093832" cy="1262365"/>
            </a:xfrm>
            <a:custGeom>
              <a:avLst/>
              <a:gdLst>
                <a:gd name="connsiteX0" fmla="*/ 990372 w 1011518"/>
                <a:gd name="connsiteY0" fmla="*/ 485411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14" fmla="*/ 990372 w 1011518"/>
                <a:gd name="connsiteY14" fmla="*/ 485411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485411 h 1167369"/>
                <a:gd name="connsiteX10" fmla="*/ 1856 w 1011518"/>
                <a:gd name="connsiteY10" fmla="*/ 485411 h 1167369"/>
                <a:gd name="connsiteX11" fmla="*/ 494398 w 1011518"/>
                <a:gd name="connsiteY11" fmla="*/ 94 h 1167369"/>
                <a:gd name="connsiteX12" fmla="*/ 1007742 w 1011518"/>
                <a:gd name="connsiteY12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1381 w 1011518"/>
                <a:gd name="connsiteY3" fmla="*/ 491507 h 1167369"/>
                <a:gd name="connsiteX4" fmla="*/ 497779 w 1011518"/>
                <a:gd name="connsiteY4" fmla="*/ 176552 h 1167369"/>
                <a:gd name="connsiteX5" fmla="*/ 177148 w 1011518"/>
                <a:gd name="connsiteY5" fmla="*/ 497438 h 1167369"/>
                <a:gd name="connsiteX6" fmla="*/ 177148 w 1011518"/>
                <a:gd name="connsiteY6" fmla="*/ 1167369 h 1167369"/>
                <a:gd name="connsiteX7" fmla="*/ 0 w 1011518"/>
                <a:gd name="connsiteY7" fmla="*/ 1167369 h 1167369"/>
                <a:gd name="connsiteX8" fmla="*/ 0 w 1011518"/>
                <a:gd name="connsiteY8" fmla="*/ 485411 h 1167369"/>
                <a:gd name="connsiteX9" fmla="*/ 1856 w 1011518"/>
                <a:gd name="connsiteY9" fmla="*/ 485411 h 1167369"/>
                <a:gd name="connsiteX10" fmla="*/ 494398 w 1011518"/>
                <a:gd name="connsiteY10" fmla="*/ 94 h 1167369"/>
                <a:gd name="connsiteX11" fmla="*/ 1007742 w 1011518"/>
                <a:gd name="connsiteY11" fmla="*/ 484745 h 116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1518" h="1167369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752648-1165-45BE-AE28-592F133A4448}"/>
              </a:ext>
            </a:extLst>
          </p:cNvPr>
          <p:cNvGrpSpPr/>
          <p:nvPr/>
        </p:nvGrpSpPr>
        <p:grpSpPr>
          <a:xfrm>
            <a:off x="1418863" y="2276791"/>
            <a:ext cx="2395361" cy="860967"/>
            <a:chOff x="186703" y="2121142"/>
            <a:chExt cx="2395361" cy="86096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3DE50B-FBFB-4A77-9248-8C798104470A}"/>
                </a:ext>
              </a:extLst>
            </p:cNvPr>
            <p:cNvSpPr txBox="1"/>
            <p:nvPr/>
          </p:nvSpPr>
          <p:spPr>
            <a:xfrm>
              <a:off x="186703" y="2121142"/>
              <a:ext cx="239536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D96F4C-F44F-4570-A1CC-444D5F5281A8}"/>
                </a:ext>
              </a:extLst>
            </p:cNvPr>
            <p:cNvSpPr txBox="1"/>
            <p:nvPr/>
          </p:nvSpPr>
          <p:spPr>
            <a:xfrm>
              <a:off x="186703" y="2335778"/>
              <a:ext cx="2395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03F2D7-6B84-410D-83D1-082E0E522B93}"/>
              </a:ext>
            </a:extLst>
          </p:cNvPr>
          <p:cNvGrpSpPr/>
          <p:nvPr/>
        </p:nvGrpSpPr>
        <p:grpSpPr>
          <a:xfrm>
            <a:off x="7834756" y="3237796"/>
            <a:ext cx="2084225" cy="860967"/>
            <a:chOff x="5546540" y="3082146"/>
            <a:chExt cx="2084225" cy="8609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403420-BD0A-42DC-96D2-66CDAB31559D}"/>
                </a:ext>
              </a:extLst>
            </p:cNvPr>
            <p:cNvSpPr txBox="1"/>
            <p:nvPr/>
          </p:nvSpPr>
          <p:spPr>
            <a:xfrm>
              <a:off x="5546540" y="3082146"/>
              <a:ext cx="208422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62E717-009D-49F3-89FF-FB2BFF3CB923}"/>
                </a:ext>
              </a:extLst>
            </p:cNvPr>
            <p:cNvSpPr txBox="1"/>
            <p:nvPr/>
          </p:nvSpPr>
          <p:spPr>
            <a:xfrm>
              <a:off x="5546540" y="3296782"/>
              <a:ext cx="2084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123FE3-B720-4262-B24F-36BC34AC3D93}"/>
              </a:ext>
            </a:extLst>
          </p:cNvPr>
          <p:cNvGrpSpPr/>
          <p:nvPr/>
        </p:nvGrpSpPr>
        <p:grpSpPr>
          <a:xfrm>
            <a:off x="7834756" y="5043327"/>
            <a:ext cx="2084225" cy="860967"/>
            <a:chOff x="5561445" y="4887679"/>
            <a:chExt cx="2084225" cy="86096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BEA39F-F55C-4CE3-9A1A-ADF373428CA8}"/>
                </a:ext>
              </a:extLst>
            </p:cNvPr>
            <p:cNvSpPr txBox="1"/>
            <p:nvPr/>
          </p:nvSpPr>
          <p:spPr>
            <a:xfrm>
              <a:off x="5561445" y="4887679"/>
              <a:ext cx="208422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FD7FDD-D03C-4148-B776-487388C72DE4}"/>
                </a:ext>
              </a:extLst>
            </p:cNvPr>
            <p:cNvSpPr txBox="1"/>
            <p:nvPr/>
          </p:nvSpPr>
          <p:spPr>
            <a:xfrm>
              <a:off x="5561445" y="5102315"/>
              <a:ext cx="2084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1875B6-6CD6-4B6F-AC66-A9C5CF6E7CDB}"/>
              </a:ext>
            </a:extLst>
          </p:cNvPr>
          <p:cNvGrpSpPr/>
          <p:nvPr/>
        </p:nvGrpSpPr>
        <p:grpSpPr>
          <a:xfrm>
            <a:off x="1418863" y="4217864"/>
            <a:ext cx="2395361" cy="845578"/>
            <a:chOff x="232423" y="4062214"/>
            <a:chExt cx="2395361" cy="84557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E778D1-836B-4AA3-9556-3DBC1107D343}"/>
                </a:ext>
              </a:extLst>
            </p:cNvPr>
            <p:cNvSpPr txBox="1"/>
            <p:nvPr/>
          </p:nvSpPr>
          <p:spPr>
            <a:xfrm>
              <a:off x="232423" y="4062214"/>
              <a:ext cx="239536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D9E118-19C0-4676-800E-F0D5609ED802}"/>
                </a:ext>
              </a:extLst>
            </p:cNvPr>
            <p:cNvSpPr txBox="1"/>
            <p:nvPr/>
          </p:nvSpPr>
          <p:spPr>
            <a:xfrm>
              <a:off x="232423" y="4261461"/>
              <a:ext cx="2395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C68FBEE-84F2-45B5-9A45-3E97E2B3685B}"/>
              </a:ext>
            </a:extLst>
          </p:cNvPr>
          <p:cNvSpPr/>
          <p:nvPr/>
        </p:nvSpPr>
        <p:spPr>
          <a:xfrm>
            <a:off x="8337103" y="1837518"/>
            <a:ext cx="1008000" cy="10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BEB4BE-CC3C-4179-AA2B-BF9DAB305222}"/>
              </a:ext>
            </a:extLst>
          </p:cNvPr>
          <p:cNvGrpSpPr/>
          <p:nvPr/>
        </p:nvGrpSpPr>
        <p:grpSpPr>
          <a:xfrm>
            <a:off x="9425573" y="1891057"/>
            <a:ext cx="2143947" cy="891519"/>
            <a:chOff x="7308304" y="1342901"/>
            <a:chExt cx="1691680" cy="89151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ED8BBC-A235-42AD-9878-8E750933FA12}"/>
                </a:ext>
              </a:extLst>
            </p:cNvPr>
            <p:cNvSpPr txBox="1"/>
            <p:nvPr/>
          </p:nvSpPr>
          <p:spPr>
            <a:xfrm>
              <a:off x="7308304" y="1342901"/>
              <a:ext cx="169168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FEABC1-6CFC-436B-AED7-73F26ED6E7C7}"/>
                </a:ext>
              </a:extLst>
            </p:cNvPr>
            <p:cNvSpPr txBox="1"/>
            <p:nvPr/>
          </p:nvSpPr>
          <p:spPr>
            <a:xfrm>
              <a:off x="7308304" y="1588089"/>
              <a:ext cx="1691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8A264166-9FF1-4AA9-8843-E4541D1B66ED}"/>
              </a:ext>
            </a:extLst>
          </p:cNvPr>
          <p:cNvSpPr/>
          <p:nvPr/>
        </p:nvSpPr>
        <p:spPr>
          <a:xfrm>
            <a:off x="4175723" y="2484378"/>
            <a:ext cx="609425" cy="60942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3A6001F-1BAD-406A-8E77-8E0FEE9F7799}"/>
              </a:ext>
            </a:extLst>
          </p:cNvPr>
          <p:cNvSpPr/>
          <p:nvPr/>
        </p:nvSpPr>
        <p:spPr>
          <a:xfrm>
            <a:off x="6861191" y="3370092"/>
            <a:ext cx="609425" cy="60942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F218373-D126-45A6-A6C2-6431474740C4}"/>
              </a:ext>
            </a:extLst>
          </p:cNvPr>
          <p:cNvSpPr/>
          <p:nvPr/>
        </p:nvSpPr>
        <p:spPr>
          <a:xfrm>
            <a:off x="4175723" y="4284786"/>
            <a:ext cx="609425" cy="60942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2A19C4C-6424-4DD2-B626-2A741A35B581}"/>
              </a:ext>
            </a:extLst>
          </p:cNvPr>
          <p:cNvSpPr/>
          <p:nvPr/>
        </p:nvSpPr>
        <p:spPr>
          <a:xfrm>
            <a:off x="6861191" y="5183317"/>
            <a:ext cx="609425" cy="609424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3" name="그룹 14">
            <a:extLst>
              <a:ext uri="{FF2B5EF4-FFF2-40B4-BE49-F238E27FC236}">
                <a16:creationId xmlns:a16="http://schemas.microsoft.com/office/drawing/2014/main" id="{880EBCDB-6776-431B-BC15-154EFD4CBA35}"/>
              </a:ext>
            </a:extLst>
          </p:cNvPr>
          <p:cNvGrpSpPr/>
          <p:nvPr/>
        </p:nvGrpSpPr>
        <p:grpSpPr>
          <a:xfrm>
            <a:off x="3938138" y="3855554"/>
            <a:ext cx="2079217" cy="1269226"/>
            <a:chOff x="4054872" y="3855554"/>
            <a:chExt cx="2079217" cy="1269226"/>
          </a:xfrm>
          <a:solidFill>
            <a:schemeClr val="accent1"/>
          </a:solidFill>
        </p:grpSpPr>
        <p:sp>
          <p:nvSpPr>
            <p:cNvPr id="34" name="Rectangle 44">
              <a:extLst>
                <a:ext uri="{FF2B5EF4-FFF2-40B4-BE49-F238E27FC236}">
                  <a16:creationId xmlns:a16="http://schemas.microsoft.com/office/drawing/2014/main" id="{AEA548EC-554D-485B-AF0E-B1F332071A97}"/>
                </a:ext>
              </a:extLst>
            </p:cNvPr>
            <p:cNvSpPr/>
            <p:nvPr/>
          </p:nvSpPr>
          <p:spPr>
            <a:xfrm>
              <a:off x="5317238" y="4932861"/>
              <a:ext cx="785533" cy="1919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5" name="Block Arc 2">
              <a:extLst>
                <a:ext uri="{FF2B5EF4-FFF2-40B4-BE49-F238E27FC236}">
                  <a16:creationId xmlns:a16="http://schemas.microsoft.com/office/drawing/2014/main" id="{7F9F3B16-04F1-4938-9980-14443F0AFD7C}"/>
                </a:ext>
              </a:extLst>
            </p:cNvPr>
            <p:cNvSpPr/>
            <p:nvPr/>
          </p:nvSpPr>
          <p:spPr>
            <a:xfrm rot="16200000">
              <a:off x="4139139" y="3946681"/>
              <a:ext cx="1093832" cy="1262365"/>
            </a:xfrm>
            <a:custGeom>
              <a:avLst/>
              <a:gdLst>
                <a:gd name="connsiteX0" fmla="*/ 990372 w 1011518"/>
                <a:gd name="connsiteY0" fmla="*/ 485411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14" fmla="*/ 990372 w 1011518"/>
                <a:gd name="connsiteY14" fmla="*/ 485411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485411 h 1167369"/>
                <a:gd name="connsiteX10" fmla="*/ 1856 w 1011518"/>
                <a:gd name="connsiteY10" fmla="*/ 485411 h 1167369"/>
                <a:gd name="connsiteX11" fmla="*/ 494398 w 1011518"/>
                <a:gd name="connsiteY11" fmla="*/ 94 h 1167369"/>
                <a:gd name="connsiteX12" fmla="*/ 1007742 w 1011518"/>
                <a:gd name="connsiteY12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1381 w 1011518"/>
                <a:gd name="connsiteY3" fmla="*/ 491507 h 1167369"/>
                <a:gd name="connsiteX4" fmla="*/ 497779 w 1011518"/>
                <a:gd name="connsiteY4" fmla="*/ 176552 h 1167369"/>
                <a:gd name="connsiteX5" fmla="*/ 177148 w 1011518"/>
                <a:gd name="connsiteY5" fmla="*/ 497438 h 1167369"/>
                <a:gd name="connsiteX6" fmla="*/ 177148 w 1011518"/>
                <a:gd name="connsiteY6" fmla="*/ 1167369 h 1167369"/>
                <a:gd name="connsiteX7" fmla="*/ 0 w 1011518"/>
                <a:gd name="connsiteY7" fmla="*/ 1167369 h 1167369"/>
                <a:gd name="connsiteX8" fmla="*/ 0 w 1011518"/>
                <a:gd name="connsiteY8" fmla="*/ 485411 h 1167369"/>
                <a:gd name="connsiteX9" fmla="*/ 1856 w 1011518"/>
                <a:gd name="connsiteY9" fmla="*/ 485411 h 1167369"/>
                <a:gd name="connsiteX10" fmla="*/ 494398 w 1011518"/>
                <a:gd name="connsiteY10" fmla="*/ 94 h 1167369"/>
                <a:gd name="connsiteX11" fmla="*/ 1007742 w 1011518"/>
                <a:gd name="connsiteY11" fmla="*/ 484745 h 116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1518" h="1167369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E10DD9F-76F0-41B9-A17F-372726212FA6}"/>
                </a:ext>
              </a:extLst>
            </p:cNvPr>
            <p:cNvSpPr/>
            <p:nvPr/>
          </p:nvSpPr>
          <p:spPr>
            <a:xfrm rot="5400000">
              <a:off x="5683946" y="3950484"/>
              <a:ext cx="545074" cy="3552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Rectangle 44">
              <a:extLst>
                <a:ext uri="{FF2B5EF4-FFF2-40B4-BE49-F238E27FC236}">
                  <a16:creationId xmlns:a16="http://schemas.microsoft.com/office/drawing/2014/main" id="{AF0E0E17-2565-4DD6-9EAE-283ADD59A045}"/>
                </a:ext>
              </a:extLst>
            </p:cNvPr>
            <p:cNvSpPr/>
            <p:nvPr/>
          </p:nvSpPr>
          <p:spPr>
            <a:xfrm>
              <a:off x="5317239" y="4030947"/>
              <a:ext cx="559042" cy="1919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8" name="그룹 15">
            <a:extLst>
              <a:ext uri="{FF2B5EF4-FFF2-40B4-BE49-F238E27FC236}">
                <a16:creationId xmlns:a16="http://schemas.microsoft.com/office/drawing/2014/main" id="{56A3AFF8-5848-43C4-8E09-A32442720238}"/>
              </a:ext>
            </a:extLst>
          </p:cNvPr>
          <p:cNvGrpSpPr/>
          <p:nvPr/>
        </p:nvGrpSpPr>
        <p:grpSpPr>
          <a:xfrm>
            <a:off x="-1" y="4753301"/>
            <a:ext cx="7706397" cy="1270361"/>
            <a:chOff x="116734" y="4753300"/>
            <a:chExt cx="7706397" cy="1270361"/>
          </a:xfrm>
        </p:grpSpPr>
        <p:sp>
          <p:nvSpPr>
            <p:cNvPr id="39" name="Block Arc 2">
              <a:extLst>
                <a:ext uri="{FF2B5EF4-FFF2-40B4-BE49-F238E27FC236}">
                  <a16:creationId xmlns:a16="http://schemas.microsoft.com/office/drawing/2014/main" id="{841CC194-A6AC-48EF-ADEB-1FB6463E4F5F}"/>
                </a:ext>
              </a:extLst>
            </p:cNvPr>
            <p:cNvSpPr/>
            <p:nvPr/>
          </p:nvSpPr>
          <p:spPr>
            <a:xfrm rot="5400000">
              <a:off x="6645033" y="4845562"/>
              <a:ext cx="1093832" cy="1262365"/>
            </a:xfrm>
            <a:custGeom>
              <a:avLst/>
              <a:gdLst/>
              <a:ahLst/>
              <a:cxnLst/>
              <a:rect l="l" t="t" r="r" b="b"/>
              <a:pathLst>
                <a:path w="1011518" h="1167369">
                  <a:moveTo>
                    <a:pt x="1011518" y="485411"/>
                  </a:moveTo>
                  <a:lnTo>
                    <a:pt x="1011518" y="1167369"/>
                  </a:lnTo>
                  <a:lnTo>
                    <a:pt x="834370" y="1167369"/>
                  </a:lnTo>
                  <a:lnTo>
                    <a:pt x="834370" y="491393"/>
                  </a:lnTo>
                  <a:lnTo>
                    <a:pt x="831381" y="491507"/>
                  </a:ln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504057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lnTo>
                    <a:pt x="990372" y="4854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E91589A-D1DF-45F6-85B4-E82D8B3D2DA3}"/>
                </a:ext>
              </a:extLst>
            </p:cNvPr>
            <p:cNvSpPr/>
            <p:nvPr/>
          </p:nvSpPr>
          <p:spPr>
            <a:xfrm>
              <a:off x="116734" y="5828472"/>
              <a:ext cx="6446939" cy="1919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6339B145-AE8E-4E3B-8D9F-C815A86E344F}"/>
                </a:ext>
              </a:extLst>
            </p:cNvPr>
            <p:cNvSpPr/>
            <p:nvPr/>
          </p:nvSpPr>
          <p:spPr>
            <a:xfrm rot="16200000">
              <a:off x="5652627" y="4848230"/>
              <a:ext cx="545074" cy="35521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" name="Rectangle 44">
              <a:extLst>
                <a:ext uri="{FF2B5EF4-FFF2-40B4-BE49-F238E27FC236}">
                  <a16:creationId xmlns:a16="http://schemas.microsoft.com/office/drawing/2014/main" id="{58710DD0-39FA-4B48-8AAE-12C94EFC6624}"/>
                </a:ext>
              </a:extLst>
            </p:cNvPr>
            <p:cNvSpPr/>
            <p:nvPr/>
          </p:nvSpPr>
          <p:spPr>
            <a:xfrm>
              <a:off x="6102771" y="4936555"/>
              <a:ext cx="460903" cy="1919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3" name="Rectangle 130">
            <a:extLst>
              <a:ext uri="{FF2B5EF4-FFF2-40B4-BE49-F238E27FC236}">
                <a16:creationId xmlns:a16="http://schemas.microsoft.com/office/drawing/2014/main" id="{65F77056-A3C4-4150-93DF-B3F1B0F72E56}"/>
              </a:ext>
            </a:extLst>
          </p:cNvPr>
          <p:cNvSpPr/>
          <p:nvPr/>
        </p:nvSpPr>
        <p:spPr>
          <a:xfrm>
            <a:off x="8564736" y="2097343"/>
            <a:ext cx="552735" cy="555244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10">
            <a:extLst>
              <a:ext uri="{FF2B5EF4-FFF2-40B4-BE49-F238E27FC236}">
                <a16:creationId xmlns:a16="http://schemas.microsoft.com/office/drawing/2014/main" id="{885ACBBA-BA17-401F-9CA6-0B80704BBAAA}"/>
              </a:ext>
            </a:extLst>
          </p:cNvPr>
          <p:cNvSpPr/>
          <p:nvPr/>
        </p:nvSpPr>
        <p:spPr>
          <a:xfrm>
            <a:off x="7043975" y="3519201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Frame 17">
            <a:extLst>
              <a:ext uri="{FF2B5EF4-FFF2-40B4-BE49-F238E27FC236}">
                <a16:creationId xmlns:a16="http://schemas.microsoft.com/office/drawing/2014/main" id="{CFCEFB15-164D-4D24-8734-CFEDE2F6BAC2}"/>
              </a:ext>
            </a:extLst>
          </p:cNvPr>
          <p:cNvSpPr/>
          <p:nvPr/>
        </p:nvSpPr>
        <p:spPr>
          <a:xfrm>
            <a:off x="4321218" y="2629874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5">
            <a:extLst>
              <a:ext uri="{FF2B5EF4-FFF2-40B4-BE49-F238E27FC236}">
                <a16:creationId xmlns:a16="http://schemas.microsoft.com/office/drawing/2014/main" id="{42A8F73C-33E3-485C-9F27-8E240C6CF45E}"/>
              </a:ext>
            </a:extLst>
          </p:cNvPr>
          <p:cNvSpPr/>
          <p:nvPr/>
        </p:nvSpPr>
        <p:spPr>
          <a:xfrm flipH="1">
            <a:off x="4280240" y="442794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Oval 7">
            <a:extLst>
              <a:ext uri="{FF2B5EF4-FFF2-40B4-BE49-F238E27FC236}">
                <a16:creationId xmlns:a16="http://schemas.microsoft.com/office/drawing/2014/main" id="{AAAF423E-BAEF-4ADF-B5A7-0E65F48EDDEE}"/>
              </a:ext>
            </a:extLst>
          </p:cNvPr>
          <p:cNvSpPr/>
          <p:nvPr/>
        </p:nvSpPr>
        <p:spPr>
          <a:xfrm>
            <a:off x="6985264" y="5296106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4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887ECDE-E787-4888-A427-6930F9FE66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직사각형 1">
            <a:extLst>
              <a:ext uri="{FF2B5EF4-FFF2-40B4-BE49-F238E27FC236}">
                <a16:creationId xmlns:a16="http://schemas.microsoft.com/office/drawing/2014/main" id="{695FF6C9-3C79-4772-9B16-A1341FB2DA05}"/>
              </a:ext>
            </a:extLst>
          </p:cNvPr>
          <p:cNvSpPr/>
          <p:nvPr/>
        </p:nvSpPr>
        <p:spPr>
          <a:xfrm>
            <a:off x="928195" y="5005202"/>
            <a:ext cx="34083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2008 ~ 2012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2013 ~ 2020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9B12EB73-F04B-4CAA-BAC8-3F7549A6FD09}"/>
              </a:ext>
            </a:extLst>
          </p:cNvPr>
          <p:cNvSpPr/>
          <p:nvPr/>
        </p:nvSpPr>
        <p:spPr>
          <a:xfrm>
            <a:off x="928194" y="4634495"/>
            <a:ext cx="14210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Work Experience</a:t>
            </a:r>
            <a:endParaRPr lang="ko-KR" alt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4667794" y="3013583"/>
            <a:ext cx="45719" cy="34205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1">
            <a:extLst>
              <a:ext uri="{FF2B5EF4-FFF2-40B4-BE49-F238E27FC236}">
                <a16:creationId xmlns:a16="http://schemas.microsoft.com/office/drawing/2014/main" id="{6DD3E0D9-24C8-4289-9174-1B16422000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0014152"/>
              </p:ext>
            </p:extLst>
          </p:nvPr>
        </p:nvGraphicFramePr>
        <p:xfrm>
          <a:off x="5301953" y="4745586"/>
          <a:ext cx="6076451" cy="1769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F6CE75D-F0ED-46B7-AC80-37720E1ECAF8}"/>
              </a:ext>
            </a:extLst>
          </p:cNvPr>
          <p:cNvSpPr/>
          <p:nvPr/>
        </p:nvSpPr>
        <p:spPr>
          <a:xfrm>
            <a:off x="5318436" y="4371119"/>
            <a:ext cx="3021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Skills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172D8B-EE3B-453A-808C-61A39FFE91D9}"/>
              </a:ext>
            </a:extLst>
          </p:cNvPr>
          <p:cNvSpPr/>
          <p:nvPr/>
        </p:nvSpPr>
        <p:spPr>
          <a:xfrm>
            <a:off x="10535101" y="4885788"/>
            <a:ext cx="932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70%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B5002D-8EC7-45C2-8588-2D17C7A529AF}"/>
              </a:ext>
            </a:extLst>
          </p:cNvPr>
          <p:cNvSpPr/>
          <p:nvPr/>
        </p:nvSpPr>
        <p:spPr>
          <a:xfrm>
            <a:off x="10535102" y="5263823"/>
            <a:ext cx="932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</a:rPr>
              <a:t>80%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D2F979-890D-4A4F-9E32-B12FBFBD65E6}"/>
              </a:ext>
            </a:extLst>
          </p:cNvPr>
          <p:cNvSpPr/>
          <p:nvPr/>
        </p:nvSpPr>
        <p:spPr>
          <a:xfrm>
            <a:off x="10536350" y="5641858"/>
            <a:ext cx="932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5ACFF0-F30B-4567-B1C4-B5D7EB62D676}"/>
              </a:ext>
            </a:extLst>
          </p:cNvPr>
          <p:cNvSpPr/>
          <p:nvPr/>
        </p:nvSpPr>
        <p:spPr>
          <a:xfrm>
            <a:off x="10537598" y="6019893"/>
            <a:ext cx="932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90%</a:t>
            </a:r>
          </a:p>
        </p:txBody>
      </p: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7D748DF4-F747-4160-923A-D01255962922}"/>
              </a:ext>
            </a:extLst>
          </p:cNvPr>
          <p:cNvSpPr txBox="1">
            <a:spLocks/>
          </p:cNvSpPr>
          <p:nvPr/>
        </p:nvSpPr>
        <p:spPr>
          <a:xfrm>
            <a:off x="5904315" y="3055882"/>
            <a:ext cx="5719452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MICHAEL DOE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340FA510-1236-492F-9E36-C54A8107DD30}"/>
              </a:ext>
            </a:extLst>
          </p:cNvPr>
          <p:cNvSpPr/>
          <p:nvPr/>
        </p:nvSpPr>
        <p:spPr>
          <a:xfrm>
            <a:off x="5904315" y="3453253"/>
            <a:ext cx="57194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F97B7-CF2E-49C8-B600-423428AF4DD6}"/>
              </a:ext>
            </a:extLst>
          </p:cNvPr>
          <p:cNvSpPr/>
          <p:nvPr/>
        </p:nvSpPr>
        <p:spPr>
          <a:xfrm>
            <a:off x="5074912" y="3282880"/>
            <a:ext cx="696686" cy="6966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FDB0FFF3-248E-46C8-9AE3-C75A808CF107}"/>
              </a:ext>
            </a:extLst>
          </p:cNvPr>
          <p:cNvSpPr/>
          <p:nvPr/>
        </p:nvSpPr>
        <p:spPr>
          <a:xfrm flipH="1">
            <a:off x="5227414" y="348769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3EEBEF-9B1C-45ED-9D19-78380313D9C8}"/>
              </a:ext>
            </a:extLst>
          </p:cNvPr>
          <p:cNvSpPr txBox="1"/>
          <p:nvPr/>
        </p:nvSpPr>
        <p:spPr>
          <a:xfrm>
            <a:off x="765445" y="248798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Our Team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36B966-6A5D-4413-AEBE-C1C88464E336}"/>
              </a:ext>
            </a:extLst>
          </p:cNvPr>
          <p:cNvSpPr txBox="1"/>
          <p:nvPr/>
        </p:nvSpPr>
        <p:spPr>
          <a:xfrm>
            <a:off x="759649" y="1128842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직사각형 5">
            <a:extLst>
              <a:ext uri="{FF2B5EF4-FFF2-40B4-BE49-F238E27FC236}">
                <a16:creationId xmlns:a16="http://schemas.microsoft.com/office/drawing/2014/main" id="{DECC6871-A2CD-4606-993D-57EE8FBD488F}"/>
              </a:ext>
            </a:extLst>
          </p:cNvPr>
          <p:cNvSpPr/>
          <p:nvPr/>
        </p:nvSpPr>
        <p:spPr>
          <a:xfrm>
            <a:off x="7965832" y="2166646"/>
            <a:ext cx="3657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b="1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DF09EBA-276E-4461-B34E-101FB46D9B6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val="685502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8307B847-D64D-456B-B216-57562E2DCC63}"/>
              </a:ext>
            </a:extLst>
          </p:cNvPr>
          <p:cNvSpPr txBox="1">
            <a:spLocks/>
          </p:cNvSpPr>
          <p:nvPr/>
        </p:nvSpPr>
        <p:spPr>
          <a:xfrm>
            <a:off x="2005794" y="307613"/>
            <a:ext cx="3059832" cy="2664296"/>
          </a:xfrm>
          <a:prstGeom prst="rect">
            <a:avLst/>
          </a:prstGeom>
        </p:spPr>
        <p:txBody>
          <a:bodyPr lIns="36000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altLang="ko-KR" dirty="0">
                <a:solidFill>
                  <a:schemeClr val="bg1"/>
                </a:solidFill>
                <a:latin typeface="+mj-lt"/>
              </a:rPr>
              <a:t>Two </a:t>
            </a:r>
            <a:r>
              <a:rPr lang="en-US" altLang="ko-KR" dirty="0">
                <a:solidFill>
                  <a:schemeClr val="accent3"/>
                </a:solidFill>
                <a:latin typeface="+mj-lt"/>
              </a:rPr>
              <a:t>Columns</a:t>
            </a:r>
            <a:r>
              <a:rPr lang="en-US" altLang="ko-KR" dirty="0">
                <a:solidFill>
                  <a:schemeClr val="bg1"/>
                </a:solidFill>
                <a:latin typeface="+mj-lt"/>
              </a:rPr>
              <a:t> Style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8EE5BB-5597-42A7-B779-55DD856373AD}"/>
              </a:ext>
            </a:extLst>
          </p:cNvPr>
          <p:cNvSpPr/>
          <p:nvPr/>
        </p:nvSpPr>
        <p:spPr>
          <a:xfrm>
            <a:off x="5897225" y="3712244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5723C1-76F5-4331-8E3A-8365EA8526B4}"/>
              </a:ext>
            </a:extLst>
          </p:cNvPr>
          <p:cNvSpPr/>
          <p:nvPr/>
        </p:nvSpPr>
        <p:spPr>
          <a:xfrm>
            <a:off x="5897225" y="680065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D8224-2304-4152-A710-1168E3C3A14A}"/>
              </a:ext>
            </a:extLst>
          </p:cNvPr>
          <p:cNvSpPr txBox="1"/>
          <p:nvPr/>
        </p:nvSpPr>
        <p:spPr>
          <a:xfrm>
            <a:off x="6022115" y="840050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B6D6F-4CCD-43EE-B038-6F454358295B}"/>
              </a:ext>
            </a:extLst>
          </p:cNvPr>
          <p:cNvSpPr txBox="1"/>
          <p:nvPr/>
        </p:nvSpPr>
        <p:spPr>
          <a:xfrm>
            <a:off x="6022115" y="3872229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2E4299-BCC8-4DB9-A855-2C48A446F951}"/>
              </a:ext>
            </a:extLst>
          </p:cNvPr>
          <p:cNvSpPr/>
          <p:nvPr/>
        </p:nvSpPr>
        <p:spPr>
          <a:xfrm>
            <a:off x="6234406" y="1526763"/>
            <a:ext cx="36000" cy="1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A8D83-ED14-4D3D-8B0D-478A1BD302B2}"/>
              </a:ext>
            </a:extLst>
          </p:cNvPr>
          <p:cNvSpPr/>
          <p:nvPr/>
        </p:nvSpPr>
        <p:spPr>
          <a:xfrm>
            <a:off x="6239265" y="4566757"/>
            <a:ext cx="36000" cy="1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28F15A-5134-4C50-B54D-6321575EB007}"/>
              </a:ext>
            </a:extLst>
          </p:cNvPr>
          <p:cNvSpPr txBox="1"/>
          <p:nvPr/>
        </p:nvSpPr>
        <p:spPr>
          <a:xfrm>
            <a:off x="6696432" y="778495"/>
            <a:ext cx="4688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0F3334-5FEB-4B0F-A54A-A6CD8CB7D7A4}"/>
              </a:ext>
            </a:extLst>
          </p:cNvPr>
          <p:cNvSpPr txBox="1"/>
          <p:nvPr/>
        </p:nvSpPr>
        <p:spPr>
          <a:xfrm>
            <a:off x="6696432" y="1569933"/>
            <a:ext cx="4688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A9681D-19BB-41AB-AB1B-4FAD42C15FF6}"/>
              </a:ext>
            </a:extLst>
          </p:cNvPr>
          <p:cNvSpPr txBox="1"/>
          <p:nvPr/>
        </p:nvSpPr>
        <p:spPr>
          <a:xfrm>
            <a:off x="6696432" y="3810674"/>
            <a:ext cx="4688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E35A77-8D61-4FB9-91B1-C50F4481E2A2}"/>
              </a:ext>
            </a:extLst>
          </p:cNvPr>
          <p:cNvSpPr txBox="1"/>
          <p:nvPr/>
        </p:nvSpPr>
        <p:spPr>
          <a:xfrm>
            <a:off x="6696432" y="4609927"/>
            <a:ext cx="4688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You can simply impress your audience and add a unique zing and appeal to your Presentations.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1302378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62BD43-1973-484C-8C1D-F37E18C85669}"/>
              </a:ext>
            </a:extLst>
          </p:cNvPr>
          <p:cNvSpPr/>
          <p:nvPr/>
        </p:nvSpPr>
        <p:spPr>
          <a:xfrm>
            <a:off x="0" y="1055482"/>
            <a:ext cx="12192000" cy="1656184"/>
          </a:xfrm>
          <a:prstGeom prst="rect">
            <a:avLst/>
          </a:prstGeom>
          <a:gradFill>
            <a:gsLst>
              <a:gs pos="0">
                <a:schemeClr val="accent4">
                  <a:alpha val="70000"/>
                </a:schemeClr>
              </a:gs>
              <a:gs pos="95000">
                <a:schemeClr val="accent4">
                  <a:alpha val="0"/>
                </a:schemeClr>
              </a:gs>
            </a:gsLst>
            <a:lin ang="10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C9174A5B-3179-43D1-B4C2-7BAFD513F9C8}"/>
              </a:ext>
            </a:extLst>
          </p:cNvPr>
          <p:cNvSpPr/>
          <p:nvPr/>
        </p:nvSpPr>
        <p:spPr>
          <a:xfrm rot="10800000">
            <a:off x="3495031" y="839458"/>
            <a:ext cx="2684095" cy="2088232"/>
          </a:xfrm>
          <a:custGeom>
            <a:avLst/>
            <a:gdLst/>
            <a:ahLst/>
            <a:cxnLst/>
            <a:rect l="l" t="t" r="r" b="b"/>
            <a:pathLst>
              <a:path w="2684095" h="2088232">
                <a:moveTo>
                  <a:pt x="2201306" y="2088232"/>
                </a:moveTo>
                <a:lnTo>
                  <a:pt x="102950" y="2088232"/>
                </a:lnTo>
                <a:cubicBezTo>
                  <a:pt x="46092" y="2088232"/>
                  <a:pt x="0" y="2042140"/>
                  <a:pt x="0" y="1985282"/>
                </a:cubicBezTo>
                <a:lnTo>
                  <a:pt x="0" y="102950"/>
                </a:lnTo>
                <a:cubicBezTo>
                  <a:pt x="0" y="46092"/>
                  <a:pt x="46092" y="0"/>
                  <a:pt x="102950" y="0"/>
                </a:cubicBezTo>
                <a:lnTo>
                  <a:pt x="2201306" y="0"/>
                </a:lnTo>
                <a:cubicBezTo>
                  <a:pt x="2258164" y="0"/>
                  <a:pt x="2304256" y="46092"/>
                  <a:pt x="2304256" y="102950"/>
                </a:cubicBezTo>
                <a:lnTo>
                  <a:pt x="2304256" y="1587815"/>
                </a:lnTo>
                <a:lnTo>
                  <a:pt x="2684095" y="1967654"/>
                </a:lnTo>
                <a:lnTo>
                  <a:pt x="2304256" y="1967654"/>
                </a:lnTo>
                <a:lnTo>
                  <a:pt x="2304256" y="1985282"/>
                </a:lnTo>
                <a:cubicBezTo>
                  <a:pt x="2304256" y="2042140"/>
                  <a:pt x="2258164" y="2088232"/>
                  <a:pt x="2201306" y="2088232"/>
                </a:cubicBezTo>
                <a:close/>
              </a:path>
            </a:pathLst>
          </a:custGeom>
          <a:noFill/>
          <a:ln w="508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A745DA-C32B-472E-87CC-9C380641DC1A}"/>
              </a:ext>
            </a:extLst>
          </p:cNvPr>
          <p:cNvSpPr txBox="1"/>
          <p:nvPr/>
        </p:nvSpPr>
        <p:spPr>
          <a:xfrm>
            <a:off x="4224535" y="1144910"/>
            <a:ext cx="1656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Columns Infographic Simple  Portfolio Designed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91642-E842-451C-A0B9-1A1CF59F4340}"/>
              </a:ext>
            </a:extLst>
          </p:cNvPr>
          <p:cNvSpPr txBox="1"/>
          <p:nvPr/>
        </p:nvSpPr>
        <p:spPr>
          <a:xfrm>
            <a:off x="7130561" y="2882581"/>
            <a:ext cx="422031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B6B03-809A-440D-8F72-193E5DFA6FB2}"/>
              </a:ext>
            </a:extLst>
          </p:cNvPr>
          <p:cNvSpPr txBox="1"/>
          <p:nvPr/>
        </p:nvSpPr>
        <p:spPr>
          <a:xfrm>
            <a:off x="7130562" y="1298799"/>
            <a:ext cx="42203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</a:t>
            </a:r>
            <a:endParaRPr lang="ko-KR" altLang="en-US" sz="1400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620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4018498" y="3536628"/>
            <a:ext cx="4331317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Insert the Sub Title of</a:t>
            </a:r>
          </a:p>
          <a:p>
            <a:pPr algn="ctr"/>
            <a:r>
              <a:rPr lang="en-US" altLang="ko-KR" sz="1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Your Presentation</a:t>
            </a:r>
            <a:endParaRPr lang="ko-KR" altLang="en-US" sz="1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3" name="그룹 2">
            <a:extLst>
              <a:ext uri="{FF2B5EF4-FFF2-40B4-BE49-F238E27FC236}">
                <a16:creationId xmlns:a16="http://schemas.microsoft.com/office/drawing/2014/main" id="{E0F511DD-509E-4981-AE49-52C68B68922E}"/>
              </a:ext>
            </a:extLst>
          </p:cNvPr>
          <p:cNvGrpSpPr/>
          <p:nvPr/>
        </p:nvGrpSpPr>
        <p:grpSpPr>
          <a:xfrm>
            <a:off x="891038" y="3288463"/>
            <a:ext cx="10384574" cy="936104"/>
            <a:chOff x="891037" y="3385183"/>
            <a:chExt cx="10384574" cy="936104"/>
          </a:xfrm>
          <a:solidFill>
            <a:schemeClr val="accent1"/>
          </a:solidFill>
        </p:grpSpPr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6A01469E-6546-492E-8F6F-40BFF95DFC74}"/>
                </a:ext>
              </a:extLst>
            </p:cNvPr>
            <p:cNvSpPr/>
            <p:nvPr/>
          </p:nvSpPr>
          <p:spPr>
            <a:xfrm>
              <a:off x="891037" y="3474607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72F58C56-3513-45CA-BD12-A42BA474ABEB}"/>
                </a:ext>
              </a:extLst>
            </p:cNvPr>
            <p:cNvSpPr/>
            <p:nvPr/>
          </p:nvSpPr>
          <p:spPr>
            <a:xfrm>
              <a:off x="2839789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6" name="Oval 11">
              <a:extLst>
                <a:ext uri="{FF2B5EF4-FFF2-40B4-BE49-F238E27FC236}">
                  <a16:creationId xmlns:a16="http://schemas.microsoft.com/office/drawing/2014/main" id="{881209D7-319D-42BD-BDA7-A0D1F0C0EAEE}"/>
                </a:ext>
              </a:extLst>
            </p:cNvPr>
            <p:cNvSpPr/>
            <p:nvPr/>
          </p:nvSpPr>
          <p:spPr>
            <a:xfrm>
              <a:off x="4788541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9F56E4E-3EF0-49A1-9ED9-F0A8B693C485}"/>
                </a:ext>
              </a:extLst>
            </p:cNvPr>
            <p:cNvSpPr/>
            <p:nvPr/>
          </p:nvSpPr>
          <p:spPr>
            <a:xfrm>
              <a:off x="6737293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8" name="Oval 11">
              <a:extLst>
                <a:ext uri="{FF2B5EF4-FFF2-40B4-BE49-F238E27FC236}">
                  <a16:creationId xmlns:a16="http://schemas.microsoft.com/office/drawing/2014/main" id="{76082D78-BE29-479E-B0F2-F91FC8DAC27A}"/>
                </a:ext>
              </a:extLst>
            </p:cNvPr>
            <p:cNvSpPr/>
            <p:nvPr/>
          </p:nvSpPr>
          <p:spPr>
            <a:xfrm>
              <a:off x="8686045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4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C0D5D5F-9935-42E5-B441-322D0E63B4C7}"/>
                </a:ext>
              </a:extLst>
            </p:cNvPr>
            <p:cNvSpPr/>
            <p:nvPr/>
          </p:nvSpPr>
          <p:spPr>
            <a:xfrm>
              <a:off x="10339507" y="3385183"/>
              <a:ext cx="936104" cy="93610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73C8711-C0BC-4D75-9871-465704685B63}"/>
                </a:ext>
              </a:extLst>
            </p:cNvPr>
            <p:cNvSpPr/>
            <p:nvPr/>
          </p:nvSpPr>
          <p:spPr>
            <a:xfrm>
              <a:off x="10637064" y="3682740"/>
              <a:ext cx="340990" cy="34099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7F229F6-858E-4336-9F4F-805B607B857B}"/>
              </a:ext>
            </a:extLst>
          </p:cNvPr>
          <p:cNvGrpSpPr/>
          <p:nvPr/>
        </p:nvGrpSpPr>
        <p:grpSpPr>
          <a:xfrm>
            <a:off x="891038" y="1641003"/>
            <a:ext cx="2002019" cy="1404518"/>
            <a:chOff x="731302" y="4139408"/>
            <a:chExt cx="1834846" cy="140451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0CCA43B-693C-42A6-95DC-E73BF954CF87}"/>
                </a:ext>
              </a:extLst>
            </p:cNvPr>
            <p:cNvSpPr txBox="1"/>
            <p:nvPr/>
          </p:nvSpPr>
          <p:spPr>
            <a:xfrm>
              <a:off x="751322" y="4897595"/>
              <a:ext cx="1814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D4D04A0-3C04-4497-971C-A01F7B989A40}"/>
                </a:ext>
              </a:extLst>
            </p:cNvPr>
            <p:cNvSpPr txBox="1"/>
            <p:nvPr/>
          </p:nvSpPr>
          <p:spPr>
            <a:xfrm>
              <a:off x="731302" y="4629602"/>
              <a:ext cx="182447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AD3EBB0-C8C4-4007-876A-1D2AAC9F879F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2016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9276F9-2464-427B-8797-18583A740472}"/>
              </a:ext>
            </a:extLst>
          </p:cNvPr>
          <p:cNvGrpSpPr/>
          <p:nvPr/>
        </p:nvGrpSpPr>
        <p:grpSpPr>
          <a:xfrm>
            <a:off x="4800631" y="1678929"/>
            <a:ext cx="2002019" cy="1404518"/>
            <a:chOff x="731302" y="4139408"/>
            <a:chExt cx="1834846" cy="1404518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16E5E0F-664B-45AA-9A5A-AF69FF8DBA55}"/>
                </a:ext>
              </a:extLst>
            </p:cNvPr>
            <p:cNvSpPr txBox="1"/>
            <p:nvPr/>
          </p:nvSpPr>
          <p:spPr>
            <a:xfrm>
              <a:off x="751322" y="4897595"/>
              <a:ext cx="1814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1B7A509-906D-498C-86F8-C545A5CFE54A}"/>
                </a:ext>
              </a:extLst>
            </p:cNvPr>
            <p:cNvSpPr txBox="1"/>
            <p:nvPr/>
          </p:nvSpPr>
          <p:spPr>
            <a:xfrm>
              <a:off x="731302" y="4629602"/>
              <a:ext cx="182447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74BD466-0F65-4475-AE02-88CA95D3B52F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2018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E28C085-9289-4873-BAAD-F43595F520AF}"/>
              </a:ext>
            </a:extLst>
          </p:cNvPr>
          <p:cNvGrpSpPr/>
          <p:nvPr/>
        </p:nvGrpSpPr>
        <p:grpSpPr>
          <a:xfrm>
            <a:off x="8877396" y="4347362"/>
            <a:ext cx="1971579" cy="1404518"/>
            <a:chOff x="731302" y="4139408"/>
            <a:chExt cx="1834846" cy="140451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9380179-6E10-4D33-86E1-3F3407701D88}"/>
                </a:ext>
              </a:extLst>
            </p:cNvPr>
            <p:cNvSpPr txBox="1"/>
            <p:nvPr/>
          </p:nvSpPr>
          <p:spPr>
            <a:xfrm>
              <a:off x="751322" y="4897595"/>
              <a:ext cx="1814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31E8A83-DCA7-4AB0-B921-AEF903BFE6E1}"/>
                </a:ext>
              </a:extLst>
            </p:cNvPr>
            <p:cNvSpPr txBox="1"/>
            <p:nvPr/>
          </p:nvSpPr>
          <p:spPr>
            <a:xfrm>
              <a:off x="731302" y="4629602"/>
              <a:ext cx="182447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7122F41-A8DF-43C9-A219-D66A180E50D3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2019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BE62D5A-FC98-4435-A898-77D1D9F64783}"/>
              </a:ext>
            </a:extLst>
          </p:cNvPr>
          <p:cNvGrpSpPr/>
          <p:nvPr/>
        </p:nvGrpSpPr>
        <p:grpSpPr>
          <a:xfrm>
            <a:off x="8710224" y="1676097"/>
            <a:ext cx="2002019" cy="1404518"/>
            <a:chOff x="731302" y="4139408"/>
            <a:chExt cx="1834846" cy="140451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A75B41A-1F2E-45DE-AB5E-47F2FDFE294A}"/>
                </a:ext>
              </a:extLst>
            </p:cNvPr>
            <p:cNvSpPr txBox="1"/>
            <p:nvPr/>
          </p:nvSpPr>
          <p:spPr>
            <a:xfrm>
              <a:off x="751322" y="4897595"/>
              <a:ext cx="1814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20D68CF-7813-4F4F-A721-25AD1B92AE8C}"/>
                </a:ext>
              </a:extLst>
            </p:cNvPr>
            <p:cNvSpPr txBox="1"/>
            <p:nvPr/>
          </p:nvSpPr>
          <p:spPr>
            <a:xfrm>
              <a:off x="731302" y="4629602"/>
              <a:ext cx="182447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0ACF341-B048-46E5-8FA1-44FF1596C873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  <a:cs typeface="Arial" pitchFamily="34" charset="0"/>
                </a:rPr>
                <a:t>2020</a:t>
              </a:r>
              <a:endParaRPr lang="ko-KR" altLang="en-US" sz="3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87" name="Group 36">
            <a:extLst>
              <a:ext uri="{FF2B5EF4-FFF2-40B4-BE49-F238E27FC236}">
                <a16:creationId xmlns:a16="http://schemas.microsoft.com/office/drawing/2014/main" id="{E0DC37C7-0130-47C8-A182-D4BB86758467}"/>
              </a:ext>
            </a:extLst>
          </p:cNvPr>
          <p:cNvGrpSpPr/>
          <p:nvPr/>
        </p:nvGrpSpPr>
        <p:grpSpPr>
          <a:xfrm>
            <a:off x="4967803" y="4502594"/>
            <a:ext cx="1971579" cy="1404518"/>
            <a:chOff x="731302" y="4139408"/>
            <a:chExt cx="1834846" cy="1404518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98B9D09-C535-4FE8-8C82-AD6D4942B1ED}"/>
                </a:ext>
              </a:extLst>
            </p:cNvPr>
            <p:cNvSpPr txBox="1"/>
            <p:nvPr/>
          </p:nvSpPr>
          <p:spPr>
            <a:xfrm>
              <a:off x="751322" y="4897595"/>
              <a:ext cx="1814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68004B3-2EF0-40FD-A131-8A2975A3C1B1}"/>
                </a:ext>
              </a:extLst>
            </p:cNvPr>
            <p:cNvSpPr txBox="1"/>
            <p:nvPr/>
          </p:nvSpPr>
          <p:spPr>
            <a:xfrm>
              <a:off x="731302" y="4629602"/>
              <a:ext cx="182447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5EB3CCB-F19A-4874-A3B8-9A40845D57E5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2017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721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3317B-7099-4DB2-9B9B-CB6B8052FD23}"/>
              </a:ext>
            </a:extLst>
          </p:cNvPr>
          <p:cNvSpPr txBox="1"/>
          <p:nvPr/>
        </p:nvSpPr>
        <p:spPr>
          <a:xfrm>
            <a:off x="978884" y="900555"/>
            <a:ext cx="3310877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842B362-5267-4E8E-9DC9-5E7BCDBA4944}"/>
              </a:ext>
            </a:extLst>
          </p:cNvPr>
          <p:cNvSpPr/>
          <p:nvPr/>
        </p:nvSpPr>
        <p:spPr>
          <a:xfrm rot="2914269" flipH="1">
            <a:off x="7343972" y="814459"/>
            <a:ext cx="2091480" cy="965298"/>
          </a:xfrm>
          <a:custGeom>
            <a:avLst/>
            <a:gdLst>
              <a:gd name="connsiteX0" fmla="*/ 7144 w 371475"/>
              <a:gd name="connsiteY0" fmla="*/ 145256 h 171450"/>
              <a:gd name="connsiteX1" fmla="*/ 90011 w 371475"/>
              <a:gd name="connsiteY1" fmla="*/ 32861 h 171450"/>
              <a:gd name="connsiteX2" fmla="*/ 250984 w 371475"/>
              <a:gd name="connsiteY2" fmla="*/ 7144 h 171450"/>
              <a:gd name="connsiteX3" fmla="*/ 361474 w 371475"/>
              <a:gd name="connsiteY3" fmla="*/ 103346 h 171450"/>
              <a:gd name="connsiteX4" fmla="*/ 367189 w 371475"/>
              <a:gd name="connsiteY4" fmla="*/ 139541 h 171450"/>
              <a:gd name="connsiteX5" fmla="*/ 343376 w 371475"/>
              <a:gd name="connsiteY5" fmla="*/ 143351 h 171450"/>
              <a:gd name="connsiteX6" fmla="*/ 234791 w 371475"/>
              <a:gd name="connsiteY6" fmla="*/ 58579 h 171450"/>
              <a:gd name="connsiteX7" fmla="*/ 117634 w 371475"/>
              <a:gd name="connsiteY7" fmla="*/ 76676 h 171450"/>
              <a:gd name="connsiteX8" fmla="*/ 58579 w 371475"/>
              <a:gd name="connsiteY8" fmla="*/ 1671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7BFAD2-9B23-49E5-9442-6B5F0426A5D3}"/>
              </a:ext>
            </a:extLst>
          </p:cNvPr>
          <p:cNvSpPr/>
          <p:nvPr/>
        </p:nvSpPr>
        <p:spPr>
          <a:xfrm rot="18276566" flipH="1">
            <a:off x="7220052" y="2293408"/>
            <a:ext cx="2037854" cy="1126178"/>
          </a:xfrm>
          <a:custGeom>
            <a:avLst/>
            <a:gdLst>
              <a:gd name="connsiteX0" fmla="*/ 7144 w 361950"/>
              <a:gd name="connsiteY0" fmla="*/ 114776 h 200025"/>
              <a:gd name="connsiteX1" fmla="*/ 120491 w 361950"/>
              <a:gd name="connsiteY1" fmla="*/ 194786 h 200025"/>
              <a:gd name="connsiteX2" fmla="*/ 281464 w 361950"/>
              <a:gd name="connsiteY2" fmla="*/ 169069 h 200025"/>
              <a:gd name="connsiteX3" fmla="*/ 355759 w 361950"/>
              <a:gd name="connsiteY3" fmla="*/ 43339 h 200025"/>
              <a:gd name="connsiteX4" fmla="*/ 350044 w 361950"/>
              <a:gd name="connsiteY4" fmla="*/ 7144 h 200025"/>
              <a:gd name="connsiteX5" fmla="*/ 327184 w 361950"/>
              <a:gd name="connsiteY5" fmla="*/ 10954 h 200025"/>
              <a:gd name="connsiteX6" fmla="*/ 250031 w 361950"/>
              <a:gd name="connsiteY6" fmla="*/ 125254 h 200025"/>
              <a:gd name="connsiteX7" fmla="*/ 132874 w 361950"/>
              <a:gd name="connsiteY7" fmla="*/ 144304 h 200025"/>
              <a:gd name="connsiteX8" fmla="*/ 48101 w 361950"/>
              <a:gd name="connsiteY8" fmla="*/ 7762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35F2C2-69E3-47FE-9C7F-D0A371094E5D}"/>
              </a:ext>
            </a:extLst>
          </p:cNvPr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81F10C5-CBFA-446B-8950-5626666D2980}"/>
                </a:ext>
              </a:extLst>
            </p:cNvPr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5159FDA-FFBF-47D6-BA1F-D7F868E15D2E}"/>
                </a:ext>
              </a:extLst>
            </p:cNvPr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A1A5A1C-5F9B-46B4-B933-3A5636C6A581}"/>
                </a:ext>
              </a:extLst>
            </p:cNvPr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40FF674-C67C-4EFC-8E86-0877F7FE5B7B}"/>
                </a:ext>
              </a:extLst>
            </p:cNvPr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475370-FD97-463A-AC6B-5293E5F0C1F6}"/>
                </a:ext>
              </a:extLst>
            </p:cNvPr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BA21EDB-0712-4DF1-9C27-E5547F34ED91}"/>
                </a:ext>
              </a:extLst>
            </p:cNvPr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23665E-B66C-4CD8-B38F-B4AD57E4F764}"/>
                </a:ext>
              </a:extLst>
            </p:cNvPr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B08F4A-D263-460C-AA58-C4338F88900C}"/>
              </a:ext>
            </a:extLst>
          </p:cNvPr>
          <p:cNvGrpSpPr/>
          <p:nvPr/>
        </p:nvGrpSpPr>
        <p:grpSpPr>
          <a:xfrm>
            <a:off x="5510027" y="605297"/>
            <a:ext cx="2769296" cy="2769297"/>
            <a:chOff x="984620" y="2262130"/>
            <a:chExt cx="3448947" cy="3448948"/>
          </a:xfrm>
        </p:grpSpPr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E4EDC33B-4E8B-45D5-AC90-BC9385F40F9F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3C551EB6-CC57-49E6-951F-8CA0AE1CDB15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3305" r="-42566" b="55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A743923-2C7B-4BE6-9C35-008F89048BA7}"/>
              </a:ext>
            </a:extLst>
          </p:cNvPr>
          <p:cNvSpPr txBox="1"/>
          <p:nvPr/>
        </p:nvSpPr>
        <p:spPr>
          <a:xfrm>
            <a:off x="6169286" y="1451336"/>
            <a:ext cx="202113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Machine Learning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5EED64-9A99-4496-A447-E034B60D3719}"/>
              </a:ext>
            </a:extLst>
          </p:cNvPr>
          <p:cNvGrpSpPr/>
          <p:nvPr/>
        </p:nvGrpSpPr>
        <p:grpSpPr>
          <a:xfrm>
            <a:off x="6014233" y="1611624"/>
            <a:ext cx="86235" cy="756643"/>
            <a:chOff x="705340" y="3177056"/>
            <a:chExt cx="86235" cy="756643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739088-19DF-4033-A5AA-A34C807608EE}"/>
                </a:ext>
              </a:extLst>
            </p:cNvPr>
            <p:cNvSpPr/>
            <p:nvPr/>
          </p:nvSpPr>
          <p:spPr>
            <a:xfrm>
              <a:off x="755575" y="3177699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81AC5B-19C8-4746-85A4-12E2ECF68565}"/>
                </a:ext>
              </a:extLst>
            </p:cNvPr>
            <p:cNvSpPr/>
            <p:nvPr/>
          </p:nvSpPr>
          <p:spPr>
            <a:xfrm>
              <a:off x="705340" y="3177056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B2C291-F240-4FB2-B677-B42BA4BB1FBF}"/>
              </a:ext>
            </a:extLst>
          </p:cNvPr>
          <p:cNvSpPr txBox="1"/>
          <p:nvPr/>
        </p:nvSpPr>
        <p:spPr>
          <a:xfrm>
            <a:off x="966647" y="3284575"/>
            <a:ext cx="441301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310305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96">
            <a:extLst>
              <a:ext uri="{FF2B5EF4-FFF2-40B4-BE49-F238E27FC236}">
                <a16:creationId xmlns:a16="http://schemas.microsoft.com/office/drawing/2014/main" id="{6FA90F40-9475-44A4-B029-E7ADB0595DF4}"/>
              </a:ext>
            </a:extLst>
          </p:cNvPr>
          <p:cNvSpPr/>
          <p:nvPr/>
        </p:nvSpPr>
        <p:spPr>
          <a:xfrm>
            <a:off x="5726635" y="1929229"/>
            <a:ext cx="1219926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80B45867-92D9-4512-8CCF-98BEEB4C6674}"/>
              </a:ext>
            </a:extLst>
          </p:cNvPr>
          <p:cNvSpPr/>
          <p:nvPr/>
        </p:nvSpPr>
        <p:spPr>
          <a:xfrm>
            <a:off x="6205608" y="789658"/>
            <a:ext cx="1519599" cy="1519599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ounded Rectangle 96">
            <a:extLst>
              <a:ext uri="{FF2B5EF4-FFF2-40B4-BE49-F238E27FC236}">
                <a16:creationId xmlns:a16="http://schemas.microsoft.com/office/drawing/2014/main" id="{C0AE763C-858D-4C72-80CE-27833870E988}"/>
              </a:ext>
            </a:extLst>
          </p:cNvPr>
          <p:cNvSpPr/>
          <p:nvPr/>
        </p:nvSpPr>
        <p:spPr>
          <a:xfrm>
            <a:off x="6984253" y="789658"/>
            <a:ext cx="5207747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ounded Rectangle 96">
            <a:extLst>
              <a:ext uri="{FF2B5EF4-FFF2-40B4-BE49-F238E27FC236}">
                <a16:creationId xmlns:a16="http://schemas.microsoft.com/office/drawing/2014/main" id="{A292042E-5456-45FE-9561-9F5C8ECAEFDD}"/>
              </a:ext>
            </a:extLst>
          </p:cNvPr>
          <p:cNvSpPr/>
          <p:nvPr/>
        </p:nvSpPr>
        <p:spPr>
          <a:xfrm>
            <a:off x="4469016" y="3068800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A8F75F8E-32CF-42B7-A103-B15C60E18B98}"/>
              </a:ext>
            </a:extLst>
          </p:cNvPr>
          <p:cNvSpPr/>
          <p:nvPr/>
        </p:nvSpPr>
        <p:spPr>
          <a:xfrm>
            <a:off x="4947989" y="1929229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le 96">
            <a:extLst>
              <a:ext uri="{FF2B5EF4-FFF2-40B4-BE49-F238E27FC236}">
                <a16:creationId xmlns:a16="http://schemas.microsoft.com/office/drawing/2014/main" id="{A9160358-B538-4278-B4F9-A84DB164311D}"/>
              </a:ext>
            </a:extLst>
          </p:cNvPr>
          <p:cNvSpPr/>
          <p:nvPr/>
        </p:nvSpPr>
        <p:spPr>
          <a:xfrm>
            <a:off x="3211397" y="4208371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0A8F7C65-833E-4F34-8F38-B5D7F7D92A52}"/>
              </a:ext>
            </a:extLst>
          </p:cNvPr>
          <p:cNvSpPr/>
          <p:nvPr/>
        </p:nvSpPr>
        <p:spPr>
          <a:xfrm>
            <a:off x="3690370" y="3068800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8CDC64-CB6F-46A4-BC82-EB7408C05A62}"/>
              </a:ext>
            </a:extLst>
          </p:cNvPr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96">
            <a:extLst>
              <a:ext uri="{FF2B5EF4-FFF2-40B4-BE49-F238E27FC236}">
                <a16:creationId xmlns:a16="http://schemas.microsoft.com/office/drawing/2014/main" id="{05A6C3BF-7F50-45A5-A56B-779D85BB39F7}"/>
              </a:ext>
            </a:extLst>
          </p:cNvPr>
          <p:cNvSpPr/>
          <p:nvPr/>
        </p:nvSpPr>
        <p:spPr>
          <a:xfrm>
            <a:off x="0" y="5344314"/>
            <a:ext cx="3188778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82974F-B797-4E76-AD13-C0CC36D5EE2C}"/>
              </a:ext>
            </a:extLst>
          </p:cNvPr>
          <p:cNvGrpSpPr/>
          <p:nvPr/>
        </p:nvGrpSpPr>
        <p:grpSpPr>
          <a:xfrm>
            <a:off x="5574812" y="3879118"/>
            <a:ext cx="3680309" cy="709281"/>
            <a:chOff x="1199735" y="1275606"/>
            <a:chExt cx="1962585" cy="709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0BD255-E849-4B96-8138-47504FA2F76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E84779-35EA-4872-8367-0EAE74E67CA7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7F4B41-8FE6-4001-9A2A-827590645136}"/>
              </a:ext>
            </a:extLst>
          </p:cNvPr>
          <p:cNvGrpSpPr/>
          <p:nvPr/>
        </p:nvGrpSpPr>
        <p:grpSpPr>
          <a:xfrm>
            <a:off x="8076949" y="1415310"/>
            <a:ext cx="2888511" cy="893947"/>
            <a:chOff x="1199735" y="1275606"/>
            <a:chExt cx="1962585" cy="89394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2EFD62-6459-4D1D-A108-B91C2A40EB2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8DF01A-F232-4963-BC94-2163305D53A2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D0AC7F8-60D5-4568-BECE-72F7896670B4}"/>
              </a:ext>
            </a:extLst>
          </p:cNvPr>
          <p:cNvGrpSpPr/>
          <p:nvPr/>
        </p:nvGrpSpPr>
        <p:grpSpPr>
          <a:xfrm>
            <a:off x="4323743" y="5018689"/>
            <a:ext cx="3680309" cy="709281"/>
            <a:chOff x="1199735" y="1275606"/>
            <a:chExt cx="1962585" cy="70928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FBBC4A-2A0B-48C2-8B1A-A9231E1F848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1AAF1D-D949-4E4A-B377-A8E496D66BAE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Donut 8">
            <a:extLst>
              <a:ext uri="{FF2B5EF4-FFF2-40B4-BE49-F238E27FC236}">
                <a16:creationId xmlns:a16="http://schemas.microsoft.com/office/drawing/2014/main" id="{5DD4C900-7672-4C45-A30E-397B41D18687}"/>
              </a:ext>
            </a:extLst>
          </p:cNvPr>
          <p:cNvSpPr/>
          <p:nvPr/>
        </p:nvSpPr>
        <p:spPr>
          <a:xfrm>
            <a:off x="5537081" y="2455480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Donut 24">
            <a:extLst>
              <a:ext uri="{FF2B5EF4-FFF2-40B4-BE49-F238E27FC236}">
                <a16:creationId xmlns:a16="http://schemas.microsoft.com/office/drawing/2014/main" id="{32AA287B-CF9F-467C-A5C0-CE3CC2F1A3D7}"/>
              </a:ext>
            </a:extLst>
          </p:cNvPr>
          <p:cNvSpPr/>
          <p:nvPr/>
        </p:nvSpPr>
        <p:spPr>
          <a:xfrm>
            <a:off x="6767798" y="1342851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Block Arc 25">
            <a:extLst>
              <a:ext uri="{FF2B5EF4-FFF2-40B4-BE49-F238E27FC236}">
                <a16:creationId xmlns:a16="http://schemas.microsoft.com/office/drawing/2014/main" id="{31FE919C-941E-4BE6-A9BE-8BF45AA177F7}"/>
              </a:ext>
            </a:extLst>
          </p:cNvPr>
          <p:cNvSpPr>
            <a:spLocks noChangeAspect="1"/>
          </p:cNvSpPr>
          <p:nvPr/>
        </p:nvSpPr>
        <p:spPr>
          <a:xfrm>
            <a:off x="3069507" y="4737822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자유형 151">
            <a:extLst>
              <a:ext uri="{FF2B5EF4-FFF2-40B4-BE49-F238E27FC236}">
                <a16:creationId xmlns:a16="http://schemas.microsoft.com/office/drawing/2014/main" id="{15F5A486-914E-4CD1-A4C9-53BA05E124B6}"/>
              </a:ext>
            </a:extLst>
          </p:cNvPr>
          <p:cNvSpPr/>
          <p:nvPr/>
        </p:nvSpPr>
        <p:spPr>
          <a:xfrm>
            <a:off x="4246777" y="3657678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DEC173AA-C82E-4B92-B550-6E65463C41A6}"/>
              </a:ext>
            </a:extLst>
          </p:cNvPr>
          <p:cNvSpPr/>
          <p:nvPr/>
        </p:nvSpPr>
        <p:spPr>
          <a:xfrm>
            <a:off x="2432751" y="4208371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21FF8C-469D-44EA-AA83-0E347346E98D}"/>
              </a:ext>
            </a:extLst>
          </p:cNvPr>
          <p:cNvGrpSpPr/>
          <p:nvPr/>
        </p:nvGrpSpPr>
        <p:grpSpPr>
          <a:xfrm>
            <a:off x="6825881" y="2739547"/>
            <a:ext cx="3680309" cy="709281"/>
            <a:chOff x="1199735" y="1275606"/>
            <a:chExt cx="1962585" cy="70928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1C556D-4B7E-4FBC-8F1D-B1FF6A996E07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919B331-E5DF-4207-8F99-4863206F079D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FFD1FFE-EE5D-4508-BC53-E1CBBA637A09}"/>
              </a:ext>
            </a:extLst>
          </p:cNvPr>
          <p:cNvSpPr txBox="1"/>
          <p:nvPr/>
        </p:nvSpPr>
        <p:spPr>
          <a:xfrm>
            <a:off x="877032" y="604536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B6361-4540-43B4-860A-05DE7AC23058}"/>
              </a:ext>
            </a:extLst>
          </p:cNvPr>
          <p:cNvSpPr txBox="1"/>
          <p:nvPr/>
        </p:nvSpPr>
        <p:spPr>
          <a:xfrm>
            <a:off x="875062" y="2140684"/>
            <a:ext cx="224132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13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84C7E176-6428-4F2F-BBC4-8119020D2361}"/>
              </a:ext>
            </a:extLst>
          </p:cNvPr>
          <p:cNvSpPr txBox="1">
            <a:spLocks/>
          </p:cNvSpPr>
          <p:nvPr/>
        </p:nvSpPr>
        <p:spPr>
          <a:xfrm>
            <a:off x="938366" y="452673"/>
            <a:ext cx="4158736" cy="253497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B1DE5-B531-494D-96CB-47E2D24FD033}"/>
              </a:ext>
            </a:extLst>
          </p:cNvPr>
          <p:cNvSpPr txBox="1"/>
          <p:nvPr/>
        </p:nvSpPr>
        <p:spPr>
          <a:xfrm>
            <a:off x="6955517" y="4105632"/>
            <a:ext cx="41176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DDBB5-4C29-4C7C-9D94-1B509A12B459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D1D76A-9557-4E73-AD9F-645BB8099787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B4857C-E690-4914-BDF0-D0A5C9BEDB5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3064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1E46B5-3E9D-481D-AD27-9AE1BF86D55D}"/>
              </a:ext>
            </a:extLst>
          </p:cNvPr>
          <p:cNvGrpSpPr/>
          <p:nvPr/>
        </p:nvGrpSpPr>
        <p:grpSpPr>
          <a:xfrm>
            <a:off x="3720882" y="1824134"/>
            <a:ext cx="3765905" cy="923331"/>
            <a:chOff x="6210997" y="1433695"/>
            <a:chExt cx="3887322" cy="65687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5E9035-982A-4EFA-81ED-239D0FCFC4B5}"/>
                </a:ext>
              </a:extLst>
            </p:cNvPr>
            <p:cNvSpPr txBox="1"/>
            <p:nvPr/>
          </p:nvSpPr>
          <p:spPr>
            <a:xfrm>
              <a:off x="6210999" y="1433695"/>
              <a:ext cx="3887320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</a:t>
              </a:r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1CE7854-7D2A-426A-B89A-FE20F6F34FD6}"/>
                </a:ext>
              </a:extLst>
            </p:cNvPr>
            <p:cNvSpPr txBox="1"/>
            <p:nvPr/>
          </p:nvSpPr>
          <p:spPr>
            <a:xfrm>
              <a:off x="6210997" y="1630759"/>
              <a:ext cx="3887320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97BF848-8540-4193-A521-A263C51C7C62}"/>
              </a:ext>
            </a:extLst>
          </p:cNvPr>
          <p:cNvGrpSpPr/>
          <p:nvPr/>
        </p:nvGrpSpPr>
        <p:grpSpPr>
          <a:xfrm>
            <a:off x="8808632" y="3045684"/>
            <a:ext cx="2725483" cy="1292662"/>
            <a:chOff x="6210996" y="1433695"/>
            <a:chExt cx="1712589" cy="9196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D40F8A-D696-4C92-A9A7-24AD96D360E9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8CF903-A9DD-4978-8541-EB3B19A36034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F577926-49EE-452C-A8C3-33C9CCD80B88}"/>
              </a:ext>
            </a:extLst>
          </p:cNvPr>
          <p:cNvGrpSpPr/>
          <p:nvPr/>
        </p:nvGrpSpPr>
        <p:grpSpPr>
          <a:xfrm>
            <a:off x="657892" y="4335992"/>
            <a:ext cx="2718009" cy="1292662"/>
            <a:chOff x="6210996" y="1433695"/>
            <a:chExt cx="1712589" cy="9196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7DBBE5-25E6-4450-8420-FB11A4513699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2AEDCE-C538-490A-A8DA-31CE196C6CE0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F1C9C6-75F4-454C-B9C7-D3DF65C867DD}"/>
              </a:ext>
            </a:extLst>
          </p:cNvPr>
          <p:cNvGrpSpPr/>
          <p:nvPr/>
        </p:nvGrpSpPr>
        <p:grpSpPr>
          <a:xfrm>
            <a:off x="4694774" y="5385827"/>
            <a:ext cx="3767574" cy="923331"/>
            <a:chOff x="4140240" y="1433695"/>
            <a:chExt cx="3889044" cy="65687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5AFFB7-E208-4DE7-88CF-90C028B0DCC7}"/>
                </a:ext>
              </a:extLst>
            </p:cNvPr>
            <p:cNvSpPr txBox="1"/>
            <p:nvPr/>
          </p:nvSpPr>
          <p:spPr>
            <a:xfrm>
              <a:off x="4140244" y="1433695"/>
              <a:ext cx="3889040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</a:t>
              </a:r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10949F-A835-40AA-AA85-FFBEE629049B}"/>
                </a:ext>
              </a:extLst>
            </p:cNvPr>
            <p:cNvSpPr txBox="1"/>
            <p:nvPr/>
          </p:nvSpPr>
          <p:spPr>
            <a:xfrm>
              <a:off x="4140240" y="1630759"/>
              <a:ext cx="3889040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40">
            <a:extLst>
              <a:ext uri="{FF2B5EF4-FFF2-40B4-BE49-F238E27FC236}">
                <a16:creationId xmlns:a16="http://schemas.microsoft.com/office/drawing/2014/main" id="{B92B284C-199E-4AEE-898C-FF4B7523C016}"/>
              </a:ext>
            </a:extLst>
          </p:cNvPr>
          <p:cNvGrpSpPr/>
          <p:nvPr/>
        </p:nvGrpSpPr>
        <p:grpSpPr>
          <a:xfrm>
            <a:off x="5003250" y="2726874"/>
            <a:ext cx="3210459" cy="1873214"/>
            <a:chOff x="3479248" y="2668635"/>
            <a:chExt cx="3210459" cy="1873214"/>
          </a:xfrm>
          <a:solidFill>
            <a:schemeClr val="accent1"/>
          </a:solidFill>
        </p:grpSpPr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6C49E82E-177D-4877-883B-07A019F4B03C}"/>
                </a:ext>
              </a:extLst>
            </p:cNvPr>
            <p:cNvSpPr/>
            <p:nvPr/>
          </p:nvSpPr>
          <p:spPr>
            <a:xfrm>
              <a:off x="3479248" y="2752585"/>
              <a:ext cx="2566660" cy="1789264"/>
            </a:xfrm>
            <a:custGeom>
              <a:avLst/>
              <a:gdLst>
                <a:gd name="connsiteX0" fmla="*/ 1175617 w 2534905"/>
                <a:gd name="connsiteY0" fmla="*/ 0 h 1809852"/>
                <a:gd name="connsiteX1" fmla="*/ 2534905 w 2534905"/>
                <a:gd name="connsiteY1" fmla="*/ 0 h 1809852"/>
                <a:gd name="connsiteX2" fmla="*/ 2534905 w 2534905"/>
                <a:gd name="connsiteY2" fmla="*/ 386082 h 1809852"/>
                <a:gd name="connsiteX3" fmla="*/ 1184707 w 2534905"/>
                <a:gd name="connsiteY3" fmla="*/ 386082 h 1809852"/>
                <a:gd name="connsiteX4" fmla="*/ 281517 w 2534905"/>
                <a:gd name="connsiteY4" fmla="*/ 997020 h 1809852"/>
                <a:gd name="connsiteX5" fmla="*/ 1183118 w 2534905"/>
                <a:gd name="connsiteY5" fmla="*/ 1721379 h 1809852"/>
                <a:gd name="connsiteX6" fmla="*/ 12 w 2534905"/>
                <a:gd name="connsiteY6" fmla="*/ 921450 h 1809852"/>
                <a:gd name="connsiteX7" fmla="*/ 1175617 w 2534905"/>
                <a:gd name="connsiteY7" fmla="*/ 473 h 1809852"/>
                <a:gd name="connsiteX8" fmla="*/ 1175617 w 2534905"/>
                <a:gd name="connsiteY8" fmla="*/ 0 h 1809852"/>
                <a:gd name="connsiteX0" fmla="*/ 1175617 w 2534905"/>
                <a:gd name="connsiteY0" fmla="*/ 0 h 1809852"/>
                <a:gd name="connsiteX1" fmla="*/ 2534905 w 2534905"/>
                <a:gd name="connsiteY1" fmla="*/ 0 h 1809852"/>
                <a:gd name="connsiteX2" fmla="*/ 2534905 w 2534905"/>
                <a:gd name="connsiteY2" fmla="*/ 386082 h 1809852"/>
                <a:gd name="connsiteX3" fmla="*/ 1184707 w 2534905"/>
                <a:gd name="connsiteY3" fmla="*/ 386082 h 1809852"/>
                <a:gd name="connsiteX4" fmla="*/ 281517 w 2534905"/>
                <a:gd name="connsiteY4" fmla="*/ 997020 h 1809852"/>
                <a:gd name="connsiteX5" fmla="*/ 1183118 w 2534905"/>
                <a:gd name="connsiteY5" fmla="*/ 1721379 h 1809852"/>
                <a:gd name="connsiteX6" fmla="*/ 12 w 2534905"/>
                <a:gd name="connsiteY6" fmla="*/ 921450 h 1809852"/>
                <a:gd name="connsiteX7" fmla="*/ 1175617 w 2534905"/>
                <a:gd name="connsiteY7" fmla="*/ 473 h 1809852"/>
                <a:gd name="connsiteX8" fmla="*/ 1175617 w 2534905"/>
                <a:gd name="connsiteY8" fmla="*/ 0 h 1809852"/>
                <a:gd name="connsiteX0" fmla="*/ 1207346 w 2566634"/>
                <a:gd name="connsiteY0" fmla="*/ 0 h 1812297"/>
                <a:gd name="connsiteX1" fmla="*/ 2566634 w 2566634"/>
                <a:gd name="connsiteY1" fmla="*/ 0 h 1812297"/>
                <a:gd name="connsiteX2" fmla="*/ 2566634 w 2566634"/>
                <a:gd name="connsiteY2" fmla="*/ 386082 h 1812297"/>
                <a:gd name="connsiteX3" fmla="*/ 1216436 w 2566634"/>
                <a:gd name="connsiteY3" fmla="*/ 386082 h 1812297"/>
                <a:gd name="connsiteX4" fmla="*/ 313246 w 2566634"/>
                <a:gd name="connsiteY4" fmla="*/ 997020 h 1812297"/>
                <a:gd name="connsiteX5" fmla="*/ 1214847 w 2566634"/>
                <a:gd name="connsiteY5" fmla="*/ 1721379 h 1812297"/>
                <a:gd name="connsiteX6" fmla="*/ 11 w 2566634"/>
                <a:gd name="connsiteY6" fmla="*/ 935873 h 1812297"/>
                <a:gd name="connsiteX7" fmla="*/ 1207346 w 2566634"/>
                <a:gd name="connsiteY7" fmla="*/ 473 h 1812297"/>
                <a:gd name="connsiteX8" fmla="*/ 1207346 w 2566634"/>
                <a:gd name="connsiteY8" fmla="*/ 0 h 1812297"/>
                <a:gd name="connsiteX0" fmla="*/ 1207796 w 2567084"/>
                <a:gd name="connsiteY0" fmla="*/ 0 h 1812297"/>
                <a:gd name="connsiteX1" fmla="*/ 2567084 w 2567084"/>
                <a:gd name="connsiteY1" fmla="*/ 0 h 1812297"/>
                <a:gd name="connsiteX2" fmla="*/ 2567084 w 2567084"/>
                <a:gd name="connsiteY2" fmla="*/ 386082 h 1812297"/>
                <a:gd name="connsiteX3" fmla="*/ 1216886 w 2567084"/>
                <a:gd name="connsiteY3" fmla="*/ 386082 h 1812297"/>
                <a:gd name="connsiteX4" fmla="*/ 313696 w 2567084"/>
                <a:gd name="connsiteY4" fmla="*/ 997020 h 1812297"/>
                <a:gd name="connsiteX5" fmla="*/ 1215297 w 2567084"/>
                <a:gd name="connsiteY5" fmla="*/ 1721379 h 1812297"/>
                <a:gd name="connsiteX6" fmla="*/ 461 w 2567084"/>
                <a:gd name="connsiteY6" fmla="*/ 935873 h 1812297"/>
                <a:gd name="connsiteX7" fmla="*/ 1207796 w 2567084"/>
                <a:gd name="connsiteY7" fmla="*/ 473 h 1812297"/>
                <a:gd name="connsiteX8" fmla="*/ 1207796 w 2567084"/>
                <a:gd name="connsiteY8" fmla="*/ 0 h 1812297"/>
                <a:gd name="connsiteX0" fmla="*/ 1207796 w 2567084"/>
                <a:gd name="connsiteY0" fmla="*/ 0 h 1791348"/>
                <a:gd name="connsiteX1" fmla="*/ 2567084 w 2567084"/>
                <a:gd name="connsiteY1" fmla="*/ 0 h 1791348"/>
                <a:gd name="connsiteX2" fmla="*/ 2567084 w 2567084"/>
                <a:gd name="connsiteY2" fmla="*/ 386082 h 1791348"/>
                <a:gd name="connsiteX3" fmla="*/ 1216886 w 2567084"/>
                <a:gd name="connsiteY3" fmla="*/ 386082 h 1791348"/>
                <a:gd name="connsiteX4" fmla="*/ 313696 w 2567084"/>
                <a:gd name="connsiteY4" fmla="*/ 997020 h 1791348"/>
                <a:gd name="connsiteX5" fmla="*/ 1215297 w 2567084"/>
                <a:gd name="connsiteY5" fmla="*/ 1721379 h 1791348"/>
                <a:gd name="connsiteX6" fmla="*/ 461 w 2567084"/>
                <a:gd name="connsiteY6" fmla="*/ 935873 h 1791348"/>
                <a:gd name="connsiteX7" fmla="*/ 1207796 w 2567084"/>
                <a:gd name="connsiteY7" fmla="*/ 473 h 1791348"/>
                <a:gd name="connsiteX8" fmla="*/ 1207796 w 2567084"/>
                <a:gd name="connsiteY8" fmla="*/ 0 h 1791348"/>
                <a:gd name="connsiteX0" fmla="*/ 1207796 w 2567084"/>
                <a:gd name="connsiteY0" fmla="*/ 0 h 1801236"/>
                <a:gd name="connsiteX1" fmla="*/ 2567084 w 2567084"/>
                <a:gd name="connsiteY1" fmla="*/ 0 h 1801236"/>
                <a:gd name="connsiteX2" fmla="*/ 2567084 w 2567084"/>
                <a:gd name="connsiteY2" fmla="*/ 386082 h 1801236"/>
                <a:gd name="connsiteX3" fmla="*/ 1216886 w 2567084"/>
                <a:gd name="connsiteY3" fmla="*/ 386082 h 1801236"/>
                <a:gd name="connsiteX4" fmla="*/ 313696 w 2567084"/>
                <a:gd name="connsiteY4" fmla="*/ 997020 h 1801236"/>
                <a:gd name="connsiteX5" fmla="*/ 1215297 w 2567084"/>
                <a:gd name="connsiteY5" fmla="*/ 1721379 h 1801236"/>
                <a:gd name="connsiteX6" fmla="*/ 461 w 2567084"/>
                <a:gd name="connsiteY6" fmla="*/ 935873 h 1801236"/>
                <a:gd name="connsiteX7" fmla="*/ 1207796 w 2567084"/>
                <a:gd name="connsiteY7" fmla="*/ 473 h 1801236"/>
                <a:gd name="connsiteX8" fmla="*/ 1207796 w 2567084"/>
                <a:gd name="connsiteY8" fmla="*/ 0 h 1801236"/>
                <a:gd name="connsiteX0" fmla="*/ 1207796 w 2567084"/>
                <a:gd name="connsiteY0" fmla="*/ 0 h 1811853"/>
                <a:gd name="connsiteX1" fmla="*/ 2567084 w 2567084"/>
                <a:gd name="connsiteY1" fmla="*/ 0 h 1811853"/>
                <a:gd name="connsiteX2" fmla="*/ 2567084 w 2567084"/>
                <a:gd name="connsiteY2" fmla="*/ 386082 h 1811853"/>
                <a:gd name="connsiteX3" fmla="*/ 1216886 w 2567084"/>
                <a:gd name="connsiteY3" fmla="*/ 386082 h 1811853"/>
                <a:gd name="connsiteX4" fmla="*/ 313696 w 2567084"/>
                <a:gd name="connsiteY4" fmla="*/ 997020 h 1811853"/>
                <a:gd name="connsiteX5" fmla="*/ 1215297 w 2567084"/>
                <a:gd name="connsiteY5" fmla="*/ 1721379 h 1811853"/>
                <a:gd name="connsiteX6" fmla="*/ 461 w 2567084"/>
                <a:gd name="connsiteY6" fmla="*/ 935873 h 1811853"/>
                <a:gd name="connsiteX7" fmla="*/ 1207796 w 2567084"/>
                <a:gd name="connsiteY7" fmla="*/ 473 h 1811853"/>
                <a:gd name="connsiteX8" fmla="*/ 1207796 w 2567084"/>
                <a:gd name="connsiteY8" fmla="*/ 0 h 1811853"/>
                <a:gd name="connsiteX0" fmla="*/ 1207796 w 2567084"/>
                <a:gd name="connsiteY0" fmla="*/ 0 h 1813194"/>
                <a:gd name="connsiteX1" fmla="*/ 2567084 w 2567084"/>
                <a:gd name="connsiteY1" fmla="*/ 0 h 1813194"/>
                <a:gd name="connsiteX2" fmla="*/ 2567084 w 2567084"/>
                <a:gd name="connsiteY2" fmla="*/ 386082 h 1813194"/>
                <a:gd name="connsiteX3" fmla="*/ 1216886 w 2567084"/>
                <a:gd name="connsiteY3" fmla="*/ 386082 h 1813194"/>
                <a:gd name="connsiteX4" fmla="*/ 313696 w 2567084"/>
                <a:gd name="connsiteY4" fmla="*/ 997020 h 1813194"/>
                <a:gd name="connsiteX5" fmla="*/ 1215297 w 2567084"/>
                <a:gd name="connsiteY5" fmla="*/ 1721379 h 1813194"/>
                <a:gd name="connsiteX6" fmla="*/ 461 w 2567084"/>
                <a:gd name="connsiteY6" fmla="*/ 935873 h 1813194"/>
                <a:gd name="connsiteX7" fmla="*/ 1207796 w 2567084"/>
                <a:gd name="connsiteY7" fmla="*/ 473 h 1813194"/>
                <a:gd name="connsiteX8" fmla="*/ 1207796 w 2567084"/>
                <a:gd name="connsiteY8" fmla="*/ 0 h 1813194"/>
                <a:gd name="connsiteX0" fmla="*/ 1207372 w 2566660"/>
                <a:gd name="connsiteY0" fmla="*/ 0 h 1813194"/>
                <a:gd name="connsiteX1" fmla="*/ 2566660 w 2566660"/>
                <a:gd name="connsiteY1" fmla="*/ 0 h 1813194"/>
                <a:gd name="connsiteX2" fmla="*/ 2566660 w 2566660"/>
                <a:gd name="connsiteY2" fmla="*/ 386082 h 1813194"/>
                <a:gd name="connsiteX3" fmla="*/ 1216462 w 2566660"/>
                <a:gd name="connsiteY3" fmla="*/ 386082 h 1813194"/>
                <a:gd name="connsiteX4" fmla="*/ 313272 w 2566660"/>
                <a:gd name="connsiteY4" fmla="*/ 997020 h 1813194"/>
                <a:gd name="connsiteX5" fmla="*/ 1214873 w 2566660"/>
                <a:gd name="connsiteY5" fmla="*/ 1721379 h 1813194"/>
                <a:gd name="connsiteX6" fmla="*/ 37 w 2566660"/>
                <a:gd name="connsiteY6" fmla="*/ 935873 h 1813194"/>
                <a:gd name="connsiteX7" fmla="*/ 1207372 w 2566660"/>
                <a:gd name="connsiteY7" fmla="*/ 473 h 1813194"/>
                <a:gd name="connsiteX8" fmla="*/ 1207372 w 2566660"/>
                <a:gd name="connsiteY8" fmla="*/ 0 h 1813194"/>
                <a:gd name="connsiteX0" fmla="*/ 1207372 w 2566660"/>
                <a:gd name="connsiteY0" fmla="*/ 0 h 1795638"/>
                <a:gd name="connsiteX1" fmla="*/ 2566660 w 2566660"/>
                <a:gd name="connsiteY1" fmla="*/ 0 h 1795638"/>
                <a:gd name="connsiteX2" fmla="*/ 2566660 w 2566660"/>
                <a:gd name="connsiteY2" fmla="*/ 386082 h 1795638"/>
                <a:gd name="connsiteX3" fmla="*/ 1216462 w 2566660"/>
                <a:gd name="connsiteY3" fmla="*/ 386082 h 1795638"/>
                <a:gd name="connsiteX4" fmla="*/ 313272 w 2566660"/>
                <a:gd name="connsiteY4" fmla="*/ 997020 h 1795638"/>
                <a:gd name="connsiteX5" fmla="*/ 1314886 w 2566660"/>
                <a:gd name="connsiteY5" fmla="*/ 1699948 h 1795638"/>
                <a:gd name="connsiteX6" fmla="*/ 37 w 2566660"/>
                <a:gd name="connsiteY6" fmla="*/ 935873 h 1795638"/>
                <a:gd name="connsiteX7" fmla="*/ 1207372 w 2566660"/>
                <a:gd name="connsiteY7" fmla="*/ 473 h 1795638"/>
                <a:gd name="connsiteX8" fmla="*/ 1207372 w 2566660"/>
                <a:gd name="connsiteY8" fmla="*/ 0 h 1795638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9264"/>
                <a:gd name="connsiteX1" fmla="*/ 2566660 w 2566660"/>
                <a:gd name="connsiteY1" fmla="*/ 0 h 1789264"/>
                <a:gd name="connsiteX2" fmla="*/ 2566660 w 2566660"/>
                <a:gd name="connsiteY2" fmla="*/ 386082 h 1789264"/>
                <a:gd name="connsiteX3" fmla="*/ 1216462 w 2566660"/>
                <a:gd name="connsiteY3" fmla="*/ 386082 h 1789264"/>
                <a:gd name="connsiteX4" fmla="*/ 313272 w 2566660"/>
                <a:gd name="connsiteY4" fmla="*/ 997020 h 1789264"/>
                <a:gd name="connsiteX5" fmla="*/ 1314886 w 2566660"/>
                <a:gd name="connsiteY5" fmla="*/ 1685660 h 1789264"/>
                <a:gd name="connsiteX6" fmla="*/ 37 w 2566660"/>
                <a:gd name="connsiteY6" fmla="*/ 935873 h 1789264"/>
                <a:gd name="connsiteX7" fmla="*/ 1207372 w 2566660"/>
                <a:gd name="connsiteY7" fmla="*/ 473 h 1789264"/>
                <a:gd name="connsiteX8" fmla="*/ 1207372 w 2566660"/>
                <a:gd name="connsiteY8" fmla="*/ 0 h 178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6660" h="1789264">
                  <a:moveTo>
                    <a:pt x="1207372" y="0"/>
                  </a:moveTo>
                  <a:lnTo>
                    <a:pt x="2566660" y="0"/>
                  </a:lnTo>
                  <a:lnTo>
                    <a:pt x="2566660" y="386082"/>
                  </a:lnTo>
                  <a:lnTo>
                    <a:pt x="1216462" y="386082"/>
                  </a:lnTo>
                  <a:cubicBezTo>
                    <a:pt x="792910" y="393759"/>
                    <a:pt x="369863" y="541922"/>
                    <a:pt x="313272" y="997020"/>
                  </a:cubicBezTo>
                  <a:cubicBezTo>
                    <a:pt x="270385" y="1456741"/>
                    <a:pt x="724588" y="1931544"/>
                    <a:pt x="1314886" y="1685660"/>
                  </a:cubicBezTo>
                  <a:cubicBezTo>
                    <a:pt x="1005782" y="1919067"/>
                    <a:pt x="4004" y="1794352"/>
                    <a:pt x="37" y="935873"/>
                  </a:cubicBezTo>
                  <a:cubicBezTo>
                    <a:pt x="-6614" y="195373"/>
                    <a:pt x="891136" y="4432"/>
                    <a:pt x="1207372" y="473"/>
                  </a:cubicBezTo>
                  <a:lnTo>
                    <a:pt x="120737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498EE14-4F15-487A-9EBB-0EFEAA0A002C}"/>
                </a:ext>
              </a:extLst>
            </p:cNvPr>
            <p:cNvSpPr/>
            <p:nvPr/>
          </p:nvSpPr>
          <p:spPr>
            <a:xfrm rot="5400000">
              <a:off x="6099962" y="2614581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그룹 39">
            <a:extLst>
              <a:ext uri="{FF2B5EF4-FFF2-40B4-BE49-F238E27FC236}">
                <a16:creationId xmlns:a16="http://schemas.microsoft.com/office/drawing/2014/main" id="{31F8AD60-F644-468A-A896-39749CA17164}"/>
              </a:ext>
            </a:extLst>
          </p:cNvPr>
          <p:cNvGrpSpPr/>
          <p:nvPr/>
        </p:nvGrpSpPr>
        <p:grpSpPr>
          <a:xfrm>
            <a:off x="5313267" y="3112961"/>
            <a:ext cx="2511927" cy="1441169"/>
            <a:chOff x="3789265" y="3054721"/>
            <a:chExt cx="2511927" cy="1441169"/>
          </a:xfrm>
          <a:solidFill>
            <a:schemeClr val="accent1">
              <a:lumMod val="75000"/>
            </a:schemeClr>
          </a:solidFill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F014487-5736-4CE5-97DE-F9CAE42EF7A6}"/>
                </a:ext>
              </a:extLst>
            </p:cNvPr>
            <p:cNvSpPr/>
            <p:nvPr/>
          </p:nvSpPr>
          <p:spPr>
            <a:xfrm rot="5400000">
              <a:off x="5711447" y="3000667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2234503-475D-4610-84CA-7A054F7321B6}"/>
                </a:ext>
              </a:extLst>
            </p:cNvPr>
            <p:cNvSpPr/>
            <p:nvPr/>
          </p:nvSpPr>
          <p:spPr>
            <a:xfrm>
              <a:off x="3789265" y="3129529"/>
              <a:ext cx="1868380" cy="1366361"/>
            </a:xfrm>
            <a:custGeom>
              <a:avLst/>
              <a:gdLst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6 w 1868309"/>
                <a:gd name="connsiteY0" fmla="*/ 668563 h 1367962"/>
                <a:gd name="connsiteX1" fmla="*/ 903024 w 1868309"/>
                <a:gd name="connsiteY1" fmla="*/ 0 h 1367962"/>
                <a:gd name="connsiteX2" fmla="*/ 1868309 w 1868309"/>
                <a:gd name="connsiteY2" fmla="*/ 0 h 1367962"/>
                <a:gd name="connsiteX3" fmla="*/ 1868309 w 1868309"/>
                <a:gd name="connsiteY3" fmla="*/ 386082 h 1367962"/>
                <a:gd name="connsiteX4" fmla="*/ 897282 w 1868309"/>
                <a:gd name="connsiteY4" fmla="*/ 386082 h 1367962"/>
                <a:gd name="connsiteX5" fmla="*/ 897282 w 1868309"/>
                <a:gd name="connsiteY5" fmla="*/ 386072 h 1367962"/>
                <a:gd name="connsiteX6" fmla="*/ 384898 w 1868309"/>
                <a:gd name="connsiteY6" fmla="*/ 679770 h 1367962"/>
                <a:gd name="connsiteX7" fmla="*/ 388220 w 1868309"/>
                <a:gd name="connsiteY7" fmla="*/ 1112230 h 1367962"/>
                <a:gd name="connsiteX8" fmla="*/ 894657 w 1868309"/>
                <a:gd name="connsiteY8" fmla="*/ 1330821 h 1367962"/>
                <a:gd name="connsiteX9" fmla="*/ 6 w 1868309"/>
                <a:gd name="connsiteY9" fmla="*/ 668563 h 1367962"/>
                <a:gd name="connsiteX0" fmla="*/ 498 w 1868801"/>
                <a:gd name="connsiteY0" fmla="*/ 668563 h 1365568"/>
                <a:gd name="connsiteX1" fmla="*/ 903516 w 1868801"/>
                <a:gd name="connsiteY1" fmla="*/ 0 h 1365568"/>
                <a:gd name="connsiteX2" fmla="*/ 1868801 w 1868801"/>
                <a:gd name="connsiteY2" fmla="*/ 0 h 1365568"/>
                <a:gd name="connsiteX3" fmla="*/ 1868801 w 1868801"/>
                <a:gd name="connsiteY3" fmla="*/ 386082 h 1365568"/>
                <a:gd name="connsiteX4" fmla="*/ 897774 w 1868801"/>
                <a:gd name="connsiteY4" fmla="*/ 386082 h 1365568"/>
                <a:gd name="connsiteX5" fmla="*/ 897774 w 1868801"/>
                <a:gd name="connsiteY5" fmla="*/ 386072 h 1365568"/>
                <a:gd name="connsiteX6" fmla="*/ 385390 w 1868801"/>
                <a:gd name="connsiteY6" fmla="*/ 679770 h 1365568"/>
                <a:gd name="connsiteX7" fmla="*/ 388712 w 1868801"/>
                <a:gd name="connsiteY7" fmla="*/ 1112230 h 1365568"/>
                <a:gd name="connsiteX8" fmla="*/ 895149 w 1868801"/>
                <a:gd name="connsiteY8" fmla="*/ 1330821 h 1365568"/>
                <a:gd name="connsiteX9" fmla="*/ 498 w 1868801"/>
                <a:gd name="connsiteY9" fmla="*/ 668563 h 1365568"/>
                <a:gd name="connsiteX0" fmla="*/ 681 w 1868984"/>
                <a:gd name="connsiteY0" fmla="*/ 668563 h 1367232"/>
                <a:gd name="connsiteX1" fmla="*/ 903699 w 1868984"/>
                <a:gd name="connsiteY1" fmla="*/ 0 h 1367232"/>
                <a:gd name="connsiteX2" fmla="*/ 1868984 w 1868984"/>
                <a:gd name="connsiteY2" fmla="*/ 0 h 1367232"/>
                <a:gd name="connsiteX3" fmla="*/ 1868984 w 1868984"/>
                <a:gd name="connsiteY3" fmla="*/ 386082 h 1367232"/>
                <a:gd name="connsiteX4" fmla="*/ 897957 w 1868984"/>
                <a:gd name="connsiteY4" fmla="*/ 386082 h 1367232"/>
                <a:gd name="connsiteX5" fmla="*/ 897957 w 1868984"/>
                <a:gd name="connsiteY5" fmla="*/ 386072 h 1367232"/>
                <a:gd name="connsiteX6" fmla="*/ 385573 w 1868984"/>
                <a:gd name="connsiteY6" fmla="*/ 679770 h 1367232"/>
                <a:gd name="connsiteX7" fmla="*/ 388895 w 1868984"/>
                <a:gd name="connsiteY7" fmla="*/ 1112230 h 1367232"/>
                <a:gd name="connsiteX8" fmla="*/ 895332 w 1868984"/>
                <a:gd name="connsiteY8" fmla="*/ 1330821 h 1367232"/>
                <a:gd name="connsiteX9" fmla="*/ 681 w 1868984"/>
                <a:gd name="connsiteY9" fmla="*/ 668563 h 1367232"/>
                <a:gd name="connsiteX0" fmla="*/ 2927 w 1871230"/>
                <a:gd name="connsiteY0" fmla="*/ 668563 h 1368608"/>
                <a:gd name="connsiteX1" fmla="*/ 905945 w 1871230"/>
                <a:gd name="connsiteY1" fmla="*/ 0 h 1368608"/>
                <a:gd name="connsiteX2" fmla="*/ 1871230 w 1871230"/>
                <a:gd name="connsiteY2" fmla="*/ 0 h 1368608"/>
                <a:gd name="connsiteX3" fmla="*/ 1871230 w 1871230"/>
                <a:gd name="connsiteY3" fmla="*/ 386082 h 1368608"/>
                <a:gd name="connsiteX4" fmla="*/ 900203 w 1871230"/>
                <a:gd name="connsiteY4" fmla="*/ 386082 h 1368608"/>
                <a:gd name="connsiteX5" fmla="*/ 900203 w 1871230"/>
                <a:gd name="connsiteY5" fmla="*/ 386072 h 1368608"/>
                <a:gd name="connsiteX6" fmla="*/ 387819 w 1871230"/>
                <a:gd name="connsiteY6" fmla="*/ 679770 h 1368608"/>
                <a:gd name="connsiteX7" fmla="*/ 391141 w 1871230"/>
                <a:gd name="connsiteY7" fmla="*/ 1112230 h 1368608"/>
                <a:gd name="connsiteX8" fmla="*/ 897578 w 1871230"/>
                <a:gd name="connsiteY8" fmla="*/ 1330821 h 1368608"/>
                <a:gd name="connsiteX9" fmla="*/ 2927 w 1871230"/>
                <a:gd name="connsiteY9" fmla="*/ 668563 h 1368608"/>
                <a:gd name="connsiteX0" fmla="*/ 682 w 1868985"/>
                <a:gd name="connsiteY0" fmla="*/ 668563 h 1368828"/>
                <a:gd name="connsiteX1" fmla="*/ 903700 w 1868985"/>
                <a:gd name="connsiteY1" fmla="*/ 0 h 1368828"/>
                <a:gd name="connsiteX2" fmla="*/ 1868985 w 1868985"/>
                <a:gd name="connsiteY2" fmla="*/ 0 h 1368828"/>
                <a:gd name="connsiteX3" fmla="*/ 1868985 w 1868985"/>
                <a:gd name="connsiteY3" fmla="*/ 386082 h 1368828"/>
                <a:gd name="connsiteX4" fmla="*/ 897958 w 1868985"/>
                <a:gd name="connsiteY4" fmla="*/ 386082 h 1368828"/>
                <a:gd name="connsiteX5" fmla="*/ 897958 w 1868985"/>
                <a:gd name="connsiteY5" fmla="*/ 386072 h 1368828"/>
                <a:gd name="connsiteX6" fmla="*/ 385574 w 1868985"/>
                <a:gd name="connsiteY6" fmla="*/ 679770 h 1368828"/>
                <a:gd name="connsiteX7" fmla="*/ 388896 w 1868985"/>
                <a:gd name="connsiteY7" fmla="*/ 1112230 h 1368828"/>
                <a:gd name="connsiteX8" fmla="*/ 895333 w 1868985"/>
                <a:gd name="connsiteY8" fmla="*/ 1330821 h 1368828"/>
                <a:gd name="connsiteX9" fmla="*/ 682 w 1868985"/>
                <a:gd name="connsiteY9" fmla="*/ 668563 h 1368828"/>
                <a:gd name="connsiteX0" fmla="*/ 214 w 1868517"/>
                <a:gd name="connsiteY0" fmla="*/ 668563 h 1369051"/>
                <a:gd name="connsiteX1" fmla="*/ 903232 w 1868517"/>
                <a:gd name="connsiteY1" fmla="*/ 0 h 1369051"/>
                <a:gd name="connsiteX2" fmla="*/ 1868517 w 1868517"/>
                <a:gd name="connsiteY2" fmla="*/ 0 h 1369051"/>
                <a:gd name="connsiteX3" fmla="*/ 1868517 w 1868517"/>
                <a:gd name="connsiteY3" fmla="*/ 386082 h 1369051"/>
                <a:gd name="connsiteX4" fmla="*/ 897490 w 1868517"/>
                <a:gd name="connsiteY4" fmla="*/ 386082 h 1369051"/>
                <a:gd name="connsiteX5" fmla="*/ 897490 w 1868517"/>
                <a:gd name="connsiteY5" fmla="*/ 386072 h 1369051"/>
                <a:gd name="connsiteX6" fmla="*/ 385106 w 1868517"/>
                <a:gd name="connsiteY6" fmla="*/ 679770 h 1369051"/>
                <a:gd name="connsiteX7" fmla="*/ 388428 w 1868517"/>
                <a:gd name="connsiteY7" fmla="*/ 1112230 h 1369051"/>
                <a:gd name="connsiteX8" fmla="*/ 894865 w 1868517"/>
                <a:gd name="connsiteY8" fmla="*/ 1330821 h 1369051"/>
                <a:gd name="connsiteX9" fmla="*/ 214 w 1868517"/>
                <a:gd name="connsiteY9" fmla="*/ 668563 h 1369051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14 w 1868317"/>
                <a:gd name="connsiteY0" fmla="*/ 668563 h 1369639"/>
                <a:gd name="connsiteX1" fmla="*/ 903032 w 1868317"/>
                <a:gd name="connsiteY1" fmla="*/ 0 h 1369639"/>
                <a:gd name="connsiteX2" fmla="*/ 1868317 w 1868317"/>
                <a:gd name="connsiteY2" fmla="*/ 0 h 1369639"/>
                <a:gd name="connsiteX3" fmla="*/ 1868317 w 1868317"/>
                <a:gd name="connsiteY3" fmla="*/ 386082 h 1369639"/>
                <a:gd name="connsiteX4" fmla="*/ 897290 w 1868317"/>
                <a:gd name="connsiteY4" fmla="*/ 386082 h 1369639"/>
                <a:gd name="connsiteX5" fmla="*/ 897290 w 1868317"/>
                <a:gd name="connsiteY5" fmla="*/ 386072 h 1369639"/>
                <a:gd name="connsiteX6" fmla="*/ 384906 w 1868317"/>
                <a:gd name="connsiteY6" fmla="*/ 679770 h 1369639"/>
                <a:gd name="connsiteX7" fmla="*/ 388228 w 1868317"/>
                <a:gd name="connsiteY7" fmla="*/ 1112230 h 1369639"/>
                <a:gd name="connsiteX8" fmla="*/ 894665 w 1868317"/>
                <a:gd name="connsiteY8" fmla="*/ 1340346 h 1369639"/>
                <a:gd name="connsiteX9" fmla="*/ 14 w 1868317"/>
                <a:gd name="connsiteY9" fmla="*/ 668563 h 1369639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57 w 1868309"/>
                <a:gd name="connsiteY0" fmla="*/ 1340346 h 1431786"/>
                <a:gd name="connsiteX1" fmla="*/ 6 w 1868309"/>
                <a:gd name="connsiteY1" fmla="*/ 668563 h 1431786"/>
                <a:gd name="connsiteX2" fmla="*/ 903024 w 1868309"/>
                <a:gd name="connsiteY2" fmla="*/ 0 h 1431786"/>
                <a:gd name="connsiteX3" fmla="*/ 1868309 w 1868309"/>
                <a:gd name="connsiteY3" fmla="*/ 0 h 1431786"/>
                <a:gd name="connsiteX4" fmla="*/ 1868309 w 1868309"/>
                <a:gd name="connsiteY4" fmla="*/ 386082 h 1431786"/>
                <a:gd name="connsiteX5" fmla="*/ 897282 w 1868309"/>
                <a:gd name="connsiteY5" fmla="*/ 386082 h 1431786"/>
                <a:gd name="connsiteX6" fmla="*/ 897282 w 1868309"/>
                <a:gd name="connsiteY6" fmla="*/ 386072 h 1431786"/>
                <a:gd name="connsiteX7" fmla="*/ 388220 w 1868309"/>
                <a:gd name="connsiteY7" fmla="*/ 1123768 h 1431786"/>
                <a:gd name="connsiteX8" fmla="*/ 986097 w 1868309"/>
                <a:gd name="connsiteY8" fmla="*/ 1431786 h 1431786"/>
                <a:gd name="connsiteX0" fmla="*/ 894657 w 1868309"/>
                <a:gd name="connsiteY0" fmla="*/ 1340346 h 1469285"/>
                <a:gd name="connsiteX1" fmla="*/ 6 w 1868309"/>
                <a:gd name="connsiteY1" fmla="*/ 668563 h 1469285"/>
                <a:gd name="connsiteX2" fmla="*/ 903024 w 1868309"/>
                <a:gd name="connsiteY2" fmla="*/ 0 h 1469285"/>
                <a:gd name="connsiteX3" fmla="*/ 1868309 w 1868309"/>
                <a:gd name="connsiteY3" fmla="*/ 0 h 1469285"/>
                <a:gd name="connsiteX4" fmla="*/ 1868309 w 1868309"/>
                <a:gd name="connsiteY4" fmla="*/ 386082 h 1469285"/>
                <a:gd name="connsiteX5" fmla="*/ 897282 w 1868309"/>
                <a:gd name="connsiteY5" fmla="*/ 386082 h 1469285"/>
                <a:gd name="connsiteX6" fmla="*/ 897282 w 1868309"/>
                <a:gd name="connsiteY6" fmla="*/ 386072 h 1469285"/>
                <a:gd name="connsiteX7" fmla="*/ 388220 w 1868309"/>
                <a:gd name="connsiteY7" fmla="*/ 1123768 h 1469285"/>
                <a:gd name="connsiteX8" fmla="*/ 778410 w 1868309"/>
                <a:gd name="connsiteY8" fmla="*/ 1469285 h 1469285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8" fmla="*/ 660144 w 1868309"/>
                <a:gd name="connsiteY8" fmla="*/ 1327943 h 1377909"/>
                <a:gd name="connsiteX0" fmla="*/ 894657 w 1868309"/>
                <a:gd name="connsiteY0" fmla="*/ 1340346 h 1541399"/>
                <a:gd name="connsiteX1" fmla="*/ 6 w 1868309"/>
                <a:gd name="connsiteY1" fmla="*/ 668563 h 1541399"/>
                <a:gd name="connsiteX2" fmla="*/ 903024 w 1868309"/>
                <a:gd name="connsiteY2" fmla="*/ 0 h 1541399"/>
                <a:gd name="connsiteX3" fmla="*/ 1868309 w 1868309"/>
                <a:gd name="connsiteY3" fmla="*/ 0 h 1541399"/>
                <a:gd name="connsiteX4" fmla="*/ 1868309 w 1868309"/>
                <a:gd name="connsiteY4" fmla="*/ 386082 h 1541399"/>
                <a:gd name="connsiteX5" fmla="*/ 897282 w 1868309"/>
                <a:gd name="connsiteY5" fmla="*/ 386082 h 1541399"/>
                <a:gd name="connsiteX6" fmla="*/ 897282 w 1868309"/>
                <a:gd name="connsiteY6" fmla="*/ 386072 h 1541399"/>
                <a:gd name="connsiteX7" fmla="*/ 388220 w 1868309"/>
                <a:gd name="connsiteY7" fmla="*/ 1123768 h 1541399"/>
                <a:gd name="connsiteX8" fmla="*/ 530340 w 1868309"/>
                <a:gd name="connsiteY8" fmla="*/ 1541399 h 1541399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0" fmla="*/ 894660 w 1868312"/>
                <a:gd name="connsiteY0" fmla="*/ 1340346 h 1371255"/>
                <a:gd name="connsiteX1" fmla="*/ 9 w 1868312"/>
                <a:gd name="connsiteY1" fmla="*/ 668563 h 1371255"/>
                <a:gd name="connsiteX2" fmla="*/ 903027 w 1868312"/>
                <a:gd name="connsiteY2" fmla="*/ 0 h 1371255"/>
                <a:gd name="connsiteX3" fmla="*/ 1868312 w 1868312"/>
                <a:gd name="connsiteY3" fmla="*/ 0 h 1371255"/>
                <a:gd name="connsiteX4" fmla="*/ 1868312 w 1868312"/>
                <a:gd name="connsiteY4" fmla="*/ 386082 h 1371255"/>
                <a:gd name="connsiteX5" fmla="*/ 897285 w 1868312"/>
                <a:gd name="connsiteY5" fmla="*/ 386082 h 1371255"/>
                <a:gd name="connsiteX6" fmla="*/ 897285 w 1868312"/>
                <a:gd name="connsiteY6" fmla="*/ 386072 h 1371255"/>
                <a:gd name="connsiteX7" fmla="*/ 388223 w 1868312"/>
                <a:gd name="connsiteY7" fmla="*/ 1123768 h 1371255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733 w 1868385"/>
                <a:gd name="connsiteY0" fmla="*/ 1340346 h 1372288"/>
                <a:gd name="connsiteX1" fmla="*/ 82 w 1868385"/>
                <a:gd name="connsiteY1" fmla="*/ 668563 h 1372288"/>
                <a:gd name="connsiteX2" fmla="*/ 903100 w 1868385"/>
                <a:gd name="connsiteY2" fmla="*/ 0 h 1372288"/>
                <a:gd name="connsiteX3" fmla="*/ 1868385 w 1868385"/>
                <a:gd name="connsiteY3" fmla="*/ 0 h 1372288"/>
                <a:gd name="connsiteX4" fmla="*/ 1868385 w 1868385"/>
                <a:gd name="connsiteY4" fmla="*/ 386082 h 1372288"/>
                <a:gd name="connsiteX5" fmla="*/ 897358 w 1868385"/>
                <a:gd name="connsiteY5" fmla="*/ 386082 h 1372288"/>
                <a:gd name="connsiteX6" fmla="*/ 897358 w 1868385"/>
                <a:gd name="connsiteY6" fmla="*/ 386072 h 1372288"/>
                <a:gd name="connsiteX7" fmla="*/ 388296 w 1868385"/>
                <a:gd name="connsiteY7" fmla="*/ 1123768 h 1372288"/>
                <a:gd name="connsiteX8" fmla="*/ 894733 w 1868385"/>
                <a:gd name="connsiteY8" fmla="*/ 1340346 h 1372288"/>
                <a:gd name="connsiteX0" fmla="*/ 983560 w 1869106"/>
                <a:gd name="connsiteY0" fmla="*/ 1316533 h 1348272"/>
                <a:gd name="connsiteX1" fmla="*/ 803 w 1869106"/>
                <a:gd name="connsiteY1" fmla="*/ 668563 h 1348272"/>
                <a:gd name="connsiteX2" fmla="*/ 903821 w 1869106"/>
                <a:gd name="connsiteY2" fmla="*/ 0 h 1348272"/>
                <a:gd name="connsiteX3" fmla="*/ 1869106 w 1869106"/>
                <a:gd name="connsiteY3" fmla="*/ 0 h 1348272"/>
                <a:gd name="connsiteX4" fmla="*/ 1869106 w 1869106"/>
                <a:gd name="connsiteY4" fmla="*/ 386082 h 1348272"/>
                <a:gd name="connsiteX5" fmla="*/ 898079 w 1869106"/>
                <a:gd name="connsiteY5" fmla="*/ 386082 h 1348272"/>
                <a:gd name="connsiteX6" fmla="*/ 898079 w 1869106"/>
                <a:gd name="connsiteY6" fmla="*/ 386072 h 1348272"/>
                <a:gd name="connsiteX7" fmla="*/ 389017 w 1869106"/>
                <a:gd name="connsiteY7" fmla="*/ 1123768 h 1348272"/>
                <a:gd name="connsiteX8" fmla="*/ 983560 w 1869106"/>
                <a:gd name="connsiteY8" fmla="*/ 1316533 h 1348272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51063"/>
                <a:gd name="connsiteX1" fmla="*/ 803 w 1869106"/>
                <a:gd name="connsiteY1" fmla="*/ 668563 h 1351063"/>
                <a:gd name="connsiteX2" fmla="*/ 903821 w 1869106"/>
                <a:gd name="connsiteY2" fmla="*/ 0 h 1351063"/>
                <a:gd name="connsiteX3" fmla="*/ 1869106 w 1869106"/>
                <a:gd name="connsiteY3" fmla="*/ 0 h 1351063"/>
                <a:gd name="connsiteX4" fmla="*/ 1869106 w 1869106"/>
                <a:gd name="connsiteY4" fmla="*/ 386082 h 1351063"/>
                <a:gd name="connsiteX5" fmla="*/ 898079 w 1869106"/>
                <a:gd name="connsiteY5" fmla="*/ 386082 h 1351063"/>
                <a:gd name="connsiteX6" fmla="*/ 898079 w 1869106"/>
                <a:gd name="connsiteY6" fmla="*/ 386072 h 1351063"/>
                <a:gd name="connsiteX7" fmla="*/ 389017 w 1869106"/>
                <a:gd name="connsiteY7" fmla="*/ 1123768 h 1351063"/>
                <a:gd name="connsiteX8" fmla="*/ 983560 w 1869106"/>
                <a:gd name="connsiteY8" fmla="*/ 1307008 h 1351063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40385"/>
                <a:gd name="connsiteX1" fmla="*/ 803 w 1869106"/>
                <a:gd name="connsiteY1" fmla="*/ 668563 h 1340385"/>
                <a:gd name="connsiteX2" fmla="*/ 903821 w 1869106"/>
                <a:gd name="connsiteY2" fmla="*/ 0 h 1340385"/>
                <a:gd name="connsiteX3" fmla="*/ 1869106 w 1869106"/>
                <a:gd name="connsiteY3" fmla="*/ 0 h 1340385"/>
                <a:gd name="connsiteX4" fmla="*/ 1869106 w 1869106"/>
                <a:gd name="connsiteY4" fmla="*/ 386082 h 1340385"/>
                <a:gd name="connsiteX5" fmla="*/ 898079 w 1869106"/>
                <a:gd name="connsiteY5" fmla="*/ 386082 h 1340385"/>
                <a:gd name="connsiteX6" fmla="*/ 898079 w 1869106"/>
                <a:gd name="connsiteY6" fmla="*/ 386072 h 1340385"/>
                <a:gd name="connsiteX7" fmla="*/ 389017 w 1869106"/>
                <a:gd name="connsiteY7" fmla="*/ 1123768 h 1340385"/>
                <a:gd name="connsiteX8" fmla="*/ 983560 w 1869106"/>
                <a:gd name="connsiteY8" fmla="*/ 1307008 h 1340385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9186"/>
                <a:gd name="connsiteX1" fmla="*/ 803 w 1869106"/>
                <a:gd name="connsiteY1" fmla="*/ 668563 h 1369186"/>
                <a:gd name="connsiteX2" fmla="*/ 903821 w 1869106"/>
                <a:gd name="connsiteY2" fmla="*/ 0 h 1369186"/>
                <a:gd name="connsiteX3" fmla="*/ 1869106 w 1869106"/>
                <a:gd name="connsiteY3" fmla="*/ 0 h 1369186"/>
                <a:gd name="connsiteX4" fmla="*/ 1869106 w 1869106"/>
                <a:gd name="connsiteY4" fmla="*/ 386082 h 1369186"/>
                <a:gd name="connsiteX5" fmla="*/ 898079 w 1869106"/>
                <a:gd name="connsiteY5" fmla="*/ 386082 h 1369186"/>
                <a:gd name="connsiteX6" fmla="*/ 898079 w 1869106"/>
                <a:gd name="connsiteY6" fmla="*/ 386072 h 1369186"/>
                <a:gd name="connsiteX7" fmla="*/ 389017 w 1869106"/>
                <a:gd name="connsiteY7" fmla="*/ 1123768 h 1369186"/>
                <a:gd name="connsiteX8" fmla="*/ 983560 w 1869106"/>
                <a:gd name="connsiteY8" fmla="*/ 1307008 h 1369186"/>
                <a:gd name="connsiteX0" fmla="*/ 983838 w 1869384"/>
                <a:gd name="connsiteY0" fmla="*/ 1307008 h 1373249"/>
                <a:gd name="connsiteX1" fmla="*/ 1081 w 1869384"/>
                <a:gd name="connsiteY1" fmla="*/ 668563 h 1373249"/>
                <a:gd name="connsiteX2" fmla="*/ 904099 w 1869384"/>
                <a:gd name="connsiteY2" fmla="*/ 0 h 1373249"/>
                <a:gd name="connsiteX3" fmla="*/ 1869384 w 1869384"/>
                <a:gd name="connsiteY3" fmla="*/ 0 h 1373249"/>
                <a:gd name="connsiteX4" fmla="*/ 1869384 w 1869384"/>
                <a:gd name="connsiteY4" fmla="*/ 386082 h 1373249"/>
                <a:gd name="connsiteX5" fmla="*/ 898357 w 1869384"/>
                <a:gd name="connsiteY5" fmla="*/ 386082 h 1373249"/>
                <a:gd name="connsiteX6" fmla="*/ 898357 w 1869384"/>
                <a:gd name="connsiteY6" fmla="*/ 386072 h 1373249"/>
                <a:gd name="connsiteX7" fmla="*/ 389295 w 1869384"/>
                <a:gd name="connsiteY7" fmla="*/ 1123768 h 1373249"/>
                <a:gd name="connsiteX8" fmla="*/ 983838 w 1869384"/>
                <a:gd name="connsiteY8" fmla="*/ 1307008 h 1373249"/>
                <a:gd name="connsiteX0" fmla="*/ 983838 w 1869384"/>
                <a:gd name="connsiteY0" fmla="*/ 1307008 h 1348483"/>
                <a:gd name="connsiteX1" fmla="*/ 1081 w 1869384"/>
                <a:gd name="connsiteY1" fmla="*/ 668563 h 1348483"/>
                <a:gd name="connsiteX2" fmla="*/ 904099 w 1869384"/>
                <a:gd name="connsiteY2" fmla="*/ 0 h 1348483"/>
                <a:gd name="connsiteX3" fmla="*/ 1869384 w 1869384"/>
                <a:gd name="connsiteY3" fmla="*/ 0 h 1348483"/>
                <a:gd name="connsiteX4" fmla="*/ 1869384 w 1869384"/>
                <a:gd name="connsiteY4" fmla="*/ 386082 h 1348483"/>
                <a:gd name="connsiteX5" fmla="*/ 898357 w 1869384"/>
                <a:gd name="connsiteY5" fmla="*/ 386082 h 1348483"/>
                <a:gd name="connsiteX6" fmla="*/ 898357 w 1869384"/>
                <a:gd name="connsiteY6" fmla="*/ 386072 h 1348483"/>
                <a:gd name="connsiteX7" fmla="*/ 389295 w 1869384"/>
                <a:gd name="connsiteY7" fmla="*/ 1123768 h 1348483"/>
                <a:gd name="connsiteX8" fmla="*/ 983838 w 1869384"/>
                <a:gd name="connsiteY8" fmla="*/ 1307008 h 1348483"/>
                <a:gd name="connsiteX0" fmla="*/ 983184 w 1868730"/>
                <a:gd name="connsiteY0" fmla="*/ 1307008 h 1348483"/>
                <a:gd name="connsiteX1" fmla="*/ 427 w 1868730"/>
                <a:gd name="connsiteY1" fmla="*/ 668563 h 1348483"/>
                <a:gd name="connsiteX2" fmla="*/ 903445 w 1868730"/>
                <a:gd name="connsiteY2" fmla="*/ 0 h 1348483"/>
                <a:gd name="connsiteX3" fmla="*/ 1868730 w 1868730"/>
                <a:gd name="connsiteY3" fmla="*/ 0 h 1348483"/>
                <a:gd name="connsiteX4" fmla="*/ 1868730 w 1868730"/>
                <a:gd name="connsiteY4" fmla="*/ 386082 h 1348483"/>
                <a:gd name="connsiteX5" fmla="*/ 897703 w 1868730"/>
                <a:gd name="connsiteY5" fmla="*/ 386082 h 1348483"/>
                <a:gd name="connsiteX6" fmla="*/ 897703 w 1868730"/>
                <a:gd name="connsiteY6" fmla="*/ 386072 h 1348483"/>
                <a:gd name="connsiteX7" fmla="*/ 388641 w 1868730"/>
                <a:gd name="connsiteY7" fmla="*/ 1123768 h 1348483"/>
                <a:gd name="connsiteX8" fmla="*/ 983184 w 1868730"/>
                <a:gd name="connsiteY8" fmla="*/ 1307008 h 1348483"/>
                <a:gd name="connsiteX0" fmla="*/ 990229 w 1875775"/>
                <a:gd name="connsiteY0" fmla="*/ 1307008 h 1348483"/>
                <a:gd name="connsiteX1" fmla="*/ 7472 w 1875775"/>
                <a:gd name="connsiteY1" fmla="*/ 668563 h 1348483"/>
                <a:gd name="connsiteX2" fmla="*/ 910490 w 1875775"/>
                <a:gd name="connsiteY2" fmla="*/ 0 h 1348483"/>
                <a:gd name="connsiteX3" fmla="*/ 1875775 w 1875775"/>
                <a:gd name="connsiteY3" fmla="*/ 0 h 1348483"/>
                <a:gd name="connsiteX4" fmla="*/ 1875775 w 1875775"/>
                <a:gd name="connsiteY4" fmla="*/ 386082 h 1348483"/>
                <a:gd name="connsiteX5" fmla="*/ 904748 w 1875775"/>
                <a:gd name="connsiteY5" fmla="*/ 386082 h 1348483"/>
                <a:gd name="connsiteX6" fmla="*/ 904748 w 1875775"/>
                <a:gd name="connsiteY6" fmla="*/ 386072 h 1348483"/>
                <a:gd name="connsiteX7" fmla="*/ 395686 w 1875775"/>
                <a:gd name="connsiteY7" fmla="*/ 1123768 h 1348483"/>
                <a:gd name="connsiteX8" fmla="*/ 990229 w 1875775"/>
                <a:gd name="connsiteY8" fmla="*/ 1307008 h 1348483"/>
                <a:gd name="connsiteX0" fmla="*/ 986178 w 1871724"/>
                <a:gd name="connsiteY0" fmla="*/ 1307008 h 1348483"/>
                <a:gd name="connsiteX1" fmla="*/ 3421 w 1871724"/>
                <a:gd name="connsiteY1" fmla="*/ 668563 h 1348483"/>
                <a:gd name="connsiteX2" fmla="*/ 906439 w 1871724"/>
                <a:gd name="connsiteY2" fmla="*/ 0 h 1348483"/>
                <a:gd name="connsiteX3" fmla="*/ 1871724 w 1871724"/>
                <a:gd name="connsiteY3" fmla="*/ 0 h 1348483"/>
                <a:gd name="connsiteX4" fmla="*/ 1871724 w 1871724"/>
                <a:gd name="connsiteY4" fmla="*/ 386082 h 1348483"/>
                <a:gd name="connsiteX5" fmla="*/ 900697 w 1871724"/>
                <a:gd name="connsiteY5" fmla="*/ 386082 h 1348483"/>
                <a:gd name="connsiteX6" fmla="*/ 900697 w 1871724"/>
                <a:gd name="connsiteY6" fmla="*/ 386072 h 1348483"/>
                <a:gd name="connsiteX7" fmla="*/ 391635 w 1871724"/>
                <a:gd name="connsiteY7" fmla="*/ 1123768 h 1348483"/>
                <a:gd name="connsiteX8" fmla="*/ 986178 w 1871724"/>
                <a:gd name="connsiteY8" fmla="*/ 1307008 h 1348483"/>
                <a:gd name="connsiteX0" fmla="*/ 982824 w 1868370"/>
                <a:gd name="connsiteY0" fmla="*/ 1307008 h 1348483"/>
                <a:gd name="connsiteX1" fmla="*/ 67 w 1868370"/>
                <a:gd name="connsiteY1" fmla="*/ 668563 h 1348483"/>
                <a:gd name="connsiteX2" fmla="*/ 903085 w 1868370"/>
                <a:gd name="connsiteY2" fmla="*/ 0 h 1348483"/>
                <a:gd name="connsiteX3" fmla="*/ 1868370 w 1868370"/>
                <a:gd name="connsiteY3" fmla="*/ 0 h 1348483"/>
                <a:gd name="connsiteX4" fmla="*/ 1868370 w 1868370"/>
                <a:gd name="connsiteY4" fmla="*/ 386082 h 1348483"/>
                <a:gd name="connsiteX5" fmla="*/ 897343 w 1868370"/>
                <a:gd name="connsiteY5" fmla="*/ 386082 h 1348483"/>
                <a:gd name="connsiteX6" fmla="*/ 897343 w 1868370"/>
                <a:gd name="connsiteY6" fmla="*/ 386072 h 1348483"/>
                <a:gd name="connsiteX7" fmla="*/ 388281 w 1868370"/>
                <a:gd name="connsiteY7" fmla="*/ 1123768 h 1348483"/>
                <a:gd name="connsiteX8" fmla="*/ 982824 w 1868370"/>
                <a:gd name="connsiteY8" fmla="*/ 1307008 h 1348483"/>
                <a:gd name="connsiteX0" fmla="*/ 982837 w 1868383"/>
                <a:gd name="connsiteY0" fmla="*/ 1307008 h 1363869"/>
                <a:gd name="connsiteX1" fmla="*/ 80 w 1868383"/>
                <a:gd name="connsiteY1" fmla="*/ 668563 h 1363869"/>
                <a:gd name="connsiteX2" fmla="*/ 903098 w 1868383"/>
                <a:gd name="connsiteY2" fmla="*/ 0 h 1363869"/>
                <a:gd name="connsiteX3" fmla="*/ 1868383 w 1868383"/>
                <a:gd name="connsiteY3" fmla="*/ 0 h 1363869"/>
                <a:gd name="connsiteX4" fmla="*/ 1868383 w 1868383"/>
                <a:gd name="connsiteY4" fmla="*/ 386082 h 1363869"/>
                <a:gd name="connsiteX5" fmla="*/ 897356 w 1868383"/>
                <a:gd name="connsiteY5" fmla="*/ 386082 h 1363869"/>
                <a:gd name="connsiteX6" fmla="*/ 897356 w 1868383"/>
                <a:gd name="connsiteY6" fmla="*/ 386072 h 1363869"/>
                <a:gd name="connsiteX7" fmla="*/ 388294 w 1868383"/>
                <a:gd name="connsiteY7" fmla="*/ 1123768 h 1363869"/>
                <a:gd name="connsiteX8" fmla="*/ 982837 w 1868383"/>
                <a:gd name="connsiteY8" fmla="*/ 1307008 h 1363869"/>
                <a:gd name="connsiteX0" fmla="*/ 982970 w 1868516"/>
                <a:gd name="connsiteY0" fmla="*/ 1307008 h 1357495"/>
                <a:gd name="connsiteX1" fmla="*/ 213 w 1868516"/>
                <a:gd name="connsiteY1" fmla="*/ 668563 h 1357495"/>
                <a:gd name="connsiteX2" fmla="*/ 903231 w 1868516"/>
                <a:gd name="connsiteY2" fmla="*/ 0 h 1357495"/>
                <a:gd name="connsiteX3" fmla="*/ 1868516 w 1868516"/>
                <a:gd name="connsiteY3" fmla="*/ 0 h 1357495"/>
                <a:gd name="connsiteX4" fmla="*/ 1868516 w 1868516"/>
                <a:gd name="connsiteY4" fmla="*/ 386082 h 1357495"/>
                <a:gd name="connsiteX5" fmla="*/ 897489 w 1868516"/>
                <a:gd name="connsiteY5" fmla="*/ 386082 h 1357495"/>
                <a:gd name="connsiteX6" fmla="*/ 897489 w 1868516"/>
                <a:gd name="connsiteY6" fmla="*/ 386072 h 1357495"/>
                <a:gd name="connsiteX7" fmla="*/ 388427 w 1868516"/>
                <a:gd name="connsiteY7" fmla="*/ 1123768 h 1357495"/>
                <a:gd name="connsiteX8" fmla="*/ 982970 w 1868516"/>
                <a:gd name="connsiteY8" fmla="*/ 1307008 h 1357495"/>
                <a:gd name="connsiteX0" fmla="*/ 982834 w 1868380"/>
                <a:gd name="connsiteY0" fmla="*/ 1307008 h 1357123"/>
                <a:gd name="connsiteX1" fmla="*/ 77 w 1868380"/>
                <a:gd name="connsiteY1" fmla="*/ 668563 h 1357123"/>
                <a:gd name="connsiteX2" fmla="*/ 903095 w 1868380"/>
                <a:gd name="connsiteY2" fmla="*/ 0 h 1357123"/>
                <a:gd name="connsiteX3" fmla="*/ 1868380 w 1868380"/>
                <a:gd name="connsiteY3" fmla="*/ 0 h 1357123"/>
                <a:gd name="connsiteX4" fmla="*/ 1868380 w 1868380"/>
                <a:gd name="connsiteY4" fmla="*/ 386082 h 1357123"/>
                <a:gd name="connsiteX5" fmla="*/ 897353 w 1868380"/>
                <a:gd name="connsiteY5" fmla="*/ 386082 h 1357123"/>
                <a:gd name="connsiteX6" fmla="*/ 897353 w 1868380"/>
                <a:gd name="connsiteY6" fmla="*/ 386072 h 1357123"/>
                <a:gd name="connsiteX7" fmla="*/ 388291 w 1868380"/>
                <a:gd name="connsiteY7" fmla="*/ 1123768 h 1357123"/>
                <a:gd name="connsiteX8" fmla="*/ 982834 w 1868380"/>
                <a:gd name="connsiteY8" fmla="*/ 1307008 h 1357123"/>
                <a:gd name="connsiteX0" fmla="*/ 982834 w 1868380"/>
                <a:gd name="connsiteY0" fmla="*/ 1307008 h 1364304"/>
                <a:gd name="connsiteX1" fmla="*/ 77 w 1868380"/>
                <a:gd name="connsiteY1" fmla="*/ 668563 h 1364304"/>
                <a:gd name="connsiteX2" fmla="*/ 903095 w 1868380"/>
                <a:gd name="connsiteY2" fmla="*/ 0 h 1364304"/>
                <a:gd name="connsiteX3" fmla="*/ 1868380 w 1868380"/>
                <a:gd name="connsiteY3" fmla="*/ 0 h 1364304"/>
                <a:gd name="connsiteX4" fmla="*/ 1868380 w 1868380"/>
                <a:gd name="connsiteY4" fmla="*/ 386082 h 1364304"/>
                <a:gd name="connsiteX5" fmla="*/ 897353 w 1868380"/>
                <a:gd name="connsiteY5" fmla="*/ 386082 h 1364304"/>
                <a:gd name="connsiteX6" fmla="*/ 897353 w 1868380"/>
                <a:gd name="connsiteY6" fmla="*/ 386072 h 1364304"/>
                <a:gd name="connsiteX7" fmla="*/ 388291 w 1868380"/>
                <a:gd name="connsiteY7" fmla="*/ 1123768 h 1364304"/>
                <a:gd name="connsiteX8" fmla="*/ 982834 w 1868380"/>
                <a:gd name="connsiteY8" fmla="*/ 1307008 h 1364304"/>
                <a:gd name="connsiteX0" fmla="*/ 982834 w 1868380"/>
                <a:gd name="connsiteY0" fmla="*/ 1307008 h 1366361"/>
                <a:gd name="connsiteX1" fmla="*/ 77 w 1868380"/>
                <a:gd name="connsiteY1" fmla="*/ 668563 h 1366361"/>
                <a:gd name="connsiteX2" fmla="*/ 903095 w 1868380"/>
                <a:gd name="connsiteY2" fmla="*/ 0 h 1366361"/>
                <a:gd name="connsiteX3" fmla="*/ 1868380 w 1868380"/>
                <a:gd name="connsiteY3" fmla="*/ 0 h 1366361"/>
                <a:gd name="connsiteX4" fmla="*/ 1868380 w 1868380"/>
                <a:gd name="connsiteY4" fmla="*/ 386082 h 1366361"/>
                <a:gd name="connsiteX5" fmla="*/ 897353 w 1868380"/>
                <a:gd name="connsiteY5" fmla="*/ 386082 h 1366361"/>
                <a:gd name="connsiteX6" fmla="*/ 897353 w 1868380"/>
                <a:gd name="connsiteY6" fmla="*/ 386072 h 1366361"/>
                <a:gd name="connsiteX7" fmla="*/ 388291 w 1868380"/>
                <a:gd name="connsiteY7" fmla="*/ 1123768 h 1366361"/>
                <a:gd name="connsiteX8" fmla="*/ 982834 w 1868380"/>
                <a:gd name="connsiteY8" fmla="*/ 1307008 h 136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8380" h="1366361">
                  <a:moveTo>
                    <a:pt x="982834" y="1307008"/>
                  </a:moveTo>
                  <a:cubicBezTo>
                    <a:pt x="732394" y="1440691"/>
                    <a:pt x="10007" y="1396043"/>
                    <a:pt x="77" y="668563"/>
                  </a:cubicBezTo>
                  <a:cubicBezTo>
                    <a:pt x="-3715" y="390780"/>
                    <a:pt x="132130" y="13795"/>
                    <a:pt x="903095" y="0"/>
                  </a:cubicBezTo>
                  <a:lnTo>
                    <a:pt x="1868380" y="0"/>
                  </a:lnTo>
                  <a:lnTo>
                    <a:pt x="1868380" y="386082"/>
                  </a:lnTo>
                  <a:lnTo>
                    <a:pt x="897353" y="386082"/>
                  </a:lnTo>
                  <a:lnTo>
                    <a:pt x="897353" y="386072"/>
                  </a:lnTo>
                  <a:cubicBezTo>
                    <a:pt x="339444" y="390754"/>
                    <a:pt x="248008" y="890628"/>
                    <a:pt x="388291" y="1123768"/>
                  </a:cubicBezTo>
                  <a:cubicBezTo>
                    <a:pt x="463286" y="1235204"/>
                    <a:pt x="661103" y="1435284"/>
                    <a:pt x="982834" y="130700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9BCF366-0633-4C3C-836D-F8102178D00B}"/>
              </a:ext>
            </a:extLst>
          </p:cNvPr>
          <p:cNvSpPr txBox="1"/>
          <p:nvPr/>
        </p:nvSpPr>
        <p:spPr>
          <a:xfrm>
            <a:off x="7130904" y="2787650"/>
            <a:ext cx="7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36E248-E474-43B4-8954-29D592A20AAC}"/>
              </a:ext>
            </a:extLst>
          </p:cNvPr>
          <p:cNvSpPr txBox="1"/>
          <p:nvPr/>
        </p:nvSpPr>
        <p:spPr>
          <a:xfrm>
            <a:off x="6672066" y="3180749"/>
            <a:ext cx="75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Oval 10">
            <a:extLst>
              <a:ext uri="{FF2B5EF4-FFF2-40B4-BE49-F238E27FC236}">
                <a16:creationId xmlns:a16="http://schemas.microsoft.com/office/drawing/2014/main" id="{E74C23BE-6086-45A3-930E-51D5A70B4E05}"/>
              </a:ext>
            </a:extLst>
          </p:cNvPr>
          <p:cNvSpPr/>
          <p:nvPr/>
        </p:nvSpPr>
        <p:spPr>
          <a:xfrm>
            <a:off x="5878520" y="3786928"/>
            <a:ext cx="467134" cy="553571"/>
          </a:xfrm>
          <a:custGeom>
            <a:avLst/>
            <a:gdLst/>
            <a:ahLst/>
            <a:cxnLst/>
            <a:rect l="l" t="t" r="r" b="b"/>
            <a:pathLst>
              <a:path w="3310915" h="3923570">
                <a:moveTo>
                  <a:pt x="2634572" y="2782060"/>
                </a:moveTo>
                <a:cubicBezTo>
                  <a:pt x="2877724" y="2784696"/>
                  <a:pt x="3073074" y="2923910"/>
                  <a:pt x="3310915" y="3050983"/>
                </a:cubicBezTo>
                <a:lnTo>
                  <a:pt x="3113550" y="3840011"/>
                </a:lnTo>
                <a:lnTo>
                  <a:pt x="2637706" y="3668957"/>
                </a:lnTo>
                <a:cubicBezTo>
                  <a:pt x="2327360" y="3767940"/>
                  <a:pt x="1829375" y="3988492"/>
                  <a:pt x="1579811" y="3905123"/>
                </a:cubicBezTo>
                <a:cubicBezTo>
                  <a:pt x="1320906" y="3775288"/>
                  <a:pt x="642145" y="3366355"/>
                  <a:pt x="472751" y="3203771"/>
                </a:cubicBezTo>
                <a:cubicBezTo>
                  <a:pt x="303357" y="3041187"/>
                  <a:pt x="403652" y="2893777"/>
                  <a:pt x="563448" y="2929619"/>
                </a:cubicBezTo>
                <a:cubicBezTo>
                  <a:pt x="702634" y="2937547"/>
                  <a:pt x="1160012" y="3199482"/>
                  <a:pt x="1284082" y="3253983"/>
                </a:cubicBezTo>
                <a:cubicBezTo>
                  <a:pt x="1127104" y="3587742"/>
                  <a:pt x="1741057" y="3563487"/>
                  <a:pt x="1955231" y="3541261"/>
                </a:cubicBezTo>
                <a:cubicBezTo>
                  <a:pt x="2131253" y="3488686"/>
                  <a:pt x="2214010" y="3505589"/>
                  <a:pt x="2306401" y="3383364"/>
                </a:cubicBezTo>
                <a:cubicBezTo>
                  <a:pt x="2155860" y="3427865"/>
                  <a:pt x="2163213" y="3429679"/>
                  <a:pt x="1912247" y="3471537"/>
                </a:cubicBezTo>
                <a:cubicBezTo>
                  <a:pt x="1482134" y="3531123"/>
                  <a:pt x="1135709" y="3364234"/>
                  <a:pt x="1413085" y="3236383"/>
                </a:cubicBezTo>
                <a:cubicBezTo>
                  <a:pt x="1557848" y="3164554"/>
                  <a:pt x="1721108" y="3222221"/>
                  <a:pt x="1929297" y="3121321"/>
                </a:cubicBezTo>
                <a:cubicBezTo>
                  <a:pt x="2128589" y="3010789"/>
                  <a:pt x="2187815" y="2818332"/>
                  <a:pt x="2527174" y="2789726"/>
                </a:cubicBezTo>
                <a:cubicBezTo>
                  <a:pt x="2564125" y="2784095"/>
                  <a:pt x="2599836" y="2781684"/>
                  <a:pt x="2634572" y="2782060"/>
                </a:cubicBezTo>
                <a:close/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4" name="그룹 38">
            <a:extLst>
              <a:ext uri="{FF2B5EF4-FFF2-40B4-BE49-F238E27FC236}">
                <a16:creationId xmlns:a16="http://schemas.microsoft.com/office/drawing/2014/main" id="{3DCDC9CC-7730-448A-B271-8882FA8A2955}"/>
              </a:ext>
            </a:extLst>
          </p:cNvPr>
          <p:cNvGrpSpPr/>
          <p:nvPr/>
        </p:nvGrpSpPr>
        <p:grpSpPr>
          <a:xfrm>
            <a:off x="3983774" y="3562138"/>
            <a:ext cx="3197984" cy="1845978"/>
            <a:chOff x="2459774" y="3503899"/>
            <a:chExt cx="3197984" cy="1845978"/>
          </a:xfrm>
          <a:solidFill>
            <a:schemeClr val="accent1"/>
          </a:solidFill>
        </p:grpSpPr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5C187A27-E681-46F2-B57E-8A1DEE11DE9A}"/>
                </a:ext>
              </a:extLst>
            </p:cNvPr>
            <p:cNvSpPr/>
            <p:nvPr/>
          </p:nvSpPr>
          <p:spPr>
            <a:xfrm rot="10800000">
              <a:off x="3091098" y="3503899"/>
              <a:ext cx="2566660" cy="1789264"/>
            </a:xfrm>
            <a:custGeom>
              <a:avLst/>
              <a:gdLst>
                <a:gd name="connsiteX0" fmla="*/ 1175617 w 2534905"/>
                <a:gd name="connsiteY0" fmla="*/ 0 h 1809852"/>
                <a:gd name="connsiteX1" fmla="*/ 2534905 w 2534905"/>
                <a:gd name="connsiteY1" fmla="*/ 0 h 1809852"/>
                <a:gd name="connsiteX2" fmla="*/ 2534905 w 2534905"/>
                <a:gd name="connsiteY2" fmla="*/ 386082 h 1809852"/>
                <a:gd name="connsiteX3" fmla="*/ 1184707 w 2534905"/>
                <a:gd name="connsiteY3" fmla="*/ 386082 h 1809852"/>
                <a:gd name="connsiteX4" fmla="*/ 281517 w 2534905"/>
                <a:gd name="connsiteY4" fmla="*/ 997020 h 1809852"/>
                <a:gd name="connsiteX5" fmla="*/ 1183118 w 2534905"/>
                <a:gd name="connsiteY5" fmla="*/ 1721379 h 1809852"/>
                <a:gd name="connsiteX6" fmla="*/ 12 w 2534905"/>
                <a:gd name="connsiteY6" fmla="*/ 921450 h 1809852"/>
                <a:gd name="connsiteX7" fmla="*/ 1175617 w 2534905"/>
                <a:gd name="connsiteY7" fmla="*/ 473 h 1809852"/>
                <a:gd name="connsiteX8" fmla="*/ 1175617 w 2534905"/>
                <a:gd name="connsiteY8" fmla="*/ 0 h 1809852"/>
                <a:gd name="connsiteX0" fmla="*/ 1175617 w 2534905"/>
                <a:gd name="connsiteY0" fmla="*/ 0 h 1809852"/>
                <a:gd name="connsiteX1" fmla="*/ 2534905 w 2534905"/>
                <a:gd name="connsiteY1" fmla="*/ 0 h 1809852"/>
                <a:gd name="connsiteX2" fmla="*/ 2534905 w 2534905"/>
                <a:gd name="connsiteY2" fmla="*/ 386082 h 1809852"/>
                <a:gd name="connsiteX3" fmla="*/ 1184707 w 2534905"/>
                <a:gd name="connsiteY3" fmla="*/ 386082 h 1809852"/>
                <a:gd name="connsiteX4" fmla="*/ 281517 w 2534905"/>
                <a:gd name="connsiteY4" fmla="*/ 997020 h 1809852"/>
                <a:gd name="connsiteX5" fmla="*/ 1183118 w 2534905"/>
                <a:gd name="connsiteY5" fmla="*/ 1721379 h 1809852"/>
                <a:gd name="connsiteX6" fmla="*/ 12 w 2534905"/>
                <a:gd name="connsiteY6" fmla="*/ 921450 h 1809852"/>
                <a:gd name="connsiteX7" fmla="*/ 1175617 w 2534905"/>
                <a:gd name="connsiteY7" fmla="*/ 473 h 1809852"/>
                <a:gd name="connsiteX8" fmla="*/ 1175617 w 2534905"/>
                <a:gd name="connsiteY8" fmla="*/ 0 h 1809852"/>
                <a:gd name="connsiteX0" fmla="*/ 1207346 w 2566634"/>
                <a:gd name="connsiteY0" fmla="*/ 0 h 1812297"/>
                <a:gd name="connsiteX1" fmla="*/ 2566634 w 2566634"/>
                <a:gd name="connsiteY1" fmla="*/ 0 h 1812297"/>
                <a:gd name="connsiteX2" fmla="*/ 2566634 w 2566634"/>
                <a:gd name="connsiteY2" fmla="*/ 386082 h 1812297"/>
                <a:gd name="connsiteX3" fmla="*/ 1216436 w 2566634"/>
                <a:gd name="connsiteY3" fmla="*/ 386082 h 1812297"/>
                <a:gd name="connsiteX4" fmla="*/ 313246 w 2566634"/>
                <a:gd name="connsiteY4" fmla="*/ 997020 h 1812297"/>
                <a:gd name="connsiteX5" fmla="*/ 1214847 w 2566634"/>
                <a:gd name="connsiteY5" fmla="*/ 1721379 h 1812297"/>
                <a:gd name="connsiteX6" fmla="*/ 11 w 2566634"/>
                <a:gd name="connsiteY6" fmla="*/ 935873 h 1812297"/>
                <a:gd name="connsiteX7" fmla="*/ 1207346 w 2566634"/>
                <a:gd name="connsiteY7" fmla="*/ 473 h 1812297"/>
                <a:gd name="connsiteX8" fmla="*/ 1207346 w 2566634"/>
                <a:gd name="connsiteY8" fmla="*/ 0 h 1812297"/>
                <a:gd name="connsiteX0" fmla="*/ 1207796 w 2567084"/>
                <a:gd name="connsiteY0" fmla="*/ 0 h 1812297"/>
                <a:gd name="connsiteX1" fmla="*/ 2567084 w 2567084"/>
                <a:gd name="connsiteY1" fmla="*/ 0 h 1812297"/>
                <a:gd name="connsiteX2" fmla="*/ 2567084 w 2567084"/>
                <a:gd name="connsiteY2" fmla="*/ 386082 h 1812297"/>
                <a:gd name="connsiteX3" fmla="*/ 1216886 w 2567084"/>
                <a:gd name="connsiteY3" fmla="*/ 386082 h 1812297"/>
                <a:gd name="connsiteX4" fmla="*/ 313696 w 2567084"/>
                <a:gd name="connsiteY4" fmla="*/ 997020 h 1812297"/>
                <a:gd name="connsiteX5" fmla="*/ 1215297 w 2567084"/>
                <a:gd name="connsiteY5" fmla="*/ 1721379 h 1812297"/>
                <a:gd name="connsiteX6" fmla="*/ 461 w 2567084"/>
                <a:gd name="connsiteY6" fmla="*/ 935873 h 1812297"/>
                <a:gd name="connsiteX7" fmla="*/ 1207796 w 2567084"/>
                <a:gd name="connsiteY7" fmla="*/ 473 h 1812297"/>
                <a:gd name="connsiteX8" fmla="*/ 1207796 w 2567084"/>
                <a:gd name="connsiteY8" fmla="*/ 0 h 1812297"/>
                <a:gd name="connsiteX0" fmla="*/ 1207796 w 2567084"/>
                <a:gd name="connsiteY0" fmla="*/ 0 h 1791348"/>
                <a:gd name="connsiteX1" fmla="*/ 2567084 w 2567084"/>
                <a:gd name="connsiteY1" fmla="*/ 0 h 1791348"/>
                <a:gd name="connsiteX2" fmla="*/ 2567084 w 2567084"/>
                <a:gd name="connsiteY2" fmla="*/ 386082 h 1791348"/>
                <a:gd name="connsiteX3" fmla="*/ 1216886 w 2567084"/>
                <a:gd name="connsiteY3" fmla="*/ 386082 h 1791348"/>
                <a:gd name="connsiteX4" fmla="*/ 313696 w 2567084"/>
                <a:gd name="connsiteY4" fmla="*/ 997020 h 1791348"/>
                <a:gd name="connsiteX5" fmla="*/ 1215297 w 2567084"/>
                <a:gd name="connsiteY5" fmla="*/ 1721379 h 1791348"/>
                <a:gd name="connsiteX6" fmla="*/ 461 w 2567084"/>
                <a:gd name="connsiteY6" fmla="*/ 935873 h 1791348"/>
                <a:gd name="connsiteX7" fmla="*/ 1207796 w 2567084"/>
                <a:gd name="connsiteY7" fmla="*/ 473 h 1791348"/>
                <a:gd name="connsiteX8" fmla="*/ 1207796 w 2567084"/>
                <a:gd name="connsiteY8" fmla="*/ 0 h 1791348"/>
                <a:gd name="connsiteX0" fmla="*/ 1207796 w 2567084"/>
                <a:gd name="connsiteY0" fmla="*/ 0 h 1801236"/>
                <a:gd name="connsiteX1" fmla="*/ 2567084 w 2567084"/>
                <a:gd name="connsiteY1" fmla="*/ 0 h 1801236"/>
                <a:gd name="connsiteX2" fmla="*/ 2567084 w 2567084"/>
                <a:gd name="connsiteY2" fmla="*/ 386082 h 1801236"/>
                <a:gd name="connsiteX3" fmla="*/ 1216886 w 2567084"/>
                <a:gd name="connsiteY3" fmla="*/ 386082 h 1801236"/>
                <a:gd name="connsiteX4" fmla="*/ 313696 w 2567084"/>
                <a:gd name="connsiteY4" fmla="*/ 997020 h 1801236"/>
                <a:gd name="connsiteX5" fmla="*/ 1215297 w 2567084"/>
                <a:gd name="connsiteY5" fmla="*/ 1721379 h 1801236"/>
                <a:gd name="connsiteX6" fmla="*/ 461 w 2567084"/>
                <a:gd name="connsiteY6" fmla="*/ 935873 h 1801236"/>
                <a:gd name="connsiteX7" fmla="*/ 1207796 w 2567084"/>
                <a:gd name="connsiteY7" fmla="*/ 473 h 1801236"/>
                <a:gd name="connsiteX8" fmla="*/ 1207796 w 2567084"/>
                <a:gd name="connsiteY8" fmla="*/ 0 h 1801236"/>
                <a:gd name="connsiteX0" fmla="*/ 1207796 w 2567084"/>
                <a:gd name="connsiteY0" fmla="*/ 0 h 1811853"/>
                <a:gd name="connsiteX1" fmla="*/ 2567084 w 2567084"/>
                <a:gd name="connsiteY1" fmla="*/ 0 h 1811853"/>
                <a:gd name="connsiteX2" fmla="*/ 2567084 w 2567084"/>
                <a:gd name="connsiteY2" fmla="*/ 386082 h 1811853"/>
                <a:gd name="connsiteX3" fmla="*/ 1216886 w 2567084"/>
                <a:gd name="connsiteY3" fmla="*/ 386082 h 1811853"/>
                <a:gd name="connsiteX4" fmla="*/ 313696 w 2567084"/>
                <a:gd name="connsiteY4" fmla="*/ 997020 h 1811853"/>
                <a:gd name="connsiteX5" fmla="*/ 1215297 w 2567084"/>
                <a:gd name="connsiteY5" fmla="*/ 1721379 h 1811853"/>
                <a:gd name="connsiteX6" fmla="*/ 461 w 2567084"/>
                <a:gd name="connsiteY6" fmla="*/ 935873 h 1811853"/>
                <a:gd name="connsiteX7" fmla="*/ 1207796 w 2567084"/>
                <a:gd name="connsiteY7" fmla="*/ 473 h 1811853"/>
                <a:gd name="connsiteX8" fmla="*/ 1207796 w 2567084"/>
                <a:gd name="connsiteY8" fmla="*/ 0 h 1811853"/>
                <a:gd name="connsiteX0" fmla="*/ 1207796 w 2567084"/>
                <a:gd name="connsiteY0" fmla="*/ 0 h 1813194"/>
                <a:gd name="connsiteX1" fmla="*/ 2567084 w 2567084"/>
                <a:gd name="connsiteY1" fmla="*/ 0 h 1813194"/>
                <a:gd name="connsiteX2" fmla="*/ 2567084 w 2567084"/>
                <a:gd name="connsiteY2" fmla="*/ 386082 h 1813194"/>
                <a:gd name="connsiteX3" fmla="*/ 1216886 w 2567084"/>
                <a:gd name="connsiteY3" fmla="*/ 386082 h 1813194"/>
                <a:gd name="connsiteX4" fmla="*/ 313696 w 2567084"/>
                <a:gd name="connsiteY4" fmla="*/ 997020 h 1813194"/>
                <a:gd name="connsiteX5" fmla="*/ 1215297 w 2567084"/>
                <a:gd name="connsiteY5" fmla="*/ 1721379 h 1813194"/>
                <a:gd name="connsiteX6" fmla="*/ 461 w 2567084"/>
                <a:gd name="connsiteY6" fmla="*/ 935873 h 1813194"/>
                <a:gd name="connsiteX7" fmla="*/ 1207796 w 2567084"/>
                <a:gd name="connsiteY7" fmla="*/ 473 h 1813194"/>
                <a:gd name="connsiteX8" fmla="*/ 1207796 w 2567084"/>
                <a:gd name="connsiteY8" fmla="*/ 0 h 1813194"/>
                <a:gd name="connsiteX0" fmla="*/ 1207372 w 2566660"/>
                <a:gd name="connsiteY0" fmla="*/ 0 h 1813194"/>
                <a:gd name="connsiteX1" fmla="*/ 2566660 w 2566660"/>
                <a:gd name="connsiteY1" fmla="*/ 0 h 1813194"/>
                <a:gd name="connsiteX2" fmla="*/ 2566660 w 2566660"/>
                <a:gd name="connsiteY2" fmla="*/ 386082 h 1813194"/>
                <a:gd name="connsiteX3" fmla="*/ 1216462 w 2566660"/>
                <a:gd name="connsiteY3" fmla="*/ 386082 h 1813194"/>
                <a:gd name="connsiteX4" fmla="*/ 313272 w 2566660"/>
                <a:gd name="connsiteY4" fmla="*/ 997020 h 1813194"/>
                <a:gd name="connsiteX5" fmla="*/ 1214873 w 2566660"/>
                <a:gd name="connsiteY5" fmla="*/ 1721379 h 1813194"/>
                <a:gd name="connsiteX6" fmla="*/ 37 w 2566660"/>
                <a:gd name="connsiteY6" fmla="*/ 935873 h 1813194"/>
                <a:gd name="connsiteX7" fmla="*/ 1207372 w 2566660"/>
                <a:gd name="connsiteY7" fmla="*/ 473 h 1813194"/>
                <a:gd name="connsiteX8" fmla="*/ 1207372 w 2566660"/>
                <a:gd name="connsiteY8" fmla="*/ 0 h 1813194"/>
                <a:gd name="connsiteX0" fmla="*/ 1207372 w 2566660"/>
                <a:gd name="connsiteY0" fmla="*/ 0 h 1795638"/>
                <a:gd name="connsiteX1" fmla="*/ 2566660 w 2566660"/>
                <a:gd name="connsiteY1" fmla="*/ 0 h 1795638"/>
                <a:gd name="connsiteX2" fmla="*/ 2566660 w 2566660"/>
                <a:gd name="connsiteY2" fmla="*/ 386082 h 1795638"/>
                <a:gd name="connsiteX3" fmla="*/ 1216462 w 2566660"/>
                <a:gd name="connsiteY3" fmla="*/ 386082 h 1795638"/>
                <a:gd name="connsiteX4" fmla="*/ 313272 w 2566660"/>
                <a:gd name="connsiteY4" fmla="*/ 997020 h 1795638"/>
                <a:gd name="connsiteX5" fmla="*/ 1314886 w 2566660"/>
                <a:gd name="connsiteY5" fmla="*/ 1699948 h 1795638"/>
                <a:gd name="connsiteX6" fmla="*/ 37 w 2566660"/>
                <a:gd name="connsiteY6" fmla="*/ 935873 h 1795638"/>
                <a:gd name="connsiteX7" fmla="*/ 1207372 w 2566660"/>
                <a:gd name="connsiteY7" fmla="*/ 473 h 1795638"/>
                <a:gd name="connsiteX8" fmla="*/ 1207372 w 2566660"/>
                <a:gd name="connsiteY8" fmla="*/ 0 h 1795638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9264"/>
                <a:gd name="connsiteX1" fmla="*/ 2566660 w 2566660"/>
                <a:gd name="connsiteY1" fmla="*/ 0 h 1789264"/>
                <a:gd name="connsiteX2" fmla="*/ 2566660 w 2566660"/>
                <a:gd name="connsiteY2" fmla="*/ 386082 h 1789264"/>
                <a:gd name="connsiteX3" fmla="*/ 1216462 w 2566660"/>
                <a:gd name="connsiteY3" fmla="*/ 386082 h 1789264"/>
                <a:gd name="connsiteX4" fmla="*/ 313272 w 2566660"/>
                <a:gd name="connsiteY4" fmla="*/ 997020 h 1789264"/>
                <a:gd name="connsiteX5" fmla="*/ 1314886 w 2566660"/>
                <a:gd name="connsiteY5" fmla="*/ 1685660 h 1789264"/>
                <a:gd name="connsiteX6" fmla="*/ 37 w 2566660"/>
                <a:gd name="connsiteY6" fmla="*/ 935873 h 1789264"/>
                <a:gd name="connsiteX7" fmla="*/ 1207372 w 2566660"/>
                <a:gd name="connsiteY7" fmla="*/ 473 h 1789264"/>
                <a:gd name="connsiteX8" fmla="*/ 1207372 w 2566660"/>
                <a:gd name="connsiteY8" fmla="*/ 0 h 178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6660" h="1789264">
                  <a:moveTo>
                    <a:pt x="1207372" y="0"/>
                  </a:moveTo>
                  <a:lnTo>
                    <a:pt x="2566660" y="0"/>
                  </a:lnTo>
                  <a:lnTo>
                    <a:pt x="2566660" y="386082"/>
                  </a:lnTo>
                  <a:lnTo>
                    <a:pt x="1216462" y="386082"/>
                  </a:lnTo>
                  <a:cubicBezTo>
                    <a:pt x="792910" y="393759"/>
                    <a:pt x="369863" y="541922"/>
                    <a:pt x="313272" y="997020"/>
                  </a:cubicBezTo>
                  <a:cubicBezTo>
                    <a:pt x="270385" y="1456741"/>
                    <a:pt x="724588" y="1931544"/>
                    <a:pt x="1314886" y="1685660"/>
                  </a:cubicBezTo>
                  <a:cubicBezTo>
                    <a:pt x="1005782" y="1919067"/>
                    <a:pt x="4004" y="1794352"/>
                    <a:pt x="37" y="935873"/>
                  </a:cubicBezTo>
                  <a:cubicBezTo>
                    <a:pt x="-6614" y="195373"/>
                    <a:pt x="891136" y="4432"/>
                    <a:pt x="1207372" y="473"/>
                  </a:cubicBezTo>
                  <a:lnTo>
                    <a:pt x="120737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1F4694BE-D826-4A1E-B91E-5DE0D7396AA3}"/>
                </a:ext>
              </a:extLst>
            </p:cNvPr>
            <p:cNvSpPr/>
            <p:nvPr/>
          </p:nvSpPr>
          <p:spPr>
            <a:xfrm rot="16200000">
              <a:off x="2513828" y="4760131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7" name="그룹 37">
            <a:extLst>
              <a:ext uri="{FF2B5EF4-FFF2-40B4-BE49-F238E27FC236}">
                <a16:creationId xmlns:a16="http://schemas.microsoft.com/office/drawing/2014/main" id="{B4350F3B-5B1E-4B37-93E9-95C9F6D1B921}"/>
              </a:ext>
            </a:extLst>
          </p:cNvPr>
          <p:cNvGrpSpPr/>
          <p:nvPr/>
        </p:nvGrpSpPr>
        <p:grpSpPr>
          <a:xfrm>
            <a:off x="4372289" y="3598954"/>
            <a:ext cx="2499452" cy="1423077"/>
            <a:chOff x="2848289" y="3540714"/>
            <a:chExt cx="2499452" cy="1423077"/>
          </a:xfrm>
          <a:solidFill>
            <a:schemeClr val="accent1">
              <a:lumMod val="75000"/>
            </a:schemeClr>
          </a:solidFill>
        </p:grpSpPr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DF43AD73-C1D9-4740-8C94-74BA09DE341F}"/>
                </a:ext>
              </a:extLst>
            </p:cNvPr>
            <p:cNvSpPr/>
            <p:nvPr/>
          </p:nvSpPr>
          <p:spPr>
            <a:xfrm rot="10800000">
              <a:off x="3479361" y="3540714"/>
              <a:ext cx="1868380" cy="1366361"/>
            </a:xfrm>
            <a:custGeom>
              <a:avLst/>
              <a:gdLst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6 w 1868309"/>
                <a:gd name="connsiteY0" fmla="*/ 668563 h 1367962"/>
                <a:gd name="connsiteX1" fmla="*/ 903024 w 1868309"/>
                <a:gd name="connsiteY1" fmla="*/ 0 h 1367962"/>
                <a:gd name="connsiteX2" fmla="*/ 1868309 w 1868309"/>
                <a:gd name="connsiteY2" fmla="*/ 0 h 1367962"/>
                <a:gd name="connsiteX3" fmla="*/ 1868309 w 1868309"/>
                <a:gd name="connsiteY3" fmla="*/ 386082 h 1367962"/>
                <a:gd name="connsiteX4" fmla="*/ 897282 w 1868309"/>
                <a:gd name="connsiteY4" fmla="*/ 386082 h 1367962"/>
                <a:gd name="connsiteX5" fmla="*/ 897282 w 1868309"/>
                <a:gd name="connsiteY5" fmla="*/ 386072 h 1367962"/>
                <a:gd name="connsiteX6" fmla="*/ 384898 w 1868309"/>
                <a:gd name="connsiteY6" fmla="*/ 679770 h 1367962"/>
                <a:gd name="connsiteX7" fmla="*/ 388220 w 1868309"/>
                <a:gd name="connsiteY7" fmla="*/ 1112230 h 1367962"/>
                <a:gd name="connsiteX8" fmla="*/ 894657 w 1868309"/>
                <a:gd name="connsiteY8" fmla="*/ 1330821 h 1367962"/>
                <a:gd name="connsiteX9" fmla="*/ 6 w 1868309"/>
                <a:gd name="connsiteY9" fmla="*/ 668563 h 1367962"/>
                <a:gd name="connsiteX0" fmla="*/ 498 w 1868801"/>
                <a:gd name="connsiteY0" fmla="*/ 668563 h 1365568"/>
                <a:gd name="connsiteX1" fmla="*/ 903516 w 1868801"/>
                <a:gd name="connsiteY1" fmla="*/ 0 h 1365568"/>
                <a:gd name="connsiteX2" fmla="*/ 1868801 w 1868801"/>
                <a:gd name="connsiteY2" fmla="*/ 0 h 1365568"/>
                <a:gd name="connsiteX3" fmla="*/ 1868801 w 1868801"/>
                <a:gd name="connsiteY3" fmla="*/ 386082 h 1365568"/>
                <a:gd name="connsiteX4" fmla="*/ 897774 w 1868801"/>
                <a:gd name="connsiteY4" fmla="*/ 386082 h 1365568"/>
                <a:gd name="connsiteX5" fmla="*/ 897774 w 1868801"/>
                <a:gd name="connsiteY5" fmla="*/ 386072 h 1365568"/>
                <a:gd name="connsiteX6" fmla="*/ 385390 w 1868801"/>
                <a:gd name="connsiteY6" fmla="*/ 679770 h 1365568"/>
                <a:gd name="connsiteX7" fmla="*/ 388712 w 1868801"/>
                <a:gd name="connsiteY7" fmla="*/ 1112230 h 1365568"/>
                <a:gd name="connsiteX8" fmla="*/ 895149 w 1868801"/>
                <a:gd name="connsiteY8" fmla="*/ 1330821 h 1365568"/>
                <a:gd name="connsiteX9" fmla="*/ 498 w 1868801"/>
                <a:gd name="connsiteY9" fmla="*/ 668563 h 1365568"/>
                <a:gd name="connsiteX0" fmla="*/ 681 w 1868984"/>
                <a:gd name="connsiteY0" fmla="*/ 668563 h 1367232"/>
                <a:gd name="connsiteX1" fmla="*/ 903699 w 1868984"/>
                <a:gd name="connsiteY1" fmla="*/ 0 h 1367232"/>
                <a:gd name="connsiteX2" fmla="*/ 1868984 w 1868984"/>
                <a:gd name="connsiteY2" fmla="*/ 0 h 1367232"/>
                <a:gd name="connsiteX3" fmla="*/ 1868984 w 1868984"/>
                <a:gd name="connsiteY3" fmla="*/ 386082 h 1367232"/>
                <a:gd name="connsiteX4" fmla="*/ 897957 w 1868984"/>
                <a:gd name="connsiteY4" fmla="*/ 386082 h 1367232"/>
                <a:gd name="connsiteX5" fmla="*/ 897957 w 1868984"/>
                <a:gd name="connsiteY5" fmla="*/ 386072 h 1367232"/>
                <a:gd name="connsiteX6" fmla="*/ 385573 w 1868984"/>
                <a:gd name="connsiteY6" fmla="*/ 679770 h 1367232"/>
                <a:gd name="connsiteX7" fmla="*/ 388895 w 1868984"/>
                <a:gd name="connsiteY7" fmla="*/ 1112230 h 1367232"/>
                <a:gd name="connsiteX8" fmla="*/ 895332 w 1868984"/>
                <a:gd name="connsiteY8" fmla="*/ 1330821 h 1367232"/>
                <a:gd name="connsiteX9" fmla="*/ 681 w 1868984"/>
                <a:gd name="connsiteY9" fmla="*/ 668563 h 1367232"/>
                <a:gd name="connsiteX0" fmla="*/ 2927 w 1871230"/>
                <a:gd name="connsiteY0" fmla="*/ 668563 h 1368608"/>
                <a:gd name="connsiteX1" fmla="*/ 905945 w 1871230"/>
                <a:gd name="connsiteY1" fmla="*/ 0 h 1368608"/>
                <a:gd name="connsiteX2" fmla="*/ 1871230 w 1871230"/>
                <a:gd name="connsiteY2" fmla="*/ 0 h 1368608"/>
                <a:gd name="connsiteX3" fmla="*/ 1871230 w 1871230"/>
                <a:gd name="connsiteY3" fmla="*/ 386082 h 1368608"/>
                <a:gd name="connsiteX4" fmla="*/ 900203 w 1871230"/>
                <a:gd name="connsiteY4" fmla="*/ 386082 h 1368608"/>
                <a:gd name="connsiteX5" fmla="*/ 900203 w 1871230"/>
                <a:gd name="connsiteY5" fmla="*/ 386072 h 1368608"/>
                <a:gd name="connsiteX6" fmla="*/ 387819 w 1871230"/>
                <a:gd name="connsiteY6" fmla="*/ 679770 h 1368608"/>
                <a:gd name="connsiteX7" fmla="*/ 391141 w 1871230"/>
                <a:gd name="connsiteY7" fmla="*/ 1112230 h 1368608"/>
                <a:gd name="connsiteX8" fmla="*/ 897578 w 1871230"/>
                <a:gd name="connsiteY8" fmla="*/ 1330821 h 1368608"/>
                <a:gd name="connsiteX9" fmla="*/ 2927 w 1871230"/>
                <a:gd name="connsiteY9" fmla="*/ 668563 h 1368608"/>
                <a:gd name="connsiteX0" fmla="*/ 682 w 1868985"/>
                <a:gd name="connsiteY0" fmla="*/ 668563 h 1368828"/>
                <a:gd name="connsiteX1" fmla="*/ 903700 w 1868985"/>
                <a:gd name="connsiteY1" fmla="*/ 0 h 1368828"/>
                <a:gd name="connsiteX2" fmla="*/ 1868985 w 1868985"/>
                <a:gd name="connsiteY2" fmla="*/ 0 h 1368828"/>
                <a:gd name="connsiteX3" fmla="*/ 1868985 w 1868985"/>
                <a:gd name="connsiteY3" fmla="*/ 386082 h 1368828"/>
                <a:gd name="connsiteX4" fmla="*/ 897958 w 1868985"/>
                <a:gd name="connsiteY4" fmla="*/ 386082 h 1368828"/>
                <a:gd name="connsiteX5" fmla="*/ 897958 w 1868985"/>
                <a:gd name="connsiteY5" fmla="*/ 386072 h 1368828"/>
                <a:gd name="connsiteX6" fmla="*/ 385574 w 1868985"/>
                <a:gd name="connsiteY6" fmla="*/ 679770 h 1368828"/>
                <a:gd name="connsiteX7" fmla="*/ 388896 w 1868985"/>
                <a:gd name="connsiteY7" fmla="*/ 1112230 h 1368828"/>
                <a:gd name="connsiteX8" fmla="*/ 895333 w 1868985"/>
                <a:gd name="connsiteY8" fmla="*/ 1330821 h 1368828"/>
                <a:gd name="connsiteX9" fmla="*/ 682 w 1868985"/>
                <a:gd name="connsiteY9" fmla="*/ 668563 h 1368828"/>
                <a:gd name="connsiteX0" fmla="*/ 214 w 1868517"/>
                <a:gd name="connsiteY0" fmla="*/ 668563 h 1369051"/>
                <a:gd name="connsiteX1" fmla="*/ 903232 w 1868517"/>
                <a:gd name="connsiteY1" fmla="*/ 0 h 1369051"/>
                <a:gd name="connsiteX2" fmla="*/ 1868517 w 1868517"/>
                <a:gd name="connsiteY2" fmla="*/ 0 h 1369051"/>
                <a:gd name="connsiteX3" fmla="*/ 1868517 w 1868517"/>
                <a:gd name="connsiteY3" fmla="*/ 386082 h 1369051"/>
                <a:gd name="connsiteX4" fmla="*/ 897490 w 1868517"/>
                <a:gd name="connsiteY4" fmla="*/ 386082 h 1369051"/>
                <a:gd name="connsiteX5" fmla="*/ 897490 w 1868517"/>
                <a:gd name="connsiteY5" fmla="*/ 386072 h 1369051"/>
                <a:gd name="connsiteX6" fmla="*/ 385106 w 1868517"/>
                <a:gd name="connsiteY6" fmla="*/ 679770 h 1369051"/>
                <a:gd name="connsiteX7" fmla="*/ 388428 w 1868517"/>
                <a:gd name="connsiteY7" fmla="*/ 1112230 h 1369051"/>
                <a:gd name="connsiteX8" fmla="*/ 894865 w 1868517"/>
                <a:gd name="connsiteY8" fmla="*/ 1330821 h 1369051"/>
                <a:gd name="connsiteX9" fmla="*/ 214 w 1868517"/>
                <a:gd name="connsiteY9" fmla="*/ 668563 h 1369051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14 w 1868317"/>
                <a:gd name="connsiteY0" fmla="*/ 668563 h 1369639"/>
                <a:gd name="connsiteX1" fmla="*/ 903032 w 1868317"/>
                <a:gd name="connsiteY1" fmla="*/ 0 h 1369639"/>
                <a:gd name="connsiteX2" fmla="*/ 1868317 w 1868317"/>
                <a:gd name="connsiteY2" fmla="*/ 0 h 1369639"/>
                <a:gd name="connsiteX3" fmla="*/ 1868317 w 1868317"/>
                <a:gd name="connsiteY3" fmla="*/ 386082 h 1369639"/>
                <a:gd name="connsiteX4" fmla="*/ 897290 w 1868317"/>
                <a:gd name="connsiteY4" fmla="*/ 386082 h 1369639"/>
                <a:gd name="connsiteX5" fmla="*/ 897290 w 1868317"/>
                <a:gd name="connsiteY5" fmla="*/ 386072 h 1369639"/>
                <a:gd name="connsiteX6" fmla="*/ 384906 w 1868317"/>
                <a:gd name="connsiteY6" fmla="*/ 679770 h 1369639"/>
                <a:gd name="connsiteX7" fmla="*/ 388228 w 1868317"/>
                <a:gd name="connsiteY7" fmla="*/ 1112230 h 1369639"/>
                <a:gd name="connsiteX8" fmla="*/ 894665 w 1868317"/>
                <a:gd name="connsiteY8" fmla="*/ 1340346 h 1369639"/>
                <a:gd name="connsiteX9" fmla="*/ 14 w 1868317"/>
                <a:gd name="connsiteY9" fmla="*/ 668563 h 1369639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57 w 1868309"/>
                <a:gd name="connsiteY0" fmla="*/ 1340346 h 1431786"/>
                <a:gd name="connsiteX1" fmla="*/ 6 w 1868309"/>
                <a:gd name="connsiteY1" fmla="*/ 668563 h 1431786"/>
                <a:gd name="connsiteX2" fmla="*/ 903024 w 1868309"/>
                <a:gd name="connsiteY2" fmla="*/ 0 h 1431786"/>
                <a:gd name="connsiteX3" fmla="*/ 1868309 w 1868309"/>
                <a:gd name="connsiteY3" fmla="*/ 0 h 1431786"/>
                <a:gd name="connsiteX4" fmla="*/ 1868309 w 1868309"/>
                <a:gd name="connsiteY4" fmla="*/ 386082 h 1431786"/>
                <a:gd name="connsiteX5" fmla="*/ 897282 w 1868309"/>
                <a:gd name="connsiteY5" fmla="*/ 386082 h 1431786"/>
                <a:gd name="connsiteX6" fmla="*/ 897282 w 1868309"/>
                <a:gd name="connsiteY6" fmla="*/ 386072 h 1431786"/>
                <a:gd name="connsiteX7" fmla="*/ 388220 w 1868309"/>
                <a:gd name="connsiteY7" fmla="*/ 1123768 h 1431786"/>
                <a:gd name="connsiteX8" fmla="*/ 986097 w 1868309"/>
                <a:gd name="connsiteY8" fmla="*/ 1431786 h 1431786"/>
                <a:gd name="connsiteX0" fmla="*/ 894657 w 1868309"/>
                <a:gd name="connsiteY0" fmla="*/ 1340346 h 1469285"/>
                <a:gd name="connsiteX1" fmla="*/ 6 w 1868309"/>
                <a:gd name="connsiteY1" fmla="*/ 668563 h 1469285"/>
                <a:gd name="connsiteX2" fmla="*/ 903024 w 1868309"/>
                <a:gd name="connsiteY2" fmla="*/ 0 h 1469285"/>
                <a:gd name="connsiteX3" fmla="*/ 1868309 w 1868309"/>
                <a:gd name="connsiteY3" fmla="*/ 0 h 1469285"/>
                <a:gd name="connsiteX4" fmla="*/ 1868309 w 1868309"/>
                <a:gd name="connsiteY4" fmla="*/ 386082 h 1469285"/>
                <a:gd name="connsiteX5" fmla="*/ 897282 w 1868309"/>
                <a:gd name="connsiteY5" fmla="*/ 386082 h 1469285"/>
                <a:gd name="connsiteX6" fmla="*/ 897282 w 1868309"/>
                <a:gd name="connsiteY6" fmla="*/ 386072 h 1469285"/>
                <a:gd name="connsiteX7" fmla="*/ 388220 w 1868309"/>
                <a:gd name="connsiteY7" fmla="*/ 1123768 h 1469285"/>
                <a:gd name="connsiteX8" fmla="*/ 778410 w 1868309"/>
                <a:gd name="connsiteY8" fmla="*/ 1469285 h 1469285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8" fmla="*/ 660144 w 1868309"/>
                <a:gd name="connsiteY8" fmla="*/ 1327943 h 1377909"/>
                <a:gd name="connsiteX0" fmla="*/ 894657 w 1868309"/>
                <a:gd name="connsiteY0" fmla="*/ 1340346 h 1541399"/>
                <a:gd name="connsiteX1" fmla="*/ 6 w 1868309"/>
                <a:gd name="connsiteY1" fmla="*/ 668563 h 1541399"/>
                <a:gd name="connsiteX2" fmla="*/ 903024 w 1868309"/>
                <a:gd name="connsiteY2" fmla="*/ 0 h 1541399"/>
                <a:gd name="connsiteX3" fmla="*/ 1868309 w 1868309"/>
                <a:gd name="connsiteY3" fmla="*/ 0 h 1541399"/>
                <a:gd name="connsiteX4" fmla="*/ 1868309 w 1868309"/>
                <a:gd name="connsiteY4" fmla="*/ 386082 h 1541399"/>
                <a:gd name="connsiteX5" fmla="*/ 897282 w 1868309"/>
                <a:gd name="connsiteY5" fmla="*/ 386082 h 1541399"/>
                <a:gd name="connsiteX6" fmla="*/ 897282 w 1868309"/>
                <a:gd name="connsiteY6" fmla="*/ 386072 h 1541399"/>
                <a:gd name="connsiteX7" fmla="*/ 388220 w 1868309"/>
                <a:gd name="connsiteY7" fmla="*/ 1123768 h 1541399"/>
                <a:gd name="connsiteX8" fmla="*/ 530340 w 1868309"/>
                <a:gd name="connsiteY8" fmla="*/ 1541399 h 1541399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0" fmla="*/ 894660 w 1868312"/>
                <a:gd name="connsiteY0" fmla="*/ 1340346 h 1371255"/>
                <a:gd name="connsiteX1" fmla="*/ 9 w 1868312"/>
                <a:gd name="connsiteY1" fmla="*/ 668563 h 1371255"/>
                <a:gd name="connsiteX2" fmla="*/ 903027 w 1868312"/>
                <a:gd name="connsiteY2" fmla="*/ 0 h 1371255"/>
                <a:gd name="connsiteX3" fmla="*/ 1868312 w 1868312"/>
                <a:gd name="connsiteY3" fmla="*/ 0 h 1371255"/>
                <a:gd name="connsiteX4" fmla="*/ 1868312 w 1868312"/>
                <a:gd name="connsiteY4" fmla="*/ 386082 h 1371255"/>
                <a:gd name="connsiteX5" fmla="*/ 897285 w 1868312"/>
                <a:gd name="connsiteY5" fmla="*/ 386082 h 1371255"/>
                <a:gd name="connsiteX6" fmla="*/ 897285 w 1868312"/>
                <a:gd name="connsiteY6" fmla="*/ 386072 h 1371255"/>
                <a:gd name="connsiteX7" fmla="*/ 388223 w 1868312"/>
                <a:gd name="connsiteY7" fmla="*/ 1123768 h 1371255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733 w 1868385"/>
                <a:gd name="connsiteY0" fmla="*/ 1340346 h 1372288"/>
                <a:gd name="connsiteX1" fmla="*/ 82 w 1868385"/>
                <a:gd name="connsiteY1" fmla="*/ 668563 h 1372288"/>
                <a:gd name="connsiteX2" fmla="*/ 903100 w 1868385"/>
                <a:gd name="connsiteY2" fmla="*/ 0 h 1372288"/>
                <a:gd name="connsiteX3" fmla="*/ 1868385 w 1868385"/>
                <a:gd name="connsiteY3" fmla="*/ 0 h 1372288"/>
                <a:gd name="connsiteX4" fmla="*/ 1868385 w 1868385"/>
                <a:gd name="connsiteY4" fmla="*/ 386082 h 1372288"/>
                <a:gd name="connsiteX5" fmla="*/ 897358 w 1868385"/>
                <a:gd name="connsiteY5" fmla="*/ 386082 h 1372288"/>
                <a:gd name="connsiteX6" fmla="*/ 897358 w 1868385"/>
                <a:gd name="connsiteY6" fmla="*/ 386072 h 1372288"/>
                <a:gd name="connsiteX7" fmla="*/ 388296 w 1868385"/>
                <a:gd name="connsiteY7" fmla="*/ 1123768 h 1372288"/>
                <a:gd name="connsiteX8" fmla="*/ 894733 w 1868385"/>
                <a:gd name="connsiteY8" fmla="*/ 1340346 h 1372288"/>
                <a:gd name="connsiteX0" fmla="*/ 983560 w 1869106"/>
                <a:gd name="connsiteY0" fmla="*/ 1316533 h 1348272"/>
                <a:gd name="connsiteX1" fmla="*/ 803 w 1869106"/>
                <a:gd name="connsiteY1" fmla="*/ 668563 h 1348272"/>
                <a:gd name="connsiteX2" fmla="*/ 903821 w 1869106"/>
                <a:gd name="connsiteY2" fmla="*/ 0 h 1348272"/>
                <a:gd name="connsiteX3" fmla="*/ 1869106 w 1869106"/>
                <a:gd name="connsiteY3" fmla="*/ 0 h 1348272"/>
                <a:gd name="connsiteX4" fmla="*/ 1869106 w 1869106"/>
                <a:gd name="connsiteY4" fmla="*/ 386082 h 1348272"/>
                <a:gd name="connsiteX5" fmla="*/ 898079 w 1869106"/>
                <a:gd name="connsiteY5" fmla="*/ 386082 h 1348272"/>
                <a:gd name="connsiteX6" fmla="*/ 898079 w 1869106"/>
                <a:gd name="connsiteY6" fmla="*/ 386072 h 1348272"/>
                <a:gd name="connsiteX7" fmla="*/ 389017 w 1869106"/>
                <a:gd name="connsiteY7" fmla="*/ 1123768 h 1348272"/>
                <a:gd name="connsiteX8" fmla="*/ 983560 w 1869106"/>
                <a:gd name="connsiteY8" fmla="*/ 1316533 h 1348272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51063"/>
                <a:gd name="connsiteX1" fmla="*/ 803 w 1869106"/>
                <a:gd name="connsiteY1" fmla="*/ 668563 h 1351063"/>
                <a:gd name="connsiteX2" fmla="*/ 903821 w 1869106"/>
                <a:gd name="connsiteY2" fmla="*/ 0 h 1351063"/>
                <a:gd name="connsiteX3" fmla="*/ 1869106 w 1869106"/>
                <a:gd name="connsiteY3" fmla="*/ 0 h 1351063"/>
                <a:gd name="connsiteX4" fmla="*/ 1869106 w 1869106"/>
                <a:gd name="connsiteY4" fmla="*/ 386082 h 1351063"/>
                <a:gd name="connsiteX5" fmla="*/ 898079 w 1869106"/>
                <a:gd name="connsiteY5" fmla="*/ 386082 h 1351063"/>
                <a:gd name="connsiteX6" fmla="*/ 898079 w 1869106"/>
                <a:gd name="connsiteY6" fmla="*/ 386072 h 1351063"/>
                <a:gd name="connsiteX7" fmla="*/ 389017 w 1869106"/>
                <a:gd name="connsiteY7" fmla="*/ 1123768 h 1351063"/>
                <a:gd name="connsiteX8" fmla="*/ 983560 w 1869106"/>
                <a:gd name="connsiteY8" fmla="*/ 1307008 h 1351063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40385"/>
                <a:gd name="connsiteX1" fmla="*/ 803 w 1869106"/>
                <a:gd name="connsiteY1" fmla="*/ 668563 h 1340385"/>
                <a:gd name="connsiteX2" fmla="*/ 903821 w 1869106"/>
                <a:gd name="connsiteY2" fmla="*/ 0 h 1340385"/>
                <a:gd name="connsiteX3" fmla="*/ 1869106 w 1869106"/>
                <a:gd name="connsiteY3" fmla="*/ 0 h 1340385"/>
                <a:gd name="connsiteX4" fmla="*/ 1869106 w 1869106"/>
                <a:gd name="connsiteY4" fmla="*/ 386082 h 1340385"/>
                <a:gd name="connsiteX5" fmla="*/ 898079 w 1869106"/>
                <a:gd name="connsiteY5" fmla="*/ 386082 h 1340385"/>
                <a:gd name="connsiteX6" fmla="*/ 898079 w 1869106"/>
                <a:gd name="connsiteY6" fmla="*/ 386072 h 1340385"/>
                <a:gd name="connsiteX7" fmla="*/ 389017 w 1869106"/>
                <a:gd name="connsiteY7" fmla="*/ 1123768 h 1340385"/>
                <a:gd name="connsiteX8" fmla="*/ 983560 w 1869106"/>
                <a:gd name="connsiteY8" fmla="*/ 1307008 h 1340385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9186"/>
                <a:gd name="connsiteX1" fmla="*/ 803 w 1869106"/>
                <a:gd name="connsiteY1" fmla="*/ 668563 h 1369186"/>
                <a:gd name="connsiteX2" fmla="*/ 903821 w 1869106"/>
                <a:gd name="connsiteY2" fmla="*/ 0 h 1369186"/>
                <a:gd name="connsiteX3" fmla="*/ 1869106 w 1869106"/>
                <a:gd name="connsiteY3" fmla="*/ 0 h 1369186"/>
                <a:gd name="connsiteX4" fmla="*/ 1869106 w 1869106"/>
                <a:gd name="connsiteY4" fmla="*/ 386082 h 1369186"/>
                <a:gd name="connsiteX5" fmla="*/ 898079 w 1869106"/>
                <a:gd name="connsiteY5" fmla="*/ 386082 h 1369186"/>
                <a:gd name="connsiteX6" fmla="*/ 898079 w 1869106"/>
                <a:gd name="connsiteY6" fmla="*/ 386072 h 1369186"/>
                <a:gd name="connsiteX7" fmla="*/ 389017 w 1869106"/>
                <a:gd name="connsiteY7" fmla="*/ 1123768 h 1369186"/>
                <a:gd name="connsiteX8" fmla="*/ 983560 w 1869106"/>
                <a:gd name="connsiteY8" fmla="*/ 1307008 h 1369186"/>
                <a:gd name="connsiteX0" fmla="*/ 983838 w 1869384"/>
                <a:gd name="connsiteY0" fmla="*/ 1307008 h 1373249"/>
                <a:gd name="connsiteX1" fmla="*/ 1081 w 1869384"/>
                <a:gd name="connsiteY1" fmla="*/ 668563 h 1373249"/>
                <a:gd name="connsiteX2" fmla="*/ 904099 w 1869384"/>
                <a:gd name="connsiteY2" fmla="*/ 0 h 1373249"/>
                <a:gd name="connsiteX3" fmla="*/ 1869384 w 1869384"/>
                <a:gd name="connsiteY3" fmla="*/ 0 h 1373249"/>
                <a:gd name="connsiteX4" fmla="*/ 1869384 w 1869384"/>
                <a:gd name="connsiteY4" fmla="*/ 386082 h 1373249"/>
                <a:gd name="connsiteX5" fmla="*/ 898357 w 1869384"/>
                <a:gd name="connsiteY5" fmla="*/ 386082 h 1373249"/>
                <a:gd name="connsiteX6" fmla="*/ 898357 w 1869384"/>
                <a:gd name="connsiteY6" fmla="*/ 386072 h 1373249"/>
                <a:gd name="connsiteX7" fmla="*/ 389295 w 1869384"/>
                <a:gd name="connsiteY7" fmla="*/ 1123768 h 1373249"/>
                <a:gd name="connsiteX8" fmla="*/ 983838 w 1869384"/>
                <a:gd name="connsiteY8" fmla="*/ 1307008 h 1373249"/>
                <a:gd name="connsiteX0" fmla="*/ 983838 w 1869384"/>
                <a:gd name="connsiteY0" fmla="*/ 1307008 h 1348483"/>
                <a:gd name="connsiteX1" fmla="*/ 1081 w 1869384"/>
                <a:gd name="connsiteY1" fmla="*/ 668563 h 1348483"/>
                <a:gd name="connsiteX2" fmla="*/ 904099 w 1869384"/>
                <a:gd name="connsiteY2" fmla="*/ 0 h 1348483"/>
                <a:gd name="connsiteX3" fmla="*/ 1869384 w 1869384"/>
                <a:gd name="connsiteY3" fmla="*/ 0 h 1348483"/>
                <a:gd name="connsiteX4" fmla="*/ 1869384 w 1869384"/>
                <a:gd name="connsiteY4" fmla="*/ 386082 h 1348483"/>
                <a:gd name="connsiteX5" fmla="*/ 898357 w 1869384"/>
                <a:gd name="connsiteY5" fmla="*/ 386082 h 1348483"/>
                <a:gd name="connsiteX6" fmla="*/ 898357 w 1869384"/>
                <a:gd name="connsiteY6" fmla="*/ 386072 h 1348483"/>
                <a:gd name="connsiteX7" fmla="*/ 389295 w 1869384"/>
                <a:gd name="connsiteY7" fmla="*/ 1123768 h 1348483"/>
                <a:gd name="connsiteX8" fmla="*/ 983838 w 1869384"/>
                <a:gd name="connsiteY8" fmla="*/ 1307008 h 1348483"/>
                <a:gd name="connsiteX0" fmla="*/ 983184 w 1868730"/>
                <a:gd name="connsiteY0" fmla="*/ 1307008 h 1348483"/>
                <a:gd name="connsiteX1" fmla="*/ 427 w 1868730"/>
                <a:gd name="connsiteY1" fmla="*/ 668563 h 1348483"/>
                <a:gd name="connsiteX2" fmla="*/ 903445 w 1868730"/>
                <a:gd name="connsiteY2" fmla="*/ 0 h 1348483"/>
                <a:gd name="connsiteX3" fmla="*/ 1868730 w 1868730"/>
                <a:gd name="connsiteY3" fmla="*/ 0 h 1348483"/>
                <a:gd name="connsiteX4" fmla="*/ 1868730 w 1868730"/>
                <a:gd name="connsiteY4" fmla="*/ 386082 h 1348483"/>
                <a:gd name="connsiteX5" fmla="*/ 897703 w 1868730"/>
                <a:gd name="connsiteY5" fmla="*/ 386082 h 1348483"/>
                <a:gd name="connsiteX6" fmla="*/ 897703 w 1868730"/>
                <a:gd name="connsiteY6" fmla="*/ 386072 h 1348483"/>
                <a:gd name="connsiteX7" fmla="*/ 388641 w 1868730"/>
                <a:gd name="connsiteY7" fmla="*/ 1123768 h 1348483"/>
                <a:gd name="connsiteX8" fmla="*/ 983184 w 1868730"/>
                <a:gd name="connsiteY8" fmla="*/ 1307008 h 1348483"/>
                <a:gd name="connsiteX0" fmla="*/ 990229 w 1875775"/>
                <a:gd name="connsiteY0" fmla="*/ 1307008 h 1348483"/>
                <a:gd name="connsiteX1" fmla="*/ 7472 w 1875775"/>
                <a:gd name="connsiteY1" fmla="*/ 668563 h 1348483"/>
                <a:gd name="connsiteX2" fmla="*/ 910490 w 1875775"/>
                <a:gd name="connsiteY2" fmla="*/ 0 h 1348483"/>
                <a:gd name="connsiteX3" fmla="*/ 1875775 w 1875775"/>
                <a:gd name="connsiteY3" fmla="*/ 0 h 1348483"/>
                <a:gd name="connsiteX4" fmla="*/ 1875775 w 1875775"/>
                <a:gd name="connsiteY4" fmla="*/ 386082 h 1348483"/>
                <a:gd name="connsiteX5" fmla="*/ 904748 w 1875775"/>
                <a:gd name="connsiteY5" fmla="*/ 386082 h 1348483"/>
                <a:gd name="connsiteX6" fmla="*/ 904748 w 1875775"/>
                <a:gd name="connsiteY6" fmla="*/ 386072 h 1348483"/>
                <a:gd name="connsiteX7" fmla="*/ 395686 w 1875775"/>
                <a:gd name="connsiteY7" fmla="*/ 1123768 h 1348483"/>
                <a:gd name="connsiteX8" fmla="*/ 990229 w 1875775"/>
                <a:gd name="connsiteY8" fmla="*/ 1307008 h 1348483"/>
                <a:gd name="connsiteX0" fmla="*/ 986178 w 1871724"/>
                <a:gd name="connsiteY0" fmla="*/ 1307008 h 1348483"/>
                <a:gd name="connsiteX1" fmla="*/ 3421 w 1871724"/>
                <a:gd name="connsiteY1" fmla="*/ 668563 h 1348483"/>
                <a:gd name="connsiteX2" fmla="*/ 906439 w 1871724"/>
                <a:gd name="connsiteY2" fmla="*/ 0 h 1348483"/>
                <a:gd name="connsiteX3" fmla="*/ 1871724 w 1871724"/>
                <a:gd name="connsiteY3" fmla="*/ 0 h 1348483"/>
                <a:gd name="connsiteX4" fmla="*/ 1871724 w 1871724"/>
                <a:gd name="connsiteY4" fmla="*/ 386082 h 1348483"/>
                <a:gd name="connsiteX5" fmla="*/ 900697 w 1871724"/>
                <a:gd name="connsiteY5" fmla="*/ 386082 h 1348483"/>
                <a:gd name="connsiteX6" fmla="*/ 900697 w 1871724"/>
                <a:gd name="connsiteY6" fmla="*/ 386072 h 1348483"/>
                <a:gd name="connsiteX7" fmla="*/ 391635 w 1871724"/>
                <a:gd name="connsiteY7" fmla="*/ 1123768 h 1348483"/>
                <a:gd name="connsiteX8" fmla="*/ 986178 w 1871724"/>
                <a:gd name="connsiteY8" fmla="*/ 1307008 h 1348483"/>
                <a:gd name="connsiteX0" fmla="*/ 982824 w 1868370"/>
                <a:gd name="connsiteY0" fmla="*/ 1307008 h 1348483"/>
                <a:gd name="connsiteX1" fmla="*/ 67 w 1868370"/>
                <a:gd name="connsiteY1" fmla="*/ 668563 h 1348483"/>
                <a:gd name="connsiteX2" fmla="*/ 903085 w 1868370"/>
                <a:gd name="connsiteY2" fmla="*/ 0 h 1348483"/>
                <a:gd name="connsiteX3" fmla="*/ 1868370 w 1868370"/>
                <a:gd name="connsiteY3" fmla="*/ 0 h 1348483"/>
                <a:gd name="connsiteX4" fmla="*/ 1868370 w 1868370"/>
                <a:gd name="connsiteY4" fmla="*/ 386082 h 1348483"/>
                <a:gd name="connsiteX5" fmla="*/ 897343 w 1868370"/>
                <a:gd name="connsiteY5" fmla="*/ 386082 h 1348483"/>
                <a:gd name="connsiteX6" fmla="*/ 897343 w 1868370"/>
                <a:gd name="connsiteY6" fmla="*/ 386072 h 1348483"/>
                <a:gd name="connsiteX7" fmla="*/ 388281 w 1868370"/>
                <a:gd name="connsiteY7" fmla="*/ 1123768 h 1348483"/>
                <a:gd name="connsiteX8" fmla="*/ 982824 w 1868370"/>
                <a:gd name="connsiteY8" fmla="*/ 1307008 h 1348483"/>
                <a:gd name="connsiteX0" fmla="*/ 982837 w 1868383"/>
                <a:gd name="connsiteY0" fmla="*/ 1307008 h 1363869"/>
                <a:gd name="connsiteX1" fmla="*/ 80 w 1868383"/>
                <a:gd name="connsiteY1" fmla="*/ 668563 h 1363869"/>
                <a:gd name="connsiteX2" fmla="*/ 903098 w 1868383"/>
                <a:gd name="connsiteY2" fmla="*/ 0 h 1363869"/>
                <a:gd name="connsiteX3" fmla="*/ 1868383 w 1868383"/>
                <a:gd name="connsiteY3" fmla="*/ 0 h 1363869"/>
                <a:gd name="connsiteX4" fmla="*/ 1868383 w 1868383"/>
                <a:gd name="connsiteY4" fmla="*/ 386082 h 1363869"/>
                <a:gd name="connsiteX5" fmla="*/ 897356 w 1868383"/>
                <a:gd name="connsiteY5" fmla="*/ 386082 h 1363869"/>
                <a:gd name="connsiteX6" fmla="*/ 897356 w 1868383"/>
                <a:gd name="connsiteY6" fmla="*/ 386072 h 1363869"/>
                <a:gd name="connsiteX7" fmla="*/ 388294 w 1868383"/>
                <a:gd name="connsiteY7" fmla="*/ 1123768 h 1363869"/>
                <a:gd name="connsiteX8" fmla="*/ 982837 w 1868383"/>
                <a:gd name="connsiteY8" fmla="*/ 1307008 h 1363869"/>
                <a:gd name="connsiteX0" fmla="*/ 982970 w 1868516"/>
                <a:gd name="connsiteY0" fmla="*/ 1307008 h 1357495"/>
                <a:gd name="connsiteX1" fmla="*/ 213 w 1868516"/>
                <a:gd name="connsiteY1" fmla="*/ 668563 h 1357495"/>
                <a:gd name="connsiteX2" fmla="*/ 903231 w 1868516"/>
                <a:gd name="connsiteY2" fmla="*/ 0 h 1357495"/>
                <a:gd name="connsiteX3" fmla="*/ 1868516 w 1868516"/>
                <a:gd name="connsiteY3" fmla="*/ 0 h 1357495"/>
                <a:gd name="connsiteX4" fmla="*/ 1868516 w 1868516"/>
                <a:gd name="connsiteY4" fmla="*/ 386082 h 1357495"/>
                <a:gd name="connsiteX5" fmla="*/ 897489 w 1868516"/>
                <a:gd name="connsiteY5" fmla="*/ 386082 h 1357495"/>
                <a:gd name="connsiteX6" fmla="*/ 897489 w 1868516"/>
                <a:gd name="connsiteY6" fmla="*/ 386072 h 1357495"/>
                <a:gd name="connsiteX7" fmla="*/ 388427 w 1868516"/>
                <a:gd name="connsiteY7" fmla="*/ 1123768 h 1357495"/>
                <a:gd name="connsiteX8" fmla="*/ 982970 w 1868516"/>
                <a:gd name="connsiteY8" fmla="*/ 1307008 h 1357495"/>
                <a:gd name="connsiteX0" fmla="*/ 982834 w 1868380"/>
                <a:gd name="connsiteY0" fmla="*/ 1307008 h 1357123"/>
                <a:gd name="connsiteX1" fmla="*/ 77 w 1868380"/>
                <a:gd name="connsiteY1" fmla="*/ 668563 h 1357123"/>
                <a:gd name="connsiteX2" fmla="*/ 903095 w 1868380"/>
                <a:gd name="connsiteY2" fmla="*/ 0 h 1357123"/>
                <a:gd name="connsiteX3" fmla="*/ 1868380 w 1868380"/>
                <a:gd name="connsiteY3" fmla="*/ 0 h 1357123"/>
                <a:gd name="connsiteX4" fmla="*/ 1868380 w 1868380"/>
                <a:gd name="connsiteY4" fmla="*/ 386082 h 1357123"/>
                <a:gd name="connsiteX5" fmla="*/ 897353 w 1868380"/>
                <a:gd name="connsiteY5" fmla="*/ 386082 h 1357123"/>
                <a:gd name="connsiteX6" fmla="*/ 897353 w 1868380"/>
                <a:gd name="connsiteY6" fmla="*/ 386072 h 1357123"/>
                <a:gd name="connsiteX7" fmla="*/ 388291 w 1868380"/>
                <a:gd name="connsiteY7" fmla="*/ 1123768 h 1357123"/>
                <a:gd name="connsiteX8" fmla="*/ 982834 w 1868380"/>
                <a:gd name="connsiteY8" fmla="*/ 1307008 h 1357123"/>
                <a:gd name="connsiteX0" fmla="*/ 982834 w 1868380"/>
                <a:gd name="connsiteY0" fmla="*/ 1307008 h 1364304"/>
                <a:gd name="connsiteX1" fmla="*/ 77 w 1868380"/>
                <a:gd name="connsiteY1" fmla="*/ 668563 h 1364304"/>
                <a:gd name="connsiteX2" fmla="*/ 903095 w 1868380"/>
                <a:gd name="connsiteY2" fmla="*/ 0 h 1364304"/>
                <a:gd name="connsiteX3" fmla="*/ 1868380 w 1868380"/>
                <a:gd name="connsiteY3" fmla="*/ 0 h 1364304"/>
                <a:gd name="connsiteX4" fmla="*/ 1868380 w 1868380"/>
                <a:gd name="connsiteY4" fmla="*/ 386082 h 1364304"/>
                <a:gd name="connsiteX5" fmla="*/ 897353 w 1868380"/>
                <a:gd name="connsiteY5" fmla="*/ 386082 h 1364304"/>
                <a:gd name="connsiteX6" fmla="*/ 897353 w 1868380"/>
                <a:gd name="connsiteY6" fmla="*/ 386072 h 1364304"/>
                <a:gd name="connsiteX7" fmla="*/ 388291 w 1868380"/>
                <a:gd name="connsiteY7" fmla="*/ 1123768 h 1364304"/>
                <a:gd name="connsiteX8" fmla="*/ 982834 w 1868380"/>
                <a:gd name="connsiteY8" fmla="*/ 1307008 h 1364304"/>
                <a:gd name="connsiteX0" fmla="*/ 982834 w 1868380"/>
                <a:gd name="connsiteY0" fmla="*/ 1307008 h 1366361"/>
                <a:gd name="connsiteX1" fmla="*/ 77 w 1868380"/>
                <a:gd name="connsiteY1" fmla="*/ 668563 h 1366361"/>
                <a:gd name="connsiteX2" fmla="*/ 903095 w 1868380"/>
                <a:gd name="connsiteY2" fmla="*/ 0 h 1366361"/>
                <a:gd name="connsiteX3" fmla="*/ 1868380 w 1868380"/>
                <a:gd name="connsiteY3" fmla="*/ 0 h 1366361"/>
                <a:gd name="connsiteX4" fmla="*/ 1868380 w 1868380"/>
                <a:gd name="connsiteY4" fmla="*/ 386082 h 1366361"/>
                <a:gd name="connsiteX5" fmla="*/ 897353 w 1868380"/>
                <a:gd name="connsiteY5" fmla="*/ 386082 h 1366361"/>
                <a:gd name="connsiteX6" fmla="*/ 897353 w 1868380"/>
                <a:gd name="connsiteY6" fmla="*/ 386072 h 1366361"/>
                <a:gd name="connsiteX7" fmla="*/ 388291 w 1868380"/>
                <a:gd name="connsiteY7" fmla="*/ 1123768 h 1366361"/>
                <a:gd name="connsiteX8" fmla="*/ 982834 w 1868380"/>
                <a:gd name="connsiteY8" fmla="*/ 1307008 h 136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8380" h="1366361">
                  <a:moveTo>
                    <a:pt x="982834" y="1307008"/>
                  </a:moveTo>
                  <a:cubicBezTo>
                    <a:pt x="732394" y="1440691"/>
                    <a:pt x="10007" y="1396043"/>
                    <a:pt x="77" y="668563"/>
                  </a:cubicBezTo>
                  <a:cubicBezTo>
                    <a:pt x="-3715" y="390780"/>
                    <a:pt x="132130" y="13795"/>
                    <a:pt x="903095" y="0"/>
                  </a:cubicBezTo>
                  <a:lnTo>
                    <a:pt x="1868380" y="0"/>
                  </a:lnTo>
                  <a:lnTo>
                    <a:pt x="1868380" y="386082"/>
                  </a:lnTo>
                  <a:lnTo>
                    <a:pt x="897353" y="386082"/>
                  </a:lnTo>
                  <a:lnTo>
                    <a:pt x="897353" y="386072"/>
                  </a:lnTo>
                  <a:cubicBezTo>
                    <a:pt x="339444" y="390754"/>
                    <a:pt x="248008" y="890628"/>
                    <a:pt x="388291" y="1123768"/>
                  </a:cubicBezTo>
                  <a:cubicBezTo>
                    <a:pt x="463286" y="1235204"/>
                    <a:pt x="661103" y="1435284"/>
                    <a:pt x="982834" y="130700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670184B0-A443-4A00-8FFF-C90A702D8872}"/>
                </a:ext>
              </a:extLst>
            </p:cNvPr>
            <p:cNvSpPr/>
            <p:nvPr/>
          </p:nvSpPr>
          <p:spPr>
            <a:xfrm rot="16200000">
              <a:off x="2902343" y="4374045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666E9D8-D525-42FB-87A4-B6B3C9FA1AD7}"/>
              </a:ext>
            </a:extLst>
          </p:cNvPr>
          <p:cNvSpPr txBox="1"/>
          <p:nvPr/>
        </p:nvSpPr>
        <p:spPr>
          <a:xfrm>
            <a:off x="4763629" y="4554128"/>
            <a:ext cx="75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878C8C-F816-43BE-A117-AC76A1CD9502}"/>
              </a:ext>
            </a:extLst>
          </p:cNvPr>
          <p:cNvSpPr txBox="1"/>
          <p:nvPr/>
        </p:nvSpPr>
        <p:spPr>
          <a:xfrm>
            <a:off x="4372289" y="4954238"/>
            <a:ext cx="7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DAA64899-B642-4CE0-B60D-CE3AA5CFAB09}"/>
              </a:ext>
            </a:extLst>
          </p:cNvPr>
          <p:cNvSpPr/>
          <p:nvPr/>
        </p:nvSpPr>
        <p:spPr>
          <a:xfrm rot="2700000">
            <a:off x="3588726" y="4413354"/>
            <a:ext cx="336306" cy="60293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2F249BCC-5F6A-4FD8-9EFC-7DEB3EA26D65}"/>
              </a:ext>
            </a:extLst>
          </p:cNvPr>
          <p:cNvSpPr/>
          <p:nvPr/>
        </p:nvSpPr>
        <p:spPr>
          <a:xfrm>
            <a:off x="4163955" y="5556192"/>
            <a:ext cx="416668" cy="39003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FC55A544-9037-400D-8212-7791E1129181}"/>
              </a:ext>
            </a:extLst>
          </p:cNvPr>
          <p:cNvSpPr/>
          <p:nvPr/>
        </p:nvSpPr>
        <p:spPr>
          <a:xfrm flipH="1">
            <a:off x="8151487" y="3195954"/>
            <a:ext cx="495356" cy="40863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3C91E177-D5D6-491C-8938-6C6F0FEE321C}"/>
              </a:ext>
            </a:extLst>
          </p:cNvPr>
          <p:cNvSpPr>
            <a:spLocks noChangeAspect="1"/>
          </p:cNvSpPr>
          <p:nvPr/>
        </p:nvSpPr>
        <p:spPr>
          <a:xfrm rot="9900000">
            <a:off x="7972301" y="2243960"/>
            <a:ext cx="500817" cy="425348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95358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4223</TotalTime>
  <Words>3815</Words>
  <Application>Microsoft Office PowerPoint</Application>
  <PresentationFormat>Widescreen</PresentationFormat>
  <Paragraphs>418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 Unicode MS</vt:lpstr>
      <vt:lpstr>FZShuTi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Johnny Cage</cp:lastModifiedBy>
  <cp:revision>110</cp:revision>
  <dcterms:created xsi:type="dcterms:W3CDTF">2018-04-24T17:14:44Z</dcterms:created>
  <dcterms:modified xsi:type="dcterms:W3CDTF">2021-03-19T08:48:02Z</dcterms:modified>
</cp:coreProperties>
</file>