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71" r:id="rId5"/>
    <p:sldId id="317" r:id="rId6"/>
    <p:sldId id="278" r:id="rId7"/>
    <p:sldId id="277" r:id="rId8"/>
    <p:sldId id="284" r:id="rId9"/>
    <p:sldId id="282" r:id="rId10"/>
    <p:sldId id="281" r:id="rId11"/>
    <p:sldId id="283" r:id="rId12"/>
    <p:sldId id="280" r:id="rId13"/>
    <p:sldId id="286" r:id="rId14"/>
    <p:sldId id="287" r:id="rId15"/>
    <p:sldId id="279" r:id="rId16"/>
    <p:sldId id="296" r:id="rId17"/>
    <p:sldId id="285" r:id="rId18"/>
    <p:sldId id="290" r:id="rId19"/>
    <p:sldId id="318" r:id="rId20"/>
    <p:sldId id="292" r:id="rId21"/>
    <p:sldId id="295" r:id="rId22"/>
    <p:sldId id="289" r:id="rId23"/>
    <p:sldId id="288" r:id="rId24"/>
    <p:sldId id="297" r:id="rId25"/>
    <p:sldId id="319" r:id="rId26"/>
    <p:sldId id="302" r:id="rId27"/>
    <p:sldId id="298" r:id="rId28"/>
    <p:sldId id="300" r:id="rId29"/>
    <p:sldId id="301" r:id="rId30"/>
    <p:sldId id="299" r:id="rId31"/>
    <p:sldId id="306" r:id="rId32"/>
    <p:sldId id="303" r:id="rId33"/>
    <p:sldId id="293" r:id="rId34"/>
    <p:sldId id="304" r:id="rId35"/>
    <p:sldId id="305" r:id="rId36"/>
    <p:sldId id="308" r:id="rId37"/>
    <p:sldId id="313" r:id="rId38"/>
    <p:sldId id="310" r:id="rId39"/>
    <p:sldId id="311" r:id="rId40"/>
    <p:sldId id="339" r:id="rId41"/>
    <p:sldId id="312" r:id="rId42"/>
    <p:sldId id="320" r:id="rId43"/>
    <p:sldId id="314" r:id="rId44"/>
    <p:sldId id="315" r:id="rId45"/>
    <p:sldId id="31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94660"/>
  </p:normalViewPr>
  <p:slideViewPr>
    <p:cSldViewPr snapToGrid="0" showGuides="1">
      <p:cViewPr varScale="1">
        <p:scale>
          <a:sx n="43" d="100"/>
          <a:sy n="43" d="100"/>
        </p:scale>
        <p:origin x="132" y="66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A3C2E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7663-4DA1-A977-4CBE8E94D47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7663-4DA1-A977-4CBE8E94D47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7663-4DA1-A977-4CBE8E94D47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7663-4DA1-A977-4CBE8E94D47A}"/>
              </c:ext>
            </c:extLst>
          </c:dPt>
          <c:cat>
            <c:strRef>
              <c:f>Sheet1!$A$2:$A$5</c:f>
              <c:strCache>
                <c:ptCount val="4"/>
                <c:pt idx="0">
                  <c:v>A 1</c:v>
                </c:pt>
                <c:pt idx="1">
                  <c:v>A 2</c:v>
                </c:pt>
                <c:pt idx="2">
                  <c:v>A 3</c:v>
                </c:pt>
                <c:pt idx="3">
                  <c:v>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663-4DA1-A977-4CBE8E94D4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 1</c:v>
                </c:pt>
                <c:pt idx="1">
                  <c:v>A 2</c:v>
                </c:pt>
                <c:pt idx="2">
                  <c:v>A 3</c:v>
                </c:pt>
                <c:pt idx="3">
                  <c:v>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663-4DA1-A977-4CBE8E94D4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5464912"/>
        <c:axId val="225465304"/>
      </c:barChart>
      <c:catAx>
        <c:axId val="2254649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225465304"/>
        <c:crosses val="autoZero"/>
        <c:auto val="1"/>
        <c:lblAlgn val="ctr"/>
        <c:lblOffset val="100"/>
        <c:noMultiLvlLbl val="0"/>
      </c:catAx>
      <c:valAx>
        <c:axId val="22546530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225464912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46-4976-BC31-37DF97639E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5500</c:v>
                </c:pt>
                <c:pt idx="1">
                  <c:v>8200</c:v>
                </c:pt>
                <c:pt idx="2">
                  <c:v>6700</c:v>
                </c:pt>
                <c:pt idx="3">
                  <c:v>7800</c:v>
                </c:pt>
                <c:pt idx="4">
                  <c:v>5500</c:v>
                </c:pt>
                <c:pt idx="5">
                  <c:v>9000</c:v>
                </c:pt>
                <c:pt idx="6">
                  <c:v>9500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46-4976-BC31-37DF97639E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31642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342-4FDB-BD2D-4A31F360952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342-4FDB-BD2D-4A31F360952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42-4FDB-BD2D-4A31F3609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7EDD-485F-AB71-2FCAC369C5F9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7EDD-485F-AB71-2FCAC369C5F9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DD-485F-AB71-2FCAC369C5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A1C8-44A0-BF71-CE0D5737651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A1C8-44A0-BF71-CE0D5737651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C8-44A0-BF71-CE0D573765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D1BF-42CB-93D5-F9DA614D861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1BF-42CB-93D5-F9DA614D861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BF-42CB-93D5-F9DA614D8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092000" y="54582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57540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116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348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86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3CD10489-647D-4424-92F3-2E31185A69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7514" y="0"/>
            <a:ext cx="7964489" cy="6858000"/>
          </a:xfrm>
          <a:custGeom>
            <a:avLst/>
            <a:gdLst>
              <a:gd name="connsiteX0" fmla="*/ 7895557 w 7964489"/>
              <a:gd name="connsiteY0" fmla="*/ 1035541 h 6858000"/>
              <a:gd name="connsiteX1" fmla="*/ 6561027 w 7964489"/>
              <a:gd name="connsiteY1" fmla="*/ 6858000 h 6858000"/>
              <a:gd name="connsiteX2" fmla="*/ 3421268 w 7964489"/>
              <a:gd name="connsiteY2" fmla="*/ 6858000 h 6858000"/>
              <a:gd name="connsiteX3" fmla="*/ 4816845 w 7964489"/>
              <a:gd name="connsiteY3" fmla="*/ 380744 h 6858000"/>
              <a:gd name="connsiteX4" fmla="*/ 3224260 w 7964489"/>
              <a:gd name="connsiteY4" fmla="*/ 6858000 h 6858000"/>
              <a:gd name="connsiteX5" fmla="*/ 0 w 7964489"/>
              <a:gd name="connsiteY5" fmla="*/ 6858000 h 6858000"/>
              <a:gd name="connsiteX6" fmla="*/ 5167647 w 7964489"/>
              <a:gd name="connsiteY6" fmla="*/ 0 h 6858000"/>
              <a:gd name="connsiteX7" fmla="*/ 7964489 w 7964489"/>
              <a:gd name="connsiteY7" fmla="*/ 0 h 6858000"/>
              <a:gd name="connsiteX8" fmla="*/ 7964489 w 7964489"/>
              <a:gd name="connsiteY8" fmla="*/ 581734 h 6858000"/>
              <a:gd name="connsiteX9" fmla="*/ 3748483 w 7964489"/>
              <a:gd name="connsiteY9" fmla="*/ 59826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64489" h="6858000">
                <a:moveTo>
                  <a:pt x="7895557" y="1035541"/>
                </a:moveTo>
                <a:lnTo>
                  <a:pt x="6561027" y="6858000"/>
                </a:lnTo>
                <a:lnTo>
                  <a:pt x="3421268" y="6858000"/>
                </a:lnTo>
                <a:close/>
                <a:moveTo>
                  <a:pt x="4816845" y="380744"/>
                </a:moveTo>
                <a:lnTo>
                  <a:pt x="3224260" y="6858000"/>
                </a:lnTo>
                <a:lnTo>
                  <a:pt x="0" y="6858000"/>
                </a:lnTo>
                <a:close/>
                <a:moveTo>
                  <a:pt x="5167647" y="0"/>
                </a:moveTo>
                <a:lnTo>
                  <a:pt x="7964489" y="0"/>
                </a:lnTo>
                <a:lnTo>
                  <a:pt x="7964489" y="581734"/>
                </a:lnTo>
                <a:lnTo>
                  <a:pt x="3748483" y="59826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339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79" r:id="rId13"/>
    <p:sldLayoutId id="2147483681" r:id="rId14"/>
    <p:sldLayoutId id="2147483680" r:id="rId15"/>
    <p:sldLayoutId id="2147483678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7" name="TextBox 16">
            <a:hlinkClick r:id="rId2"/>
            <a:extLst>
              <a:ext uri="{FF2B5EF4-FFF2-40B4-BE49-F238E27FC236}">
                <a16:creationId xmlns:a16="http://schemas.microsoft.com/office/drawing/2014/main" id="{46673C6C-F4E2-45EA-9333-0F52A6A69329}"/>
              </a:ext>
            </a:extLst>
          </p:cNvPr>
          <p:cNvSpPr txBox="1"/>
          <p:nvPr/>
        </p:nvSpPr>
        <p:spPr>
          <a:xfrm>
            <a:off x="6741941" y="6467568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3"/>
              </a:rPr>
              <a:t>https://t.me/ppt_help</a:t>
            </a:r>
            <a:r>
              <a:rPr lang="en-US" altLang="ko-KR" sz="10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6903113" y="3952010"/>
            <a:ext cx="500844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Free Big Data 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6903174" y="5706336"/>
            <a:ext cx="500838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SubTitle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588" y="352620"/>
            <a:ext cx="1821966" cy="8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CF2E0EF-678D-4DB7-94EC-E888F9DAE5AA}"/>
              </a:ext>
            </a:extLst>
          </p:cNvPr>
          <p:cNvSpPr/>
          <p:nvPr/>
        </p:nvSpPr>
        <p:spPr>
          <a:xfrm>
            <a:off x="4836596" y="3122298"/>
            <a:ext cx="2518808" cy="1631644"/>
          </a:xfrm>
          <a:custGeom>
            <a:avLst/>
            <a:gdLst/>
            <a:ahLst/>
            <a:cxnLst/>
            <a:rect l="l" t="t" r="r" b="b"/>
            <a:pathLst>
              <a:path w="3816424" h="2472220">
                <a:moveTo>
                  <a:pt x="1972064" y="0"/>
                </a:moveTo>
                <a:cubicBezTo>
                  <a:pt x="2225646" y="0"/>
                  <a:pt x="2443064" y="140235"/>
                  <a:pt x="2531016" y="340937"/>
                </a:cubicBezTo>
                <a:cubicBezTo>
                  <a:pt x="2600132" y="306460"/>
                  <a:pt x="2678169" y="288032"/>
                  <a:pt x="2760510" y="288032"/>
                </a:cubicBezTo>
                <a:cubicBezTo>
                  <a:pt x="3009887" y="288032"/>
                  <a:pt x="3219786" y="457055"/>
                  <a:pt x="3279705" y="687381"/>
                </a:cubicBezTo>
                <a:cubicBezTo>
                  <a:pt x="3582169" y="717391"/>
                  <a:pt x="3816424" y="950318"/>
                  <a:pt x="3816424" y="1232795"/>
                </a:cubicBezTo>
                <a:lnTo>
                  <a:pt x="3816055" y="1236110"/>
                </a:lnTo>
                <a:cubicBezTo>
                  <a:pt x="3816421" y="1237213"/>
                  <a:pt x="3816424" y="1238319"/>
                  <a:pt x="3816424" y="1239425"/>
                </a:cubicBezTo>
                <a:cubicBezTo>
                  <a:pt x="3816424" y="1544322"/>
                  <a:pt x="3543509" y="1791490"/>
                  <a:pt x="3206852" y="1791490"/>
                </a:cubicBezTo>
                <a:lnTo>
                  <a:pt x="3136943" y="1786289"/>
                </a:lnTo>
                <a:cubicBezTo>
                  <a:pt x="3133151" y="1787239"/>
                  <a:pt x="3129282" y="1787343"/>
                  <a:pt x="3125386" y="1787343"/>
                </a:cubicBezTo>
                <a:lnTo>
                  <a:pt x="3087511" y="1787343"/>
                </a:lnTo>
                <a:cubicBezTo>
                  <a:pt x="3038440" y="1991344"/>
                  <a:pt x="2837482" y="2143516"/>
                  <a:pt x="2597280" y="2143516"/>
                </a:cubicBezTo>
                <a:cubicBezTo>
                  <a:pt x="2532520" y="2143516"/>
                  <a:pt x="2470613" y="2132455"/>
                  <a:pt x="2414162" y="2111319"/>
                </a:cubicBezTo>
                <a:cubicBezTo>
                  <a:pt x="2330064" y="2322315"/>
                  <a:pt x="2106542" y="2472220"/>
                  <a:pt x="1844361" y="2472220"/>
                </a:cubicBezTo>
                <a:cubicBezTo>
                  <a:pt x="1529851" y="2472220"/>
                  <a:pt x="1270971" y="2256501"/>
                  <a:pt x="1241364" y="1979223"/>
                </a:cubicBezTo>
                <a:cubicBezTo>
                  <a:pt x="1233180" y="1981311"/>
                  <a:pt x="1224850" y="1981496"/>
                  <a:pt x="1216474" y="1981496"/>
                </a:cubicBezTo>
                <a:cubicBezTo>
                  <a:pt x="1047138" y="1981496"/>
                  <a:pt x="897304" y="1905869"/>
                  <a:pt x="810084" y="1787343"/>
                </a:cubicBezTo>
                <a:lnTo>
                  <a:pt x="683468" y="1787343"/>
                </a:lnTo>
                <a:lnTo>
                  <a:pt x="669303" y="1786050"/>
                </a:lnTo>
                <a:cubicBezTo>
                  <a:pt x="649856" y="1790596"/>
                  <a:pt x="629830" y="1791490"/>
                  <a:pt x="609572" y="1791490"/>
                </a:cubicBezTo>
                <a:cubicBezTo>
                  <a:pt x="272915" y="1791490"/>
                  <a:pt x="0" y="1544322"/>
                  <a:pt x="0" y="1239425"/>
                </a:cubicBezTo>
                <a:lnTo>
                  <a:pt x="369" y="1236110"/>
                </a:lnTo>
                <a:cubicBezTo>
                  <a:pt x="3" y="1235007"/>
                  <a:pt x="0" y="1233901"/>
                  <a:pt x="0" y="1232795"/>
                </a:cubicBezTo>
                <a:cubicBezTo>
                  <a:pt x="0" y="927898"/>
                  <a:pt x="272915" y="680730"/>
                  <a:pt x="609572" y="680730"/>
                </a:cubicBezTo>
                <a:lnTo>
                  <a:pt x="648332" y="683614"/>
                </a:lnTo>
                <a:cubicBezTo>
                  <a:pt x="648074" y="682757"/>
                  <a:pt x="648072" y="681899"/>
                  <a:pt x="648072" y="681040"/>
                </a:cubicBezTo>
                <a:cubicBezTo>
                  <a:pt x="648072" y="382773"/>
                  <a:pt x="889865" y="140980"/>
                  <a:pt x="1188132" y="140980"/>
                </a:cubicBezTo>
                <a:cubicBezTo>
                  <a:pt x="1296209" y="140980"/>
                  <a:pt x="1396871" y="172727"/>
                  <a:pt x="1480802" y="228175"/>
                </a:cubicBezTo>
                <a:cubicBezTo>
                  <a:pt x="1589955" y="89512"/>
                  <a:pt x="1769468" y="0"/>
                  <a:pt x="1972064" y="0"/>
                </a:cubicBezTo>
                <a:close/>
              </a:path>
            </a:pathLst>
          </a:custGeom>
          <a:noFill/>
          <a:ln w="762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5EC22C-4DE9-4BD1-9132-96A276430CDC}"/>
              </a:ext>
            </a:extLst>
          </p:cNvPr>
          <p:cNvGrpSpPr/>
          <p:nvPr/>
        </p:nvGrpSpPr>
        <p:grpSpPr>
          <a:xfrm rot="-3060000">
            <a:off x="4565779" y="3130544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2CBD9ED-874C-4E6E-B6D1-477FF7FCA179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2E01523-AB69-4CC1-BE3D-3FA3DBE5B65F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DDBCF2A-058F-4084-A436-4E592317F773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20369967-8AF8-485E-8568-826C237D5231}"/>
              </a:ext>
            </a:extLst>
          </p:cNvPr>
          <p:cNvSpPr/>
          <p:nvPr/>
        </p:nvSpPr>
        <p:spPr>
          <a:xfrm>
            <a:off x="3700642" y="2448217"/>
            <a:ext cx="797943" cy="7979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4FDB39-BC36-4918-81BE-7DE1A317F559}"/>
              </a:ext>
            </a:extLst>
          </p:cNvPr>
          <p:cNvSpPr/>
          <p:nvPr/>
        </p:nvSpPr>
        <p:spPr>
          <a:xfrm>
            <a:off x="5676070" y="1742695"/>
            <a:ext cx="797943" cy="797943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97D6FB-D24D-4532-AA3A-839C2FDCF16B}"/>
              </a:ext>
            </a:extLst>
          </p:cNvPr>
          <p:cNvSpPr/>
          <p:nvPr/>
        </p:nvSpPr>
        <p:spPr>
          <a:xfrm>
            <a:off x="7464154" y="2368171"/>
            <a:ext cx="797943" cy="797943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F89395-4508-41A2-B82B-7E42234E19A9}"/>
              </a:ext>
            </a:extLst>
          </p:cNvPr>
          <p:cNvSpPr/>
          <p:nvPr/>
        </p:nvSpPr>
        <p:spPr>
          <a:xfrm>
            <a:off x="2869182" y="4953012"/>
            <a:ext cx="797943" cy="797943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A9057E-FEDC-4569-BD07-2510D730E574}"/>
              </a:ext>
            </a:extLst>
          </p:cNvPr>
          <p:cNvSpPr/>
          <p:nvPr/>
        </p:nvSpPr>
        <p:spPr>
          <a:xfrm>
            <a:off x="4754290" y="4953012"/>
            <a:ext cx="797943" cy="7979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153BF8-EA68-41BB-81BC-B2AB1C047E15}"/>
              </a:ext>
            </a:extLst>
          </p:cNvPr>
          <p:cNvSpPr/>
          <p:nvPr/>
        </p:nvSpPr>
        <p:spPr>
          <a:xfrm>
            <a:off x="6639769" y="4953012"/>
            <a:ext cx="797943" cy="797943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E744CC-6340-4EDF-A268-26CCFCA69CD2}"/>
              </a:ext>
            </a:extLst>
          </p:cNvPr>
          <p:cNvSpPr/>
          <p:nvPr/>
        </p:nvSpPr>
        <p:spPr>
          <a:xfrm>
            <a:off x="8527971" y="4953012"/>
            <a:ext cx="797943" cy="797943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E6B61C-3CD4-411A-AD1B-5F4FED3043DC}"/>
              </a:ext>
            </a:extLst>
          </p:cNvPr>
          <p:cNvGrpSpPr/>
          <p:nvPr/>
        </p:nvGrpSpPr>
        <p:grpSpPr>
          <a:xfrm rot="3060000" flipH="1">
            <a:off x="7237481" y="3035762"/>
            <a:ext cx="120077" cy="443661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C158E8-06A7-48B5-926C-DD53A48BBEA1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7A44B7-EBD7-43B2-8762-448D87FAC0C9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DADC528-5D04-47B3-BB38-3473572E2C71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8A4D763-8802-4CE9-985E-76AF2B24C180}"/>
              </a:ext>
            </a:extLst>
          </p:cNvPr>
          <p:cNvGrpSpPr/>
          <p:nvPr/>
        </p:nvGrpSpPr>
        <p:grpSpPr>
          <a:xfrm flipH="1">
            <a:off x="6015002" y="2628563"/>
            <a:ext cx="120077" cy="443661"/>
            <a:chOff x="1408027" y="3329887"/>
            <a:chExt cx="155342" cy="573958"/>
          </a:xfrm>
          <a:solidFill>
            <a:schemeClr val="accent3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71A80E-6BB4-4688-9510-FAB78E2F68B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61D6485-9DF4-47AC-894A-E504C1FACB7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6198F9C-C4C9-4992-9C26-E91569BE6302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CA6098-0224-489D-B107-0F70C08ACEA3}"/>
              </a:ext>
            </a:extLst>
          </p:cNvPr>
          <p:cNvGrpSpPr/>
          <p:nvPr/>
        </p:nvGrpSpPr>
        <p:grpSpPr>
          <a:xfrm rot="2880000">
            <a:off x="4516343" y="4215286"/>
            <a:ext cx="120077" cy="443661"/>
            <a:chOff x="1408027" y="3329887"/>
            <a:chExt cx="155342" cy="573958"/>
          </a:xfrm>
          <a:solidFill>
            <a:schemeClr val="accent1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19E2016-2856-448D-9C65-51979562478A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A3B023-5622-4794-966F-8304C55A35A6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3ADCB25-59D9-4EC2-8534-D0DEE77B2C8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81DC42-BB69-4DC0-B9AF-75C64B750AA8}"/>
              </a:ext>
            </a:extLst>
          </p:cNvPr>
          <p:cNvGrpSpPr/>
          <p:nvPr/>
        </p:nvGrpSpPr>
        <p:grpSpPr>
          <a:xfrm rot="18720000" flipH="1">
            <a:off x="7610019" y="4155419"/>
            <a:ext cx="120077" cy="443661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565B945-FF18-4EE1-9C02-DFD01E05C5B4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FF79FFB-363A-4240-B2C9-408F2D39B3BF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F160FBB-D2A8-4779-82A8-96FA110DD751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18ACF42-6025-40F4-8683-2075D5A58B3C}"/>
              </a:ext>
            </a:extLst>
          </p:cNvPr>
          <p:cNvGrpSpPr/>
          <p:nvPr/>
        </p:nvGrpSpPr>
        <p:grpSpPr>
          <a:xfrm rot="1380000">
            <a:off x="5363532" y="4497400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170FCEF-C868-446C-A9A2-1476A9F3B276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1CF9736-5600-438F-80BD-D2EB66BCB185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02CD7D9-AD29-45E5-B47A-EDA32D7611E8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ED04D4-FA19-4497-987E-818B8194DDB6}"/>
              </a:ext>
            </a:extLst>
          </p:cNvPr>
          <p:cNvGrpSpPr/>
          <p:nvPr/>
        </p:nvGrpSpPr>
        <p:grpSpPr>
          <a:xfrm rot="19920000" flipH="1">
            <a:off x="6585823" y="4577738"/>
            <a:ext cx="120077" cy="443661"/>
            <a:chOff x="1408027" y="3329887"/>
            <a:chExt cx="155350" cy="573958"/>
          </a:xfrm>
          <a:solidFill>
            <a:schemeClr val="accent3"/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2A840D3-AA70-4000-975B-F3A46DBA0311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115F8B1-4215-4C92-AECD-EF0832B67423}"/>
                </a:ext>
              </a:extLst>
            </p:cNvPr>
            <p:cNvSpPr/>
            <p:nvPr/>
          </p:nvSpPr>
          <p:spPr>
            <a:xfrm>
              <a:off x="1408034" y="3539195"/>
              <a:ext cx="155343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A7DED8-EEBB-412D-915C-06A131F7D56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B71E602-2873-4B06-965F-238AF6E09A4A}"/>
              </a:ext>
            </a:extLst>
          </p:cNvPr>
          <p:cNvSpPr txBox="1"/>
          <p:nvPr/>
        </p:nvSpPr>
        <p:spPr>
          <a:xfrm>
            <a:off x="5198249" y="3910906"/>
            <a:ext cx="17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Content Title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6C165F-56C4-4602-801C-D0F34C665A73}"/>
              </a:ext>
            </a:extLst>
          </p:cNvPr>
          <p:cNvSpPr txBox="1"/>
          <p:nvPr/>
        </p:nvSpPr>
        <p:spPr>
          <a:xfrm>
            <a:off x="6594634" y="199020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53B3E8-89B4-42A5-A1ED-D90995C6B8BA}"/>
              </a:ext>
            </a:extLst>
          </p:cNvPr>
          <p:cNvSpPr txBox="1"/>
          <p:nvPr/>
        </p:nvSpPr>
        <p:spPr>
          <a:xfrm>
            <a:off x="8400256" y="2593858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B208E2-1902-4072-AA03-D4B2FF355A66}"/>
              </a:ext>
            </a:extLst>
          </p:cNvPr>
          <p:cNvSpPr txBox="1"/>
          <p:nvPr/>
        </p:nvSpPr>
        <p:spPr>
          <a:xfrm>
            <a:off x="2098720" y="269561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AD7ECD-A70D-4994-8405-69732B671A80}"/>
              </a:ext>
            </a:extLst>
          </p:cNvPr>
          <p:cNvSpPr txBox="1"/>
          <p:nvPr/>
        </p:nvSpPr>
        <p:spPr>
          <a:xfrm>
            <a:off x="2532714" y="579658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7486BB-5B7F-471D-B46B-749135A3256A}"/>
              </a:ext>
            </a:extLst>
          </p:cNvPr>
          <p:cNvSpPr txBox="1"/>
          <p:nvPr/>
        </p:nvSpPr>
        <p:spPr>
          <a:xfrm>
            <a:off x="4418976" y="579658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71BF14-E8E0-45C3-A373-527304467797}"/>
              </a:ext>
            </a:extLst>
          </p:cNvPr>
          <p:cNvSpPr txBox="1"/>
          <p:nvPr/>
        </p:nvSpPr>
        <p:spPr>
          <a:xfrm>
            <a:off x="6305240" y="579658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DF843B-4C0A-4903-AD29-720CFA3288C3}"/>
              </a:ext>
            </a:extLst>
          </p:cNvPr>
          <p:cNvSpPr txBox="1"/>
          <p:nvPr/>
        </p:nvSpPr>
        <p:spPr>
          <a:xfrm>
            <a:off x="8191502" y="5796580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C9B1FC-E4D4-4581-AA68-26C9A950C43F}"/>
              </a:ext>
            </a:extLst>
          </p:cNvPr>
          <p:cNvSpPr txBox="1"/>
          <p:nvPr/>
        </p:nvSpPr>
        <p:spPr>
          <a:xfrm>
            <a:off x="8175403" y="3341620"/>
            <a:ext cx="320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037629-1792-4F7E-B61C-AF0FE63F4365}"/>
              </a:ext>
            </a:extLst>
          </p:cNvPr>
          <p:cNvSpPr txBox="1"/>
          <p:nvPr/>
        </p:nvSpPr>
        <p:spPr>
          <a:xfrm>
            <a:off x="850656" y="3341620"/>
            <a:ext cx="320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Parallelogram 15">
            <a:extLst>
              <a:ext uri="{FF2B5EF4-FFF2-40B4-BE49-F238E27FC236}">
                <a16:creationId xmlns:a16="http://schemas.microsoft.com/office/drawing/2014/main" id="{BBBC6386-F8B2-43B5-97AF-5E9A38DAF1B5}"/>
              </a:ext>
            </a:extLst>
          </p:cNvPr>
          <p:cNvSpPr/>
          <p:nvPr/>
        </p:nvSpPr>
        <p:spPr>
          <a:xfrm flipH="1">
            <a:off x="3918730" y="2673138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DE64BDE6-E97D-4B9F-8F55-5B169DD439D7}"/>
              </a:ext>
            </a:extLst>
          </p:cNvPr>
          <p:cNvSpPr/>
          <p:nvPr/>
        </p:nvSpPr>
        <p:spPr>
          <a:xfrm>
            <a:off x="4994656" y="5193842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Frame 17">
            <a:extLst>
              <a:ext uri="{FF2B5EF4-FFF2-40B4-BE49-F238E27FC236}">
                <a16:creationId xmlns:a16="http://schemas.microsoft.com/office/drawing/2014/main" id="{BB06DA03-C930-4A73-86B9-22D235D516EF}"/>
              </a:ext>
            </a:extLst>
          </p:cNvPr>
          <p:cNvSpPr/>
          <p:nvPr/>
        </p:nvSpPr>
        <p:spPr>
          <a:xfrm>
            <a:off x="3096288" y="5180118"/>
            <a:ext cx="343730" cy="34373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Rounded Rectangle 5">
            <a:extLst>
              <a:ext uri="{FF2B5EF4-FFF2-40B4-BE49-F238E27FC236}">
                <a16:creationId xmlns:a16="http://schemas.microsoft.com/office/drawing/2014/main" id="{64838679-BE28-4C8C-B058-9675CB19099C}"/>
              </a:ext>
            </a:extLst>
          </p:cNvPr>
          <p:cNvSpPr/>
          <p:nvPr/>
        </p:nvSpPr>
        <p:spPr>
          <a:xfrm flipH="1">
            <a:off x="6842898" y="519042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Round Same Side Corner Rectangle 11">
            <a:extLst>
              <a:ext uri="{FF2B5EF4-FFF2-40B4-BE49-F238E27FC236}">
                <a16:creationId xmlns:a16="http://schemas.microsoft.com/office/drawing/2014/main" id="{E2494E74-6017-4456-BD0B-C6C1341B38F1}"/>
              </a:ext>
            </a:extLst>
          </p:cNvPr>
          <p:cNvSpPr>
            <a:spLocks noChangeAspect="1"/>
          </p:cNvSpPr>
          <p:nvPr/>
        </p:nvSpPr>
        <p:spPr>
          <a:xfrm rot="9900000">
            <a:off x="8764109" y="518881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ectangle 36">
            <a:extLst>
              <a:ext uri="{FF2B5EF4-FFF2-40B4-BE49-F238E27FC236}">
                <a16:creationId xmlns:a16="http://schemas.microsoft.com/office/drawing/2014/main" id="{D9C1897A-47BB-421F-9AE0-1109017D3EA4}"/>
              </a:ext>
            </a:extLst>
          </p:cNvPr>
          <p:cNvSpPr/>
          <p:nvPr/>
        </p:nvSpPr>
        <p:spPr>
          <a:xfrm>
            <a:off x="5901172" y="1982750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Oval 21">
            <a:extLst>
              <a:ext uri="{FF2B5EF4-FFF2-40B4-BE49-F238E27FC236}">
                <a16:creationId xmlns:a16="http://schemas.microsoft.com/office/drawing/2014/main" id="{B4621B01-9127-4254-8C84-6B4C8C0FCF47}"/>
              </a:ext>
            </a:extLst>
          </p:cNvPr>
          <p:cNvSpPr>
            <a:spLocks noChangeAspect="1"/>
          </p:cNvSpPr>
          <p:nvPr/>
        </p:nvSpPr>
        <p:spPr>
          <a:xfrm>
            <a:off x="7697745" y="2582938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자유형 151">
            <a:extLst>
              <a:ext uri="{FF2B5EF4-FFF2-40B4-BE49-F238E27FC236}">
                <a16:creationId xmlns:a16="http://schemas.microsoft.com/office/drawing/2014/main" id="{7F21A49A-9F2C-4116-9D5A-2C9B419BE68A}"/>
              </a:ext>
            </a:extLst>
          </p:cNvPr>
          <p:cNvSpPr/>
          <p:nvPr/>
        </p:nvSpPr>
        <p:spPr>
          <a:xfrm>
            <a:off x="5824120" y="3344620"/>
            <a:ext cx="525858" cy="551925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F0A4BC-2E8A-4769-B78A-29E352F7212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B5A3C3-1864-4C6C-AB09-444F34A58845}"/>
              </a:ext>
            </a:extLst>
          </p:cNvPr>
          <p:cNvSpPr txBox="1"/>
          <p:nvPr/>
        </p:nvSpPr>
        <p:spPr>
          <a:xfrm>
            <a:off x="1320172" y="2587566"/>
            <a:ext cx="50537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400" dirty="0">
                <a:solidFill>
                  <a:schemeClr val="bg1"/>
                </a:solidFill>
              </a:rPr>
              <a:t>Get a modern PowerPoint  Presentation that is beautifully designed. 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B4FD139-01DD-43F7-8BCB-A48448DACA98}"/>
              </a:ext>
            </a:extLst>
          </p:cNvPr>
          <p:cNvSpPr/>
          <p:nvPr/>
        </p:nvSpPr>
        <p:spPr>
          <a:xfrm>
            <a:off x="760118" y="2456863"/>
            <a:ext cx="460177" cy="361950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427435" y="0"/>
                </a:moveTo>
                <a:lnTo>
                  <a:pt x="460177" y="69056"/>
                </a:lnTo>
                <a:cubicBezTo>
                  <a:pt x="426839" y="80168"/>
                  <a:pt x="402928" y="95647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7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8"/>
                  <a:pt x="123726" y="95647"/>
                  <a:pt x="109240" y="115490"/>
                </a:cubicBezTo>
                <a:cubicBezTo>
                  <a:pt x="94754" y="135334"/>
                  <a:pt x="87114" y="161726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7" y="155674"/>
                  <a:pt x="12800" y="127694"/>
                </a:cubicBezTo>
                <a:cubicBezTo>
                  <a:pt x="21332" y="99714"/>
                  <a:pt x="37108" y="74612"/>
                  <a:pt x="60127" y="52387"/>
                </a:cubicBezTo>
                <a:cubicBezTo>
                  <a:pt x="83146" y="30162"/>
                  <a:pt x="112514" y="12700"/>
                  <a:pt x="1482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D28494A-E051-4F2D-B848-9C448740377B}"/>
              </a:ext>
            </a:extLst>
          </p:cNvPr>
          <p:cNvSpPr/>
          <p:nvPr/>
        </p:nvSpPr>
        <p:spPr>
          <a:xfrm>
            <a:off x="6473818" y="3960077"/>
            <a:ext cx="460177" cy="361950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292894" y="0"/>
                </a:moveTo>
                <a:lnTo>
                  <a:pt x="460177" y="0"/>
                </a:lnTo>
                <a:lnTo>
                  <a:pt x="460177" y="119657"/>
                </a:lnTo>
                <a:cubicBezTo>
                  <a:pt x="460177" y="168076"/>
                  <a:pt x="455911" y="206275"/>
                  <a:pt x="447378" y="234255"/>
                </a:cubicBezTo>
                <a:cubicBezTo>
                  <a:pt x="438845" y="262235"/>
                  <a:pt x="423069" y="287337"/>
                  <a:pt x="400050" y="309562"/>
                </a:cubicBezTo>
                <a:cubicBezTo>
                  <a:pt x="377032" y="331787"/>
                  <a:pt x="347663" y="349250"/>
                  <a:pt x="311944" y="361950"/>
                </a:cubicBezTo>
                <a:lnTo>
                  <a:pt x="279202" y="292893"/>
                </a:lnTo>
                <a:cubicBezTo>
                  <a:pt x="312539" y="281781"/>
                  <a:pt x="336451" y="266303"/>
                  <a:pt x="350937" y="246459"/>
                </a:cubicBezTo>
                <a:cubicBezTo>
                  <a:pt x="365423" y="226615"/>
                  <a:pt x="373063" y="200223"/>
                  <a:pt x="373857" y="167282"/>
                </a:cubicBezTo>
                <a:lnTo>
                  <a:pt x="292894" y="167282"/>
                </a:lnTo>
                <a:close/>
                <a:moveTo>
                  <a:pt x="13693" y="0"/>
                </a:moveTo>
                <a:lnTo>
                  <a:pt x="180975" y="0"/>
                </a:lnTo>
                <a:lnTo>
                  <a:pt x="180975" y="119657"/>
                </a:lnTo>
                <a:cubicBezTo>
                  <a:pt x="180975" y="168473"/>
                  <a:pt x="176709" y="206772"/>
                  <a:pt x="168176" y="234553"/>
                </a:cubicBezTo>
                <a:cubicBezTo>
                  <a:pt x="159643" y="262334"/>
                  <a:pt x="143768" y="287337"/>
                  <a:pt x="120551" y="309562"/>
                </a:cubicBezTo>
                <a:cubicBezTo>
                  <a:pt x="97334" y="331787"/>
                  <a:pt x="68064" y="349250"/>
                  <a:pt x="32743" y="361950"/>
                </a:cubicBezTo>
                <a:lnTo>
                  <a:pt x="0" y="292893"/>
                </a:lnTo>
                <a:cubicBezTo>
                  <a:pt x="33338" y="281781"/>
                  <a:pt x="57250" y="266303"/>
                  <a:pt x="71736" y="246459"/>
                </a:cubicBezTo>
                <a:cubicBezTo>
                  <a:pt x="86222" y="226615"/>
                  <a:pt x="93861" y="200223"/>
                  <a:pt x="94655" y="167282"/>
                </a:cubicBezTo>
                <a:lnTo>
                  <a:pt x="13693" y="1672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64BE6C6-7FE5-4428-863D-B62DB8FF863D}"/>
              </a:ext>
            </a:extLst>
          </p:cNvPr>
          <p:cNvGrpSpPr/>
          <p:nvPr/>
        </p:nvGrpSpPr>
        <p:grpSpPr>
          <a:xfrm>
            <a:off x="796489" y="5201324"/>
            <a:ext cx="1987660" cy="1107996"/>
            <a:chOff x="2551705" y="4283314"/>
            <a:chExt cx="2357003" cy="110799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36329A0-F528-4CA0-BF4A-1639AC730BB8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C8C19A7-9C24-47CF-B43C-C0F5AA1E12A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CCF425-9769-4B54-AEB3-5455F8173A74}"/>
              </a:ext>
            </a:extLst>
          </p:cNvPr>
          <p:cNvGrpSpPr/>
          <p:nvPr/>
        </p:nvGrpSpPr>
        <p:grpSpPr>
          <a:xfrm>
            <a:off x="3654532" y="5201324"/>
            <a:ext cx="1987660" cy="1107996"/>
            <a:chOff x="2551705" y="4283314"/>
            <a:chExt cx="2357003" cy="110799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2C27278-5E3B-4F73-B2A8-6C8A1FCCF2F7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044AF9-74F1-41F6-B504-14C6D27D766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90C22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rgbClr val="90C221"/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1065512-C826-48E6-B24C-71AF2AB8EC88}"/>
              </a:ext>
            </a:extLst>
          </p:cNvPr>
          <p:cNvGrpSpPr/>
          <p:nvPr/>
        </p:nvGrpSpPr>
        <p:grpSpPr>
          <a:xfrm>
            <a:off x="9370618" y="5201324"/>
            <a:ext cx="1987660" cy="1107996"/>
            <a:chOff x="2551705" y="4283314"/>
            <a:chExt cx="2357003" cy="110799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DACF3D3-C778-4498-B08D-3BC886E5D94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AAB28A-516E-4A82-9D78-16CBC1E4C6B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E6260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rgbClr val="E62601"/>
                </a:solidFill>
                <a:cs typeface="Arial" pitchFamily="34" charset="0"/>
              </a:endParaRP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D5E32051-5661-4E53-9578-2DA208CB9780}"/>
              </a:ext>
            </a:extLst>
          </p:cNvPr>
          <p:cNvSpPr/>
          <p:nvPr/>
        </p:nvSpPr>
        <p:spPr>
          <a:xfrm>
            <a:off x="4331240" y="4436342"/>
            <a:ext cx="634244" cy="63424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DB6B697-39E9-4823-9538-E04F06C69FC9}"/>
              </a:ext>
            </a:extLst>
          </p:cNvPr>
          <p:cNvGrpSpPr/>
          <p:nvPr/>
        </p:nvGrpSpPr>
        <p:grpSpPr>
          <a:xfrm>
            <a:off x="6512575" y="5201324"/>
            <a:ext cx="1987660" cy="1107996"/>
            <a:chOff x="2551705" y="4283314"/>
            <a:chExt cx="2357003" cy="110799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9D9CA3-DE3A-42E9-AD46-E3305AC462B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252F004-F67C-4306-A492-3AC757B3807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BA200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rgbClr val="FBA200"/>
                </a:solidFill>
                <a:cs typeface="Arial" pitchFamily="34" charset="0"/>
              </a:endParaRP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3278AD58-7DC1-4B17-B3A9-559B1A638803}"/>
              </a:ext>
            </a:extLst>
          </p:cNvPr>
          <p:cNvSpPr/>
          <p:nvPr/>
        </p:nvSpPr>
        <p:spPr>
          <a:xfrm>
            <a:off x="1473197" y="4443342"/>
            <a:ext cx="634244" cy="6342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5EB7081-9FAB-4694-A43C-6E3858B517FA}"/>
              </a:ext>
            </a:extLst>
          </p:cNvPr>
          <p:cNvSpPr/>
          <p:nvPr/>
        </p:nvSpPr>
        <p:spPr>
          <a:xfrm>
            <a:off x="7189283" y="4436342"/>
            <a:ext cx="634244" cy="63424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CB0FA2F-4491-4474-AFA3-80B0D245C5FE}"/>
              </a:ext>
            </a:extLst>
          </p:cNvPr>
          <p:cNvSpPr/>
          <p:nvPr/>
        </p:nvSpPr>
        <p:spPr>
          <a:xfrm>
            <a:off x="10047326" y="4444734"/>
            <a:ext cx="634244" cy="63424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Freeform 19">
            <a:extLst>
              <a:ext uri="{FF2B5EF4-FFF2-40B4-BE49-F238E27FC236}">
                <a16:creationId xmlns:a16="http://schemas.microsoft.com/office/drawing/2014/main" id="{A0255C71-39FD-426A-9C06-F8EDD0BD2667}"/>
              </a:ext>
            </a:extLst>
          </p:cNvPr>
          <p:cNvSpPr/>
          <p:nvPr/>
        </p:nvSpPr>
        <p:spPr>
          <a:xfrm>
            <a:off x="7339827" y="4567828"/>
            <a:ext cx="362169" cy="356361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ectangle 30">
            <a:extLst>
              <a:ext uri="{FF2B5EF4-FFF2-40B4-BE49-F238E27FC236}">
                <a16:creationId xmlns:a16="http://schemas.microsoft.com/office/drawing/2014/main" id="{193B9614-17BB-4C44-8D71-E2DE5AE1A1D6}"/>
              </a:ext>
            </a:extLst>
          </p:cNvPr>
          <p:cNvSpPr/>
          <p:nvPr/>
        </p:nvSpPr>
        <p:spPr>
          <a:xfrm>
            <a:off x="10206186" y="4597194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6">
            <a:extLst>
              <a:ext uri="{FF2B5EF4-FFF2-40B4-BE49-F238E27FC236}">
                <a16:creationId xmlns:a16="http://schemas.microsoft.com/office/drawing/2014/main" id="{FEA021CA-5672-4075-81D5-D56A906E9532}"/>
              </a:ext>
            </a:extLst>
          </p:cNvPr>
          <p:cNvSpPr/>
          <p:nvPr/>
        </p:nvSpPr>
        <p:spPr>
          <a:xfrm rot="2700000">
            <a:off x="4526219" y="453004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ectangle 9">
            <a:extLst>
              <a:ext uri="{FF2B5EF4-FFF2-40B4-BE49-F238E27FC236}">
                <a16:creationId xmlns:a16="http://schemas.microsoft.com/office/drawing/2014/main" id="{55B6A77C-03EC-41A5-B1D6-C0D0ECFC1605}"/>
              </a:ext>
            </a:extLst>
          </p:cNvPr>
          <p:cNvSpPr/>
          <p:nvPr/>
        </p:nvSpPr>
        <p:spPr>
          <a:xfrm>
            <a:off x="1623619" y="4583055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F813EB-8A10-4110-99A1-8E857D306504}"/>
              </a:ext>
            </a:extLst>
          </p:cNvPr>
          <p:cNvSpPr txBox="1"/>
          <p:nvPr/>
        </p:nvSpPr>
        <p:spPr>
          <a:xfrm>
            <a:off x="2603612" y="1502596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9" name="Rectangle 1">
            <a:extLst>
              <a:ext uri="{FF2B5EF4-FFF2-40B4-BE49-F238E27FC236}">
                <a16:creationId xmlns:a16="http://schemas.microsoft.com/office/drawing/2014/main" id="{5E817A34-DF87-45E1-B443-C07B910874B9}"/>
              </a:ext>
            </a:extLst>
          </p:cNvPr>
          <p:cNvSpPr>
            <a:spLocks noChangeAspect="1"/>
          </p:cNvSpPr>
          <p:nvPr/>
        </p:nvSpPr>
        <p:spPr>
          <a:xfrm>
            <a:off x="10352920" y="3017763"/>
            <a:ext cx="1049318" cy="1045427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Rectangle 1">
            <a:extLst>
              <a:ext uri="{FF2B5EF4-FFF2-40B4-BE49-F238E27FC236}">
                <a16:creationId xmlns:a16="http://schemas.microsoft.com/office/drawing/2014/main" id="{05A27A6C-9F17-4AA9-B14B-2D789254C3C8}"/>
              </a:ext>
            </a:extLst>
          </p:cNvPr>
          <p:cNvSpPr>
            <a:spLocks noChangeAspect="1"/>
          </p:cNvSpPr>
          <p:nvPr/>
        </p:nvSpPr>
        <p:spPr>
          <a:xfrm>
            <a:off x="9145073" y="3164283"/>
            <a:ext cx="902253" cy="898907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Rectangle 1">
            <a:extLst>
              <a:ext uri="{FF2B5EF4-FFF2-40B4-BE49-F238E27FC236}">
                <a16:creationId xmlns:a16="http://schemas.microsoft.com/office/drawing/2014/main" id="{DC0A0EF8-98A0-4C1E-86F1-7A80A336D01A}"/>
              </a:ext>
            </a:extLst>
          </p:cNvPr>
          <p:cNvSpPr>
            <a:spLocks noChangeAspect="1"/>
          </p:cNvSpPr>
          <p:nvPr/>
        </p:nvSpPr>
        <p:spPr>
          <a:xfrm>
            <a:off x="8079158" y="3305688"/>
            <a:ext cx="760321" cy="757502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D500F6-22BD-4EA6-B66E-A916B754B334}"/>
              </a:ext>
            </a:extLst>
          </p:cNvPr>
          <p:cNvGrpSpPr/>
          <p:nvPr/>
        </p:nvGrpSpPr>
        <p:grpSpPr>
          <a:xfrm>
            <a:off x="3772808" y="1981201"/>
            <a:ext cx="4673128" cy="3429348"/>
            <a:chOff x="4256258" y="2335977"/>
            <a:chExt cx="3706228" cy="271979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24A99E-32CE-4931-98DA-6ABDBD803EE9}"/>
                </a:ext>
              </a:extLst>
            </p:cNvPr>
            <p:cNvCxnSpPr>
              <a:cxnSpLocks/>
            </p:cNvCxnSpPr>
            <p:nvPr/>
          </p:nvCxnSpPr>
          <p:spPr>
            <a:xfrm>
              <a:off x="5038725" y="3577600"/>
              <a:ext cx="2190750" cy="989172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DBE187-F351-4B59-82A1-F9A769CA9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4752" y="3599568"/>
              <a:ext cx="2190750" cy="989172"/>
            </a:xfrm>
            <a:prstGeom prst="line">
              <a:avLst/>
            </a:prstGeom>
            <a:ln w="1905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A05EF78-6480-4964-B21A-8C8C2DB44DD8}"/>
                </a:ext>
              </a:extLst>
            </p:cNvPr>
            <p:cNvGrpSpPr/>
            <p:nvPr/>
          </p:nvGrpSpPr>
          <p:grpSpPr>
            <a:xfrm>
              <a:off x="5537539" y="2335977"/>
              <a:ext cx="1157120" cy="2061311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62E993DB-B449-450E-BAF9-7309AB40D974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2986685-5836-407A-8250-08CF3F7FE404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44C5F37-B353-4A1E-8E92-E9E46AC0E923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0D15E5D-B979-4274-89E1-4DD08D94377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C6AACD2-E733-402A-BB14-7E389EBAC8D7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FAEAA2-56D0-4ED6-AB6F-C9AA8ABBD3A4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8376615-ECCD-4219-B3D2-1006D340F2FB}"/>
                </a:ext>
              </a:extLst>
            </p:cNvPr>
            <p:cNvGrpSpPr/>
            <p:nvPr/>
          </p:nvGrpSpPr>
          <p:grpSpPr>
            <a:xfrm>
              <a:off x="4256258" y="4198390"/>
              <a:ext cx="578603" cy="857382"/>
              <a:chOff x="4256258" y="4198390"/>
              <a:chExt cx="578603" cy="857382"/>
            </a:xfrm>
            <a:solidFill>
              <a:schemeClr val="accent4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18889A5-E15D-4888-AF9C-23308C3A69F0}"/>
                  </a:ext>
                </a:extLst>
              </p:cNvPr>
              <p:cNvSpPr/>
              <p:nvPr/>
            </p:nvSpPr>
            <p:spPr>
              <a:xfrm>
                <a:off x="4256541" y="4269376"/>
                <a:ext cx="578233" cy="241806"/>
              </a:xfrm>
              <a:custGeom>
                <a:avLst/>
                <a:gdLst>
                  <a:gd name="connsiteX0" fmla="*/ 1489 w 578232"/>
                  <a:gd name="connsiteY0" fmla="*/ 0 h 241806"/>
                  <a:gd name="connsiteX1" fmla="*/ 147625 w 578232"/>
                  <a:gd name="connsiteY1" fmla="*/ 31890 h 241806"/>
                  <a:gd name="connsiteX2" fmla="*/ 370156 w 578232"/>
                  <a:gd name="connsiteY2" fmla="*/ 36446 h 241806"/>
                  <a:gd name="connsiteX3" fmla="*/ 536968 w 578232"/>
                  <a:gd name="connsiteY3" fmla="*/ 14719 h 241806"/>
                  <a:gd name="connsiteX4" fmla="*/ 577619 w 578232"/>
                  <a:gd name="connsiteY4" fmla="*/ 1051 h 241806"/>
                  <a:gd name="connsiteX5" fmla="*/ 578320 w 578232"/>
                  <a:gd name="connsiteY5" fmla="*/ 10864 h 241806"/>
                  <a:gd name="connsiteX6" fmla="*/ 578671 w 578232"/>
                  <a:gd name="connsiteY6" fmla="*/ 186436 h 241806"/>
                  <a:gd name="connsiteX7" fmla="*/ 565354 w 578232"/>
                  <a:gd name="connsiteY7" fmla="*/ 206762 h 241806"/>
                  <a:gd name="connsiteX8" fmla="*/ 479145 w 578232"/>
                  <a:gd name="connsiteY8" fmla="*/ 229190 h 241806"/>
                  <a:gd name="connsiteX9" fmla="*/ 245749 w 578232"/>
                  <a:gd name="connsiteY9" fmla="*/ 241806 h 241806"/>
                  <a:gd name="connsiteX10" fmla="*/ 48098 w 578232"/>
                  <a:gd name="connsiteY10" fmla="*/ 219027 h 241806"/>
                  <a:gd name="connsiteX11" fmla="*/ 8849 w 578232"/>
                  <a:gd name="connsiteY11" fmla="*/ 203958 h 241806"/>
                  <a:gd name="connsiteX12" fmla="*/ 438 w 578232"/>
                  <a:gd name="connsiteY12" fmla="*/ 190291 h 241806"/>
                  <a:gd name="connsiteX13" fmla="*/ 88 w 578232"/>
                  <a:gd name="connsiteY13" fmla="*/ 3504 h 241806"/>
                  <a:gd name="connsiteX14" fmla="*/ 1489 w 578232"/>
                  <a:gd name="connsiteY14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8232" h="241806">
                    <a:moveTo>
                      <a:pt x="1489" y="0"/>
                    </a:moveTo>
                    <a:cubicBezTo>
                      <a:pt x="48449" y="21728"/>
                      <a:pt x="98212" y="29087"/>
                      <a:pt x="147625" y="31890"/>
                    </a:cubicBezTo>
                    <a:cubicBezTo>
                      <a:pt x="221568" y="36096"/>
                      <a:pt x="295862" y="37498"/>
                      <a:pt x="370156" y="36446"/>
                    </a:cubicBezTo>
                    <a:cubicBezTo>
                      <a:pt x="426227" y="35745"/>
                      <a:pt x="482298" y="29087"/>
                      <a:pt x="536968" y="14719"/>
                    </a:cubicBezTo>
                    <a:cubicBezTo>
                      <a:pt x="550285" y="11214"/>
                      <a:pt x="563601" y="5958"/>
                      <a:pt x="577619" y="1051"/>
                    </a:cubicBezTo>
                    <a:cubicBezTo>
                      <a:pt x="577970" y="3855"/>
                      <a:pt x="578320" y="7359"/>
                      <a:pt x="578320" y="10864"/>
                    </a:cubicBezTo>
                    <a:cubicBezTo>
                      <a:pt x="578320" y="69388"/>
                      <a:pt x="577970" y="127912"/>
                      <a:pt x="578671" y="186436"/>
                    </a:cubicBezTo>
                    <a:cubicBezTo>
                      <a:pt x="578671" y="197300"/>
                      <a:pt x="574816" y="203958"/>
                      <a:pt x="565354" y="206762"/>
                    </a:cubicBezTo>
                    <a:cubicBezTo>
                      <a:pt x="536617" y="214822"/>
                      <a:pt x="508231" y="224284"/>
                      <a:pt x="479145" y="229190"/>
                    </a:cubicBezTo>
                    <a:cubicBezTo>
                      <a:pt x="402047" y="242157"/>
                      <a:pt x="323898" y="244259"/>
                      <a:pt x="245749" y="241806"/>
                    </a:cubicBezTo>
                    <a:cubicBezTo>
                      <a:pt x="179164" y="239704"/>
                      <a:pt x="112931" y="235849"/>
                      <a:pt x="48098" y="219027"/>
                    </a:cubicBezTo>
                    <a:cubicBezTo>
                      <a:pt x="34782" y="215523"/>
                      <a:pt x="21465" y="209916"/>
                      <a:pt x="8849" y="203958"/>
                    </a:cubicBezTo>
                    <a:cubicBezTo>
                      <a:pt x="4643" y="201856"/>
                      <a:pt x="438" y="194847"/>
                      <a:pt x="438" y="190291"/>
                    </a:cubicBezTo>
                    <a:cubicBezTo>
                      <a:pt x="-263" y="127912"/>
                      <a:pt x="88" y="65533"/>
                      <a:pt x="88" y="3504"/>
                    </a:cubicBezTo>
                    <a:cubicBezTo>
                      <a:pt x="438" y="2103"/>
                      <a:pt x="1139" y="1402"/>
                      <a:pt x="1489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E878D0A-F7E1-4209-B1F3-852C71D46AE6}"/>
                  </a:ext>
                </a:extLst>
              </p:cNvPr>
              <p:cNvSpPr/>
              <p:nvPr/>
            </p:nvSpPr>
            <p:spPr>
              <a:xfrm>
                <a:off x="4256258" y="4813966"/>
                <a:ext cx="578233" cy="241806"/>
              </a:xfrm>
              <a:custGeom>
                <a:avLst/>
                <a:gdLst>
                  <a:gd name="connsiteX0" fmla="*/ 721 w 578232"/>
                  <a:gd name="connsiteY0" fmla="*/ 0 h 241806"/>
                  <a:gd name="connsiteX1" fmla="*/ 153865 w 578232"/>
                  <a:gd name="connsiteY1" fmla="*/ 32942 h 241806"/>
                  <a:gd name="connsiteX2" fmla="*/ 354319 w 578232"/>
                  <a:gd name="connsiteY2" fmla="*/ 37498 h 241806"/>
                  <a:gd name="connsiteX3" fmla="*/ 543909 w 578232"/>
                  <a:gd name="connsiteY3" fmla="*/ 12966 h 241806"/>
                  <a:gd name="connsiteX4" fmla="*/ 578603 w 578232"/>
                  <a:gd name="connsiteY4" fmla="*/ 701 h 241806"/>
                  <a:gd name="connsiteX5" fmla="*/ 578603 w 578232"/>
                  <a:gd name="connsiteY5" fmla="*/ 30138 h 241806"/>
                  <a:gd name="connsiteX6" fmla="*/ 578954 w 578232"/>
                  <a:gd name="connsiteY6" fmla="*/ 185035 h 241806"/>
                  <a:gd name="connsiteX7" fmla="*/ 563884 w 578232"/>
                  <a:gd name="connsiteY7" fmla="*/ 208164 h 241806"/>
                  <a:gd name="connsiteX8" fmla="*/ 474872 w 578232"/>
                  <a:gd name="connsiteY8" fmla="*/ 229891 h 241806"/>
                  <a:gd name="connsiteX9" fmla="*/ 316822 w 578232"/>
                  <a:gd name="connsiteY9" fmla="*/ 241456 h 241806"/>
                  <a:gd name="connsiteX10" fmla="*/ 73613 w 578232"/>
                  <a:gd name="connsiteY10" fmla="*/ 224985 h 241806"/>
                  <a:gd name="connsiteX11" fmla="*/ 13687 w 578232"/>
                  <a:gd name="connsiteY11" fmla="*/ 207463 h 241806"/>
                  <a:gd name="connsiteX12" fmla="*/ 20 w 578232"/>
                  <a:gd name="connsiteY12" fmla="*/ 186086 h 241806"/>
                  <a:gd name="connsiteX13" fmla="*/ 721 w 578232"/>
                  <a:gd name="connsiteY13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241806">
                    <a:moveTo>
                      <a:pt x="721" y="0"/>
                    </a:moveTo>
                    <a:cubicBezTo>
                      <a:pt x="50484" y="22779"/>
                      <a:pt x="102350" y="30138"/>
                      <a:pt x="153865" y="32942"/>
                    </a:cubicBezTo>
                    <a:cubicBezTo>
                      <a:pt x="220449" y="36797"/>
                      <a:pt x="287735" y="38549"/>
                      <a:pt x="354319" y="37498"/>
                    </a:cubicBezTo>
                    <a:cubicBezTo>
                      <a:pt x="418100" y="36446"/>
                      <a:pt x="481881" y="30839"/>
                      <a:pt x="543909" y="12966"/>
                    </a:cubicBezTo>
                    <a:cubicBezTo>
                      <a:pt x="555123" y="9813"/>
                      <a:pt x="566338" y="4906"/>
                      <a:pt x="578603" y="701"/>
                    </a:cubicBezTo>
                    <a:cubicBezTo>
                      <a:pt x="578603" y="10864"/>
                      <a:pt x="578603" y="20326"/>
                      <a:pt x="578603" y="30138"/>
                    </a:cubicBezTo>
                    <a:cubicBezTo>
                      <a:pt x="578603" y="81654"/>
                      <a:pt x="578253" y="133519"/>
                      <a:pt x="578954" y="185035"/>
                    </a:cubicBezTo>
                    <a:cubicBezTo>
                      <a:pt x="579304" y="197650"/>
                      <a:pt x="574748" y="205010"/>
                      <a:pt x="563884" y="208164"/>
                    </a:cubicBezTo>
                    <a:cubicBezTo>
                      <a:pt x="534447" y="216224"/>
                      <a:pt x="505010" y="226387"/>
                      <a:pt x="474872" y="229891"/>
                    </a:cubicBezTo>
                    <a:cubicBezTo>
                      <a:pt x="422656" y="236199"/>
                      <a:pt x="369739" y="239003"/>
                      <a:pt x="316822" y="241456"/>
                    </a:cubicBezTo>
                    <a:cubicBezTo>
                      <a:pt x="235168" y="244960"/>
                      <a:pt x="154216" y="240054"/>
                      <a:pt x="73613" y="224985"/>
                    </a:cubicBezTo>
                    <a:cubicBezTo>
                      <a:pt x="53288" y="221130"/>
                      <a:pt x="33663" y="213771"/>
                      <a:pt x="13687" y="207463"/>
                    </a:cubicBezTo>
                    <a:cubicBezTo>
                      <a:pt x="3875" y="204309"/>
                      <a:pt x="-330" y="197300"/>
                      <a:pt x="20" y="186086"/>
                    </a:cubicBezTo>
                    <a:cubicBezTo>
                      <a:pt x="1071" y="124408"/>
                      <a:pt x="721" y="63080"/>
                      <a:pt x="72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F89DCD-2FE4-4951-B05A-A3ADAA4E9443}"/>
                  </a:ext>
                </a:extLst>
              </p:cNvPr>
              <p:cNvSpPr/>
              <p:nvPr/>
            </p:nvSpPr>
            <p:spPr>
              <a:xfrm>
                <a:off x="4256628" y="4547278"/>
                <a:ext cx="578233" cy="241806"/>
              </a:xfrm>
              <a:custGeom>
                <a:avLst/>
                <a:gdLst>
                  <a:gd name="connsiteX0" fmla="*/ 350 w 578232"/>
                  <a:gd name="connsiteY0" fmla="*/ 701 h 241806"/>
                  <a:gd name="connsiteX1" fmla="*/ 256875 w 578232"/>
                  <a:gd name="connsiteY1" fmla="*/ 38549 h 241806"/>
                  <a:gd name="connsiteX2" fmla="*/ 463637 w 578232"/>
                  <a:gd name="connsiteY2" fmla="*/ 28736 h 241806"/>
                  <a:gd name="connsiteX3" fmla="*/ 578233 w 578232"/>
                  <a:gd name="connsiteY3" fmla="*/ 0 h 241806"/>
                  <a:gd name="connsiteX4" fmla="*/ 578933 w 578232"/>
                  <a:gd name="connsiteY4" fmla="*/ 14368 h 241806"/>
                  <a:gd name="connsiteX5" fmla="*/ 579284 w 578232"/>
                  <a:gd name="connsiteY5" fmla="*/ 184684 h 241806"/>
                  <a:gd name="connsiteX6" fmla="*/ 564215 w 578232"/>
                  <a:gd name="connsiteY6" fmla="*/ 207813 h 241806"/>
                  <a:gd name="connsiteX7" fmla="*/ 471347 w 578232"/>
                  <a:gd name="connsiteY7" fmla="*/ 230242 h 241806"/>
                  <a:gd name="connsiteX8" fmla="*/ 316100 w 578232"/>
                  <a:gd name="connsiteY8" fmla="*/ 241105 h 241806"/>
                  <a:gd name="connsiteX9" fmla="*/ 65533 w 578232"/>
                  <a:gd name="connsiteY9" fmla="*/ 222882 h 241806"/>
                  <a:gd name="connsiteX10" fmla="*/ 15420 w 578232"/>
                  <a:gd name="connsiteY10" fmla="*/ 207813 h 241806"/>
                  <a:gd name="connsiteX11" fmla="*/ 0 w 578232"/>
                  <a:gd name="connsiteY11" fmla="*/ 184684 h 241806"/>
                  <a:gd name="connsiteX12" fmla="*/ 350 w 578232"/>
                  <a:gd name="connsiteY12" fmla="*/ 701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241806">
                    <a:moveTo>
                      <a:pt x="350" y="701"/>
                    </a:moveTo>
                    <a:cubicBezTo>
                      <a:pt x="84107" y="32591"/>
                      <a:pt x="170316" y="36096"/>
                      <a:pt x="256875" y="38549"/>
                    </a:cubicBezTo>
                    <a:cubicBezTo>
                      <a:pt x="325913" y="40651"/>
                      <a:pt x="394950" y="37848"/>
                      <a:pt x="463637" y="28736"/>
                    </a:cubicBezTo>
                    <a:cubicBezTo>
                      <a:pt x="502537" y="23480"/>
                      <a:pt x="541085" y="17522"/>
                      <a:pt x="578233" y="0"/>
                    </a:cubicBezTo>
                    <a:cubicBezTo>
                      <a:pt x="578583" y="5607"/>
                      <a:pt x="578933" y="9812"/>
                      <a:pt x="578933" y="14368"/>
                    </a:cubicBezTo>
                    <a:cubicBezTo>
                      <a:pt x="578933" y="71140"/>
                      <a:pt x="578583" y="127912"/>
                      <a:pt x="579284" y="184684"/>
                    </a:cubicBezTo>
                    <a:cubicBezTo>
                      <a:pt x="579284" y="196950"/>
                      <a:pt x="575429" y="205010"/>
                      <a:pt x="564215" y="207813"/>
                    </a:cubicBezTo>
                    <a:cubicBezTo>
                      <a:pt x="533376" y="215873"/>
                      <a:pt x="502887" y="226387"/>
                      <a:pt x="471347" y="230242"/>
                    </a:cubicBezTo>
                    <a:cubicBezTo>
                      <a:pt x="419832" y="236550"/>
                      <a:pt x="367966" y="239353"/>
                      <a:pt x="316100" y="241105"/>
                    </a:cubicBezTo>
                    <a:cubicBezTo>
                      <a:pt x="231994" y="244259"/>
                      <a:pt x="148238" y="240054"/>
                      <a:pt x="65533" y="222882"/>
                    </a:cubicBezTo>
                    <a:cubicBezTo>
                      <a:pt x="48712" y="219378"/>
                      <a:pt x="32241" y="213070"/>
                      <a:pt x="15420" y="207813"/>
                    </a:cubicBezTo>
                    <a:cubicBezTo>
                      <a:pt x="4556" y="204309"/>
                      <a:pt x="0" y="197300"/>
                      <a:pt x="0" y="184684"/>
                    </a:cubicBezTo>
                    <a:cubicBezTo>
                      <a:pt x="701" y="123707"/>
                      <a:pt x="350" y="62730"/>
                      <a:pt x="350" y="70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37DBDE-B9CF-4045-92B7-CD7B47F704F8}"/>
                  </a:ext>
                </a:extLst>
              </p:cNvPr>
              <p:cNvSpPr/>
              <p:nvPr/>
            </p:nvSpPr>
            <p:spPr>
              <a:xfrm>
                <a:off x="4256628" y="4198390"/>
                <a:ext cx="578233" cy="91115"/>
              </a:xfrm>
              <a:custGeom>
                <a:avLst/>
                <a:gdLst>
                  <a:gd name="connsiteX0" fmla="*/ 0 w 578232"/>
                  <a:gd name="connsiteY0" fmla="*/ 44703 h 91115"/>
                  <a:gd name="connsiteX1" fmla="*/ 23830 w 578232"/>
                  <a:gd name="connsiteY1" fmla="*/ 31737 h 91115"/>
                  <a:gd name="connsiteX2" fmla="*/ 133519 w 578232"/>
                  <a:gd name="connsiteY2" fmla="*/ 8958 h 91115"/>
                  <a:gd name="connsiteX3" fmla="*/ 350444 w 578232"/>
                  <a:gd name="connsiteY3" fmla="*/ 1599 h 91115"/>
                  <a:gd name="connsiteX4" fmla="*/ 541436 w 578232"/>
                  <a:gd name="connsiteY4" fmla="*/ 26480 h 91115"/>
                  <a:gd name="connsiteX5" fmla="*/ 566317 w 578232"/>
                  <a:gd name="connsiteY5" fmla="*/ 35942 h 91115"/>
                  <a:gd name="connsiteX6" fmla="*/ 578933 w 578232"/>
                  <a:gd name="connsiteY6" fmla="*/ 47507 h 91115"/>
                  <a:gd name="connsiteX7" fmla="*/ 567018 w 578232"/>
                  <a:gd name="connsiteY7" fmla="*/ 58020 h 91115"/>
                  <a:gd name="connsiteX8" fmla="*/ 514802 w 578232"/>
                  <a:gd name="connsiteY8" fmla="*/ 74491 h 91115"/>
                  <a:gd name="connsiteX9" fmla="*/ 340982 w 578232"/>
                  <a:gd name="connsiteY9" fmla="*/ 93064 h 91115"/>
                  <a:gd name="connsiteX10" fmla="*/ 127912 w 578232"/>
                  <a:gd name="connsiteY10" fmla="*/ 84654 h 91115"/>
                  <a:gd name="connsiteX11" fmla="*/ 28036 w 578232"/>
                  <a:gd name="connsiteY11" fmla="*/ 64328 h 91115"/>
                  <a:gd name="connsiteX12" fmla="*/ 0 w 578232"/>
                  <a:gd name="connsiteY12" fmla="*/ 50661 h 91115"/>
                  <a:gd name="connsiteX13" fmla="*/ 0 w 578232"/>
                  <a:gd name="connsiteY13" fmla="*/ 44703 h 9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91115">
                    <a:moveTo>
                      <a:pt x="0" y="44703"/>
                    </a:moveTo>
                    <a:cubicBezTo>
                      <a:pt x="8060" y="40147"/>
                      <a:pt x="15420" y="33839"/>
                      <a:pt x="23830" y="31737"/>
                    </a:cubicBezTo>
                    <a:cubicBezTo>
                      <a:pt x="60276" y="23326"/>
                      <a:pt x="96723" y="14214"/>
                      <a:pt x="133519" y="8958"/>
                    </a:cubicBezTo>
                    <a:cubicBezTo>
                      <a:pt x="205360" y="-1205"/>
                      <a:pt x="278253" y="-1205"/>
                      <a:pt x="350444" y="1599"/>
                    </a:cubicBezTo>
                    <a:cubicBezTo>
                      <a:pt x="414575" y="4051"/>
                      <a:pt x="479057" y="8607"/>
                      <a:pt x="541436" y="26480"/>
                    </a:cubicBezTo>
                    <a:cubicBezTo>
                      <a:pt x="549847" y="28933"/>
                      <a:pt x="558608" y="32087"/>
                      <a:pt x="566317" y="35942"/>
                    </a:cubicBezTo>
                    <a:cubicBezTo>
                      <a:pt x="571224" y="38395"/>
                      <a:pt x="574728" y="43652"/>
                      <a:pt x="578933" y="47507"/>
                    </a:cubicBezTo>
                    <a:cubicBezTo>
                      <a:pt x="575079" y="51011"/>
                      <a:pt x="571574" y="56268"/>
                      <a:pt x="567018" y="58020"/>
                    </a:cubicBezTo>
                    <a:cubicBezTo>
                      <a:pt x="549847" y="64328"/>
                      <a:pt x="532675" y="70636"/>
                      <a:pt x="514802" y="74491"/>
                    </a:cubicBezTo>
                    <a:cubicBezTo>
                      <a:pt x="457680" y="87107"/>
                      <a:pt x="399506" y="90962"/>
                      <a:pt x="340982" y="93064"/>
                    </a:cubicBezTo>
                    <a:cubicBezTo>
                      <a:pt x="269842" y="95517"/>
                      <a:pt x="198702" y="94116"/>
                      <a:pt x="127912" y="84654"/>
                    </a:cubicBezTo>
                    <a:cubicBezTo>
                      <a:pt x="94269" y="80098"/>
                      <a:pt x="60977" y="72038"/>
                      <a:pt x="28036" y="64328"/>
                    </a:cubicBezTo>
                    <a:cubicBezTo>
                      <a:pt x="18223" y="61875"/>
                      <a:pt x="9462" y="55567"/>
                      <a:pt x="0" y="50661"/>
                    </a:cubicBezTo>
                    <a:cubicBezTo>
                      <a:pt x="0" y="48908"/>
                      <a:pt x="0" y="46806"/>
                      <a:pt x="0" y="44703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F1543DA-D38F-4C37-8662-E37833DEB7F7}"/>
                  </a:ext>
                </a:extLst>
              </p:cNvPr>
              <p:cNvSpPr/>
              <p:nvPr/>
            </p:nvSpPr>
            <p:spPr>
              <a:xfrm>
                <a:off x="4256278" y="4503692"/>
                <a:ext cx="578233" cy="63080"/>
              </a:xfrm>
              <a:custGeom>
                <a:avLst/>
                <a:gdLst>
                  <a:gd name="connsiteX0" fmla="*/ 0 w 578232"/>
                  <a:gd name="connsiteY0" fmla="*/ 19055 h 63079"/>
                  <a:gd name="connsiteX1" fmla="*/ 50113 w 578232"/>
                  <a:gd name="connsiteY1" fmla="*/ 1183 h 63079"/>
                  <a:gd name="connsiteX2" fmla="*/ 234097 w 578232"/>
                  <a:gd name="connsiteY2" fmla="*/ 22560 h 63079"/>
                  <a:gd name="connsiteX3" fmla="*/ 442260 w 578232"/>
                  <a:gd name="connsiteY3" fmla="*/ 15901 h 63079"/>
                  <a:gd name="connsiteX4" fmla="*/ 530572 w 578232"/>
                  <a:gd name="connsiteY4" fmla="*/ 1183 h 63079"/>
                  <a:gd name="connsiteX5" fmla="*/ 576480 w 578232"/>
                  <a:gd name="connsiteY5" fmla="*/ 15201 h 63079"/>
                  <a:gd name="connsiteX6" fmla="*/ 574378 w 578232"/>
                  <a:gd name="connsiteY6" fmla="*/ 27116 h 63079"/>
                  <a:gd name="connsiteX7" fmla="*/ 542838 w 578232"/>
                  <a:gd name="connsiteY7" fmla="*/ 40783 h 63079"/>
                  <a:gd name="connsiteX8" fmla="*/ 419481 w 578232"/>
                  <a:gd name="connsiteY8" fmla="*/ 61109 h 63079"/>
                  <a:gd name="connsiteX9" fmla="*/ 240755 w 578232"/>
                  <a:gd name="connsiteY9" fmla="*/ 66015 h 63079"/>
                  <a:gd name="connsiteX10" fmla="*/ 39600 w 578232"/>
                  <a:gd name="connsiteY10" fmla="*/ 41133 h 63079"/>
                  <a:gd name="connsiteX11" fmla="*/ 0 w 578232"/>
                  <a:gd name="connsiteY11" fmla="*/ 19055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63079">
                    <a:moveTo>
                      <a:pt x="0" y="19055"/>
                    </a:moveTo>
                    <a:cubicBezTo>
                      <a:pt x="15420" y="7491"/>
                      <a:pt x="30138" y="-3723"/>
                      <a:pt x="50113" y="1183"/>
                    </a:cubicBezTo>
                    <a:cubicBezTo>
                      <a:pt x="110740" y="15201"/>
                      <a:pt x="172068" y="20107"/>
                      <a:pt x="234097" y="22560"/>
                    </a:cubicBezTo>
                    <a:cubicBezTo>
                      <a:pt x="303484" y="25363"/>
                      <a:pt x="373223" y="23611"/>
                      <a:pt x="442260" y="15901"/>
                    </a:cubicBezTo>
                    <a:cubicBezTo>
                      <a:pt x="471698" y="12397"/>
                      <a:pt x="501135" y="7140"/>
                      <a:pt x="530572" y="1183"/>
                    </a:cubicBezTo>
                    <a:cubicBezTo>
                      <a:pt x="548795" y="-2322"/>
                      <a:pt x="562813" y="6439"/>
                      <a:pt x="576480" y="15201"/>
                    </a:cubicBezTo>
                    <a:cubicBezTo>
                      <a:pt x="582788" y="19406"/>
                      <a:pt x="579634" y="24662"/>
                      <a:pt x="574378" y="27116"/>
                    </a:cubicBezTo>
                    <a:cubicBezTo>
                      <a:pt x="564215" y="32372"/>
                      <a:pt x="553701" y="38680"/>
                      <a:pt x="542838" y="40783"/>
                    </a:cubicBezTo>
                    <a:cubicBezTo>
                      <a:pt x="501836" y="48493"/>
                      <a:pt x="460834" y="57955"/>
                      <a:pt x="419481" y="61109"/>
                    </a:cubicBezTo>
                    <a:cubicBezTo>
                      <a:pt x="359906" y="65664"/>
                      <a:pt x="300330" y="67066"/>
                      <a:pt x="240755" y="66015"/>
                    </a:cubicBezTo>
                    <a:cubicBezTo>
                      <a:pt x="173119" y="64963"/>
                      <a:pt x="105484" y="59707"/>
                      <a:pt x="39600" y="41133"/>
                    </a:cubicBezTo>
                    <a:cubicBezTo>
                      <a:pt x="25232" y="37279"/>
                      <a:pt x="10513" y="33774"/>
                      <a:pt x="0" y="19055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F25352C-6B85-426A-9023-942DEB5D3AA5}"/>
                  </a:ext>
                </a:extLst>
              </p:cNvPr>
              <p:cNvSpPr/>
              <p:nvPr/>
            </p:nvSpPr>
            <p:spPr>
              <a:xfrm>
                <a:off x="4258073" y="4776681"/>
                <a:ext cx="574728" cy="56071"/>
              </a:xfrm>
              <a:custGeom>
                <a:avLst/>
                <a:gdLst>
                  <a:gd name="connsiteX0" fmla="*/ 288723 w 574728"/>
                  <a:gd name="connsiteY0" fmla="*/ 58312 h 56071"/>
                  <a:gd name="connsiteX1" fmla="*/ 54977 w 574728"/>
                  <a:gd name="connsiteY1" fmla="*/ 39738 h 56071"/>
                  <a:gd name="connsiteX2" fmla="*/ 7316 w 574728"/>
                  <a:gd name="connsiteY2" fmla="*/ 22216 h 56071"/>
                  <a:gd name="connsiteX3" fmla="*/ 6615 w 574728"/>
                  <a:gd name="connsiteY3" fmla="*/ 6446 h 56071"/>
                  <a:gd name="connsiteX4" fmla="*/ 32548 w 574728"/>
                  <a:gd name="connsiteY4" fmla="*/ 1540 h 56071"/>
                  <a:gd name="connsiteX5" fmla="*/ 186393 w 574728"/>
                  <a:gd name="connsiteY5" fmla="*/ 25019 h 56071"/>
                  <a:gd name="connsiteX6" fmla="*/ 470953 w 574728"/>
                  <a:gd name="connsiteY6" fmla="*/ 16959 h 56071"/>
                  <a:gd name="connsiteX7" fmla="*/ 548402 w 574728"/>
                  <a:gd name="connsiteY7" fmla="*/ 839 h 56071"/>
                  <a:gd name="connsiteX8" fmla="*/ 575386 w 574728"/>
                  <a:gd name="connsiteY8" fmla="*/ 10301 h 56071"/>
                  <a:gd name="connsiteX9" fmla="*/ 572232 w 574728"/>
                  <a:gd name="connsiteY9" fmla="*/ 20814 h 56071"/>
                  <a:gd name="connsiteX10" fmla="*/ 540692 w 574728"/>
                  <a:gd name="connsiteY10" fmla="*/ 34481 h 56071"/>
                  <a:gd name="connsiteX11" fmla="*/ 380539 w 574728"/>
                  <a:gd name="connsiteY11" fmla="*/ 57611 h 56071"/>
                  <a:gd name="connsiteX12" fmla="*/ 288723 w 574728"/>
                  <a:gd name="connsiteY12" fmla="*/ 58312 h 5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4728" h="56071">
                    <a:moveTo>
                      <a:pt x="288723" y="58312"/>
                    </a:moveTo>
                    <a:cubicBezTo>
                      <a:pt x="210223" y="60765"/>
                      <a:pt x="132074" y="57260"/>
                      <a:pt x="54977" y="39738"/>
                    </a:cubicBezTo>
                    <a:cubicBezTo>
                      <a:pt x="38506" y="35883"/>
                      <a:pt x="22736" y="29225"/>
                      <a:pt x="7316" y="22216"/>
                    </a:cubicBezTo>
                    <a:cubicBezTo>
                      <a:pt x="-2496" y="17660"/>
                      <a:pt x="-2146" y="12404"/>
                      <a:pt x="6615" y="6446"/>
                    </a:cubicBezTo>
                    <a:cubicBezTo>
                      <a:pt x="14675" y="1189"/>
                      <a:pt x="22385" y="-1614"/>
                      <a:pt x="32548" y="1540"/>
                    </a:cubicBezTo>
                    <a:cubicBezTo>
                      <a:pt x="82662" y="16609"/>
                      <a:pt x="134177" y="21866"/>
                      <a:pt x="186393" y="25019"/>
                    </a:cubicBezTo>
                    <a:cubicBezTo>
                      <a:pt x="281363" y="30627"/>
                      <a:pt x="376334" y="30276"/>
                      <a:pt x="470953" y="16959"/>
                    </a:cubicBezTo>
                    <a:cubicBezTo>
                      <a:pt x="496886" y="13104"/>
                      <a:pt x="522819" y="7497"/>
                      <a:pt x="548402" y="839"/>
                    </a:cubicBezTo>
                    <a:cubicBezTo>
                      <a:pt x="560667" y="-2315"/>
                      <a:pt x="568027" y="3993"/>
                      <a:pt x="575386" y="10301"/>
                    </a:cubicBezTo>
                    <a:cubicBezTo>
                      <a:pt x="576788" y="11352"/>
                      <a:pt x="574685" y="19763"/>
                      <a:pt x="572232" y="20814"/>
                    </a:cubicBezTo>
                    <a:cubicBezTo>
                      <a:pt x="562069" y="26071"/>
                      <a:pt x="551906" y="31328"/>
                      <a:pt x="540692" y="34481"/>
                    </a:cubicBezTo>
                    <a:cubicBezTo>
                      <a:pt x="488476" y="49901"/>
                      <a:pt x="434507" y="55158"/>
                      <a:pt x="380539" y="57611"/>
                    </a:cubicBezTo>
                    <a:cubicBezTo>
                      <a:pt x="350050" y="59363"/>
                      <a:pt x="319562" y="58312"/>
                      <a:pt x="288723" y="58312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1B971E8-5846-4CA3-9152-015CCA55CEEC}"/>
                </a:ext>
              </a:extLst>
            </p:cNvPr>
            <p:cNvGrpSpPr/>
            <p:nvPr/>
          </p:nvGrpSpPr>
          <p:grpSpPr>
            <a:xfrm>
              <a:off x="7382939" y="4199052"/>
              <a:ext cx="579547" cy="856720"/>
              <a:chOff x="7382939" y="4199052"/>
              <a:chExt cx="579547" cy="85672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F061A48-8FF2-4A96-8D5E-87819CAF7204}"/>
                  </a:ext>
                </a:extLst>
              </p:cNvPr>
              <p:cNvSpPr/>
              <p:nvPr/>
            </p:nvSpPr>
            <p:spPr>
              <a:xfrm>
                <a:off x="7383990" y="4269727"/>
                <a:ext cx="578233" cy="238302"/>
              </a:xfrm>
              <a:custGeom>
                <a:avLst/>
                <a:gdLst>
                  <a:gd name="connsiteX0" fmla="*/ 0 w 578232"/>
                  <a:gd name="connsiteY0" fmla="*/ 0 h 238301"/>
                  <a:gd name="connsiteX1" fmla="*/ 245661 w 578232"/>
                  <a:gd name="connsiteY1" fmla="*/ 37498 h 238301"/>
                  <a:gd name="connsiteX2" fmla="*/ 452423 w 578232"/>
                  <a:gd name="connsiteY2" fmla="*/ 29437 h 238301"/>
                  <a:gd name="connsiteX3" fmla="*/ 516554 w 578232"/>
                  <a:gd name="connsiteY3" fmla="*/ 18924 h 238301"/>
                  <a:gd name="connsiteX4" fmla="*/ 578583 w 578232"/>
                  <a:gd name="connsiteY4" fmla="*/ 1051 h 238301"/>
                  <a:gd name="connsiteX5" fmla="*/ 578583 w 578232"/>
                  <a:gd name="connsiteY5" fmla="*/ 11915 h 238301"/>
                  <a:gd name="connsiteX6" fmla="*/ 578933 w 578232"/>
                  <a:gd name="connsiteY6" fmla="*/ 182231 h 238301"/>
                  <a:gd name="connsiteX7" fmla="*/ 561762 w 578232"/>
                  <a:gd name="connsiteY7" fmla="*/ 207813 h 238301"/>
                  <a:gd name="connsiteX8" fmla="*/ 462586 w 578232"/>
                  <a:gd name="connsiteY8" fmla="*/ 230592 h 238301"/>
                  <a:gd name="connsiteX9" fmla="*/ 247063 w 578232"/>
                  <a:gd name="connsiteY9" fmla="*/ 240755 h 238301"/>
                  <a:gd name="connsiteX10" fmla="*/ 40651 w 578232"/>
                  <a:gd name="connsiteY10" fmla="*/ 215874 h 238301"/>
                  <a:gd name="connsiteX11" fmla="*/ 0 w 578232"/>
                  <a:gd name="connsiteY11" fmla="*/ 163307 h 238301"/>
                  <a:gd name="connsiteX12" fmla="*/ 0 w 578232"/>
                  <a:gd name="connsiteY12" fmla="*/ 12266 h 238301"/>
                  <a:gd name="connsiteX13" fmla="*/ 0 w 578232"/>
                  <a:gd name="connsiteY13" fmla="*/ 0 h 23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232" h="238301">
                    <a:moveTo>
                      <a:pt x="0" y="0"/>
                    </a:moveTo>
                    <a:cubicBezTo>
                      <a:pt x="79551" y="31540"/>
                      <a:pt x="162606" y="35395"/>
                      <a:pt x="245661" y="37498"/>
                    </a:cubicBezTo>
                    <a:cubicBezTo>
                      <a:pt x="314699" y="39250"/>
                      <a:pt x="383736" y="38899"/>
                      <a:pt x="452423" y="29437"/>
                    </a:cubicBezTo>
                    <a:cubicBezTo>
                      <a:pt x="473800" y="26634"/>
                      <a:pt x="495528" y="23480"/>
                      <a:pt x="516554" y="18924"/>
                    </a:cubicBezTo>
                    <a:cubicBezTo>
                      <a:pt x="537231" y="14368"/>
                      <a:pt x="557206" y="7359"/>
                      <a:pt x="578583" y="1051"/>
                    </a:cubicBezTo>
                    <a:cubicBezTo>
                      <a:pt x="578583" y="3855"/>
                      <a:pt x="578583" y="8060"/>
                      <a:pt x="578583" y="11915"/>
                    </a:cubicBezTo>
                    <a:cubicBezTo>
                      <a:pt x="578583" y="68687"/>
                      <a:pt x="578233" y="125459"/>
                      <a:pt x="578933" y="182231"/>
                    </a:cubicBezTo>
                    <a:cubicBezTo>
                      <a:pt x="579284" y="196249"/>
                      <a:pt x="574027" y="204659"/>
                      <a:pt x="561762" y="207813"/>
                    </a:cubicBezTo>
                    <a:cubicBezTo>
                      <a:pt x="528820" y="216224"/>
                      <a:pt x="495878" y="225686"/>
                      <a:pt x="462586" y="230592"/>
                    </a:cubicBezTo>
                    <a:cubicBezTo>
                      <a:pt x="391095" y="241105"/>
                      <a:pt x="318904" y="243208"/>
                      <a:pt x="247063" y="240755"/>
                    </a:cubicBezTo>
                    <a:cubicBezTo>
                      <a:pt x="177675" y="238302"/>
                      <a:pt x="108287" y="234797"/>
                      <a:pt x="40651" y="215874"/>
                    </a:cubicBezTo>
                    <a:cubicBezTo>
                      <a:pt x="350" y="204659"/>
                      <a:pt x="0" y="203958"/>
                      <a:pt x="0" y="163307"/>
                    </a:cubicBezTo>
                    <a:cubicBezTo>
                      <a:pt x="0" y="112843"/>
                      <a:pt x="0" y="62379"/>
                      <a:pt x="0" y="12266"/>
                    </a:cubicBezTo>
                    <a:cubicBezTo>
                      <a:pt x="0" y="8411"/>
                      <a:pt x="0" y="4205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1EF3B43-0055-4836-8E48-5E5108B48286}"/>
                  </a:ext>
                </a:extLst>
              </p:cNvPr>
              <p:cNvSpPr/>
              <p:nvPr/>
            </p:nvSpPr>
            <p:spPr>
              <a:xfrm>
                <a:off x="7384253" y="4813966"/>
                <a:ext cx="578233" cy="241806"/>
              </a:xfrm>
              <a:custGeom>
                <a:avLst/>
                <a:gdLst>
                  <a:gd name="connsiteX0" fmla="*/ 88 w 578232"/>
                  <a:gd name="connsiteY0" fmla="*/ 0 h 241806"/>
                  <a:gd name="connsiteX1" fmla="*/ 152180 w 578232"/>
                  <a:gd name="connsiteY1" fmla="*/ 32942 h 241806"/>
                  <a:gd name="connsiteX2" fmla="*/ 356489 w 578232"/>
                  <a:gd name="connsiteY2" fmla="*/ 37848 h 241806"/>
                  <a:gd name="connsiteX3" fmla="*/ 553439 w 578232"/>
                  <a:gd name="connsiteY3" fmla="*/ 10513 h 241806"/>
                  <a:gd name="connsiteX4" fmla="*/ 579021 w 578232"/>
                  <a:gd name="connsiteY4" fmla="*/ 701 h 241806"/>
                  <a:gd name="connsiteX5" fmla="*/ 578320 w 578232"/>
                  <a:gd name="connsiteY5" fmla="*/ 192394 h 241806"/>
                  <a:gd name="connsiteX6" fmla="*/ 565704 w 578232"/>
                  <a:gd name="connsiteY6" fmla="*/ 207463 h 241806"/>
                  <a:gd name="connsiteX7" fmla="*/ 491059 w 578232"/>
                  <a:gd name="connsiteY7" fmla="*/ 227789 h 241806"/>
                  <a:gd name="connsiteX8" fmla="*/ 325650 w 578232"/>
                  <a:gd name="connsiteY8" fmla="*/ 241806 h 241806"/>
                  <a:gd name="connsiteX9" fmla="*/ 61065 w 578232"/>
                  <a:gd name="connsiteY9" fmla="*/ 222882 h 241806"/>
                  <a:gd name="connsiteX10" fmla="*/ 11652 w 578232"/>
                  <a:gd name="connsiteY10" fmla="*/ 206412 h 241806"/>
                  <a:gd name="connsiteX11" fmla="*/ 438 w 578232"/>
                  <a:gd name="connsiteY11" fmla="*/ 191343 h 241806"/>
                  <a:gd name="connsiteX12" fmla="*/ 88 w 578232"/>
                  <a:gd name="connsiteY12" fmla="*/ 0 h 2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241806">
                    <a:moveTo>
                      <a:pt x="88" y="0"/>
                    </a:moveTo>
                    <a:cubicBezTo>
                      <a:pt x="49500" y="22428"/>
                      <a:pt x="100665" y="29788"/>
                      <a:pt x="152180" y="32942"/>
                    </a:cubicBezTo>
                    <a:cubicBezTo>
                      <a:pt x="220167" y="37147"/>
                      <a:pt x="288503" y="38899"/>
                      <a:pt x="356489" y="37848"/>
                    </a:cubicBezTo>
                    <a:cubicBezTo>
                      <a:pt x="423073" y="36797"/>
                      <a:pt x="489307" y="30839"/>
                      <a:pt x="553439" y="10513"/>
                    </a:cubicBezTo>
                    <a:cubicBezTo>
                      <a:pt x="561849" y="7710"/>
                      <a:pt x="569909" y="4205"/>
                      <a:pt x="579021" y="701"/>
                    </a:cubicBezTo>
                    <a:cubicBezTo>
                      <a:pt x="579021" y="65183"/>
                      <a:pt x="579372" y="128613"/>
                      <a:pt x="578320" y="192394"/>
                    </a:cubicBezTo>
                    <a:cubicBezTo>
                      <a:pt x="578320" y="197650"/>
                      <a:pt x="571311" y="205711"/>
                      <a:pt x="565704" y="207463"/>
                    </a:cubicBezTo>
                    <a:cubicBezTo>
                      <a:pt x="541173" y="215523"/>
                      <a:pt x="516292" y="224985"/>
                      <a:pt x="491059" y="227789"/>
                    </a:cubicBezTo>
                    <a:cubicBezTo>
                      <a:pt x="436040" y="234447"/>
                      <a:pt x="381020" y="239353"/>
                      <a:pt x="325650" y="241806"/>
                    </a:cubicBezTo>
                    <a:cubicBezTo>
                      <a:pt x="236988" y="246012"/>
                      <a:pt x="148326" y="241106"/>
                      <a:pt x="61065" y="222882"/>
                    </a:cubicBezTo>
                    <a:cubicBezTo>
                      <a:pt x="44244" y="219378"/>
                      <a:pt x="27773" y="213070"/>
                      <a:pt x="11652" y="206412"/>
                    </a:cubicBezTo>
                    <a:cubicBezTo>
                      <a:pt x="6746" y="204309"/>
                      <a:pt x="788" y="196599"/>
                      <a:pt x="438" y="191343"/>
                    </a:cubicBezTo>
                    <a:cubicBezTo>
                      <a:pt x="-263" y="127912"/>
                      <a:pt x="88" y="64832"/>
                      <a:pt x="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60EE1C4-7EC7-45E8-8B4F-C5DF18E2D184}"/>
                  </a:ext>
                </a:extLst>
              </p:cNvPr>
              <p:cNvSpPr/>
              <p:nvPr/>
            </p:nvSpPr>
            <p:spPr>
              <a:xfrm>
                <a:off x="7383640" y="4548680"/>
                <a:ext cx="578233" cy="238302"/>
              </a:xfrm>
              <a:custGeom>
                <a:avLst/>
                <a:gdLst>
                  <a:gd name="connsiteX0" fmla="*/ 579634 w 578232"/>
                  <a:gd name="connsiteY0" fmla="*/ 1752 h 238301"/>
                  <a:gd name="connsiteX1" fmla="*/ 578933 w 578232"/>
                  <a:gd name="connsiteY1" fmla="*/ 189590 h 238301"/>
                  <a:gd name="connsiteX2" fmla="*/ 565967 w 578232"/>
                  <a:gd name="connsiteY2" fmla="*/ 205710 h 238301"/>
                  <a:gd name="connsiteX3" fmla="*/ 488519 w 578232"/>
                  <a:gd name="connsiteY3" fmla="*/ 226387 h 238301"/>
                  <a:gd name="connsiteX4" fmla="*/ 325562 w 578232"/>
                  <a:gd name="connsiteY4" fmla="*/ 240054 h 238301"/>
                  <a:gd name="connsiteX5" fmla="*/ 76046 w 578232"/>
                  <a:gd name="connsiteY5" fmla="*/ 224284 h 238301"/>
                  <a:gd name="connsiteX6" fmla="*/ 14718 w 578232"/>
                  <a:gd name="connsiteY6" fmla="*/ 206411 h 238301"/>
                  <a:gd name="connsiteX7" fmla="*/ 0 w 578232"/>
                  <a:gd name="connsiteY7" fmla="*/ 183983 h 238301"/>
                  <a:gd name="connsiteX8" fmla="*/ 350 w 578232"/>
                  <a:gd name="connsiteY8" fmla="*/ 0 h 238301"/>
                  <a:gd name="connsiteX9" fmla="*/ 304536 w 578232"/>
                  <a:gd name="connsiteY9" fmla="*/ 37848 h 238301"/>
                  <a:gd name="connsiteX10" fmla="*/ 496579 w 578232"/>
                  <a:gd name="connsiteY10" fmla="*/ 22428 h 238301"/>
                  <a:gd name="connsiteX11" fmla="*/ 579634 w 578232"/>
                  <a:gd name="connsiteY11" fmla="*/ 1752 h 238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238301">
                    <a:moveTo>
                      <a:pt x="579634" y="1752"/>
                    </a:moveTo>
                    <a:cubicBezTo>
                      <a:pt x="579634" y="63430"/>
                      <a:pt x="579985" y="126510"/>
                      <a:pt x="578933" y="189590"/>
                    </a:cubicBezTo>
                    <a:cubicBezTo>
                      <a:pt x="578933" y="195197"/>
                      <a:pt x="571574" y="203608"/>
                      <a:pt x="565967" y="205710"/>
                    </a:cubicBezTo>
                    <a:cubicBezTo>
                      <a:pt x="540384" y="213771"/>
                      <a:pt x="514802" y="223233"/>
                      <a:pt x="488519" y="226387"/>
                    </a:cubicBezTo>
                    <a:cubicBezTo>
                      <a:pt x="434551" y="233045"/>
                      <a:pt x="380232" y="237250"/>
                      <a:pt x="325562" y="240054"/>
                    </a:cubicBezTo>
                    <a:cubicBezTo>
                      <a:pt x="241806" y="244259"/>
                      <a:pt x="158751" y="239353"/>
                      <a:pt x="76046" y="224284"/>
                    </a:cubicBezTo>
                    <a:cubicBezTo>
                      <a:pt x="55370" y="220429"/>
                      <a:pt x="35044" y="213070"/>
                      <a:pt x="14718" y="206411"/>
                    </a:cubicBezTo>
                    <a:cubicBezTo>
                      <a:pt x="4556" y="203257"/>
                      <a:pt x="0" y="195898"/>
                      <a:pt x="0" y="183983"/>
                    </a:cubicBezTo>
                    <a:cubicBezTo>
                      <a:pt x="701" y="122655"/>
                      <a:pt x="350" y="61328"/>
                      <a:pt x="350" y="0"/>
                    </a:cubicBezTo>
                    <a:cubicBezTo>
                      <a:pt x="99176" y="36096"/>
                      <a:pt x="201856" y="37497"/>
                      <a:pt x="304536" y="37848"/>
                    </a:cubicBezTo>
                    <a:cubicBezTo>
                      <a:pt x="369017" y="37848"/>
                      <a:pt x="433149" y="34343"/>
                      <a:pt x="496579" y="22428"/>
                    </a:cubicBezTo>
                    <a:cubicBezTo>
                      <a:pt x="524614" y="16821"/>
                      <a:pt x="551248" y="8761"/>
                      <a:pt x="579634" y="17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D8C34D5-CEE2-44C1-A36D-8669B3A78325}"/>
                  </a:ext>
                </a:extLst>
              </p:cNvPr>
              <p:cNvSpPr/>
              <p:nvPr/>
            </p:nvSpPr>
            <p:spPr>
              <a:xfrm>
                <a:off x="7382939" y="4199052"/>
                <a:ext cx="578233" cy="91115"/>
              </a:xfrm>
              <a:custGeom>
                <a:avLst/>
                <a:gdLst>
                  <a:gd name="connsiteX0" fmla="*/ 581386 w 578232"/>
                  <a:gd name="connsiteY0" fmla="*/ 49999 h 91115"/>
                  <a:gd name="connsiteX1" fmla="*/ 545291 w 578232"/>
                  <a:gd name="connsiteY1" fmla="*/ 66119 h 91115"/>
                  <a:gd name="connsiteX2" fmla="*/ 405464 w 578232"/>
                  <a:gd name="connsiteY2" fmla="*/ 88898 h 91115"/>
                  <a:gd name="connsiteX3" fmla="*/ 274047 w 578232"/>
                  <a:gd name="connsiteY3" fmla="*/ 93454 h 91115"/>
                  <a:gd name="connsiteX4" fmla="*/ 43455 w 578232"/>
                  <a:gd name="connsiteY4" fmla="*/ 68923 h 91115"/>
                  <a:gd name="connsiteX5" fmla="*/ 0 w 578232"/>
                  <a:gd name="connsiteY5" fmla="*/ 44041 h 91115"/>
                  <a:gd name="connsiteX6" fmla="*/ 30138 w 578232"/>
                  <a:gd name="connsiteY6" fmla="*/ 29323 h 91115"/>
                  <a:gd name="connsiteX7" fmla="*/ 135271 w 578232"/>
                  <a:gd name="connsiteY7" fmla="*/ 8646 h 91115"/>
                  <a:gd name="connsiteX8" fmla="*/ 348341 w 578232"/>
                  <a:gd name="connsiteY8" fmla="*/ 1287 h 91115"/>
                  <a:gd name="connsiteX9" fmla="*/ 533025 w 578232"/>
                  <a:gd name="connsiteY9" fmla="*/ 23716 h 91115"/>
                  <a:gd name="connsiteX10" fmla="*/ 564215 w 578232"/>
                  <a:gd name="connsiteY10" fmla="*/ 34579 h 91115"/>
                  <a:gd name="connsiteX11" fmla="*/ 580686 w 578232"/>
                  <a:gd name="connsiteY11" fmla="*/ 45443 h 91115"/>
                  <a:gd name="connsiteX12" fmla="*/ 581386 w 578232"/>
                  <a:gd name="connsiteY12" fmla="*/ 49999 h 9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91115">
                    <a:moveTo>
                      <a:pt x="581386" y="49999"/>
                    </a:moveTo>
                    <a:cubicBezTo>
                      <a:pt x="569471" y="55606"/>
                      <a:pt x="557907" y="63666"/>
                      <a:pt x="545291" y="66119"/>
                    </a:cubicBezTo>
                    <a:cubicBezTo>
                      <a:pt x="499032" y="74880"/>
                      <a:pt x="452423" y="83992"/>
                      <a:pt x="405464" y="88898"/>
                    </a:cubicBezTo>
                    <a:cubicBezTo>
                      <a:pt x="362009" y="93454"/>
                      <a:pt x="317853" y="94155"/>
                      <a:pt x="274047" y="93454"/>
                    </a:cubicBezTo>
                    <a:cubicBezTo>
                      <a:pt x="196599" y="92402"/>
                      <a:pt x="118800" y="88898"/>
                      <a:pt x="43455" y="68923"/>
                    </a:cubicBezTo>
                    <a:cubicBezTo>
                      <a:pt x="18223" y="62264"/>
                      <a:pt x="9111" y="57008"/>
                      <a:pt x="0" y="44041"/>
                    </a:cubicBezTo>
                    <a:cubicBezTo>
                      <a:pt x="10163" y="38785"/>
                      <a:pt x="19625" y="31425"/>
                      <a:pt x="30138" y="29323"/>
                    </a:cubicBezTo>
                    <a:cubicBezTo>
                      <a:pt x="64832" y="21262"/>
                      <a:pt x="99877" y="13202"/>
                      <a:pt x="135271" y="8646"/>
                    </a:cubicBezTo>
                    <a:cubicBezTo>
                      <a:pt x="206061" y="-816"/>
                      <a:pt x="277201" y="-1166"/>
                      <a:pt x="348341" y="1287"/>
                    </a:cubicBezTo>
                    <a:cubicBezTo>
                      <a:pt x="410370" y="3390"/>
                      <a:pt x="472398" y="7946"/>
                      <a:pt x="533025" y="23716"/>
                    </a:cubicBezTo>
                    <a:cubicBezTo>
                      <a:pt x="543539" y="26519"/>
                      <a:pt x="554402" y="30024"/>
                      <a:pt x="564215" y="34579"/>
                    </a:cubicBezTo>
                    <a:cubicBezTo>
                      <a:pt x="570172" y="37032"/>
                      <a:pt x="575079" y="41588"/>
                      <a:pt x="580686" y="45443"/>
                    </a:cubicBezTo>
                    <a:cubicBezTo>
                      <a:pt x="581036" y="46845"/>
                      <a:pt x="581386" y="48597"/>
                      <a:pt x="581386" y="499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1344764-2D4B-40D1-A506-B65188F98A62}"/>
                  </a:ext>
                </a:extLst>
              </p:cNvPr>
              <p:cNvSpPr/>
              <p:nvPr/>
            </p:nvSpPr>
            <p:spPr>
              <a:xfrm>
                <a:off x="7383990" y="4504507"/>
                <a:ext cx="578233" cy="63080"/>
              </a:xfrm>
              <a:custGeom>
                <a:avLst/>
                <a:gdLst>
                  <a:gd name="connsiteX0" fmla="*/ 1051 w 578232"/>
                  <a:gd name="connsiteY0" fmla="*/ 17188 h 63079"/>
                  <a:gd name="connsiteX1" fmla="*/ 53968 w 578232"/>
                  <a:gd name="connsiteY1" fmla="*/ 1068 h 63079"/>
                  <a:gd name="connsiteX2" fmla="*/ 205711 w 578232"/>
                  <a:gd name="connsiteY2" fmla="*/ 19992 h 63079"/>
                  <a:gd name="connsiteX3" fmla="*/ 384437 w 578232"/>
                  <a:gd name="connsiteY3" fmla="*/ 19642 h 63079"/>
                  <a:gd name="connsiteX4" fmla="*/ 528470 w 578232"/>
                  <a:gd name="connsiteY4" fmla="*/ 718 h 63079"/>
                  <a:gd name="connsiteX5" fmla="*/ 575780 w 578232"/>
                  <a:gd name="connsiteY5" fmla="*/ 14735 h 63079"/>
                  <a:gd name="connsiteX6" fmla="*/ 572976 w 578232"/>
                  <a:gd name="connsiteY6" fmla="*/ 27351 h 63079"/>
                  <a:gd name="connsiteX7" fmla="*/ 532675 w 578232"/>
                  <a:gd name="connsiteY7" fmla="*/ 43121 h 63079"/>
                  <a:gd name="connsiteX8" fmla="*/ 365864 w 578232"/>
                  <a:gd name="connsiteY8" fmla="*/ 64148 h 63079"/>
                  <a:gd name="connsiteX9" fmla="*/ 157700 w 578232"/>
                  <a:gd name="connsiteY9" fmla="*/ 59943 h 63079"/>
                  <a:gd name="connsiteX10" fmla="*/ 29788 w 578232"/>
                  <a:gd name="connsiteY10" fmla="*/ 37164 h 63079"/>
                  <a:gd name="connsiteX11" fmla="*/ 0 w 578232"/>
                  <a:gd name="connsiteY11" fmla="*/ 22445 h 63079"/>
                  <a:gd name="connsiteX12" fmla="*/ 1051 w 578232"/>
                  <a:gd name="connsiteY12" fmla="*/ 17188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232" h="63079">
                    <a:moveTo>
                      <a:pt x="1051" y="17188"/>
                    </a:moveTo>
                    <a:cubicBezTo>
                      <a:pt x="16821" y="5974"/>
                      <a:pt x="31890" y="-2787"/>
                      <a:pt x="53968" y="1068"/>
                    </a:cubicBezTo>
                    <a:cubicBezTo>
                      <a:pt x="104432" y="9128"/>
                      <a:pt x="154896" y="17188"/>
                      <a:pt x="205711" y="19992"/>
                    </a:cubicBezTo>
                    <a:cubicBezTo>
                      <a:pt x="265286" y="23146"/>
                      <a:pt x="325212" y="22795"/>
                      <a:pt x="384437" y="19642"/>
                    </a:cubicBezTo>
                    <a:cubicBezTo>
                      <a:pt x="432798" y="16838"/>
                      <a:pt x="480809" y="8077"/>
                      <a:pt x="528470" y="718"/>
                    </a:cubicBezTo>
                    <a:cubicBezTo>
                      <a:pt x="547393" y="-2437"/>
                      <a:pt x="561411" y="5273"/>
                      <a:pt x="575780" y="14735"/>
                    </a:cubicBezTo>
                    <a:cubicBezTo>
                      <a:pt x="583139" y="19642"/>
                      <a:pt x="577882" y="24898"/>
                      <a:pt x="572976" y="27351"/>
                    </a:cubicBezTo>
                    <a:cubicBezTo>
                      <a:pt x="559659" y="33309"/>
                      <a:pt x="546693" y="39617"/>
                      <a:pt x="532675" y="43121"/>
                    </a:cubicBezTo>
                    <a:cubicBezTo>
                      <a:pt x="478006" y="57490"/>
                      <a:pt x="421935" y="63797"/>
                      <a:pt x="365864" y="64148"/>
                    </a:cubicBezTo>
                    <a:cubicBezTo>
                      <a:pt x="296476" y="64849"/>
                      <a:pt x="227088" y="64498"/>
                      <a:pt x="157700" y="59943"/>
                    </a:cubicBezTo>
                    <a:cubicBezTo>
                      <a:pt x="114595" y="57139"/>
                      <a:pt x="72191" y="45925"/>
                      <a:pt x="29788" y="37164"/>
                    </a:cubicBezTo>
                    <a:cubicBezTo>
                      <a:pt x="19274" y="35061"/>
                      <a:pt x="9812" y="27702"/>
                      <a:pt x="0" y="22445"/>
                    </a:cubicBezTo>
                    <a:cubicBezTo>
                      <a:pt x="350" y="20693"/>
                      <a:pt x="701" y="18941"/>
                      <a:pt x="1051" y="1718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852533-0901-47B8-BE2B-E013D9DEEE5E}"/>
                  </a:ext>
                </a:extLst>
              </p:cNvPr>
              <p:cNvSpPr/>
              <p:nvPr/>
            </p:nvSpPr>
            <p:spPr>
              <a:xfrm>
                <a:off x="7383640" y="4776200"/>
                <a:ext cx="578233" cy="59575"/>
              </a:xfrm>
              <a:custGeom>
                <a:avLst/>
                <a:gdLst>
                  <a:gd name="connsiteX0" fmla="*/ 0 w 578232"/>
                  <a:gd name="connsiteY0" fmla="*/ 17440 h 59575"/>
                  <a:gd name="connsiteX1" fmla="*/ 34343 w 578232"/>
                  <a:gd name="connsiteY1" fmla="*/ 2371 h 59575"/>
                  <a:gd name="connsiteX2" fmla="*/ 192043 w 578232"/>
                  <a:gd name="connsiteY2" fmla="*/ 25851 h 59575"/>
                  <a:gd name="connsiteX3" fmla="*/ 457680 w 578232"/>
                  <a:gd name="connsiteY3" fmla="*/ 19543 h 59575"/>
                  <a:gd name="connsiteX4" fmla="*/ 547744 w 578232"/>
                  <a:gd name="connsiteY4" fmla="*/ 2021 h 59575"/>
                  <a:gd name="connsiteX5" fmla="*/ 561061 w 578232"/>
                  <a:gd name="connsiteY5" fmla="*/ 619 h 59575"/>
                  <a:gd name="connsiteX6" fmla="*/ 579985 w 578232"/>
                  <a:gd name="connsiteY6" fmla="*/ 14637 h 59575"/>
                  <a:gd name="connsiteX7" fmla="*/ 563514 w 578232"/>
                  <a:gd name="connsiteY7" fmla="*/ 27603 h 59575"/>
                  <a:gd name="connsiteX8" fmla="*/ 450320 w 578232"/>
                  <a:gd name="connsiteY8" fmla="*/ 52835 h 59575"/>
                  <a:gd name="connsiteX9" fmla="*/ 216574 w 578232"/>
                  <a:gd name="connsiteY9" fmla="*/ 59844 h 59575"/>
                  <a:gd name="connsiteX10" fmla="*/ 30138 w 578232"/>
                  <a:gd name="connsiteY10" fmla="*/ 32509 h 59575"/>
                  <a:gd name="connsiteX11" fmla="*/ 0 w 578232"/>
                  <a:gd name="connsiteY11" fmla="*/ 17440 h 5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8232" h="59575">
                    <a:moveTo>
                      <a:pt x="0" y="17440"/>
                    </a:moveTo>
                    <a:cubicBezTo>
                      <a:pt x="11565" y="1670"/>
                      <a:pt x="20326" y="-1834"/>
                      <a:pt x="34343" y="2371"/>
                    </a:cubicBezTo>
                    <a:cubicBezTo>
                      <a:pt x="85859" y="17090"/>
                      <a:pt x="138776" y="22697"/>
                      <a:pt x="192043" y="25851"/>
                    </a:cubicBezTo>
                    <a:cubicBezTo>
                      <a:pt x="280706" y="31108"/>
                      <a:pt x="369368" y="30757"/>
                      <a:pt x="457680" y="19543"/>
                    </a:cubicBezTo>
                    <a:cubicBezTo>
                      <a:pt x="488168" y="15688"/>
                      <a:pt x="517956" y="7978"/>
                      <a:pt x="547744" y="2021"/>
                    </a:cubicBezTo>
                    <a:cubicBezTo>
                      <a:pt x="552300" y="1320"/>
                      <a:pt x="557907" y="-1133"/>
                      <a:pt x="561061" y="619"/>
                    </a:cubicBezTo>
                    <a:cubicBezTo>
                      <a:pt x="568070" y="4123"/>
                      <a:pt x="573677" y="9730"/>
                      <a:pt x="579985" y="14637"/>
                    </a:cubicBezTo>
                    <a:cubicBezTo>
                      <a:pt x="574728" y="19192"/>
                      <a:pt x="569822" y="24800"/>
                      <a:pt x="563514" y="27603"/>
                    </a:cubicBezTo>
                    <a:cubicBezTo>
                      <a:pt x="527418" y="43373"/>
                      <a:pt x="488869" y="48279"/>
                      <a:pt x="450320" y="52835"/>
                    </a:cubicBezTo>
                    <a:cubicBezTo>
                      <a:pt x="372522" y="62297"/>
                      <a:pt x="294723" y="63348"/>
                      <a:pt x="216574" y="59844"/>
                    </a:cubicBezTo>
                    <a:cubicBezTo>
                      <a:pt x="153494" y="57040"/>
                      <a:pt x="90415" y="52485"/>
                      <a:pt x="30138" y="32509"/>
                    </a:cubicBezTo>
                    <a:cubicBezTo>
                      <a:pt x="19975" y="29005"/>
                      <a:pt x="10513" y="22697"/>
                      <a:pt x="0" y="1744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6BA74D-145E-46C5-82C2-FD71567148A5}"/>
                </a:ext>
              </a:extLst>
            </p:cNvPr>
            <p:cNvGrpSpPr/>
            <p:nvPr/>
          </p:nvGrpSpPr>
          <p:grpSpPr>
            <a:xfrm>
              <a:off x="7412026" y="3028298"/>
              <a:ext cx="508845" cy="635161"/>
              <a:chOff x="7412026" y="3028298"/>
              <a:chExt cx="508845" cy="635161"/>
            </a:xfrm>
            <a:solidFill>
              <a:schemeClr val="accent3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8565454-213E-44EF-BEBB-0B630C8A5A86}"/>
                  </a:ext>
                </a:extLst>
              </p:cNvPr>
              <p:cNvSpPr/>
              <p:nvPr/>
            </p:nvSpPr>
            <p:spPr>
              <a:xfrm>
                <a:off x="7412026" y="3491741"/>
                <a:ext cx="508144" cy="171718"/>
              </a:xfrm>
              <a:custGeom>
                <a:avLst/>
                <a:gdLst>
                  <a:gd name="connsiteX0" fmla="*/ 350 w 508143"/>
                  <a:gd name="connsiteY0" fmla="*/ 0 h 171717"/>
                  <a:gd name="connsiteX1" fmla="*/ 509896 w 508143"/>
                  <a:gd name="connsiteY1" fmla="*/ 350 h 171717"/>
                  <a:gd name="connsiteX2" fmla="*/ 510246 w 508143"/>
                  <a:gd name="connsiteY2" fmla="*/ 9462 h 171717"/>
                  <a:gd name="connsiteX3" fmla="*/ 510597 w 508143"/>
                  <a:gd name="connsiteY3" fmla="*/ 127211 h 171717"/>
                  <a:gd name="connsiteX4" fmla="*/ 495528 w 508143"/>
                  <a:gd name="connsiteY4" fmla="*/ 148238 h 171717"/>
                  <a:gd name="connsiteX5" fmla="*/ 414225 w 508143"/>
                  <a:gd name="connsiteY5" fmla="*/ 164358 h 171717"/>
                  <a:gd name="connsiteX6" fmla="*/ 192043 w 508143"/>
                  <a:gd name="connsiteY6" fmla="*/ 171718 h 171717"/>
                  <a:gd name="connsiteX7" fmla="*/ 27335 w 508143"/>
                  <a:gd name="connsiteY7" fmla="*/ 152093 h 171717"/>
                  <a:gd name="connsiteX8" fmla="*/ 21027 w 508143"/>
                  <a:gd name="connsiteY8" fmla="*/ 150341 h 171717"/>
                  <a:gd name="connsiteX9" fmla="*/ 0 w 508143"/>
                  <a:gd name="connsiteY9" fmla="*/ 121254 h 171717"/>
                  <a:gd name="connsiteX10" fmla="*/ 0 w 508143"/>
                  <a:gd name="connsiteY10" fmla="*/ 9812 h 171717"/>
                  <a:gd name="connsiteX11" fmla="*/ 350 w 508143"/>
                  <a:gd name="connsiteY11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171717">
                    <a:moveTo>
                      <a:pt x="350" y="0"/>
                    </a:moveTo>
                    <a:cubicBezTo>
                      <a:pt x="170666" y="34694"/>
                      <a:pt x="339580" y="34344"/>
                      <a:pt x="509896" y="350"/>
                    </a:cubicBezTo>
                    <a:cubicBezTo>
                      <a:pt x="509896" y="1402"/>
                      <a:pt x="510246" y="5257"/>
                      <a:pt x="510246" y="9462"/>
                    </a:cubicBezTo>
                    <a:cubicBezTo>
                      <a:pt x="510246" y="48712"/>
                      <a:pt x="509546" y="87961"/>
                      <a:pt x="510597" y="127211"/>
                    </a:cubicBezTo>
                    <a:cubicBezTo>
                      <a:pt x="510947" y="139477"/>
                      <a:pt x="506041" y="145785"/>
                      <a:pt x="495528" y="148238"/>
                    </a:cubicBezTo>
                    <a:cubicBezTo>
                      <a:pt x="468543" y="153845"/>
                      <a:pt x="441559" y="160854"/>
                      <a:pt x="414225" y="164358"/>
                    </a:cubicBezTo>
                    <a:cubicBezTo>
                      <a:pt x="340632" y="173820"/>
                      <a:pt x="266337" y="174171"/>
                      <a:pt x="192043" y="171718"/>
                    </a:cubicBezTo>
                    <a:cubicBezTo>
                      <a:pt x="136673" y="169965"/>
                      <a:pt x="81303" y="166461"/>
                      <a:pt x="27335" y="152093"/>
                    </a:cubicBezTo>
                    <a:cubicBezTo>
                      <a:pt x="25232" y="151392"/>
                      <a:pt x="23129" y="151041"/>
                      <a:pt x="21027" y="150341"/>
                    </a:cubicBezTo>
                    <a:cubicBezTo>
                      <a:pt x="0" y="143682"/>
                      <a:pt x="0" y="143682"/>
                      <a:pt x="0" y="121254"/>
                    </a:cubicBezTo>
                    <a:cubicBezTo>
                      <a:pt x="0" y="84107"/>
                      <a:pt x="0" y="46960"/>
                      <a:pt x="0" y="9812"/>
                    </a:cubicBezTo>
                    <a:cubicBezTo>
                      <a:pt x="350" y="5607"/>
                      <a:pt x="350" y="1402"/>
                      <a:pt x="35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9891FD2-F668-4455-9341-4D536446BDE5}"/>
                  </a:ext>
                </a:extLst>
              </p:cNvPr>
              <p:cNvSpPr/>
              <p:nvPr/>
            </p:nvSpPr>
            <p:spPr>
              <a:xfrm>
                <a:off x="7412727" y="3284979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09545 w 508143"/>
                  <a:gd name="connsiteY1" fmla="*/ 350 h 171717"/>
                  <a:gd name="connsiteX2" fmla="*/ 510247 w 508143"/>
                  <a:gd name="connsiteY2" fmla="*/ 8411 h 171717"/>
                  <a:gd name="connsiteX3" fmla="*/ 510597 w 508143"/>
                  <a:gd name="connsiteY3" fmla="*/ 128613 h 171717"/>
                  <a:gd name="connsiteX4" fmla="*/ 497630 w 508143"/>
                  <a:gd name="connsiteY4" fmla="*/ 147186 h 171717"/>
                  <a:gd name="connsiteX5" fmla="*/ 403711 w 508143"/>
                  <a:gd name="connsiteY5" fmla="*/ 165059 h 171717"/>
                  <a:gd name="connsiteX6" fmla="*/ 234097 w 508143"/>
                  <a:gd name="connsiteY6" fmla="*/ 172418 h 171717"/>
                  <a:gd name="connsiteX7" fmla="*/ 32241 w 508143"/>
                  <a:gd name="connsiteY7" fmla="*/ 153144 h 171717"/>
                  <a:gd name="connsiteX8" fmla="*/ 25933 w 508143"/>
                  <a:gd name="connsiteY8" fmla="*/ 151742 h 171717"/>
                  <a:gd name="connsiteX9" fmla="*/ 350 w 508143"/>
                  <a:gd name="connsiteY9" fmla="*/ 118100 h 171717"/>
                  <a:gd name="connsiteX10" fmla="*/ 0 w 508143"/>
                  <a:gd name="connsiteY10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69965" y="35044"/>
                      <a:pt x="339230" y="34344"/>
                      <a:pt x="509545" y="350"/>
                    </a:cubicBezTo>
                    <a:cubicBezTo>
                      <a:pt x="509545" y="1051"/>
                      <a:pt x="510247" y="4556"/>
                      <a:pt x="510247" y="8411"/>
                    </a:cubicBezTo>
                    <a:cubicBezTo>
                      <a:pt x="510247" y="48361"/>
                      <a:pt x="509896" y="88662"/>
                      <a:pt x="510597" y="128613"/>
                    </a:cubicBezTo>
                    <a:cubicBezTo>
                      <a:pt x="510597" y="139126"/>
                      <a:pt x="507092" y="145084"/>
                      <a:pt x="497630" y="147186"/>
                    </a:cubicBezTo>
                    <a:cubicBezTo>
                      <a:pt x="466441" y="153845"/>
                      <a:pt x="435251" y="162606"/>
                      <a:pt x="403711" y="165059"/>
                    </a:cubicBezTo>
                    <a:cubicBezTo>
                      <a:pt x="347290" y="169615"/>
                      <a:pt x="290518" y="172418"/>
                      <a:pt x="234097" y="172418"/>
                    </a:cubicBezTo>
                    <a:cubicBezTo>
                      <a:pt x="166461" y="172068"/>
                      <a:pt x="98475" y="169264"/>
                      <a:pt x="32241" y="153144"/>
                    </a:cubicBezTo>
                    <a:cubicBezTo>
                      <a:pt x="30138" y="152794"/>
                      <a:pt x="28036" y="152093"/>
                      <a:pt x="25933" y="151742"/>
                    </a:cubicBezTo>
                    <a:cubicBezTo>
                      <a:pt x="350" y="144383"/>
                      <a:pt x="350" y="144383"/>
                      <a:pt x="350" y="118100"/>
                    </a:cubicBezTo>
                    <a:cubicBezTo>
                      <a:pt x="0" y="78149"/>
                      <a:pt x="0" y="37848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04991CA-50F5-4765-BE75-628F194A76CE}"/>
                  </a:ext>
                </a:extLst>
              </p:cNvPr>
              <p:cNvSpPr/>
              <p:nvPr/>
            </p:nvSpPr>
            <p:spPr>
              <a:xfrm>
                <a:off x="7412376" y="3083123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10246 w 508143"/>
                  <a:gd name="connsiteY1" fmla="*/ 0 h 171717"/>
                  <a:gd name="connsiteX2" fmla="*/ 510246 w 508143"/>
                  <a:gd name="connsiteY2" fmla="*/ 10864 h 171717"/>
                  <a:gd name="connsiteX3" fmla="*/ 510597 w 508143"/>
                  <a:gd name="connsiteY3" fmla="*/ 126160 h 171717"/>
                  <a:gd name="connsiteX4" fmla="*/ 494827 w 508143"/>
                  <a:gd name="connsiteY4" fmla="*/ 147887 h 171717"/>
                  <a:gd name="connsiteX5" fmla="*/ 407216 w 508143"/>
                  <a:gd name="connsiteY5" fmla="*/ 164709 h 171717"/>
                  <a:gd name="connsiteX6" fmla="*/ 240054 w 508143"/>
                  <a:gd name="connsiteY6" fmla="*/ 172418 h 171717"/>
                  <a:gd name="connsiteX7" fmla="*/ 31891 w 508143"/>
                  <a:gd name="connsiteY7" fmla="*/ 152794 h 171717"/>
                  <a:gd name="connsiteX8" fmla="*/ 351 w 508143"/>
                  <a:gd name="connsiteY8" fmla="*/ 113544 h 171717"/>
                  <a:gd name="connsiteX9" fmla="*/ 351 w 508143"/>
                  <a:gd name="connsiteY9" fmla="*/ 9812 h 171717"/>
                  <a:gd name="connsiteX10" fmla="*/ 0 w 508143"/>
                  <a:gd name="connsiteY10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70316" y="35044"/>
                      <a:pt x="339580" y="34694"/>
                      <a:pt x="510246" y="0"/>
                    </a:cubicBezTo>
                    <a:cubicBezTo>
                      <a:pt x="510246" y="2103"/>
                      <a:pt x="510246" y="6308"/>
                      <a:pt x="510246" y="10864"/>
                    </a:cubicBezTo>
                    <a:cubicBezTo>
                      <a:pt x="510246" y="49413"/>
                      <a:pt x="509546" y="87611"/>
                      <a:pt x="510597" y="126160"/>
                    </a:cubicBezTo>
                    <a:cubicBezTo>
                      <a:pt x="510947" y="139126"/>
                      <a:pt x="506041" y="145434"/>
                      <a:pt x="494827" y="147887"/>
                    </a:cubicBezTo>
                    <a:cubicBezTo>
                      <a:pt x="465740" y="153845"/>
                      <a:pt x="436653" y="162256"/>
                      <a:pt x="407216" y="164709"/>
                    </a:cubicBezTo>
                    <a:cubicBezTo>
                      <a:pt x="351495" y="169264"/>
                      <a:pt x="295775" y="172769"/>
                      <a:pt x="240054" y="172418"/>
                    </a:cubicBezTo>
                    <a:cubicBezTo>
                      <a:pt x="170316" y="172068"/>
                      <a:pt x="100227" y="169615"/>
                      <a:pt x="31891" y="152794"/>
                    </a:cubicBezTo>
                    <a:cubicBezTo>
                      <a:pt x="351" y="145084"/>
                      <a:pt x="351" y="145084"/>
                      <a:pt x="351" y="113544"/>
                    </a:cubicBezTo>
                    <a:cubicBezTo>
                      <a:pt x="351" y="78850"/>
                      <a:pt x="351" y="44506"/>
                      <a:pt x="351" y="9812"/>
                    </a:cubicBezTo>
                    <a:cubicBezTo>
                      <a:pt x="0" y="5607"/>
                      <a:pt x="0" y="1402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CC81BEC-0315-4A90-8D26-9A8A79A6FC0C}"/>
                  </a:ext>
                </a:extLst>
              </p:cNvPr>
              <p:cNvSpPr/>
              <p:nvPr/>
            </p:nvSpPr>
            <p:spPr>
              <a:xfrm>
                <a:off x="7412376" y="3028298"/>
                <a:ext cx="508144" cy="63080"/>
              </a:xfrm>
              <a:custGeom>
                <a:avLst/>
                <a:gdLst>
                  <a:gd name="connsiteX0" fmla="*/ 510246 w 508143"/>
                  <a:gd name="connsiteY0" fmla="*/ 35551 h 63079"/>
                  <a:gd name="connsiteX1" fmla="*/ 448919 w 508143"/>
                  <a:gd name="connsiteY1" fmla="*/ 50970 h 63079"/>
                  <a:gd name="connsiteX2" fmla="*/ 193796 w 508143"/>
                  <a:gd name="connsiteY2" fmla="*/ 62885 h 63079"/>
                  <a:gd name="connsiteX3" fmla="*/ 36446 w 508143"/>
                  <a:gd name="connsiteY3" fmla="*/ 45713 h 63079"/>
                  <a:gd name="connsiteX4" fmla="*/ 351 w 508143"/>
                  <a:gd name="connsiteY4" fmla="*/ 34149 h 63079"/>
                  <a:gd name="connsiteX5" fmla="*/ 0 w 508143"/>
                  <a:gd name="connsiteY5" fmla="*/ 29593 h 63079"/>
                  <a:gd name="connsiteX6" fmla="*/ 30138 w 508143"/>
                  <a:gd name="connsiteY6" fmla="*/ 19080 h 63079"/>
                  <a:gd name="connsiteX7" fmla="*/ 184684 w 508143"/>
                  <a:gd name="connsiteY7" fmla="*/ 1207 h 63079"/>
                  <a:gd name="connsiteX8" fmla="*/ 376377 w 508143"/>
                  <a:gd name="connsiteY8" fmla="*/ 4361 h 63079"/>
                  <a:gd name="connsiteX9" fmla="*/ 494476 w 508143"/>
                  <a:gd name="connsiteY9" fmla="*/ 23636 h 63079"/>
                  <a:gd name="connsiteX10" fmla="*/ 509195 w 508143"/>
                  <a:gd name="connsiteY10" fmla="*/ 29944 h 63079"/>
                  <a:gd name="connsiteX11" fmla="*/ 510246 w 508143"/>
                  <a:gd name="connsiteY11" fmla="*/ 35551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63079">
                    <a:moveTo>
                      <a:pt x="510246" y="35551"/>
                    </a:moveTo>
                    <a:cubicBezTo>
                      <a:pt x="489921" y="40807"/>
                      <a:pt x="469595" y="47816"/>
                      <a:pt x="448919" y="50970"/>
                    </a:cubicBezTo>
                    <a:cubicBezTo>
                      <a:pt x="364462" y="64637"/>
                      <a:pt x="279304" y="67091"/>
                      <a:pt x="193796" y="62885"/>
                    </a:cubicBezTo>
                    <a:cubicBezTo>
                      <a:pt x="141229" y="60432"/>
                      <a:pt x="89013" y="52372"/>
                      <a:pt x="36446" y="45713"/>
                    </a:cubicBezTo>
                    <a:cubicBezTo>
                      <a:pt x="24181" y="44312"/>
                      <a:pt x="12266" y="38004"/>
                      <a:pt x="351" y="34149"/>
                    </a:cubicBezTo>
                    <a:cubicBezTo>
                      <a:pt x="351" y="32747"/>
                      <a:pt x="0" y="30995"/>
                      <a:pt x="0" y="29593"/>
                    </a:cubicBezTo>
                    <a:cubicBezTo>
                      <a:pt x="10163" y="26089"/>
                      <a:pt x="19975" y="20131"/>
                      <a:pt x="30138" y="19080"/>
                    </a:cubicBezTo>
                    <a:cubicBezTo>
                      <a:pt x="81654" y="12071"/>
                      <a:pt x="133169" y="3310"/>
                      <a:pt x="184684" y="1207"/>
                    </a:cubicBezTo>
                    <a:cubicBezTo>
                      <a:pt x="248465" y="-1246"/>
                      <a:pt x="312596" y="156"/>
                      <a:pt x="376377" y="4361"/>
                    </a:cubicBezTo>
                    <a:cubicBezTo>
                      <a:pt x="415977" y="6814"/>
                      <a:pt x="455227" y="16627"/>
                      <a:pt x="494476" y="23636"/>
                    </a:cubicBezTo>
                    <a:cubicBezTo>
                      <a:pt x="499733" y="24687"/>
                      <a:pt x="504289" y="27841"/>
                      <a:pt x="509195" y="29944"/>
                    </a:cubicBezTo>
                    <a:cubicBezTo>
                      <a:pt x="509896" y="31696"/>
                      <a:pt x="510246" y="33448"/>
                      <a:pt x="510246" y="3555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07B73E0-05E3-46E6-83D4-7375F3E32A00}"/>
                  </a:ext>
                </a:extLst>
              </p:cNvPr>
              <p:cNvSpPr/>
              <p:nvPr/>
            </p:nvSpPr>
            <p:spPr>
              <a:xfrm>
                <a:off x="7412727" y="3456049"/>
                <a:ext cx="508144" cy="42053"/>
              </a:xfrm>
              <a:custGeom>
                <a:avLst/>
                <a:gdLst>
                  <a:gd name="connsiteX0" fmla="*/ 701 w 508143"/>
                  <a:gd name="connsiteY0" fmla="*/ 10811 h 42053"/>
                  <a:gd name="connsiteX1" fmla="*/ 39950 w 508143"/>
                  <a:gd name="connsiteY1" fmla="*/ 298 h 42053"/>
                  <a:gd name="connsiteX2" fmla="*/ 206411 w 508143"/>
                  <a:gd name="connsiteY2" fmla="*/ 16068 h 42053"/>
                  <a:gd name="connsiteX3" fmla="*/ 399156 w 508143"/>
                  <a:gd name="connsiteY3" fmla="*/ 10811 h 42053"/>
                  <a:gd name="connsiteX4" fmla="*/ 466090 w 508143"/>
                  <a:gd name="connsiteY4" fmla="*/ 998 h 42053"/>
                  <a:gd name="connsiteX5" fmla="*/ 508494 w 508143"/>
                  <a:gd name="connsiteY5" fmla="*/ 11512 h 42053"/>
                  <a:gd name="connsiteX6" fmla="*/ 509195 w 508143"/>
                  <a:gd name="connsiteY6" fmla="*/ 16418 h 42053"/>
                  <a:gd name="connsiteX7" fmla="*/ 454526 w 508143"/>
                  <a:gd name="connsiteY7" fmla="*/ 30786 h 42053"/>
                  <a:gd name="connsiteX8" fmla="*/ 303134 w 508143"/>
                  <a:gd name="connsiteY8" fmla="*/ 44103 h 42053"/>
                  <a:gd name="connsiteX9" fmla="*/ 110390 w 508143"/>
                  <a:gd name="connsiteY9" fmla="*/ 38496 h 42053"/>
                  <a:gd name="connsiteX10" fmla="*/ 23480 w 508143"/>
                  <a:gd name="connsiteY10" fmla="*/ 23777 h 42053"/>
                  <a:gd name="connsiteX11" fmla="*/ 0 w 508143"/>
                  <a:gd name="connsiteY11" fmla="*/ 14666 h 42053"/>
                  <a:gd name="connsiteX12" fmla="*/ 701 w 508143"/>
                  <a:gd name="connsiteY12" fmla="*/ 10811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8143" h="42053">
                    <a:moveTo>
                      <a:pt x="701" y="10811"/>
                    </a:moveTo>
                    <a:cubicBezTo>
                      <a:pt x="12966" y="4853"/>
                      <a:pt x="24531" y="-1455"/>
                      <a:pt x="39950" y="298"/>
                    </a:cubicBezTo>
                    <a:cubicBezTo>
                      <a:pt x="95321" y="6255"/>
                      <a:pt x="150691" y="14666"/>
                      <a:pt x="206411" y="16068"/>
                    </a:cubicBezTo>
                    <a:cubicBezTo>
                      <a:pt x="270543" y="17820"/>
                      <a:pt x="335024" y="13614"/>
                      <a:pt x="399156" y="10811"/>
                    </a:cubicBezTo>
                    <a:cubicBezTo>
                      <a:pt x="421584" y="9759"/>
                      <a:pt x="444013" y="5204"/>
                      <a:pt x="466090" y="998"/>
                    </a:cubicBezTo>
                    <a:cubicBezTo>
                      <a:pt x="482561" y="-2156"/>
                      <a:pt x="495528" y="3452"/>
                      <a:pt x="508494" y="11512"/>
                    </a:cubicBezTo>
                    <a:cubicBezTo>
                      <a:pt x="508845" y="13264"/>
                      <a:pt x="508845" y="14666"/>
                      <a:pt x="509195" y="16418"/>
                    </a:cubicBezTo>
                    <a:cubicBezTo>
                      <a:pt x="490972" y="21324"/>
                      <a:pt x="473099" y="28683"/>
                      <a:pt x="454526" y="30786"/>
                    </a:cubicBezTo>
                    <a:cubicBezTo>
                      <a:pt x="404062" y="36744"/>
                      <a:pt x="353598" y="43052"/>
                      <a:pt x="303134" y="44103"/>
                    </a:cubicBezTo>
                    <a:cubicBezTo>
                      <a:pt x="239003" y="45154"/>
                      <a:pt x="174521" y="42351"/>
                      <a:pt x="110390" y="38496"/>
                    </a:cubicBezTo>
                    <a:cubicBezTo>
                      <a:pt x="81303" y="36744"/>
                      <a:pt x="52567" y="29384"/>
                      <a:pt x="23480" y="23777"/>
                    </a:cubicBezTo>
                    <a:cubicBezTo>
                      <a:pt x="15419" y="22375"/>
                      <a:pt x="8060" y="17820"/>
                      <a:pt x="0" y="14666"/>
                    </a:cubicBezTo>
                    <a:cubicBezTo>
                      <a:pt x="701" y="13264"/>
                      <a:pt x="701" y="11862"/>
                      <a:pt x="701" y="1081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A4358E1-567B-4133-A0BA-190819654BEE}"/>
                  </a:ext>
                </a:extLst>
              </p:cNvPr>
              <p:cNvSpPr/>
              <p:nvPr/>
            </p:nvSpPr>
            <p:spPr>
              <a:xfrm>
                <a:off x="7412376" y="3251947"/>
                <a:ext cx="508144" cy="42053"/>
              </a:xfrm>
              <a:custGeom>
                <a:avLst/>
                <a:gdLst>
                  <a:gd name="connsiteX0" fmla="*/ 0 w 508143"/>
                  <a:gd name="connsiteY0" fmla="*/ 10254 h 42053"/>
                  <a:gd name="connsiteX1" fmla="*/ 36096 w 508143"/>
                  <a:gd name="connsiteY1" fmla="*/ 441 h 42053"/>
                  <a:gd name="connsiteX2" fmla="*/ 180829 w 508143"/>
                  <a:gd name="connsiteY2" fmla="*/ 16912 h 42053"/>
                  <a:gd name="connsiteX3" fmla="*/ 353248 w 508143"/>
                  <a:gd name="connsiteY3" fmla="*/ 15861 h 42053"/>
                  <a:gd name="connsiteX4" fmla="*/ 479758 w 508143"/>
                  <a:gd name="connsiteY4" fmla="*/ 441 h 42053"/>
                  <a:gd name="connsiteX5" fmla="*/ 510597 w 508143"/>
                  <a:gd name="connsiteY5" fmla="*/ 5698 h 42053"/>
                  <a:gd name="connsiteX6" fmla="*/ 510947 w 508143"/>
                  <a:gd name="connsiteY6" fmla="*/ 12707 h 42053"/>
                  <a:gd name="connsiteX7" fmla="*/ 461885 w 508143"/>
                  <a:gd name="connsiteY7" fmla="*/ 26725 h 42053"/>
                  <a:gd name="connsiteX8" fmla="*/ 319605 w 508143"/>
                  <a:gd name="connsiteY8" fmla="*/ 40742 h 42053"/>
                  <a:gd name="connsiteX9" fmla="*/ 103732 w 508143"/>
                  <a:gd name="connsiteY9" fmla="*/ 34434 h 42053"/>
                  <a:gd name="connsiteX10" fmla="*/ 18574 w 508143"/>
                  <a:gd name="connsiteY10" fmla="*/ 18664 h 42053"/>
                  <a:gd name="connsiteX11" fmla="*/ 0 w 508143"/>
                  <a:gd name="connsiteY11" fmla="*/ 10254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8143" h="42053">
                    <a:moveTo>
                      <a:pt x="0" y="10254"/>
                    </a:moveTo>
                    <a:cubicBezTo>
                      <a:pt x="12266" y="2194"/>
                      <a:pt x="22078" y="-1311"/>
                      <a:pt x="36096" y="441"/>
                    </a:cubicBezTo>
                    <a:cubicBezTo>
                      <a:pt x="84107" y="7100"/>
                      <a:pt x="132468" y="14810"/>
                      <a:pt x="180829" y="16912"/>
                    </a:cubicBezTo>
                    <a:cubicBezTo>
                      <a:pt x="238302" y="19365"/>
                      <a:pt x="296125" y="18664"/>
                      <a:pt x="353248" y="15861"/>
                    </a:cubicBezTo>
                    <a:cubicBezTo>
                      <a:pt x="395651" y="13758"/>
                      <a:pt x="437705" y="4997"/>
                      <a:pt x="479758" y="441"/>
                    </a:cubicBezTo>
                    <a:cubicBezTo>
                      <a:pt x="489921" y="-610"/>
                      <a:pt x="500434" y="3946"/>
                      <a:pt x="510597" y="5698"/>
                    </a:cubicBezTo>
                    <a:cubicBezTo>
                      <a:pt x="510597" y="8151"/>
                      <a:pt x="510947" y="10254"/>
                      <a:pt x="510947" y="12707"/>
                    </a:cubicBezTo>
                    <a:cubicBezTo>
                      <a:pt x="494476" y="17613"/>
                      <a:pt x="478706" y="24622"/>
                      <a:pt x="461885" y="26725"/>
                    </a:cubicBezTo>
                    <a:cubicBezTo>
                      <a:pt x="414575" y="32682"/>
                      <a:pt x="367265" y="37939"/>
                      <a:pt x="319605" y="40742"/>
                    </a:cubicBezTo>
                    <a:cubicBezTo>
                      <a:pt x="247414" y="44948"/>
                      <a:pt x="175573" y="42845"/>
                      <a:pt x="103732" y="34434"/>
                    </a:cubicBezTo>
                    <a:cubicBezTo>
                      <a:pt x="74995" y="30930"/>
                      <a:pt x="46609" y="24272"/>
                      <a:pt x="18574" y="18664"/>
                    </a:cubicBezTo>
                    <a:cubicBezTo>
                      <a:pt x="12616" y="17613"/>
                      <a:pt x="7009" y="13758"/>
                      <a:pt x="0" y="102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E5EC27D-5DFB-420D-9098-4475589B7ABA}"/>
                </a:ext>
              </a:extLst>
            </p:cNvPr>
            <p:cNvGrpSpPr/>
            <p:nvPr/>
          </p:nvGrpSpPr>
          <p:grpSpPr>
            <a:xfrm>
              <a:off x="4335829" y="3026004"/>
              <a:ext cx="512349" cy="637455"/>
              <a:chOff x="4335829" y="3026004"/>
              <a:chExt cx="512349" cy="637455"/>
            </a:xfrm>
            <a:solidFill>
              <a:schemeClr val="accent5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C4C1A28-79B4-4273-BFCF-A322C776591C}"/>
                  </a:ext>
                </a:extLst>
              </p:cNvPr>
              <p:cNvSpPr/>
              <p:nvPr/>
            </p:nvSpPr>
            <p:spPr>
              <a:xfrm>
                <a:off x="4337581" y="3491741"/>
                <a:ext cx="508144" cy="171718"/>
              </a:xfrm>
              <a:custGeom>
                <a:avLst/>
                <a:gdLst>
                  <a:gd name="connsiteX0" fmla="*/ 350 w 508143"/>
                  <a:gd name="connsiteY0" fmla="*/ 0 h 171717"/>
                  <a:gd name="connsiteX1" fmla="*/ 510246 w 508143"/>
                  <a:gd name="connsiteY1" fmla="*/ 0 h 171717"/>
                  <a:gd name="connsiteX2" fmla="*/ 509896 w 508143"/>
                  <a:gd name="connsiteY2" fmla="*/ 135271 h 171717"/>
                  <a:gd name="connsiteX3" fmla="*/ 498331 w 508143"/>
                  <a:gd name="connsiteY3" fmla="*/ 146135 h 171717"/>
                  <a:gd name="connsiteX4" fmla="*/ 413524 w 508143"/>
                  <a:gd name="connsiteY4" fmla="*/ 163657 h 171717"/>
                  <a:gd name="connsiteX5" fmla="*/ 191342 w 508143"/>
                  <a:gd name="connsiteY5" fmla="*/ 171017 h 171717"/>
                  <a:gd name="connsiteX6" fmla="*/ 26634 w 508143"/>
                  <a:gd name="connsiteY6" fmla="*/ 151392 h 171717"/>
                  <a:gd name="connsiteX7" fmla="*/ 0 w 508143"/>
                  <a:gd name="connsiteY7" fmla="*/ 116347 h 171717"/>
                  <a:gd name="connsiteX8" fmla="*/ 350 w 508143"/>
                  <a:gd name="connsiteY8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8143" h="171717">
                    <a:moveTo>
                      <a:pt x="350" y="0"/>
                    </a:moveTo>
                    <a:cubicBezTo>
                      <a:pt x="170666" y="34344"/>
                      <a:pt x="339931" y="34344"/>
                      <a:pt x="510246" y="0"/>
                    </a:cubicBezTo>
                    <a:cubicBezTo>
                      <a:pt x="510246" y="43455"/>
                      <a:pt x="510597" y="89363"/>
                      <a:pt x="509896" y="135271"/>
                    </a:cubicBezTo>
                    <a:cubicBezTo>
                      <a:pt x="509896" y="139126"/>
                      <a:pt x="502887" y="145084"/>
                      <a:pt x="498331" y="146135"/>
                    </a:cubicBezTo>
                    <a:cubicBezTo>
                      <a:pt x="470296" y="152794"/>
                      <a:pt x="441910" y="159802"/>
                      <a:pt x="413524" y="163657"/>
                    </a:cubicBezTo>
                    <a:cubicBezTo>
                      <a:pt x="339931" y="173470"/>
                      <a:pt x="265637" y="173470"/>
                      <a:pt x="191342" y="171017"/>
                    </a:cubicBezTo>
                    <a:cubicBezTo>
                      <a:pt x="135972" y="169264"/>
                      <a:pt x="80602" y="165760"/>
                      <a:pt x="26634" y="151392"/>
                    </a:cubicBezTo>
                    <a:cubicBezTo>
                      <a:pt x="0" y="144032"/>
                      <a:pt x="0" y="143682"/>
                      <a:pt x="0" y="116347"/>
                    </a:cubicBezTo>
                    <a:cubicBezTo>
                      <a:pt x="350" y="76747"/>
                      <a:pt x="350" y="37147"/>
                      <a:pt x="35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CA0F0E7-6AF1-460C-A21C-2C7C4E5E3B4A}"/>
                  </a:ext>
                </a:extLst>
              </p:cNvPr>
              <p:cNvSpPr/>
              <p:nvPr/>
            </p:nvSpPr>
            <p:spPr>
              <a:xfrm>
                <a:off x="4337581" y="3284979"/>
                <a:ext cx="508144" cy="171718"/>
              </a:xfrm>
              <a:custGeom>
                <a:avLst/>
                <a:gdLst>
                  <a:gd name="connsiteX0" fmla="*/ 0 w 508143"/>
                  <a:gd name="connsiteY0" fmla="*/ 0 h 171717"/>
                  <a:gd name="connsiteX1" fmla="*/ 510246 w 508143"/>
                  <a:gd name="connsiteY1" fmla="*/ 0 h 171717"/>
                  <a:gd name="connsiteX2" fmla="*/ 510246 w 508143"/>
                  <a:gd name="connsiteY2" fmla="*/ 57473 h 171717"/>
                  <a:gd name="connsiteX3" fmla="*/ 510597 w 508143"/>
                  <a:gd name="connsiteY3" fmla="*/ 126510 h 171717"/>
                  <a:gd name="connsiteX4" fmla="*/ 494476 w 508143"/>
                  <a:gd name="connsiteY4" fmla="*/ 148238 h 171717"/>
                  <a:gd name="connsiteX5" fmla="*/ 403011 w 508143"/>
                  <a:gd name="connsiteY5" fmla="*/ 165410 h 171717"/>
                  <a:gd name="connsiteX6" fmla="*/ 234447 w 508143"/>
                  <a:gd name="connsiteY6" fmla="*/ 172418 h 171717"/>
                  <a:gd name="connsiteX7" fmla="*/ 32591 w 508143"/>
                  <a:gd name="connsiteY7" fmla="*/ 153495 h 171717"/>
                  <a:gd name="connsiteX8" fmla="*/ 0 w 508143"/>
                  <a:gd name="connsiteY8" fmla="*/ 112493 h 171717"/>
                  <a:gd name="connsiteX9" fmla="*/ 0 w 508143"/>
                  <a:gd name="connsiteY9" fmla="*/ 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143" h="171717">
                    <a:moveTo>
                      <a:pt x="0" y="0"/>
                    </a:moveTo>
                    <a:cubicBezTo>
                      <a:pt x="170666" y="34694"/>
                      <a:pt x="339580" y="35044"/>
                      <a:pt x="510246" y="0"/>
                    </a:cubicBezTo>
                    <a:cubicBezTo>
                      <a:pt x="510246" y="17873"/>
                      <a:pt x="510246" y="37498"/>
                      <a:pt x="510246" y="57473"/>
                    </a:cubicBezTo>
                    <a:cubicBezTo>
                      <a:pt x="510246" y="80602"/>
                      <a:pt x="509195" y="103731"/>
                      <a:pt x="510597" y="126510"/>
                    </a:cubicBezTo>
                    <a:cubicBezTo>
                      <a:pt x="511298" y="139477"/>
                      <a:pt x="506041" y="145785"/>
                      <a:pt x="494476" y="148238"/>
                    </a:cubicBezTo>
                    <a:cubicBezTo>
                      <a:pt x="463988" y="154546"/>
                      <a:pt x="433850" y="162956"/>
                      <a:pt x="403011" y="165410"/>
                    </a:cubicBezTo>
                    <a:cubicBezTo>
                      <a:pt x="346940" y="169965"/>
                      <a:pt x="290518" y="172769"/>
                      <a:pt x="234447" y="172418"/>
                    </a:cubicBezTo>
                    <a:cubicBezTo>
                      <a:pt x="166811" y="172068"/>
                      <a:pt x="98825" y="169264"/>
                      <a:pt x="32591" y="153495"/>
                    </a:cubicBezTo>
                    <a:cubicBezTo>
                      <a:pt x="0" y="145785"/>
                      <a:pt x="0" y="145434"/>
                      <a:pt x="0" y="112493"/>
                    </a:cubicBezTo>
                    <a:cubicBezTo>
                      <a:pt x="0" y="74294"/>
                      <a:pt x="0" y="36446"/>
                      <a:pt x="0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83585B2-8C61-4936-A139-4EDF67279587}"/>
                  </a:ext>
                </a:extLst>
              </p:cNvPr>
              <p:cNvSpPr/>
              <p:nvPr/>
            </p:nvSpPr>
            <p:spPr>
              <a:xfrm>
                <a:off x="4337931" y="3083123"/>
                <a:ext cx="508144" cy="171718"/>
              </a:xfrm>
              <a:custGeom>
                <a:avLst/>
                <a:gdLst>
                  <a:gd name="connsiteX0" fmla="*/ 0 w 508143"/>
                  <a:gd name="connsiteY0" fmla="*/ 350 h 171717"/>
                  <a:gd name="connsiteX1" fmla="*/ 510246 w 508143"/>
                  <a:gd name="connsiteY1" fmla="*/ 0 h 171717"/>
                  <a:gd name="connsiteX2" fmla="*/ 509546 w 508143"/>
                  <a:gd name="connsiteY2" fmla="*/ 134921 h 171717"/>
                  <a:gd name="connsiteX3" fmla="*/ 497630 w 508143"/>
                  <a:gd name="connsiteY3" fmla="*/ 147186 h 171717"/>
                  <a:gd name="connsiteX4" fmla="*/ 426841 w 508143"/>
                  <a:gd name="connsiteY4" fmla="*/ 162956 h 171717"/>
                  <a:gd name="connsiteX5" fmla="*/ 239353 w 508143"/>
                  <a:gd name="connsiteY5" fmla="*/ 173119 h 171717"/>
                  <a:gd name="connsiteX6" fmla="*/ 31190 w 508143"/>
                  <a:gd name="connsiteY6" fmla="*/ 153494 h 171717"/>
                  <a:gd name="connsiteX7" fmla="*/ 29788 w 508143"/>
                  <a:gd name="connsiteY7" fmla="*/ 153144 h 171717"/>
                  <a:gd name="connsiteX8" fmla="*/ 0 w 508143"/>
                  <a:gd name="connsiteY8" fmla="*/ 114946 h 171717"/>
                  <a:gd name="connsiteX9" fmla="*/ 0 w 508143"/>
                  <a:gd name="connsiteY9" fmla="*/ 350 h 17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8143" h="171717">
                    <a:moveTo>
                      <a:pt x="0" y="350"/>
                    </a:moveTo>
                    <a:cubicBezTo>
                      <a:pt x="171017" y="34344"/>
                      <a:pt x="340281" y="35044"/>
                      <a:pt x="510246" y="0"/>
                    </a:cubicBezTo>
                    <a:cubicBezTo>
                      <a:pt x="510246" y="43455"/>
                      <a:pt x="510597" y="89013"/>
                      <a:pt x="509546" y="134921"/>
                    </a:cubicBezTo>
                    <a:cubicBezTo>
                      <a:pt x="509546" y="139126"/>
                      <a:pt x="502537" y="145785"/>
                      <a:pt x="497630" y="147186"/>
                    </a:cubicBezTo>
                    <a:cubicBezTo>
                      <a:pt x="474151" y="153494"/>
                      <a:pt x="450671" y="160854"/>
                      <a:pt x="426841" y="162956"/>
                    </a:cubicBezTo>
                    <a:cubicBezTo>
                      <a:pt x="364462" y="167863"/>
                      <a:pt x="301732" y="172769"/>
                      <a:pt x="239353" y="173119"/>
                    </a:cubicBezTo>
                    <a:cubicBezTo>
                      <a:pt x="169615" y="173119"/>
                      <a:pt x="99526" y="169965"/>
                      <a:pt x="31190" y="153494"/>
                    </a:cubicBezTo>
                    <a:cubicBezTo>
                      <a:pt x="30839" y="153494"/>
                      <a:pt x="30489" y="153494"/>
                      <a:pt x="29788" y="153144"/>
                    </a:cubicBezTo>
                    <a:cubicBezTo>
                      <a:pt x="0" y="145434"/>
                      <a:pt x="0" y="145434"/>
                      <a:pt x="0" y="114946"/>
                    </a:cubicBezTo>
                    <a:cubicBezTo>
                      <a:pt x="0" y="75345"/>
                      <a:pt x="0" y="36446"/>
                      <a:pt x="0" y="35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DF485D7-2109-438F-8D63-9E49A763A055}"/>
                  </a:ext>
                </a:extLst>
              </p:cNvPr>
              <p:cNvSpPr/>
              <p:nvPr/>
            </p:nvSpPr>
            <p:spPr>
              <a:xfrm>
                <a:off x="4336530" y="3026004"/>
                <a:ext cx="511648" cy="63080"/>
              </a:xfrm>
              <a:custGeom>
                <a:avLst/>
                <a:gdLst>
                  <a:gd name="connsiteX0" fmla="*/ 0 w 511648"/>
                  <a:gd name="connsiteY0" fmla="*/ 34691 h 63079"/>
                  <a:gd name="connsiteX1" fmla="*/ 70439 w 511648"/>
                  <a:gd name="connsiteY1" fmla="*/ 12963 h 63079"/>
                  <a:gd name="connsiteX2" fmla="*/ 304886 w 511648"/>
                  <a:gd name="connsiteY2" fmla="*/ 1399 h 63079"/>
                  <a:gd name="connsiteX3" fmla="*/ 472398 w 511648"/>
                  <a:gd name="connsiteY3" fmla="*/ 18220 h 63079"/>
                  <a:gd name="connsiteX4" fmla="*/ 511999 w 511648"/>
                  <a:gd name="connsiteY4" fmla="*/ 30135 h 63079"/>
                  <a:gd name="connsiteX5" fmla="*/ 512349 w 511648"/>
                  <a:gd name="connsiteY5" fmla="*/ 35742 h 63079"/>
                  <a:gd name="connsiteX6" fmla="*/ 474852 w 511648"/>
                  <a:gd name="connsiteY6" fmla="*/ 47657 h 63079"/>
                  <a:gd name="connsiteX7" fmla="*/ 335375 w 511648"/>
                  <a:gd name="connsiteY7" fmla="*/ 63427 h 63079"/>
                  <a:gd name="connsiteX8" fmla="*/ 203608 w 511648"/>
                  <a:gd name="connsiteY8" fmla="*/ 64829 h 63079"/>
                  <a:gd name="connsiteX9" fmla="*/ 30138 w 511648"/>
                  <a:gd name="connsiteY9" fmla="*/ 45204 h 63079"/>
                  <a:gd name="connsiteX10" fmla="*/ 0 w 511648"/>
                  <a:gd name="connsiteY10" fmla="*/ 34691 h 63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648" h="63079">
                    <a:moveTo>
                      <a:pt x="0" y="34691"/>
                    </a:moveTo>
                    <a:cubicBezTo>
                      <a:pt x="24181" y="19972"/>
                      <a:pt x="47660" y="16818"/>
                      <a:pt x="70439" y="12963"/>
                    </a:cubicBezTo>
                    <a:cubicBezTo>
                      <a:pt x="148238" y="698"/>
                      <a:pt x="226737" y="-2106"/>
                      <a:pt x="304886" y="1399"/>
                    </a:cubicBezTo>
                    <a:cubicBezTo>
                      <a:pt x="360957" y="3852"/>
                      <a:pt x="416678" y="11562"/>
                      <a:pt x="472398" y="18220"/>
                    </a:cubicBezTo>
                    <a:cubicBezTo>
                      <a:pt x="486066" y="19972"/>
                      <a:pt x="499032" y="26280"/>
                      <a:pt x="511999" y="30135"/>
                    </a:cubicBezTo>
                    <a:cubicBezTo>
                      <a:pt x="511999" y="31887"/>
                      <a:pt x="511999" y="33990"/>
                      <a:pt x="512349" y="35742"/>
                    </a:cubicBezTo>
                    <a:cubicBezTo>
                      <a:pt x="500084" y="39948"/>
                      <a:pt x="487818" y="45905"/>
                      <a:pt x="474852" y="47657"/>
                    </a:cubicBezTo>
                    <a:cubicBezTo>
                      <a:pt x="428593" y="53965"/>
                      <a:pt x="381984" y="60273"/>
                      <a:pt x="335375" y="63427"/>
                    </a:cubicBezTo>
                    <a:cubicBezTo>
                      <a:pt x="291569" y="66231"/>
                      <a:pt x="247413" y="66231"/>
                      <a:pt x="203608" y="64829"/>
                    </a:cubicBezTo>
                    <a:cubicBezTo>
                      <a:pt x="145434" y="63077"/>
                      <a:pt x="86910" y="59923"/>
                      <a:pt x="30138" y="45204"/>
                    </a:cubicBezTo>
                    <a:cubicBezTo>
                      <a:pt x="21377" y="43452"/>
                      <a:pt x="12616" y="39247"/>
                      <a:pt x="0" y="34691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1CAD379-FCA1-42F9-81A3-77CD7D68DFFE}"/>
                  </a:ext>
                </a:extLst>
              </p:cNvPr>
              <p:cNvSpPr/>
              <p:nvPr/>
            </p:nvSpPr>
            <p:spPr>
              <a:xfrm>
                <a:off x="4336530" y="3455466"/>
                <a:ext cx="511648" cy="42053"/>
              </a:xfrm>
              <a:custGeom>
                <a:avLst/>
                <a:gdLst>
                  <a:gd name="connsiteX0" fmla="*/ 512349 w 511648"/>
                  <a:gd name="connsiteY0" fmla="*/ 15599 h 42053"/>
                  <a:gd name="connsiteX1" fmla="*/ 469244 w 511648"/>
                  <a:gd name="connsiteY1" fmla="*/ 28566 h 42053"/>
                  <a:gd name="connsiteX2" fmla="*/ 305587 w 511648"/>
                  <a:gd name="connsiteY2" fmla="*/ 43985 h 42053"/>
                  <a:gd name="connsiteX3" fmla="*/ 114245 w 511648"/>
                  <a:gd name="connsiteY3" fmla="*/ 38378 h 42053"/>
                  <a:gd name="connsiteX4" fmla="*/ 26283 w 511648"/>
                  <a:gd name="connsiteY4" fmla="*/ 23659 h 42053"/>
                  <a:gd name="connsiteX5" fmla="*/ 0 w 511648"/>
                  <a:gd name="connsiteY5" fmla="*/ 13497 h 42053"/>
                  <a:gd name="connsiteX6" fmla="*/ 40301 w 511648"/>
                  <a:gd name="connsiteY6" fmla="*/ 530 h 42053"/>
                  <a:gd name="connsiteX7" fmla="*/ 234797 w 511648"/>
                  <a:gd name="connsiteY7" fmla="*/ 17351 h 42053"/>
                  <a:gd name="connsiteX8" fmla="*/ 441209 w 511648"/>
                  <a:gd name="connsiteY8" fmla="*/ 6137 h 42053"/>
                  <a:gd name="connsiteX9" fmla="*/ 468894 w 511648"/>
                  <a:gd name="connsiteY9" fmla="*/ 1231 h 42053"/>
                  <a:gd name="connsiteX10" fmla="*/ 511648 w 511648"/>
                  <a:gd name="connsiteY10" fmla="*/ 11394 h 42053"/>
                  <a:gd name="connsiteX11" fmla="*/ 512349 w 511648"/>
                  <a:gd name="connsiteY11" fmla="*/ 15599 h 4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11648" h="42053">
                    <a:moveTo>
                      <a:pt x="512349" y="15599"/>
                    </a:moveTo>
                    <a:cubicBezTo>
                      <a:pt x="497981" y="20155"/>
                      <a:pt x="483963" y="26813"/>
                      <a:pt x="469244" y="28566"/>
                    </a:cubicBezTo>
                    <a:cubicBezTo>
                      <a:pt x="414926" y="34874"/>
                      <a:pt x="360256" y="42583"/>
                      <a:pt x="305587" y="43985"/>
                    </a:cubicBezTo>
                    <a:cubicBezTo>
                      <a:pt x="241806" y="45737"/>
                      <a:pt x="178026" y="42233"/>
                      <a:pt x="114245" y="38378"/>
                    </a:cubicBezTo>
                    <a:cubicBezTo>
                      <a:pt x="84807" y="36626"/>
                      <a:pt x="55370" y="29266"/>
                      <a:pt x="26283" y="23659"/>
                    </a:cubicBezTo>
                    <a:cubicBezTo>
                      <a:pt x="18223" y="22258"/>
                      <a:pt x="10864" y="17702"/>
                      <a:pt x="0" y="13497"/>
                    </a:cubicBezTo>
                    <a:cubicBezTo>
                      <a:pt x="14368" y="5086"/>
                      <a:pt x="25933" y="-1923"/>
                      <a:pt x="40301" y="530"/>
                    </a:cubicBezTo>
                    <a:cubicBezTo>
                      <a:pt x="104432" y="12796"/>
                      <a:pt x="169615" y="16300"/>
                      <a:pt x="234797" y="17351"/>
                    </a:cubicBezTo>
                    <a:cubicBezTo>
                      <a:pt x="303835" y="18403"/>
                      <a:pt x="372522" y="15950"/>
                      <a:pt x="441209" y="6137"/>
                    </a:cubicBezTo>
                    <a:cubicBezTo>
                      <a:pt x="450320" y="4735"/>
                      <a:pt x="459783" y="3334"/>
                      <a:pt x="468894" y="1231"/>
                    </a:cubicBezTo>
                    <a:cubicBezTo>
                      <a:pt x="485365" y="-2974"/>
                      <a:pt x="498331" y="4385"/>
                      <a:pt x="511648" y="11394"/>
                    </a:cubicBezTo>
                    <a:cubicBezTo>
                      <a:pt x="511999" y="12796"/>
                      <a:pt x="512349" y="14197"/>
                      <a:pt x="512349" y="15599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3BCDA7E-DD17-4DE6-A8F6-C0717D67AD1A}"/>
                  </a:ext>
                </a:extLst>
              </p:cNvPr>
              <p:cNvSpPr/>
              <p:nvPr/>
            </p:nvSpPr>
            <p:spPr>
              <a:xfrm>
                <a:off x="4335829" y="3251897"/>
                <a:ext cx="511648" cy="38549"/>
              </a:xfrm>
              <a:custGeom>
                <a:avLst/>
                <a:gdLst>
                  <a:gd name="connsiteX0" fmla="*/ 0 w 511648"/>
                  <a:gd name="connsiteY0" fmla="*/ 10654 h 38548"/>
                  <a:gd name="connsiteX1" fmla="*/ 39951 w 511648"/>
                  <a:gd name="connsiteY1" fmla="*/ 1192 h 38548"/>
                  <a:gd name="connsiteX2" fmla="*/ 189590 w 511648"/>
                  <a:gd name="connsiteY2" fmla="*/ 16962 h 38548"/>
                  <a:gd name="connsiteX3" fmla="*/ 369718 w 511648"/>
                  <a:gd name="connsiteY3" fmla="*/ 14509 h 38548"/>
                  <a:gd name="connsiteX4" fmla="*/ 474852 w 511648"/>
                  <a:gd name="connsiteY4" fmla="*/ 842 h 38548"/>
                  <a:gd name="connsiteX5" fmla="*/ 513751 w 511648"/>
                  <a:gd name="connsiteY5" fmla="*/ 10654 h 38548"/>
                  <a:gd name="connsiteX6" fmla="*/ 482912 w 511648"/>
                  <a:gd name="connsiteY6" fmla="*/ 21868 h 38548"/>
                  <a:gd name="connsiteX7" fmla="*/ 338529 w 511648"/>
                  <a:gd name="connsiteY7" fmla="*/ 39390 h 38548"/>
                  <a:gd name="connsiteX8" fmla="*/ 132818 w 511648"/>
                  <a:gd name="connsiteY8" fmla="*/ 36937 h 38548"/>
                  <a:gd name="connsiteX9" fmla="*/ 24531 w 511648"/>
                  <a:gd name="connsiteY9" fmla="*/ 20116 h 38548"/>
                  <a:gd name="connsiteX10" fmla="*/ 0 w 511648"/>
                  <a:gd name="connsiteY10" fmla="*/ 10654 h 38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1648" h="38548">
                    <a:moveTo>
                      <a:pt x="0" y="10654"/>
                    </a:moveTo>
                    <a:cubicBezTo>
                      <a:pt x="14368" y="842"/>
                      <a:pt x="25582" y="-560"/>
                      <a:pt x="39951" y="1192"/>
                    </a:cubicBezTo>
                    <a:cubicBezTo>
                      <a:pt x="89714" y="8201"/>
                      <a:pt x="139827" y="15210"/>
                      <a:pt x="189590" y="16962"/>
                    </a:cubicBezTo>
                    <a:cubicBezTo>
                      <a:pt x="249516" y="19065"/>
                      <a:pt x="309792" y="17312"/>
                      <a:pt x="369718" y="14509"/>
                    </a:cubicBezTo>
                    <a:cubicBezTo>
                      <a:pt x="404763" y="12757"/>
                      <a:pt x="440158" y="6799"/>
                      <a:pt x="474852" y="842"/>
                    </a:cubicBezTo>
                    <a:cubicBezTo>
                      <a:pt x="488869" y="-1612"/>
                      <a:pt x="499733" y="1192"/>
                      <a:pt x="513751" y="10654"/>
                    </a:cubicBezTo>
                    <a:cubicBezTo>
                      <a:pt x="501836" y="15210"/>
                      <a:pt x="492724" y="20466"/>
                      <a:pt x="482912" y="21868"/>
                    </a:cubicBezTo>
                    <a:cubicBezTo>
                      <a:pt x="434901" y="28527"/>
                      <a:pt x="386890" y="37638"/>
                      <a:pt x="338529" y="39390"/>
                    </a:cubicBezTo>
                    <a:cubicBezTo>
                      <a:pt x="270192" y="41843"/>
                      <a:pt x="201155" y="40091"/>
                      <a:pt x="132818" y="36937"/>
                    </a:cubicBezTo>
                    <a:cubicBezTo>
                      <a:pt x="96372" y="35185"/>
                      <a:pt x="60627" y="26424"/>
                      <a:pt x="24531" y="20116"/>
                    </a:cubicBezTo>
                    <a:cubicBezTo>
                      <a:pt x="16821" y="19065"/>
                      <a:pt x="9812" y="14509"/>
                      <a:pt x="0" y="106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0125FC8-F41B-449A-8F17-CB93E2DF1EE5}"/>
              </a:ext>
            </a:extLst>
          </p:cNvPr>
          <p:cNvGrpSpPr/>
          <p:nvPr/>
        </p:nvGrpSpPr>
        <p:grpSpPr>
          <a:xfrm>
            <a:off x="8743953" y="2501388"/>
            <a:ext cx="2654101" cy="1056545"/>
            <a:chOff x="-475010" y="1114178"/>
            <a:chExt cx="4241713" cy="10565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E4B60D3-C6B2-44D3-A410-23294668537F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FD8E24-477B-475E-90A9-E7AA5A8681B3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985CB46D-B6FD-49BE-9B5D-0D17866B9448}"/>
              </a:ext>
            </a:extLst>
          </p:cNvPr>
          <p:cNvSpPr/>
          <p:nvPr/>
        </p:nvSpPr>
        <p:spPr>
          <a:xfrm>
            <a:off x="9787903" y="1915226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5" name="Rounded Rectangle 24">
            <a:extLst>
              <a:ext uri="{FF2B5EF4-FFF2-40B4-BE49-F238E27FC236}">
                <a16:creationId xmlns:a16="http://schemas.microsoft.com/office/drawing/2014/main" id="{07903ECA-C83B-43A2-9D0A-170938FDD98A}"/>
              </a:ext>
            </a:extLst>
          </p:cNvPr>
          <p:cNvSpPr/>
          <p:nvPr/>
        </p:nvSpPr>
        <p:spPr>
          <a:xfrm>
            <a:off x="9928296" y="2089207"/>
            <a:ext cx="285406" cy="20860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4AF117-8341-43E2-BD1F-A42E35AC3DEB}"/>
              </a:ext>
            </a:extLst>
          </p:cNvPr>
          <p:cNvGrpSpPr/>
          <p:nvPr/>
        </p:nvGrpSpPr>
        <p:grpSpPr>
          <a:xfrm>
            <a:off x="8743953" y="5030199"/>
            <a:ext cx="2654101" cy="1056545"/>
            <a:chOff x="-475010" y="1114178"/>
            <a:chExt cx="4241713" cy="105654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EA6006-8C84-4CD7-B33E-9F9643B24A2D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6937D6B-0F6C-49C8-BA46-1FCAF2288CD9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88BD8D44-C67B-452E-85BA-D90C04978951}"/>
              </a:ext>
            </a:extLst>
          </p:cNvPr>
          <p:cNvSpPr/>
          <p:nvPr/>
        </p:nvSpPr>
        <p:spPr>
          <a:xfrm>
            <a:off x="9787903" y="4444037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BD9196D-CA50-42F4-B5B9-42A7A9115D04}"/>
              </a:ext>
            </a:extLst>
          </p:cNvPr>
          <p:cNvGrpSpPr/>
          <p:nvPr/>
        </p:nvGrpSpPr>
        <p:grpSpPr>
          <a:xfrm>
            <a:off x="840558" y="2510280"/>
            <a:ext cx="2654101" cy="1056545"/>
            <a:chOff x="-475010" y="1114178"/>
            <a:chExt cx="4241713" cy="105654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9B466AC-7F5C-43F9-B010-5FA6F556E03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8A6CFE-6509-419D-92F4-2D25BFE9CF9E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CB2B4693-2283-4EE0-BD03-188B3B8B2929}"/>
              </a:ext>
            </a:extLst>
          </p:cNvPr>
          <p:cNvSpPr/>
          <p:nvPr/>
        </p:nvSpPr>
        <p:spPr>
          <a:xfrm>
            <a:off x="1884509" y="1924118"/>
            <a:ext cx="566192" cy="5661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5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C9BE563-0AAB-4F36-93F1-3CFC48E069A9}"/>
              </a:ext>
            </a:extLst>
          </p:cNvPr>
          <p:cNvGrpSpPr/>
          <p:nvPr/>
        </p:nvGrpSpPr>
        <p:grpSpPr>
          <a:xfrm>
            <a:off x="840558" y="5039092"/>
            <a:ext cx="2654101" cy="1056545"/>
            <a:chOff x="-475010" y="1114178"/>
            <a:chExt cx="4241713" cy="105654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9A3EF3-85D9-4D2C-AB49-B25F40B969A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FA38F00-AA11-4B8D-85A2-77FB19795AD1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699239A2-10A8-4474-A5AD-8B179085AEB1}"/>
              </a:ext>
            </a:extLst>
          </p:cNvPr>
          <p:cNvSpPr/>
          <p:nvPr/>
        </p:nvSpPr>
        <p:spPr>
          <a:xfrm>
            <a:off x="1884509" y="4452930"/>
            <a:ext cx="566192" cy="566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8" name="Oval 21">
            <a:extLst>
              <a:ext uri="{FF2B5EF4-FFF2-40B4-BE49-F238E27FC236}">
                <a16:creationId xmlns:a16="http://schemas.microsoft.com/office/drawing/2014/main" id="{0AF357DB-9AD1-452D-9F8E-2C50A7500C3F}"/>
              </a:ext>
            </a:extLst>
          </p:cNvPr>
          <p:cNvSpPr/>
          <p:nvPr/>
        </p:nvSpPr>
        <p:spPr>
          <a:xfrm rot="20700000">
            <a:off x="1998970" y="4579336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9" name="Pie 2">
            <a:extLst>
              <a:ext uri="{FF2B5EF4-FFF2-40B4-BE49-F238E27FC236}">
                <a16:creationId xmlns:a16="http://schemas.microsoft.com/office/drawing/2014/main" id="{CA131C45-6B4E-4B55-915B-BDB5E74C971D}"/>
              </a:ext>
            </a:extLst>
          </p:cNvPr>
          <p:cNvSpPr/>
          <p:nvPr/>
        </p:nvSpPr>
        <p:spPr>
          <a:xfrm>
            <a:off x="9901560" y="4560530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70" name="Donut 15">
            <a:extLst>
              <a:ext uri="{FF2B5EF4-FFF2-40B4-BE49-F238E27FC236}">
                <a16:creationId xmlns:a16="http://schemas.microsoft.com/office/drawing/2014/main" id="{8F02FCBE-6E20-426C-9A4F-A547962F557B}"/>
              </a:ext>
            </a:extLst>
          </p:cNvPr>
          <p:cNvSpPr/>
          <p:nvPr/>
        </p:nvSpPr>
        <p:spPr>
          <a:xfrm>
            <a:off x="1987532" y="2014687"/>
            <a:ext cx="360149" cy="3576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461215-73BE-40FB-A801-36EFFD46890B}"/>
              </a:ext>
            </a:extLst>
          </p:cNvPr>
          <p:cNvSpPr/>
          <p:nvPr/>
        </p:nvSpPr>
        <p:spPr>
          <a:xfrm>
            <a:off x="9168095" y="2803896"/>
            <a:ext cx="2105076" cy="326352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0D271BF9-713B-41D0-90E0-5CC8311DE6E4}"/>
              </a:ext>
            </a:extLst>
          </p:cNvPr>
          <p:cNvSpPr/>
          <p:nvPr/>
        </p:nvSpPr>
        <p:spPr>
          <a:xfrm>
            <a:off x="918830" y="3542172"/>
            <a:ext cx="2042102" cy="89348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01E0273A-B459-4CD0-8435-5CF254BFE226}"/>
              </a:ext>
            </a:extLst>
          </p:cNvPr>
          <p:cNvSpPr/>
          <p:nvPr/>
        </p:nvSpPr>
        <p:spPr>
          <a:xfrm>
            <a:off x="2987884" y="3114722"/>
            <a:ext cx="2042102" cy="89348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53E938E4-B903-4E78-890B-D2C0B4A4A281}"/>
              </a:ext>
            </a:extLst>
          </p:cNvPr>
          <p:cNvSpPr/>
          <p:nvPr/>
        </p:nvSpPr>
        <p:spPr>
          <a:xfrm>
            <a:off x="5056938" y="2687274"/>
            <a:ext cx="2042102" cy="89348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B4CBDB40-14D8-445F-AAA2-A37966BF7CB8}"/>
              </a:ext>
            </a:extLst>
          </p:cNvPr>
          <p:cNvSpPr/>
          <p:nvPr/>
        </p:nvSpPr>
        <p:spPr>
          <a:xfrm>
            <a:off x="7125992" y="2259825"/>
            <a:ext cx="2042102" cy="89348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29863FB2-BB9F-4CEE-A775-3AF41CCCB421}"/>
              </a:ext>
            </a:extLst>
          </p:cNvPr>
          <p:cNvSpPr/>
          <p:nvPr/>
        </p:nvSpPr>
        <p:spPr>
          <a:xfrm>
            <a:off x="9195048" y="1832376"/>
            <a:ext cx="2042102" cy="893484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275C8-BCE5-4258-AD9C-4BE1B63BF8B8}"/>
              </a:ext>
            </a:extLst>
          </p:cNvPr>
          <p:cNvSpPr/>
          <p:nvPr/>
        </p:nvSpPr>
        <p:spPr>
          <a:xfrm>
            <a:off x="7099041" y="3246640"/>
            <a:ext cx="2069053" cy="2820777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55025A-0387-4B0E-A1A6-AC0967700908}"/>
              </a:ext>
            </a:extLst>
          </p:cNvPr>
          <p:cNvSpPr/>
          <p:nvPr/>
        </p:nvSpPr>
        <p:spPr>
          <a:xfrm>
            <a:off x="5029988" y="3688604"/>
            <a:ext cx="2069054" cy="23788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9DF2F2-2AAF-423B-9C1A-E3CA37AC6BBB}"/>
              </a:ext>
            </a:extLst>
          </p:cNvPr>
          <p:cNvSpPr/>
          <p:nvPr/>
        </p:nvSpPr>
        <p:spPr>
          <a:xfrm>
            <a:off x="2987884" y="4084563"/>
            <a:ext cx="2042102" cy="198285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FAC203-2011-4453-B617-FFB3DD1E00E9}"/>
              </a:ext>
            </a:extLst>
          </p:cNvPr>
          <p:cNvSpPr/>
          <p:nvPr/>
        </p:nvSpPr>
        <p:spPr>
          <a:xfrm>
            <a:off x="932387" y="4495694"/>
            <a:ext cx="2055497" cy="1571722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082F2-4BAD-44A6-AF6A-9285015585DB}"/>
              </a:ext>
            </a:extLst>
          </p:cNvPr>
          <p:cNvSpPr txBox="1"/>
          <p:nvPr/>
        </p:nvSpPr>
        <p:spPr>
          <a:xfrm>
            <a:off x="1438639" y="3727305"/>
            <a:ext cx="10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1A7B38-9CD0-43B0-BBE2-116116D27F63}"/>
              </a:ext>
            </a:extLst>
          </p:cNvPr>
          <p:cNvSpPr txBox="1"/>
          <p:nvPr/>
        </p:nvSpPr>
        <p:spPr>
          <a:xfrm>
            <a:off x="3507693" y="3299856"/>
            <a:ext cx="10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B5A58-2E50-4E36-9C18-683C49ADB133}"/>
              </a:ext>
            </a:extLst>
          </p:cNvPr>
          <p:cNvSpPr txBox="1"/>
          <p:nvPr/>
        </p:nvSpPr>
        <p:spPr>
          <a:xfrm>
            <a:off x="5576747" y="2872407"/>
            <a:ext cx="10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1FE9C-E64F-4162-9D3C-92C1C5F8837A}"/>
              </a:ext>
            </a:extLst>
          </p:cNvPr>
          <p:cNvSpPr txBox="1"/>
          <p:nvPr/>
        </p:nvSpPr>
        <p:spPr>
          <a:xfrm>
            <a:off x="7645801" y="2444958"/>
            <a:ext cx="10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8D21A9-00CE-4E72-9FA0-C8F67A52636E}"/>
              </a:ext>
            </a:extLst>
          </p:cNvPr>
          <p:cNvSpPr txBox="1"/>
          <p:nvPr/>
        </p:nvSpPr>
        <p:spPr>
          <a:xfrm>
            <a:off x="9714857" y="2017509"/>
            <a:ext cx="10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8AC5A9-0842-4658-BC2E-35021DD23B42}"/>
              </a:ext>
            </a:extLst>
          </p:cNvPr>
          <p:cNvSpPr txBox="1"/>
          <p:nvPr/>
        </p:nvSpPr>
        <p:spPr>
          <a:xfrm>
            <a:off x="1104169" y="4708398"/>
            <a:ext cx="1711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F4336-1E53-4C94-B9F9-64022E9A4E9B}"/>
              </a:ext>
            </a:extLst>
          </p:cNvPr>
          <p:cNvSpPr txBox="1"/>
          <p:nvPr/>
        </p:nvSpPr>
        <p:spPr>
          <a:xfrm>
            <a:off x="3169294" y="4284333"/>
            <a:ext cx="1711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FBB3F7-71B3-4ED7-A2C7-0F40D26452D1}"/>
              </a:ext>
            </a:extLst>
          </p:cNvPr>
          <p:cNvSpPr txBox="1"/>
          <p:nvPr/>
        </p:nvSpPr>
        <p:spPr>
          <a:xfrm>
            <a:off x="5234419" y="3860268"/>
            <a:ext cx="1711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8DCFBA-B190-45F7-864C-F7236E8FB0CA}"/>
              </a:ext>
            </a:extLst>
          </p:cNvPr>
          <p:cNvSpPr txBox="1"/>
          <p:nvPr/>
        </p:nvSpPr>
        <p:spPr>
          <a:xfrm>
            <a:off x="7299544" y="3436203"/>
            <a:ext cx="1711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162DC6-D6E9-4575-BF0F-203D44212D11}"/>
              </a:ext>
            </a:extLst>
          </p:cNvPr>
          <p:cNvSpPr txBox="1"/>
          <p:nvPr/>
        </p:nvSpPr>
        <p:spPr>
          <a:xfrm>
            <a:off x="9364668" y="3012138"/>
            <a:ext cx="1711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C8782A6-734F-4E51-B4AC-17F9504BFA5B}"/>
              </a:ext>
            </a:extLst>
          </p:cNvPr>
          <p:cNvSpPr/>
          <p:nvPr/>
        </p:nvSpPr>
        <p:spPr>
          <a:xfrm rot="19334430">
            <a:off x="9505307" y="4479235"/>
            <a:ext cx="1350425" cy="1563199"/>
          </a:xfrm>
          <a:custGeom>
            <a:avLst/>
            <a:gdLst/>
            <a:ahLst/>
            <a:cxnLst/>
            <a:rect l="l" t="t" r="r" b="b"/>
            <a:pathLst>
              <a:path w="4039355" h="4675800">
                <a:moveTo>
                  <a:pt x="4034497" y="0"/>
                </a:moveTo>
                <a:lnTo>
                  <a:pt x="4039355" y="1157334"/>
                </a:lnTo>
                <a:lnTo>
                  <a:pt x="4036521" y="1158088"/>
                </a:lnTo>
                <a:lnTo>
                  <a:pt x="4036521" y="4184468"/>
                </a:lnTo>
                <a:lnTo>
                  <a:pt x="2880543" y="4184469"/>
                </a:lnTo>
                <a:lnTo>
                  <a:pt x="2880543" y="2372299"/>
                </a:lnTo>
                <a:lnTo>
                  <a:pt x="1096372" y="4675800"/>
                </a:lnTo>
                <a:lnTo>
                  <a:pt x="242442" y="4014390"/>
                </a:lnTo>
                <a:lnTo>
                  <a:pt x="2044770" y="1687448"/>
                </a:lnTo>
                <a:lnTo>
                  <a:pt x="296924" y="2151986"/>
                </a:lnTo>
                <a:lnTo>
                  <a:pt x="0" y="1034791"/>
                </a:lnTo>
                <a:lnTo>
                  <a:pt x="2097708" y="477269"/>
                </a:lnTo>
                <a:lnTo>
                  <a:pt x="2101111" y="490677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168FC88-6BD0-4F20-8A0F-D671A12EDB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56C1B7C-E68E-40AD-90C6-F08CEDAD2873}"/>
              </a:ext>
            </a:extLst>
          </p:cNvPr>
          <p:cNvSpPr/>
          <p:nvPr/>
        </p:nvSpPr>
        <p:spPr>
          <a:xfrm>
            <a:off x="361951" y="2597826"/>
            <a:ext cx="4119327" cy="4298274"/>
          </a:xfrm>
          <a:prstGeom prst="upArrow">
            <a:avLst>
              <a:gd name="adj1" fmla="val 50000"/>
              <a:gd name="adj2" fmla="val 41648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4363E0-0520-47FF-A163-EB36D366CD2C}"/>
              </a:ext>
            </a:extLst>
          </p:cNvPr>
          <p:cNvSpPr txBox="1"/>
          <p:nvPr/>
        </p:nvSpPr>
        <p:spPr>
          <a:xfrm>
            <a:off x="1143699" y="3084890"/>
            <a:ext cx="2555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2"/>
                </a:solidFill>
                <a:cs typeface="Arial" pitchFamily="34" charset="0"/>
              </a:rPr>
              <a:t>$15</a:t>
            </a:r>
            <a:endParaRPr lang="ko-KR" altLang="en-US" sz="6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BB263E-C76B-4457-84F4-0094F29276F1}"/>
              </a:ext>
            </a:extLst>
          </p:cNvPr>
          <p:cNvSpPr txBox="1"/>
          <p:nvPr/>
        </p:nvSpPr>
        <p:spPr>
          <a:xfrm>
            <a:off x="752767" y="1495919"/>
            <a:ext cx="3861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cs typeface="Arial" pitchFamily="34" charset="0"/>
              </a:rPr>
              <a:t>32.45%</a:t>
            </a:r>
            <a:endParaRPr lang="ko-KR" altLang="en-US" sz="7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F668AF-5C44-4824-939C-C7D9C00C0EBA}"/>
              </a:ext>
            </a:extLst>
          </p:cNvPr>
          <p:cNvGrpSpPr/>
          <p:nvPr/>
        </p:nvGrpSpPr>
        <p:grpSpPr>
          <a:xfrm>
            <a:off x="1265392" y="4178674"/>
            <a:ext cx="2312445" cy="1270532"/>
            <a:chOff x="-548507" y="477868"/>
            <a:chExt cx="11570449" cy="63571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D9B67A0-59A0-4BB8-91CD-CBF713EDE34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1E70C7A-DCE5-4643-9D83-6A772396E7B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B3C22A-6AF4-4906-9B0F-03FED8264ECD}"/>
                </a:ext>
              </a:extLst>
            </p:cNvPr>
            <p:cNvSpPr/>
            <p:nvPr/>
          </p:nvSpPr>
          <p:spPr>
            <a:xfrm>
              <a:off x="1088452" y="839450"/>
              <a:ext cx="8283388" cy="5062072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196002F-55E8-47C1-A1D5-C8F07AA15280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CED65A-B580-4DBA-ABDF-B33DEA3BB98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E576AA0-A828-4AB9-9469-3468BF543659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D7208111-1E06-4D17-A18D-133F6B7AD43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D422425-6960-4B4B-99A3-763864F6916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9577889-15FD-4760-8A72-837E78580F0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A2BD1E6-CEE5-4E53-BCC9-C45130A3086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22ECD51F-6B4C-42C5-9347-0D8DCE5B041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DD64C93-43D5-4F81-A571-B29D14700FB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E2322A-3817-4F6E-8BF2-C67EB080F633}"/>
              </a:ext>
            </a:extLst>
          </p:cNvPr>
          <p:cNvGrpSpPr/>
          <p:nvPr/>
        </p:nvGrpSpPr>
        <p:grpSpPr>
          <a:xfrm>
            <a:off x="1595177" y="5552745"/>
            <a:ext cx="1652874" cy="1050504"/>
            <a:chOff x="2079596" y="4282215"/>
            <a:chExt cx="3303213" cy="105050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C5DFD9-A5D5-4039-A9D1-4839CE9513A7}"/>
                </a:ext>
              </a:extLst>
            </p:cNvPr>
            <p:cNvSpPr txBox="1"/>
            <p:nvPr/>
          </p:nvSpPr>
          <p:spPr>
            <a:xfrm>
              <a:off x="2079596" y="4501722"/>
              <a:ext cx="33032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94187E-A350-4546-B142-9855C3CF9BFA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30" name="Rectangle 1">
            <a:extLst>
              <a:ext uri="{FF2B5EF4-FFF2-40B4-BE49-F238E27FC236}">
                <a16:creationId xmlns:a16="http://schemas.microsoft.com/office/drawing/2014/main" id="{5E37D609-2B5C-4580-B61A-4663B411CAD3}"/>
              </a:ext>
            </a:extLst>
          </p:cNvPr>
          <p:cNvSpPr>
            <a:spLocks noChangeAspect="1"/>
          </p:cNvSpPr>
          <p:nvPr/>
        </p:nvSpPr>
        <p:spPr>
          <a:xfrm>
            <a:off x="2040140" y="4371348"/>
            <a:ext cx="760321" cy="757502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02FDC1-52C6-4100-966A-ED98AF241361}"/>
              </a:ext>
            </a:extLst>
          </p:cNvPr>
          <p:cNvSpPr txBox="1"/>
          <p:nvPr/>
        </p:nvSpPr>
        <p:spPr>
          <a:xfrm>
            <a:off x="8384518" y="380369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E665F2-CFA0-4673-99B6-8659323A3C50}"/>
              </a:ext>
            </a:extLst>
          </p:cNvPr>
          <p:cNvSpPr txBox="1"/>
          <p:nvPr/>
        </p:nvSpPr>
        <p:spPr>
          <a:xfrm>
            <a:off x="8384518" y="2792393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47810F-3FBA-446A-BCE3-DC14D946A090}"/>
              </a:ext>
            </a:extLst>
          </p:cNvPr>
          <p:cNvSpPr txBox="1"/>
          <p:nvPr/>
        </p:nvSpPr>
        <p:spPr>
          <a:xfrm>
            <a:off x="8384518" y="1586381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71FC12-611D-42C2-9E77-0AC45EF8D6E6}"/>
              </a:ext>
            </a:extLst>
          </p:cNvPr>
          <p:cNvSpPr txBox="1"/>
          <p:nvPr/>
        </p:nvSpPr>
        <p:spPr>
          <a:xfrm>
            <a:off x="9190820" y="694301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0D0B2E-BE8C-435C-9F6C-83D755B2D28A}"/>
              </a:ext>
            </a:extLst>
          </p:cNvPr>
          <p:cNvSpPr txBox="1"/>
          <p:nvPr/>
        </p:nvSpPr>
        <p:spPr>
          <a:xfrm>
            <a:off x="9190820" y="1897418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F97766-8A2D-4BB0-914C-2758C32EC438}"/>
              </a:ext>
            </a:extLst>
          </p:cNvPr>
          <p:cNvSpPr txBox="1"/>
          <p:nvPr/>
        </p:nvSpPr>
        <p:spPr>
          <a:xfrm>
            <a:off x="9190820" y="3100534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E6EA8E-8182-4397-B3A7-3970A1BDDB24}"/>
              </a:ext>
            </a:extLst>
          </p:cNvPr>
          <p:cNvSpPr txBox="1"/>
          <p:nvPr/>
        </p:nvSpPr>
        <p:spPr>
          <a:xfrm>
            <a:off x="7726783" y="5445023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CA2500-5BA5-407C-8D42-8809D7A9B150}"/>
              </a:ext>
            </a:extLst>
          </p:cNvPr>
          <p:cNvSpPr txBox="1"/>
          <p:nvPr/>
        </p:nvSpPr>
        <p:spPr>
          <a:xfrm>
            <a:off x="7726783" y="6092185"/>
            <a:ext cx="41984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C4A8AD-3391-4C4B-AFD7-C74D1FC9AFE6}"/>
              </a:ext>
            </a:extLst>
          </p:cNvPr>
          <p:cNvGrpSpPr/>
          <p:nvPr/>
        </p:nvGrpSpPr>
        <p:grpSpPr>
          <a:xfrm rot="19356937">
            <a:off x="931166" y="1692232"/>
            <a:ext cx="3265741" cy="4172186"/>
            <a:chOff x="500396" y="1895835"/>
            <a:chExt cx="3483312" cy="445014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B95198A-E95C-4E77-8F50-6DC67EB1AC04}"/>
                </a:ext>
              </a:extLst>
            </p:cNvPr>
            <p:cNvGrpSpPr/>
            <p:nvPr/>
          </p:nvGrpSpPr>
          <p:grpSpPr>
            <a:xfrm>
              <a:off x="500396" y="1895835"/>
              <a:ext cx="3483312" cy="4450146"/>
              <a:chOff x="1404499" y="2043145"/>
              <a:chExt cx="3483312" cy="4450146"/>
            </a:xfrm>
          </p:grpSpPr>
          <p:sp>
            <p:nvSpPr>
              <p:cNvPr id="9" name="Rectangle 11">
                <a:extLst>
                  <a:ext uri="{FF2B5EF4-FFF2-40B4-BE49-F238E27FC236}">
                    <a16:creationId xmlns:a16="http://schemas.microsoft.com/office/drawing/2014/main" id="{FD8AF530-6D8F-4888-8D5C-973ADCD2D09B}"/>
                  </a:ext>
                </a:extLst>
              </p:cNvPr>
              <p:cNvSpPr/>
              <p:nvPr/>
            </p:nvSpPr>
            <p:spPr>
              <a:xfrm>
                <a:off x="1950893" y="2985237"/>
                <a:ext cx="2390525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2390525" h="1116000">
                    <a:moveTo>
                      <a:pt x="235871" y="0"/>
                    </a:moveTo>
                    <a:lnTo>
                      <a:pt x="2154656" y="0"/>
                    </a:lnTo>
                    <a:cubicBezTo>
                      <a:pt x="2298210" y="310471"/>
                      <a:pt x="2396706" y="714290"/>
                      <a:pt x="2390224" y="1069686"/>
                    </a:cubicBezTo>
                    <a:lnTo>
                      <a:pt x="2387265" y="1116000"/>
                    </a:lnTo>
                    <a:lnTo>
                      <a:pt x="3263" y="1116000"/>
                    </a:lnTo>
                    <a:cubicBezTo>
                      <a:pt x="665" y="1100130"/>
                      <a:pt x="302" y="1084652"/>
                      <a:pt x="302" y="1069685"/>
                    </a:cubicBezTo>
                    <a:cubicBezTo>
                      <a:pt x="-6179" y="714290"/>
                      <a:pt x="92317" y="310471"/>
                      <a:pt x="2358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Rectangle 12">
                <a:extLst>
                  <a:ext uri="{FF2B5EF4-FFF2-40B4-BE49-F238E27FC236}">
                    <a16:creationId xmlns:a16="http://schemas.microsoft.com/office/drawing/2014/main" id="{D01A8D53-E302-4747-8EA1-403D30F1031F}"/>
                  </a:ext>
                </a:extLst>
              </p:cNvPr>
              <p:cNvSpPr/>
              <p:nvPr/>
            </p:nvSpPr>
            <p:spPr>
              <a:xfrm>
                <a:off x="1670119" y="4181264"/>
                <a:ext cx="2952072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2952072" h="1116000">
                    <a:moveTo>
                      <a:pt x="284416" y="0"/>
                    </a:moveTo>
                    <a:lnTo>
                      <a:pt x="2666659" y="0"/>
                    </a:lnTo>
                    <a:cubicBezTo>
                      <a:pt x="2658933" y="175805"/>
                      <a:pt x="2609068" y="405909"/>
                      <a:pt x="2539680" y="642275"/>
                    </a:cubicBezTo>
                    <a:lnTo>
                      <a:pt x="2849820" y="831816"/>
                    </a:lnTo>
                    <a:lnTo>
                      <a:pt x="2952072" y="1116000"/>
                    </a:lnTo>
                    <a:lnTo>
                      <a:pt x="0" y="1116000"/>
                    </a:lnTo>
                    <a:lnTo>
                      <a:pt x="102252" y="831816"/>
                    </a:lnTo>
                    <a:lnTo>
                      <a:pt x="411552" y="642787"/>
                    </a:lnTo>
                    <a:cubicBezTo>
                      <a:pt x="342079" y="406245"/>
                      <a:pt x="292147" y="175934"/>
                      <a:pt x="2844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ectangle 13">
                <a:extLst>
                  <a:ext uri="{FF2B5EF4-FFF2-40B4-BE49-F238E27FC236}">
                    <a16:creationId xmlns:a16="http://schemas.microsoft.com/office/drawing/2014/main" id="{06513E8C-4E3C-490A-B384-727A60B8200A}"/>
                  </a:ext>
                </a:extLst>
              </p:cNvPr>
              <p:cNvSpPr/>
              <p:nvPr/>
            </p:nvSpPr>
            <p:spPr>
              <a:xfrm>
                <a:off x="1404499" y="5377291"/>
                <a:ext cx="3483312" cy="1116000"/>
              </a:xfrm>
              <a:custGeom>
                <a:avLst/>
                <a:gdLst/>
                <a:ahLst/>
                <a:cxnLst/>
                <a:rect l="l" t="t" r="r" b="b"/>
                <a:pathLst>
                  <a:path w="3483312" h="1116000">
                    <a:moveTo>
                      <a:pt x="1898185" y="1105560"/>
                    </a:moveTo>
                    <a:lnTo>
                      <a:pt x="1919880" y="1116000"/>
                    </a:lnTo>
                    <a:lnTo>
                      <a:pt x="1908776" y="1116000"/>
                    </a:lnTo>
                    <a:cubicBezTo>
                      <a:pt x="1905979" y="1111563"/>
                      <a:pt x="1902100" y="1108505"/>
                      <a:pt x="1898185" y="1105560"/>
                    </a:cubicBezTo>
                    <a:close/>
                    <a:moveTo>
                      <a:pt x="260668" y="0"/>
                    </a:moveTo>
                    <a:lnTo>
                      <a:pt x="3222644" y="0"/>
                    </a:lnTo>
                    <a:lnTo>
                      <a:pt x="3483312" y="724461"/>
                    </a:lnTo>
                    <a:lnTo>
                      <a:pt x="2489111" y="354812"/>
                    </a:lnTo>
                    <a:cubicBezTo>
                      <a:pt x="2465120" y="480738"/>
                      <a:pt x="2446948" y="534340"/>
                      <a:pt x="2365708" y="674887"/>
                    </a:cubicBezTo>
                    <a:cubicBezTo>
                      <a:pt x="2291173" y="814963"/>
                      <a:pt x="2172951" y="936315"/>
                      <a:pt x="2076571" y="1067029"/>
                    </a:cubicBezTo>
                    <a:lnTo>
                      <a:pt x="1413587" y="1067029"/>
                    </a:lnTo>
                    <a:cubicBezTo>
                      <a:pt x="1317208" y="936315"/>
                      <a:pt x="1208344" y="821204"/>
                      <a:pt x="1124449" y="674887"/>
                    </a:cubicBezTo>
                    <a:cubicBezTo>
                      <a:pt x="1052663" y="558938"/>
                      <a:pt x="1024571" y="508523"/>
                      <a:pt x="993354" y="355127"/>
                    </a:cubicBezTo>
                    <a:lnTo>
                      <a:pt x="0" y="7244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Diagonal Stripe 17">
                <a:extLst>
                  <a:ext uri="{FF2B5EF4-FFF2-40B4-BE49-F238E27FC236}">
                    <a16:creationId xmlns:a16="http://schemas.microsoft.com/office/drawing/2014/main" id="{0EDFC7C3-F0F6-403B-B244-862EE24053E9}"/>
                  </a:ext>
                </a:extLst>
              </p:cNvPr>
              <p:cNvSpPr/>
              <p:nvPr/>
            </p:nvSpPr>
            <p:spPr>
              <a:xfrm rot="13500000">
                <a:off x="2388166" y="2062690"/>
                <a:ext cx="1515978" cy="1476887"/>
              </a:xfrm>
              <a:custGeom>
                <a:avLst/>
                <a:gdLst/>
                <a:ahLst/>
                <a:cxnLst/>
                <a:rect l="l" t="t" r="r" b="b"/>
                <a:pathLst>
                  <a:path w="1515978" h="1476887">
                    <a:moveTo>
                      <a:pt x="1432872" y="1407768"/>
                    </a:moveTo>
                    <a:cubicBezTo>
                      <a:pt x="1044152" y="1532778"/>
                      <a:pt x="463423" y="1466296"/>
                      <a:pt x="96513" y="1380535"/>
                    </a:cubicBezTo>
                    <a:lnTo>
                      <a:pt x="0" y="1347296"/>
                    </a:lnTo>
                    <a:lnTo>
                      <a:pt x="1347296" y="0"/>
                    </a:lnTo>
                    <a:cubicBezTo>
                      <a:pt x="1360006" y="32393"/>
                      <a:pt x="1370814" y="64720"/>
                      <a:pt x="1380535" y="96513"/>
                    </a:cubicBezTo>
                    <a:cubicBezTo>
                      <a:pt x="1465987" y="462097"/>
                      <a:pt x="1607423" y="1036327"/>
                      <a:pt x="1432872" y="1407768"/>
                    </a:cubicBezTo>
                    <a:close/>
                    <a:moveTo>
                      <a:pt x="1430390" y="1413759"/>
                    </a:moveTo>
                    <a:cubicBezTo>
                      <a:pt x="1431325" y="1411814"/>
                      <a:pt x="1432251" y="1409863"/>
                      <a:pt x="1432872" y="1407768"/>
                    </a:cubicBezTo>
                    <a:lnTo>
                      <a:pt x="1434816" y="14072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2F1C04-2BB2-4497-9639-84A42BC8BDD5}"/>
                </a:ext>
              </a:extLst>
            </p:cNvPr>
            <p:cNvSpPr txBox="1"/>
            <p:nvPr/>
          </p:nvSpPr>
          <p:spPr>
            <a:xfrm>
              <a:off x="1637872" y="2386623"/>
              <a:ext cx="1208361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196A46-0DDE-484F-942E-40EE2C5F9FEF}"/>
                </a:ext>
              </a:extLst>
            </p:cNvPr>
            <p:cNvSpPr txBox="1"/>
            <p:nvPr/>
          </p:nvSpPr>
          <p:spPr>
            <a:xfrm>
              <a:off x="1637873" y="3417722"/>
              <a:ext cx="1208361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B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F81B3A-A9AA-4BB9-8C9E-3685B6228DA0}"/>
                </a:ext>
              </a:extLst>
            </p:cNvPr>
            <p:cNvSpPr txBox="1"/>
            <p:nvPr/>
          </p:nvSpPr>
          <p:spPr>
            <a:xfrm>
              <a:off x="1637872" y="4663345"/>
              <a:ext cx="1208361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C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891CB7-B63E-410B-A712-BBC7C974CD72}"/>
                </a:ext>
              </a:extLst>
            </p:cNvPr>
            <p:cNvSpPr txBox="1"/>
            <p:nvPr/>
          </p:nvSpPr>
          <p:spPr>
            <a:xfrm>
              <a:off x="1637871" y="5671456"/>
              <a:ext cx="1208361" cy="3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D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DCB5E3-0FAC-4D52-AF75-BB9D59C0221A}"/>
              </a:ext>
            </a:extLst>
          </p:cNvPr>
          <p:cNvGrpSpPr/>
          <p:nvPr/>
        </p:nvGrpSpPr>
        <p:grpSpPr>
          <a:xfrm>
            <a:off x="5029201" y="5156196"/>
            <a:ext cx="6223517" cy="929826"/>
            <a:chOff x="5029201" y="5156196"/>
            <a:chExt cx="6223517" cy="92982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720C986-0CFF-42E0-BD12-C2B6D7FA2407}"/>
                </a:ext>
              </a:extLst>
            </p:cNvPr>
            <p:cNvGrpSpPr/>
            <p:nvPr/>
          </p:nvGrpSpPr>
          <p:grpSpPr>
            <a:xfrm>
              <a:off x="5029201" y="5156196"/>
              <a:ext cx="6223517" cy="929826"/>
              <a:chOff x="-643405" y="2826095"/>
              <a:chExt cx="6223517" cy="92982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BA1E0D2-E7F3-49D3-8B27-C8E585519234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BD2922-2A22-42F1-958A-434E595EC201}"/>
                  </a:ext>
                </a:extLst>
              </p:cNvPr>
              <p:cNvSpPr txBox="1"/>
              <p:nvPr/>
            </p:nvSpPr>
            <p:spPr>
              <a:xfrm>
                <a:off x="-643405" y="3109590"/>
                <a:ext cx="55450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I hope and I believe that this Template will your Time, Money and Reputation. 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DA6D8B-0288-474A-AC08-BC62BB9BA8F9}"/>
                  </a:ext>
                </a:extLst>
              </p:cNvPr>
              <p:cNvSpPr txBox="1"/>
              <p:nvPr/>
            </p:nvSpPr>
            <p:spPr>
              <a:xfrm>
                <a:off x="1043608" y="2832591"/>
                <a:ext cx="38569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CF80318-FA5E-4DB1-B4E0-6ECF88A8DB31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>
                <a:off x="-544532" y="3096114"/>
                <a:ext cx="5577625" cy="3491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Parallelogram 30">
              <a:extLst>
                <a:ext uri="{FF2B5EF4-FFF2-40B4-BE49-F238E27FC236}">
                  <a16:creationId xmlns:a16="http://schemas.microsoft.com/office/drawing/2014/main" id="{3A40CE72-BA92-4880-A815-CDEE6E08C519}"/>
                </a:ext>
              </a:extLst>
            </p:cNvPr>
            <p:cNvSpPr/>
            <p:nvPr/>
          </p:nvSpPr>
          <p:spPr>
            <a:xfrm flipH="1">
              <a:off x="10852930" y="5287505"/>
              <a:ext cx="276735" cy="277420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25E787-3CDC-4125-93F2-723BD1378F68}"/>
              </a:ext>
            </a:extLst>
          </p:cNvPr>
          <p:cNvGrpSpPr/>
          <p:nvPr/>
        </p:nvGrpSpPr>
        <p:grpSpPr>
          <a:xfrm>
            <a:off x="5029200" y="2886863"/>
            <a:ext cx="6223518" cy="929826"/>
            <a:chOff x="5029200" y="2886863"/>
            <a:chExt cx="6223518" cy="92982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430B264-2F67-4A2F-B4B7-A61C3C36D66D}"/>
                </a:ext>
              </a:extLst>
            </p:cNvPr>
            <p:cNvGrpSpPr/>
            <p:nvPr/>
          </p:nvGrpSpPr>
          <p:grpSpPr>
            <a:xfrm>
              <a:off x="5029200" y="2886863"/>
              <a:ext cx="6223518" cy="929826"/>
              <a:chOff x="-643406" y="2826095"/>
              <a:chExt cx="6223518" cy="929826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DB720A0-CC40-4122-8BE9-68A3DD60415B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6F90BB-98E7-4EF0-A2AF-AC027B5DA373}"/>
                  </a:ext>
                </a:extLst>
              </p:cNvPr>
              <p:cNvSpPr txBox="1"/>
              <p:nvPr/>
            </p:nvSpPr>
            <p:spPr>
              <a:xfrm>
                <a:off x="-186206" y="3109590"/>
                <a:ext cx="50878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I hope and I believe that this Template will your Time, Money and Reputation. 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D864D3-EDB7-4CEF-AD46-309DFF4BF966}"/>
                  </a:ext>
                </a:extLst>
              </p:cNvPr>
              <p:cNvSpPr txBox="1"/>
              <p:nvPr/>
            </p:nvSpPr>
            <p:spPr>
              <a:xfrm>
                <a:off x="-186108" y="2832591"/>
                <a:ext cx="50866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96866C2-8FDE-435E-B73C-CB52FAF23BBC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 flipV="1">
                <a:off x="-643406" y="3099605"/>
                <a:ext cx="5676499" cy="9985"/>
              </a:xfrm>
              <a:prstGeom prst="line">
                <a:avLst/>
              </a:prstGeom>
              <a:ln>
                <a:solidFill>
                  <a:schemeClr val="accent3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130">
              <a:extLst>
                <a:ext uri="{FF2B5EF4-FFF2-40B4-BE49-F238E27FC236}">
                  <a16:creationId xmlns:a16="http://schemas.microsoft.com/office/drawing/2014/main" id="{6A4C0E4D-BABB-461A-9258-A82E515B0FBF}"/>
                </a:ext>
              </a:extLst>
            </p:cNvPr>
            <p:cNvSpPr/>
            <p:nvPr/>
          </p:nvSpPr>
          <p:spPr>
            <a:xfrm>
              <a:off x="10847498" y="3036614"/>
              <a:ext cx="266279" cy="267488"/>
            </a:xfrm>
            <a:custGeom>
              <a:avLst/>
              <a:gdLst/>
              <a:ahLst/>
              <a:cxnLst/>
              <a:rect l="l" t="t" r="r" b="b"/>
              <a:pathLst>
                <a:path w="371900" h="373588">
                  <a:moveTo>
                    <a:pt x="297080" y="129105"/>
                  </a:moveTo>
                  <a:lnTo>
                    <a:pt x="284273" y="219737"/>
                  </a:lnTo>
                  <a:lnTo>
                    <a:pt x="305496" y="219737"/>
                  </a:lnTo>
                  <a:lnTo>
                    <a:pt x="333001" y="129105"/>
                  </a:lnTo>
                  <a:close/>
                  <a:moveTo>
                    <a:pt x="228265" y="129105"/>
                  </a:moveTo>
                  <a:lnTo>
                    <a:pt x="228265" y="219737"/>
                  </a:lnTo>
                  <a:lnTo>
                    <a:pt x="250807" y="219737"/>
                  </a:lnTo>
                  <a:lnTo>
                    <a:pt x="263614" y="129105"/>
                  </a:lnTo>
                  <a:close/>
                  <a:moveTo>
                    <a:pt x="157021" y="129105"/>
                  </a:moveTo>
                  <a:lnTo>
                    <a:pt x="175826" y="219737"/>
                  </a:lnTo>
                  <a:lnTo>
                    <a:pt x="195129" y="219737"/>
                  </a:lnTo>
                  <a:lnTo>
                    <a:pt x="195129" y="129105"/>
                  </a:lnTo>
                  <a:close/>
                  <a:moveTo>
                    <a:pt x="93087" y="129105"/>
                  </a:moveTo>
                  <a:lnTo>
                    <a:pt x="117372" y="219737"/>
                  </a:lnTo>
                  <a:lnTo>
                    <a:pt x="141984" y="219737"/>
                  </a:lnTo>
                  <a:lnTo>
                    <a:pt x="123179" y="129105"/>
                  </a:lnTo>
                  <a:close/>
                  <a:moveTo>
                    <a:pt x="58494" y="0"/>
                  </a:moveTo>
                  <a:lnTo>
                    <a:pt x="84208" y="95969"/>
                  </a:lnTo>
                  <a:lnTo>
                    <a:pt x="354346" y="95969"/>
                  </a:lnTo>
                  <a:lnTo>
                    <a:pt x="354346" y="97437"/>
                  </a:lnTo>
                  <a:cubicBezTo>
                    <a:pt x="356087" y="96136"/>
                    <a:pt x="357928" y="96353"/>
                    <a:pt x="359747" y="96905"/>
                  </a:cubicBezTo>
                  <a:lnTo>
                    <a:pt x="360371" y="97095"/>
                  </a:lnTo>
                  <a:cubicBezTo>
                    <a:pt x="368954" y="99700"/>
                    <a:pt x="373801" y="108770"/>
                    <a:pt x="371196" y="117354"/>
                  </a:cubicBezTo>
                  <a:lnTo>
                    <a:pt x="333339" y="242097"/>
                  </a:lnTo>
                  <a:cubicBezTo>
                    <a:pt x="331591" y="247858"/>
                    <a:pt x="326929" y="251935"/>
                    <a:pt x="321206" y="252122"/>
                  </a:cubicBezTo>
                  <a:lnTo>
                    <a:pt x="321206" y="252873"/>
                  </a:lnTo>
                  <a:lnTo>
                    <a:pt x="313576" y="252873"/>
                  </a:lnTo>
                  <a:cubicBezTo>
                    <a:pt x="313378" y="253010"/>
                    <a:pt x="313229" y="252967"/>
                    <a:pt x="313080" y="252922"/>
                  </a:cubicBezTo>
                  <a:lnTo>
                    <a:pt x="312919" y="252873"/>
                  </a:lnTo>
                  <a:lnTo>
                    <a:pt x="126251" y="252873"/>
                  </a:lnTo>
                  <a:lnTo>
                    <a:pt x="133971" y="281687"/>
                  </a:lnTo>
                  <a:lnTo>
                    <a:pt x="321075" y="281687"/>
                  </a:lnTo>
                  <a:lnTo>
                    <a:pt x="321075" y="314823"/>
                  </a:lnTo>
                  <a:lnTo>
                    <a:pt x="318480" y="314823"/>
                  </a:lnTo>
                  <a:cubicBezTo>
                    <a:pt x="329614" y="318311"/>
                    <a:pt x="336414" y="328969"/>
                    <a:pt x="336414" y="341215"/>
                  </a:cubicBezTo>
                  <a:cubicBezTo>
                    <a:pt x="336414" y="359094"/>
                    <a:pt x="321920" y="373588"/>
                    <a:pt x="304041" y="373588"/>
                  </a:cubicBezTo>
                  <a:cubicBezTo>
                    <a:pt x="286162" y="373588"/>
                    <a:pt x="271668" y="359094"/>
                    <a:pt x="271668" y="341215"/>
                  </a:cubicBezTo>
                  <a:cubicBezTo>
                    <a:pt x="271668" y="328969"/>
                    <a:pt x="278468" y="318311"/>
                    <a:pt x="289602" y="314823"/>
                  </a:cubicBezTo>
                  <a:lnTo>
                    <a:pt x="142850" y="314823"/>
                  </a:lnTo>
                  <a:lnTo>
                    <a:pt x="143397" y="316865"/>
                  </a:lnTo>
                  <a:cubicBezTo>
                    <a:pt x="151629" y="321811"/>
                    <a:pt x="156401" y="330956"/>
                    <a:pt x="156401" y="341215"/>
                  </a:cubicBezTo>
                  <a:cubicBezTo>
                    <a:pt x="156401" y="359094"/>
                    <a:pt x="141907" y="373588"/>
                    <a:pt x="124028" y="373588"/>
                  </a:cubicBezTo>
                  <a:cubicBezTo>
                    <a:pt x="106149" y="373588"/>
                    <a:pt x="91655" y="359094"/>
                    <a:pt x="91655" y="341215"/>
                  </a:cubicBezTo>
                  <a:cubicBezTo>
                    <a:pt x="91655" y="329356"/>
                    <a:pt x="98032" y="318986"/>
                    <a:pt x="108649" y="315212"/>
                  </a:cubicBezTo>
                  <a:lnTo>
                    <a:pt x="33542" y="34909"/>
                  </a:lnTo>
                  <a:lnTo>
                    <a:pt x="0" y="34909"/>
                  </a:lnTo>
                  <a:lnTo>
                    <a:pt x="0" y="1773"/>
                  </a:lnTo>
                  <a:lnTo>
                    <a:pt x="51879" y="17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650F3C-02B4-4530-8814-B6146D741E3C}"/>
              </a:ext>
            </a:extLst>
          </p:cNvPr>
          <p:cNvGrpSpPr/>
          <p:nvPr/>
        </p:nvGrpSpPr>
        <p:grpSpPr>
          <a:xfrm>
            <a:off x="3835914" y="1752197"/>
            <a:ext cx="7416805" cy="929826"/>
            <a:chOff x="3835914" y="1752197"/>
            <a:chExt cx="7416805" cy="92982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BB1082-6408-42E6-B118-1EC716B82051}"/>
                </a:ext>
              </a:extLst>
            </p:cNvPr>
            <p:cNvGrpSpPr/>
            <p:nvPr/>
          </p:nvGrpSpPr>
          <p:grpSpPr>
            <a:xfrm>
              <a:off x="3835914" y="1752197"/>
              <a:ext cx="7416805" cy="929826"/>
              <a:chOff x="-1836693" y="2826095"/>
              <a:chExt cx="7416805" cy="92982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3B6D332-2E05-4A17-BF70-F6F94B0D2143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9DE91B-0439-43E3-AF7A-045171B88AAB}"/>
                  </a:ext>
                </a:extLst>
              </p:cNvPr>
              <p:cNvSpPr txBox="1"/>
              <p:nvPr/>
            </p:nvSpPr>
            <p:spPr>
              <a:xfrm>
                <a:off x="-1704110" y="3109590"/>
                <a:ext cx="66057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I hope and I believe that this Template will your Time, Money and Reputation. Get a modern PowerPoint  Presentation that is beautifully designed. 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5F44D5-3EF1-4537-8635-3CECAAEDE2E3}"/>
                  </a:ext>
                </a:extLst>
              </p:cNvPr>
              <p:cNvSpPr txBox="1"/>
              <p:nvPr/>
            </p:nvSpPr>
            <p:spPr>
              <a:xfrm>
                <a:off x="-1704110" y="2832591"/>
                <a:ext cx="66046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D65D608-E69B-4B3B-9C99-9F0C64D889BF}"/>
                  </a:ext>
                </a:extLst>
              </p:cNvPr>
              <p:cNvCxnSpPr>
                <a:cxnSpLocks/>
                <a:endCxn id="30" idx="2"/>
              </p:cNvCxnSpPr>
              <p:nvPr/>
            </p:nvCxnSpPr>
            <p:spPr>
              <a:xfrm>
                <a:off x="-1836693" y="3099605"/>
                <a:ext cx="6869786" cy="0"/>
              </a:xfrm>
              <a:prstGeom prst="line">
                <a:avLst/>
              </a:prstGeom>
              <a:ln>
                <a:solidFill>
                  <a:schemeClr val="accent4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285E8E7C-C3FB-4EDB-9739-55FC75246A6C}"/>
                </a:ext>
              </a:extLst>
            </p:cNvPr>
            <p:cNvSpPr/>
            <p:nvPr/>
          </p:nvSpPr>
          <p:spPr>
            <a:xfrm>
              <a:off x="10837116" y="1879670"/>
              <a:ext cx="292549" cy="292074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879D6D5-0194-4FA9-9850-1A6CC6FBCA36}"/>
              </a:ext>
            </a:extLst>
          </p:cNvPr>
          <p:cNvGrpSpPr/>
          <p:nvPr/>
        </p:nvGrpSpPr>
        <p:grpSpPr>
          <a:xfrm>
            <a:off x="5295501" y="4021529"/>
            <a:ext cx="5957216" cy="929826"/>
            <a:chOff x="5295501" y="4021529"/>
            <a:chExt cx="5957216" cy="92982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D514B88-8ECA-4788-BD25-3A30CF2E6473}"/>
                </a:ext>
              </a:extLst>
            </p:cNvPr>
            <p:cNvGrpSpPr/>
            <p:nvPr/>
          </p:nvGrpSpPr>
          <p:grpSpPr>
            <a:xfrm>
              <a:off x="5295501" y="4021529"/>
              <a:ext cx="5957216" cy="929826"/>
              <a:chOff x="-377104" y="2826095"/>
              <a:chExt cx="5957216" cy="929826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9ACF584-9FAE-4842-B7ED-EC0604476F2B}"/>
                  </a:ext>
                </a:extLst>
              </p:cNvPr>
              <p:cNvSpPr/>
              <p:nvPr/>
            </p:nvSpPr>
            <p:spPr>
              <a:xfrm>
                <a:off x="5033093" y="2826095"/>
                <a:ext cx="547019" cy="54701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CB335AF-B227-4CC9-BE0E-8B36EEB043BF}"/>
                  </a:ext>
                </a:extLst>
              </p:cNvPr>
              <p:cNvSpPr txBox="1"/>
              <p:nvPr/>
            </p:nvSpPr>
            <p:spPr>
              <a:xfrm>
                <a:off x="-360293" y="3109590"/>
                <a:ext cx="52619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I hope and I believe that this Template will your Time, Money and Reputation. 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7D0F3A-F58C-48C3-8E1A-36F8BBC0FB81}"/>
                  </a:ext>
                </a:extLst>
              </p:cNvPr>
              <p:cNvSpPr txBox="1"/>
              <p:nvPr/>
            </p:nvSpPr>
            <p:spPr>
              <a:xfrm>
                <a:off x="-377104" y="2832591"/>
                <a:ext cx="52776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0BA5866-492F-488C-9E7D-A4D884C726B4}"/>
                  </a:ext>
                </a:extLst>
              </p:cNvPr>
              <p:cNvCxnSpPr>
                <a:cxnSpLocks/>
                <a:endCxn id="37" idx="2"/>
              </p:cNvCxnSpPr>
              <p:nvPr/>
            </p:nvCxnSpPr>
            <p:spPr>
              <a:xfrm flipV="1">
                <a:off x="-291139" y="3099605"/>
                <a:ext cx="5324232" cy="16044"/>
              </a:xfrm>
              <a:prstGeom prst="line">
                <a:avLst/>
              </a:prstGeom>
              <a:ln>
                <a:solidFill>
                  <a:schemeClr val="accent2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E1D722F8-0683-43A8-B763-257F0DD9D8B7}"/>
                </a:ext>
              </a:extLst>
            </p:cNvPr>
            <p:cNvSpPr/>
            <p:nvPr/>
          </p:nvSpPr>
          <p:spPr>
            <a:xfrm>
              <a:off x="10811037" y="4110790"/>
              <a:ext cx="336343" cy="271454"/>
            </a:xfrm>
            <a:custGeom>
              <a:avLst/>
              <a:gdLst/>
              <a:ahLst/>
              <a:cxnLst/>
              <a:rect l="l" t="t" r="r" b="b"/>
              <a:pathLst>
                <a:path w="3307788" h="2669631">
                  <a:moveTo>
                    <a:pt x="2793832" y="1478391"/>
                  </a:moveTo>
                  <a:cubicBezTo>
                    <a:pt x="2772990" y="1635402"/>
                    <a:pt x="2717678" y="1784517"/>
                    <a:pt x="2633007" y="1915952"/>
                  </a:cubicBezTo>
                  <a:cubicBezTo>
                    <a:pt x="2695386" y="1951862"/>
                    <a:pt x="2772768" y="1955673"/>
                    <a:pt x="2841607" y="1924185"/>
                  </a:cubicBezTo>
                  <a:cubicBezTo>
                    <a:pt x="2943442" y="1877605"/>
                    <a:pt x="2999062" y="1766364"/>
                    <a:pt x="2975226" y="1656948"/>
                  </a:cubicBezTo>
                  <a:cubicBezTo>
                    <a:pt x="2955176" y="1564911"/>
                    <a:pt x="2883463" y="1495086"/>
                    <a:pt x="2793832" y="1478391"/>
                  </a:cubicBezTo>
                  <a:close/>
                  <a:moveTo>
                    <a:pt x="2807611" y="1247700"/>
                  </a:moveTo>
                  <a:lnTo>
                    <a:pt x="2807472" y="1256060"/>
                  </a:lnTo>
                  <a:cubicBezTo>
                    <a:pt x="2994195" y="1281771"/>
                    <a:pt x="3148201" y="1421768"/>
                    <a:pt x="3189276" y="1610317"/>
                  </a:cubicBezTo>
                  <a:cubicBezTo>
                    <a:pt x="3235041" y="1820393"/>
                    <a:pt x="3128252" y="2033972"/>
                    <a:pt x="2932732" y="2123406"/>
                  </a:cubicBezTo>
                  <a:cubicBezTo>
                    <a:pt x="2789297" y="2189015"/>
                    <a:pt x="2626543" y="2174805"/>
                    <a:pt x="2499470" y="2094044"/>
                  </a:cubicBezTo>
                  <a:cubicBezTo>
                    <a:pt x="2427194" y="2172627"/>
                    <a:pt x="2343030" y="2241391"/>
                    <a:pt x="2248861" y="2297980"/>
                  </a:cubicBezTo>
                  <a:cubicBezTo>
                    <a:pt x="2178351" y="2340352"/>
                    <a:pt x="2104446" y="2374567"/>
                    <a:pt x="2027600" y="2398134"/>
                  </a:cubicBezTo>
                  <a:lnTo>
                    <a:pt x="3307788" y="2397615"/>
                  </a:lnTo>
                  <a:cubicBezTo>
                    <a:pt x="3265361" y="2549905"/>
                    <a:pt x="2537441" y="2669620"/>
                    <a:pt x="1653814" y="2669631"/>
                  </a:cubicBezTo>
                  <a:cubicBezTo>
                    <a:pt x="773102" y="2669642"/>
                    <a:pt x="46417" y="2550707"/>
                    <a:pt x="0" y="2398955"/>
                  </a:cubicBezTo>
                  <a:lnTo>
                    <a:pt x="1280678" y="2398436"/>
                  </a:lnTo>
                  <a:cubicBezTo>
                    <a:pt x="1203764" y="2374915"/>
                    <a:pt x="1129786" y="2340732"/>
                    <a:pt x="1059201" y="2298380"/>
                  </a:cubicBezTo>
                  <a:cubicBezTo>
                    <a:pt x="693039" y="2078675"/>
                    <a:pt x="477900" y="1674935"/>
                    <a:pt x="499745" y="1248476"/>
                  </a:cubicBezTo>
                  <a:close/>
                  <a:moveTo>
                    <a:pt x="1331611" y="201752"/>
                  </a:moveTo>
                  <a:cubicBezTo>
                    <a:pt x="1206335" y="290902"/>
                    <a:pt x="1124761" y="308382"/>
                    <a:pt x="1132336" y="435988"/>
                  </a:cubicBezTo>
                  <a:cubicBezTo>
                    <a:pt x="1160888" y="640507"/>
                    <a:pt x="1527973" y="617783"/>
                    <a:pt x="1498839" y="840365"/>
                  </a:cubicBezTo>
                  <a:cubicBezTo>
                    <a:pt x="1455138" y="960979"/>
                    <a:pt x="1395705" y="987199"/>
                    <a:pt x="1213910" y="1052459"/>
                  </a:cubicBezTo>
                  <a:cubicBezTo>
                    <a:pt x="1331028" y="972050"/>
                    <a:pt x="1364241" y="921357"/>
                    <a:pt x="1360745" y="809484"/>
                  </a:cubicBezTo>
                  <a:cubicBezTo>
                    <a:pt x="1360746" y="646916"/>
                    <a:pt x="1111360" y="626523"/>
                    <a:pt x="1020462" y="495421"/>
                  </a:cubicBezTo>
                  <a:cubicBezTo>
                    <a:pt x="941218" y="374224"/>
                    <a:pt x="1061250" y="280996"/>
                    <a:pt x="1331611" y="201752"/>
                  </a:cubicBezTo>
                  <a:close/>
                  <a:moveTo>
                    <a:pt x="2164365" y="80223"/>
                  </a:moveTo>
                  <a:cubicBezTo>
                    <a:pt x="2021192" y="182108"/>
                    <a:pt x="1927964" y="202086"/>
                    <a:pt x="1936621" y="347922"/>
                  </a:cubicBezTo>
                  <a:cubicBezTo>
                    <a:pt x="1969252" y="581657"/>
                    <a:pt x="2388778" y="555687"/>
                    <a:pt x="2355482" y="810066"/>
                  </a:cubicBezTo>
                  <a:cubicBezTo>
                    <a:pt x="2305538" y="947910"/>
                    <a:pt x="2237615" y="977876"/>
                    <a:pt x="2029849" y="1052459"/>
                  </a:cubicBezTo>
                  <a:cubicBezTo>
                    <a:pt x="2163698" y="960563"/>
                    <a:pt x="2201656" y="902628"/>
                    <a:pt x="2197660" y="774773"/>
                  </a:cubicBezTo>
                  <a:cubicBezTo>
                    <a:pt x="2197661" y="588982"/>
                    <a:pt x="1912649" y="565676"/>
                    <a:pt x="1808765" y="415844"/>
                  </a:cubicBezTo>
                  <a:cubicBezTo>
                    <a:pt x="1718201" y="277334"/>
                    <a:pt x="1855380" y="170787"/>
                    <a:pt x="2164365" y="80223"/>
                  </a:cubicBezTo>
                  <a:close/>
                  <a:moveTo>
                    <a:pt x="1754169" y="0"/>
                  </a:moveTo>
                  <a:cubicBezTo>
                    <a:pt x="1583512" y="121444"/>
                    <a:pt x="1472387" y="145257"/>
                    <a:pt x="1482706" y="319088"/>
                  </a:cubicBezTo>
                  <a:cubicBezTo>
                    <a:pt x="1521601" y="597693"/>
                    <a:pt x="2021663" y="566738"/>
                    <a:pt x="1981975" y="869950"/>
                  </a:cubicBezTo>
                  <a:cubicBezTo>
                    <a:pt x="1922443" y="1034256"/>
                    <a:pt x="1841481" y="1069974"/>
                    <a:pt x="1593831" y="1158875"/>
                  </a:cubicBezTo>
                  <a:cubicBezTo>
                    <a:pt x="1753374" y="1049338"/>
                    <a:pt x="1798619" y="980281"/>
                    <a:pt x="1793856" y="827882"/>
                  </a:cubicBezTo>
                  <a:cubicBezTo>
                    <a:pt x="1793857" y="606424"/>
                    <a:pt x="1454132" y="578644"/>
                    <a:pt x="1330306" y="400050"/>
                  </a:cubicBezTo>
                  <a:cubicBezTo>
                    <a:pt x="1222356" y="234950"/>
                    <a:pt x="1385869" y="107950"/>
                    <a:pt x="17541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41" name="Parallelogram 30">
            <a:extLst>
              <a:ext uri="{FF2B5EF4-FFF2-40B4-BE49-F238E27FC236}">
                <a16:creationId xmlns:a16="http://schemas.microsoft.com/office/drawing/2014/main" id="{E0FEB8E2-2B90-4B3D-973E-956A06ACA9CB}"/>
              </a:ext>
            </a:extLst>
          </p:cNvPr>
          <p:cNvSpPr/>
          <p:nvPr/>
        </p:nvSpPr>
        <p:spPr>
          <a:xfrm rot="19380000" flipH="1">
            <a:off x="3195903" y="4620011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130">
            <a:extLst>
              <a:ext uri="{FF2B5EF4-FFF2-40B4-BE49-F238E27FC236}">
                <a16:creationId xmlns:a16="http://schemas.microsoft.com/office/drawing/2014/main" id="{B13FAA51-FBBA-4F21-B634-64B5FD492410}"/>
              </a:ext>
            </a:extLst>
          </p:cNvPr>
          <p:cNvSpPr/>
          <p:nvPr/>
        </p:nvSpPr>
        <p:spPr>
          <a:xfrm rot="19380000">
            <a:off x="1812175" y="2969100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9DD4C5F7-0D9C-4DA8-AABD-9BDD3C72EA1C}"/>
              </a:ext>
            </a:extLst>
          </p:cNvPr>
          <p:cNvSpPr/>
          <p:nvPr/>
        </p:nvSpPr>
        <p:spPr>
          <a:xfrm rot="19380000">
            <a:off x="1245500" y="2164358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Freeform 18">
            <a:extLst>
              <a:ext uri="{FF2B5EF4-FFF2-40B4-BE49-F238E27FC236}">
                <a16:creationId xmlns:a16="http://schemas.microsoft.com/office/drawing/2014/main" id="{91CE22F6-13F8-41BF-954D-6DD0F2E2A4C4}"/>
              </a:ext>
            </a:extLst>
          </p:cNvPr>
          <p:cNvSpPr/>
          <p:nvPr/>
        </p:nvSpPr>
        <p:spPr>
          <a:xfrm rot="19380000">
            <a:off x="2481490" y="3849040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CEDD89-FB95-4698-A951-8D667DAD61F7}"/>
              </a:ext>
            </a:extLst>
          </p:cNvPr>
          <p:cNvCxnSpPr/>
          <p:nvPr/>
        </p:nvCxnSpPr>
        <p:spPr>
          <a:xfrm flipV="1">
            <a:off x="981112" y="3709066"/>
            <a:ext cx="11363" cy="1800000"/>
          </a:xfrm>
          <a:prstGeom prst="line">
            <a:avLst/>
          </a:prstGeom>
          <a:ln w="254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73AC6F6-116D-4971-9838-E43566A33F7B}"/>
              </a:ext>
            </a:extLst>
          </p:cNvPr>
          <p:cNvCxnSpPr/>
          <p:nvPr/>
        </p:nvCxnSpPr>
        <p:spPr>
          <a:xfrm flipV="1">
            <a:off x="3301544" y="3064493"/>
            <a:ext cx="11363" cy="1800000"/>
          </a:xfrm>
          <a:prstGeom prst="line">
            <a:avLst/>
          </a:prstGeom>
          <a:ln w="254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A7DE9A-E02E-4428-88E9-F0BCCAB02C1D}"/>
              </a:ext>
            </a:extLst>
          </p:cNvPr>
          <p:cNvCxnSpPr/>
          <p:nvPr/>
        </p:nvCxnSpPr>
        <p:spPr>
          <a:xfrm flipV="1">
            <a:off x="5621976" y="2419921"/>
            <a:ext cx="11363" cy="1800000"/>
          </a:xfrm>
          <a:prstGeom prst="line">
            <a:avLst/>
          </a:prstGeom>
          <a:ln w="254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4486CC-CA76-4B10-B129-8499FDEA5FEA}"/>
              </a:ext>
            </a:extLst>
          </p:cNvPr>
          <p:cNvCxnSpPr/>
          <p:nvPr/>
        </p:nvCxnSpPr>
        <p:spPr>
          <a:xfrm flipV="1">
            <a:off x="7942408" y="1775349"/>
            <a:ext cx="11363" cy="1800000"/>
          </a:xfrm>
          <a:prstGeom prst="line">
            <a:avLst/>
          </a:prstGeom>
          <a:ln w="254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7">
            <a:extLst>
              <a:ext uri="{FF2B5EF4-FFF2-40B4-BE49-F238E27FC236}">
                <a16:creationId xmlns:a16="http://schemas.microsoft.com/office/drawing/2014/main" id="{0C365D8F-B51C-4EA5-AE51-77287C3CAC89}"/>
              </a:ext>
            </a:extLst>
          </p:cNvPr>
          <p:cNvSpPr/>
          <p:nvPr/>
        </p:nvSpPr>
        <p:spPr>
          <a:xfrm>
            <a:off x="287434" y="4809290"/>
            <a:ext cx="9963150" cy="1238793"/>
          </a:xfrm>
          <a:custGeom>
            <a:avLst/>
            <a:gdLst>
              <a:gd name="connsiteX0" fmla="*/ 1665514 w 7946571"/>
              <a:gd name="connsiteY0" fmla="*/ 957943 h 957943"/>
              <a:gd name="connsiteX1" fmla="*/ 1665514 w 7946571"/>
              <a:gd name="connsiteY1" fmla="*/ 957943 h 957943"/>
              <a:gd name="connsiteX2" fmla="*/ 7946571 w 7946571"/>
              <a:gd name="connsiteY2" fmla="*/ 43543 h 957943"/>
              <a:gd name="connsiteX3" fmla="*/ 5878285 w 7946571"/>
              <a:gd name="connsiteY3" fmla="*/ 0 h 957943"/>
              <a:gd name="connsiteX4" fmla="*/ 0 w 7946571"/>
              <a:gd name="connsiteY4" fmla="*/ 489858 h 957943"/>
              <a:gd name="connsiteX5" fmla="*/ 1665514 w 7946571"/>
              <a:gd name="connsiteY5" fmla="*/ 957943 h 957943"/>
              <a:gd name="connsiteX0" fmla="*/ 0 w 7946571"/>
              <a:gd name="connsiteY0" fmla="*/ 489858 h 957943"/>
              <a:gd name="connsiteX1" fmla="*/ 1665514 w 7946571"/>
              <a:gd name="connsiteY1" fmla="*/ 957943 h 957943"/>
              <a:gd name="connsiteX2" fmla="*/ 7946571 w 7946571"/>
              <a:gd name="connsiteY2" fmla="*/ 43543 h 957943"/>
              <a:gd name="connsiteX3" fmla="*/ 5878285 w 7946571"/>
              <a:gd name="connsiteY3" fmla="*/ 0 h 957943"/>
              <a:gd name="connsiteX4" fmla="*/ 0 w 7946571"/>
              <a:gd name="connsiteY4" fmla="*/ 489858 h 957943"/>
              <a:gd name="connsiteX0" fmla="*/ 0 w 7946571"/>
              <a:gd name="connsiteY0" fmla="*/ 489858 h 833119"/>
              <a:gd name="connsiteX1" fmla="*/ 1799254 w 7946571"/>
              <a:gd name="connsiteY1" fmla="*/ 833119 h 833119"/>
              <a:gd name="connsiteX2" fmla="*/ 7946571 w 7946571"/>
              <a:gd name="connsiteY2" fmla="*/ 43543 h 833119"/>
              <a:gd name="connsiteX3" fmla="*/ 5878285 w 7946571"/>
              <a:gd name="connsiteY3" fmla="*/ 0 h 833119"/>
              <a:gd name="connsiteX4" fmla="*/ 0 w 7946571"/>
              <a:gd name="connsiteY4" fmla="*/ 489858 h 833119"/>
              <a:gd name="connsiteX0" fmla="*/ 0 w 7946571"/>
              <a:gd name="connsiteY0" fmla="*/ 489858 h 895531"/>
              <a:gd name="connsiteX1" fmla="*/ 1781423 w 7946571"/>
              <a:gd name="connsiteY1" fmla="*/ 895531 h 895531"/>
              <a:gd name="connsiteX2" fmla="*/ 7946571 w 7946571"/>
              <a:gd name="connsiteY2" fmla="*/ 43543 h 895531"/>
              <a:gd name="connsiteX3" fmla="*/ 5878285 w 7946571"/>
              <a:gd name="connsiteY3" fmla="*/ 0 h 895531"/>
              <a:gd name="connsiteX4" fmla="*/ 0 w 7946571"/>
              <a:gd name="connsiteY4" fmla="*/ 489858 h 895531"/>
              <a:gd name="connsiteX0" fmla="*/ 0 w 7946571"/>
              <a:gd name="connsiteY0" fmla="*/ 489858 h 833119"/>
              <a:gd name="connsiteX1" fmla="*/ 2031070 w 7946571"/>
              <a:gd name="connsiteY1" fmla="*/ 833119 h 833119"/>
              <a:gd name="connsiteX2" fmla="*/ 7946571 w 7946571"/>
              <a:gd name="connsiteY2" fmla="*/ 43543 h 833119"/>
              <a:gd name="connsiteX3" fmla="*/ 5878285 w 7946571"/>
              <a:gd name="connsiteY3" fmla="*/ 0 h 833119"/>
              <a:gd name="connsiteX4" fmla="*/ 0 w 7946571"/>
              <a:gd name="connsiteY4" fmla="*/ 489858 h 833119"/>
              <a:gd name="connsiteX0" fmla="*/ 0 w 7946571"/>
              <a:gd name="connsiteY0" fmla="*/ 489858 h 850326"/>
              <a:gd name="connsiteX1" fmla="*/ 2031070 w 7946571"/>
              <a:gd name="connsiteY1" fmla="*/ 833119 h 850326"/>
              <a:gd name="connsiteX2" fmla="*/ 2181428 w 7946571"/>
              <a:gd name="connsiteY2" fmla="*/ 799114 h 850326"/>
              <a:gd name="connsiteX3" fmla="*/ 7946571 w 7946571"/>
              <a:gd name="connsiteY3" fmla="*/ 43543 h 850326"/>
              <a:gd name="connsiteX4" fmla="*/ 5878285 w 7946571"/>
              <a:gd name="connsiteY4" fmla="*/ 0 h 850326"/>
              <a:gd name="connsiteX5" fmla="*/ 0 w 7946571"/>
              <a:gd name="connsiteY5" fmla="*/ 489858 h 850326"/>
              <a:gd name="connsiteX0" fmla="*/ 0 w 7946571"/>
              <a:gd name="connsiteY0" fmla="*/ 489858 h 863871"/>
              <a:gd name="connsiteX1" fmla="*/ 2031070 w 7946571"/>
              <a:gd name="connsiteY1" fmla="*/ 833119 h 863871"/>
              <a:gd name="connsiteX2" fmla="*/ 2199260 w 7946571"/>
              <a:gd name="connsiteY2" fmla="*/ 843694 h 863871"/>
              <a:gd name="connsiteX3" fmla="*/ 7946571 w 7946571"/>
              <a:gd name="connsiteY3" fmla="*/ 43543 h 863871"/>
              <a:gd name="connsiteX4" fmla="*/ 5878285 w 7946571"/>
              <a:gd name="connsiteY4" fmla="*/ 0 h 863871"/>
              <a:gd name="connsiteX5" fmla="*/ 0 w 7946571"/>
              <a:gd name="connsiteY5" fmla="*/ 489858 h 863871"/>
              <a:gd name="connsiteX0" fmla="*/ 0 w 7679092"/>
              <a:gd name="connsiteY0" fmla="*/ 489858 h 863871"/>
              <a:gd name="connsiteX1" fmla="*/ 2031070 w 7679092"/>
              <a:gd name="connsiteY1" fmla="*/ 833119 h 863871"/>
              <a:gd name="connsiteX2" fmla="*/ 2199260 w 7679092"/>
              <a:gd name="connsiteY2" fmla="*/ 843694 h 863871"/>
              <a:gd name="connsiteX3" fmla="*/ 7679092 w 7679092"/>
              <a:gd name="connsiteY3" fmla="*/ 212947 h 863871"/>
              <a:gd name="connsiteX4" fmla="*/ 5878285 w 7679092"/>
              <a:gd name="connsiteY4" fmla="*/ 0 h 863871"/>
              <a:gd name="connsiteX5" fmla="*/ 0 w 7679092"/>
              <a:gd name="connsiteY5" fmla="*/ 489858 h 863871"/>
              <a:gd name="connsiteX0" fmla="*/ 0 w 7982235"/>
              <a:gd name="connsiteY0" fmla="*/ 489858 h 863871"/>
              <a:gd name="connsiteX1" fmla="*/ 2031070 w 7982235"/>
              <a:gd name="connsiteY1" fmla="*/ 833119 h 863871"/>
              <a:gd name="connsiteX2" fmla="*/ 2199260 w 7982235"/>
              <a:gd name="connsiteY2" fmla="*/ 843694 h 863871"/>
              <a:gd name="connsiteX3" fmla="*/ 7982235 w 7982235"/>
              <a:gd name="connsiteY3" fmla="*/ 132702 h 863871"/>
              <a:gd name="connsiteX4" fmla="*/ 5878285 w 7982235"/>
              <a:gd name="connsiteY4" fmla="*/ 0 h 863871"/>
              <a:gd name="connsiteX5" fmla="*/ 0 w 7982235"/>
              <a:gd name="connsiteY5" fmla="*/ 489858 h 863871"/>
              <a:gd name="connsiteX0" fmla="*/ 0 w 8035731"/>
              <a:gd name="connsiteY0" fmla="*/ 489858 h 863871"/>
              <a:gd name="connsiteX1" fmla="*/ 2031070 w 8035731"/>
              <a:gd name="connsiteY1" fmla="*/ 833119 h 863871"/>
              <a:gd name="connsiteX2" fmla="*/ 2199260 w 8035731"/>
              <a:gd name="connsiteY2" fmla="*/ 843694 h 863871"/>
              <a:gd name="connsiteX3" fmla="*/ 8035731 w 8035731"/>
              <a:gd name="connsiteY3" fmla="*/ 34627 h 863871"/>
              <a:gd name="connsiteX4" fmla="*/ 5878285 w 8035731"/>
              <a:gd name="connsiteY4" fmla="*/ 0 h 863871"/>
              <a:gd name="connsiteX5" fmla="*/ 0 w 8035731"/>
              <a:gd name="connsiteY5" fmla="*/ 489858 h 863871"/>
              <a:gd name="connsiteX0" fmla="*/ 0 w 8026816"/>
              <a:gd name="connsiteY0" fmla="*/ 489858 h 863871"/>
              <a:gd name="connsiteX1" fmla="*/ 2031070 w 8026816"/>
              <a:gd name="connsiteY1" fmla="*/ 833119 h 863871"/>
              <a:gd name="connsiteX2" fmla="*/ 2199260 w 8026816"/>
              <a:gd name="connsiteY2" fmla="*/ 843694 h 863871"/>
              <a:gd name="connsiteX3" fmla="*/ 8026816 w 8026816"/>
              <a:gd name="connsiteY3" fmla="*/ 284275 h 863871"/>
              <a:gd name="connsiteX4" fmla="*/ 5878285 w 8026816"/>
              <a:gd name="connsiteY4" fmla="*/ 0 h 863871"/>
              <a:gd name="connsiteX5" fmla="*/ 0 w 8026816"/>
              <a:gd name="connsiteY5" fmla="*/ 489858 h 863871"/>
              <a:gd name="connsiteX0" fmla="*/ 0 w 8026816"/>
              <a:gd name="connsiteY0" fmla="*/ 489858 h 863871"/>
              <a:gd name="connsiteX1" fmla="*/ 2031070 w 8026816"/>
              <a:gd name="connsiteY1" fmla="*/ 833119 h 863871"/>
              <a:gd name="connsiteX2" fmla="*/ 2199260 w 8026816"/>
              <a:gd name="connsiteY2" fmla="*/ 843694 h 863871"/>
              <a:gd name="connsiteX3" fmla="*/ 8026816 w 8026816"/>
              <a:gd name="connsiteY3" fmla="*/ 177283 h 863871"/>
              <a:gd name="connsiteX4" fmla="*/ 5878285 w 8026816"/>
              <a:gd name="connsiteY4" fmla="*/ 0 h 863871"/>
              <a:gd name="connsiteX5" fmla="*/ 0 w 8026816"/>
              <a:gd name="connsiteY5" fmla="*/ 489858 h 863871"/>
              <a:gd name="connsiteX0" fmla="*/ 0 w 7242209"/>
              <a:gd name="connsiteY0" fmla="*/ 489858 h 863871"/>
              <a:gd name="connsiteX1" fmla="*/ 2031070 w 7242209"/>
              <a:gd name="connsiteY1" fmla="*/ 833119 h 863871"/>
              <a:gd name="connsiteX2" fmla="*/ 2199260 w 7242209"/>
              <a:gd name="connsiteY2" fmla="*/ 843694 h 863871"/>
              <a:gd name="connsiteX3" fmla="*/ 7242209 w 7242209"/>
              <a:gd name="connsiteY3" fmla="*/ 177283 h 863871"/>
              <a:gd name="connsiteX4" fmla="*/ 5878285 w 7242209"/>
              <a:gd name="connsiteY4" fmla="*/ 0 h 863871"/>
              <a:gd name="connsiteX5" fmla="*/ 0 w 7242209"/>
              <a:gd name="connsiteY5" fmla="*/ 489858 h 863871"/>
              <a:gd name="connsiteX0" fmla="*/ 0 w 7215461"/>
              <a:gd name="connsiteY0" fmla="*/ 489858 h 863871"/>
              <a:gd name="connsiteX1" fmla="*/ 2031070 w 7215461"/>
              <a:gd name="connsiteY1" fmla="*/ 833119 h 863871"/>
              <a:gd name="connsiteX2" fmla="*/ 2199260 w 7215461"/>
              <a:gd name="connsiteY2" fmla="*/ 843694 h 863871"/>
              <a:gd name="connsiteX3" fmla="*/ 7215461 w 7215461"/>
              <a:gd name="connsiteY3" fmla="*/ 328854 h 863871"/>
              <a:gd name="connsiteX4" fmla="*/ 5878285 w 7215461"/>
              <a:gd name="connsiteY4" fmla="*/ 0 h 863871"/>
              <a:gd name="connsiteX5" fmla="*/ 0 w 7215461"/>
              <a:gd name="connsiteY5" fmla="*/ 489858 h 863871"/>
              <a:gd name="connsiteX0" fmla="*/ 0 w 7215461"/>
              <a:gd name="connsiteY0" fmla="*/ 596850 h 970863"/>
              <a:gd name="connsiteX1" fmla="*/ 2031070 w 7215461"/>
              <a:gd name="connsiteY1" fmla="*/ 940111 h 970863"/>
              <a:gd name="connsiteX2" fmla="*/ 2199260 w 7215461"/>
              <a:gd name="connsiteY2" fmla="*/ 950686 h 970863"/>
              <a:gd name="connsiteX3" fmla="*/ 7215461 w 7215461"/>
              <a:gd name="connsiteY3" fmla="*/ 435846 h 970863"/>
              <a:gd name="connsiteX4" fmla="*/ 5628637 w 7215461"/>
              <a:gd name="connsiteY4" fmla="*/ 0 h 970863"/>
              <a:gd name="connsiteX5" fmla="*/ 0 w 7215461"/>
              <a:gd name="connsiteY5" fmla="*/ 596850 h 970863"/>
              <a:gd name="connsiteX0" fmla="*/ 0 w 7063889"/>
              <a:gd name="connsiteY0" fmla="*/ 596850 h 970863"/>
              <a:gd name="connsiteX1" fmla="*/ 2031070 w 7063889"/>
              <a:gd name="connsiteY1" fmla="*/ 940111 h 970863"/>
              <a:gd name="connsiteX2" fmla="*/ 2199260 w 7063889"/>
              <a:gd name="connsiteY2" fmla="*/ 950686 h 970863"/>
              <a:gd name="connsiteX3" fmla="*/ 7063889 w 7063889"/>
              <a:gd name="connsiteY3" fmla="*/ 355603 h 970863"/>
              <a:gd name="connsiteX4" fmla="*/ 5628637 w 7063889"/>
              <a:gd name="connsiteY4" fmla="*/ 0 h 970863"/>
              <a:gd name="connsiteX5" fmla="*/ 0 w 7063889"/>
              <a:gd name="connsiteY5" fmla="*/ 596850 h 970863"/>
              <a:gd name="connsiteX0" fmla="*/ 0 w 6921233"/>
              <a:gd name="connsiteY0" fmla="*/ 596850 h 970863"/>
              <a:gd name="connsiteX1" fmla="*/ 2031070 w 6921233"/>
              <a:gd name="connsiteY1" fmla="*/ 940111 h 970863"/>
              <a:gd name="connsiteX2" fmla="*/ 2199260 w 6921233"/>
              <a:gd name="connsiteY2" fmla="*/ 950686 h 970863"/>
              <a:gd name="connsiteX3" fmla="*/ 6921233 w 6921233"/>
              <a:gd name="connsiteY3" fmla="*/ 302106 h 970863"/>
              <a:gd name="connsiteX4" fmla="*/ 5628637 w 6921233"/>
              <a:gd name="connsiteY4" fmla="*/ 0 h 970863"/>
              <a:gd name="connsiteX5" fmla="*/ 0 w 6921233"/>
              <a:gd name="connsiteY5" fmla="*/ 596850 h 970863"/>
              <a:gd name="connsiteX0" fmla="*/ 0 w 6921233"/>
              <a:gd name="connsiteY0" fmla="*/ 659262 h 1033275"/>
              <a:gd name="connsiteX1" fmla="*/ 2031070 w 6921233"/>
              <a:gd name="connsiteY1" fmla="*/ 1002523 h 1033275"/>
              <a:gd name="connsiteX2" fmla="*/ 2199260 w 6921233"/>
              <a:gd name="connsiteY2" fmla="*/ 1013098 h 1033275"/>
              <a:gd name="connsiteX3" fmla="*/ 6921233 w 6921233"/>
              <a:gd name="connsiteY3" fmla="*/ 364518 h 1033275"/>
              <a:gd name="connsiteX4" fmla="*/ 5468149 w 6921233"/>
              <a:gd name="connsiteY4" fmla="*/ 0 h 1033275"/>
              <a:gd name="connsiteX5" fmla="*/ 0 w 6921233"/>
              <a:gd name="connsiteY5" fmla="*/ 659262 h 1033275"/>
              <a:gd name="connsiteX0" fmla="*/ 0 w 6921233"/>
              <a:gd name="connsiteY0" fmla="*/ 489858 h 863871"/>
              <a:gd name="connsiteX1" fmla="*/ 2031070 w 6921233"/>
              <a:gd name="connsiteY1" fmla="*/ 833119 h 863871"/>
              <a:gd name="connsiteX2" fmla="*/ 2199260 w 6921233"/>
              <a:gd name="connsiteY2" fmla="*/ 843694 h 863871"/>
              <a:gd name="connsiteX3" fmla="*/ 6921233 w 6921233"/>
              <a:gd name="connsiteY3" fmla="*/ 195114 h 863871"/>
              <a:gd name="connsiteX4" fmla="*/ 5280914 w 6921233"/>
              <a:gd name="connsiteY4" fmla="*/ 0 h 863871"/>
              <a:gd name="connsiteX5" fmla="*/ 0 w 6921233"/>
              <a:gd name="connsiteY5" fmla="*/ 489858 h 863871"/>
              <a:gd name="connsiteX0" fmla="*/ 0 w 6921233"/>
              <a:gd name="connsiteY0" fmla="*/ 579018 h 953031"/>
              <a:gd name="connsiteX1" fmla="*/ 2031070 w 6921233"/>
              <a:gd name="connsiteY1" fmla="*/ 922279 h 953031"/>
              <a:gd name="connsiteX2" fmla="*/ 2199260 w 6921233"/>
              <a:gd name="connsiteY2" fmla="*/ 932854 h 953031"/>
              <a:gd name="connsiteX3" fmla="*/ 6921233 w 6921233"/>
              <a:gd name="connsiteY3" fmla="*/ 284274 h 953031"/>
              <a:gd name="connsiteX4" fmla="*/ 5156091 w 6921233"/>
              <a:gd name="connsiteY4" fmla="*/ 0 h 953031"/>
              <a:gd name="connsiteX5" fmla="*/ 0 w 6921233"/>
              <a:gd name="connsiteY5" fmla="*/ 579018 h 953031"/>
              <a:gd name="connsiteX0" fmla="*/ 0 w 6921233"/>
              <a:gd name="connsiteY0" fmla="*/ 489858 h 863871"/>
              <a:gd name="connsiteX1" fmla="*/ 2031070 w 6921233"/>
              <a:gd name="connsiteY1" fmla="*/ 833119 h 863871"/>
              <a:gd name="connsiteX2" fmla="*/ 2199260 w 6921233"/>
              <a:gd name="connsiteY2" fmla="*/ 843694 h 863871"/>
              <a:gd name="connsiteX3" fmla="*/ 6921233 w 6921233"/>
              <a:gd name="connsiteY3" fmla="*/ 195114 h 863871"/>
              <a:gd name="connsiteX4" fmla="*/ 5004519 w 6921233"/>
              <a:gd name="connsiteY4" fmla="*/ 0 h 863871"/>
              <a:gd name="connsiteX5" fmla="*/ 0 w 6921233"/>
              <a:gd name="connsiteY5" fmla="*/ 489858 h 863871"/>
              <a:gd name="connsiteX0" fmla="*/ 0 w 6921233"/>
              <a:gd name="connsiteY0" fmla="*/ 516606 h 890619"/>
              <a:gd name="connsiteX1" fmla="*/ 2031070 w 6921233"/>
              <a:gd name="connsiteY1" fmla="*/ 859867 h 890619"/>
              <a:gd name="connsiteX2" fmla="*/ 2199260 w 6921233"/>
              <a:gd name="connsiteY2" fmla="*/ 870442 h 890619"/>
              <a:gd name="connsiteX3" fmla="*/ 6921233 w 6921233"/>
              <a:gd name="connsiteY3" fmla="*/ 221862 h 890619"/>
              <a:gd name="connsiteX4" fmla="*/ 4835116 w 6921233"/>
              <a:gd name="connsiteY4" fmla="*/ 0 h 890619"/>
              <a:gd name="connsiteX5" fmla="*/ 0 w 6921233"/>
              <a:gd name="connsiteY5" fmla="*/ 516606 h 890619"/>
              <a:gd name="connsiteX0" fmla="*/ 0 w 7028224"/>
              <a:gd name="connsiteY0" fmla="*/ 516606 h 890619"/>
              <a:gd name="connsiteX1" fmla="*/ 2031070 w 7028224"/>
              <a:gd name="connsiteY1" fmla="*/ 859867 h 890619"/>
              <a:gd name="connsiteX2" fmla="*/ 2199260 w 7028224"/>
              <a:gd name="connsiteY2" fmla="*/ 870442 h 890619"/>
              <a:gd name="connsiteX3" fmla="*/ 7028224 w 7028224"/>
              <a:gd name="connsiteY3" fmla="*/ 150534 h 890619"/>
              <a:gd name="connsiteX4" fmla="*/ 4835116 w 7028224"/>
              <a:gd name="connsiteY4" fmla="*/ 0 h 890619"/>
              <a:gd name="connsiteX5" fmla="*/ 0 w 7028224"/>
              <a:gd name="connsiteY5" fmla="*/ 516606 h 89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28224" h="890619">
                <a:moveTo>
                  <a:pt x="0" y="516606"/>
                </a:moveTo>
                <a:lnTo>
                  <a:pt x="2031070" y="859867"/>
                </a:lnTo>
                <a:cubicBezTo>
                  <a:pt x="2397613" y="918840"/>
                  <a:pt x="2187777" y="875833"/>
                  <a:pt x="2199260" y="870442"/>
                </a:cubicBezTo>
                <a:lnTo>
                  <a:pt x="7028224" y="150534"/>
                </a:lnTo>
                <a:lnTo>
                  <a:pt x="4835116" y="0"/>
                </a:lnTo>
                <a:lnTo>
                  <a:pt x="0" y="516606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F8524-0A4C-4E1C-9513-B1BD35631E5C}"/>
              </a:ext>
            </a:extLst>
          </p:cNvPr>
          <p:cNvSpPr/>
          <p:nvPr/>
        </p:nvSpPr>
        <p:spPr>
          <a:xfrm>
            <a:off x="2330118" y="5525027"/>
            <a:ext cx="1656184" cy="360040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7CAE00-43F8-43C3-A3AA-0919566D1751}"/>
              </a:ext>
            </a:extLst>
          </p:cNvPr>
          <p:cNvSpPr/>
          <p:nvPr/>
        </p:nvSpPr>
        <p:spPr>
          <a:xfrm>
            <a:off x="4650550" y="4876955"/>
            <a:ext cx="1656184" cy="36004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CE5775-A6BE-48EC-9AE3-DD1B8EB71F14}"/>
              </a:ext>
            </a:extLst>
          </p:cNvPr>
          <p:cNvSpPr/>
          <p:nvPr/>
        </p:nvSpPr>
        <p:spPr>
          <a:xfrm>
            <a:off x="6970982" y="4228883"/>
            <a:ext cx="1656184" cy="36004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CBB38F-1896-40FA-8156-C3F7EFC2A617}"/>
              </a:ext>
            </a:extLst>
          </p:cNvPr>
          <p:cNvSpPr/>
          <p:nvPr/>
        </p:nvSpPr>
        <p:spPr>
          <a:xfrm>
            <a:off x="9291414" y="3580811"/>
            <a:ext cx="1656184" cy="360040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4B46152-1512-46A0-AED5-FF1369FF6B36}"/>
              </a:ext>
            </a:extLst>
          </p:cNvPr>
          <p:cNvSpPr/>
          <p:nvPr/>
        </p:nvSpPr>
        <p:spPr>
          <a:xfrm>
            <a:off x="3386312" y="5287987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F7DAB2-4D7F-4052-993B-B9E880C8FCB3}"/>
              </a:ext>
            </a:extLst>
          </p:cNvPr>
          <p:cNvGrpSpPr/>
          <p:nvPr/>
        </p:nvGrpSpPr>
        <p:grpSpPr>
          <a:xfrm>
            <a:off x="1153588" y="3796418"/>
            <a:ext cx="2000666" cy="1096075"/>
            <a:chOff x="4965552" y="1736224"/>
            <a:chExt cx="1374974" cy="10960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2FABD8-8437-483C-A209-7358C76DD032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C208D6-BE11-4807-811F-CAEC097A7206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D3E5F9-202C-473B-9C85-C4BAE0E9A712}"/>
              </a:ext>
            </a:extLst>
          </p:cNvPr>
          <p:cNvGrpSpPr/>
          <p:nvPr/>
        </p:nvGrpSpPr>
        <p:grpSpPr>
          <a:xfrm>
            <a:off x="3474020" y="3151845"/>
            <a:ext cx="2000666" cy="1096075"/>
            <a:chOff x="4965552" y="1736224"/>
            <a:chExt cx="1374974" cy="10960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A56744-058B-4CD2-B945-7DFF205FD76A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CE8A56-B8EA-4DE1-B294-EAB2B1FDEC14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F83CEA-F2CB-40FC-BFE8-69F82778871B}"/>
              </a:ext>
            </a:extLst>
          </p:cNvPr>
          <p:cNvGrpSpPr/>
          <p:nvPr/>
        </p:nvGrpSpPr>
        <p:grpSpPr>
          <a:xfrm>
            <a:off x="5794452" y="2507273"/>
            <a:ext cx="2000666" cy="1096075"/>
            <a:chOff x="4965552" y="1736224"/>
            <a:chExt cx="1374974" cy="10960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637843-EC4F-4850-8DCD-76D9B5A7614B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AB37D3-FFD6-4670-A108-58560521A2FC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6494AF-B876-4718-83BE-12821BF6DF24}"/>
              </a:ext>
            </a:extLst>
          </p:cNvPr>
          <p:cNvGrpSpPr/>
          <p:nvPr/>
        </p:nvGrpSpPr>
        <p:grpSpPr>
          <a:xfrm>
            <a:off x="8114884" y="1862701"/>
            <a:ext cx="2000666" cy="1096075"/>
            <a:chOff x="4965552" y="1736224"/>
            <a:chExt cx="1374974" cy="109607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1B0A52-75F2-4AEB-A571-E19EF68648AD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DD5444-D5D0-4D54-988D-E267209DDCCA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8DEF2B6-DBC3-4F46-962B-1828454156F9}"/>
              </a:ext>
            </a:extLst>
          </p:cNvPr>
          <p:cNvSpPr txBox="1"/>
          <p:nvPr/>
        </p:nvSpPr>
        <p:spPr>
          <a:xfrm>
            <a:off x="5790434" y="5718466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F1752A-9CE8-4D52-BB83-29A27EBEA44F}"/>
              </a:ext>
            </a:extLst>
          </p:cNvPr>
          <p:cNvSpPr txBox="1"/>
          <p:nvPr/>
        </p:nvSpPr>
        <p:spPr>
          <a:xfrm>
            <a:off x="7865686" y="5220766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F8FF07-288F-40E4-BDD3-A9A222BBEAC0}"/>
              </a:ext>
            </a:extLst>
          </p:cNvPr>
          <p:cNvSpPr txBox="1"/>
          <p:nvPr/>
        </p:nvSpPr>
        <p:spPr>
          <a:xfrm>
            <a:off x="9940938" y="4723068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Arc 59">
            <a:extLst>
              <a:ext uri="{FF2B5EF4-FFF2-40B4-BE49-F238E27FC236}">
                <a16:creationId xmlns:a16="http://schemas.microsoft.com/office/drawing/2014/main" id="{62280B5C-AB49-4696-8C67-E38EC738001F}"/>
              </a:ext>
            </a:extLst>
          </p:cNvPr>
          <p:cNvSpPr/>
          <p:nvPr/>
        </p:nvSpPr>
        <p:spPr>
          <a:xfrm>
            <a:off x="5681341" y="4641922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Arc 59">
            <a:extLst>
              <a:ext uri="{FF2B5EF4-FFF2-40B4-BE49-F238E27FC236}">
                <a16:creationId xmlns:a16="http://schemas.microsoft.com/office/drawing/2014/main" id="{FEA9DA39-09F0-484A-A419-03A10F52A4EA}"/>
              </a:ext>
            </a:extLst>
          </p:cNvPr>
          <p:cNvSpPr/>
          <p:nvPr/>
        </p:nvSpPr>
        <p:spPr>
          <a:xfrm>
            <a:off x="7976370" y="3995857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C5AA7F1D-674B-4EC2-B03F-E41B8FAD09C7}"/>
              </a:ext>
            </a:extLst>
          </p:cNvPr>
          <p:cNvSpPr/>
          <p:nvPr/>
        </p:nvSpPr>
        <p:spPr>
          <a:xfrm rot="2700000">
            <a:off x="4506291" y="440860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774576A9-AA56-450D-A08A-F5581331D4A6}"/>
              </a:ext>
            </a:extLst>
          </p:cNvPr>
          <p:cNvSpPr/>
          <p:nvPr/>
        </p:nvSpPr>
        <p:spPr>
          <a:xfrm>
            <a:off x="2146323" y="5145456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848EE227-B84E-4147-ADC4-429ECF2FB05D}"/>
              </a:ext>
            </a:extLst>
          </p:cNvPr>
          <p:cNvSpPr/>
          <p:nvPr/>
        </p:nvSpPr>
        <p:spPr>
          <a:xfrm>
            <a:off x="6704192" y="382371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02220264-15C8-413D-9234-EE2BF1C1A730}"/>
              </a:ext>
            </a:extLst>
          </p:cNvPr>
          <p:cNvSpPr>
            <a:spLocks noChangeAspect="1"/>
          </p:cNvSpPr>
          <p:nvPr/>
        </p:nvSpPr>
        <p:spPr>
          <a:xfrm>
            <a:off x="9141799" y="3107580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503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AE8B6C6-9CCF-427E-9985-9DDF2B7BE3D9}"/>
              </a:ext>
            </a:extLst>
          </p:cNvPr>
          <p:cNvSpPr txBox="1"/>
          <p:nvPr/>
        </p:nvSpPr>
        <p:spPr>
          <a:xfrm>
            <a:off x="8550613" y="3680019"/>
            <a:ext cx="29709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9F88F0-0442-4CAC-AB52-61BED642CCC3}"/>
              </a:ext>
            </a:extLst>
          </p:cNvPr>
          <p:cNvSpPr txBox="1"/>
          <p:nvPr/>
        </p:nvSpPr>
        <p:spPr>
          <a:xfrm>
            <a:off x="403335" y="482663"/>
            <a:ext cx="3701939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6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GB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36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6786FE-39AA-4383-834B-BA67AD2EA17A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CBAE4C5-8EE7-4162-B9F0-8F052E3F4656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1696856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76C358-1959-4F0E-AAB4-395C03991B72}"/>
              </a:ext>
            </a:extLst>
          </p:cNvPr>
          <p:cNvGrpSpPr/>
          <p:nvPr/>
        </p:nvGrpSpPr>
        <p:grpSpPr>
          <a:xfrm>
            <a:off x="3597437" y="2585024"/>
            <a:ext cx="2685364" cy="2660085"/>
            <a:chOff x="1115616" y="1926357"/>
            <a:chExt cx="3181047" cy="315110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FDE9F61-E6FF-4794-BD84-DD26E1ECD702}"/>
                </a:ext>
              </a:extLst>
            </p:cNvPr>
            <p:cNvSpPr/>
            <p:nvPr/>
          </p:nvSpPr>
          <p:spPr>
            <a:xfrm>
              <a:off x="1403648" y="2214389"/>
              <a:ext cx="2592288" cy="2592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Arc 31">
              <a:extLst>
                <a:ext uri="{FF2B5EF4-FFF2-40B4-BE49-F238E27FC236}">
                  <a16:creationId xmlns:a16="http://schemas.microsoft.com/office/drawing/2014/main" id="{35981C91-BBD1-4673-927B-97EA3283A93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14240" y="1927733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1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6" name="Arc 31">
              <a:extLst>
                <a:ext uri="{FF2B5EF4-FFF2-40B4-BE49-F238E27FC236}">
                  <a16:creationId xmlns:a16="http://schemas.microsoft.com/office/drawing/2014/main" id="{58359723-7980-42FC-9606-B56906D329F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851957" y="3665450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3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7" name="Arc 31">
              <a:extLst>
                <a:ext uri="{FF2B5EF4-FFF2-40B4-BE49-F238E27FC236}">
                  <a16:creationId xmlns:a16="http://schemas.microsoft.com/office/drawing/2014/main" id="{65160D4E-A6F2-46F6-ACD5-52CC63E64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279" y="1965909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4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 dirty="0"/>
            </a:p>
          </p:txBody>
        </p:sp>
        <p:sp>
          <p:nvSpPr>
            <p:cNvPr id="8" name="Arc 31">
              <a:extLst>
                <a:ext uri="{FF2B5EF4-FFF2-40B4-BE49-F238E27FC236}">
                  <a16:creationId xmlns:a16="http://schemas.microsoft.com/office/drawing/2014/main" id="{DC30C2C5-F611-46A7-ACB7-5787B6712A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46040" y="3653735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2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E228A664-CEE4-4F04-8B64-2A68060DA551}"/>
              </a:ext>
            </a:extLst>
          </p:cNvPr>
          <p:cNvSpPr/>
          <p:nvPr/>
        </p:nvSpPr>
        <p:spPr>
          <a:xfrm>
            <a:off x="4509248" y="1989378"/>
            <a:ext cx="851024" cy="851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4D5610-976E-432F-947A-58E7395A1411}"/>
              </a:ext>
            </a:extLst>
          </p:cNvPr>
          <p:cNvSpPr/>
          <p:nvPr/>
        </p:nvSpPr>
        <p:spPr>
          <a:xfrm>
            <a:off x="4493167" y="5016521"/>
            <a:ext cx="851024" cy="851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EAF08A-8F3C-4302-BAB2-FCC8FBCD3BA4}"/>
              </a:ext>
            </a:extLst>
          </p:cNvPr>
          <p:cNvSpPr/>
          <p:nvPr/>
        </p:nvSpPr>
        <p:spPr>
          <a:xfrm>
            <a:off x="6028934" y="3496835"/>
            <a:ext cx="851024" cy="851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F0E8AA-6CE1-4A34-9CBD-04849ED2F3F4}"/>
              </a:ext>
            </a:extLst>
          </p:cNvPr>
          <p:cNvSpPr/>
          <p:nvPr/>
        </p:nvSpPr>
        <p:spPr>
          <a:xfrm>
            <a:off x="3015611" y="3496835"/>
            <a:ext cx="851024" cy="851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" name="그룹 8">
            <a:extLst>
              <a:ext uri="{FF2B5EF4-FFF2-40B4-BE49-F238E27FC236}">
                <a16:creationId xmlns:a16="http://schemas.microsoft.com/office/drawing/2014/main" id="{F0F45C52-72CC-4328-A8FF-0265EEB13137}"/>
              </a:ext>
            </a:extLst>
          </p:cNvPr>
          <p:cNvGrpSpPr/>
          <p:nvPr/>
        </p:nvGrpSpPr>
        <p:grpSpPr>
          <a:xfrm>
            <a:off x="4022949" y="3509482"/>
            <a:ext cx="1823623" cy="816690"/>
            <a:chOff x="1619673" y="3427506"/>
            <a:chExt cx="2160240" cy="9674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C4B682-2411-47A2-B97B-8BC8860A60CB}"/>
                </a:ext>
              </a:extLst>
            </p:cNvPr>
            <p:cNvSpPr txBox="1"/>
            <p:nvPr/>
          </p:nvSpPr>
          <p:spPr>
            <a:xfrm>
              <a:off x="1619673" y="3427506"/>
              <a:ext cx="2160240" cy="6913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TEXT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E5B1E4-B524-4E9F-89D2-A10C2F2DECBD}"/>
                </a:ext>
              </a:extLst>
            </p:cNvPr>
            <p:cNvSpPr txBox="1"/>
            <p:nvPr/>
          </p:nvSpPr>
          <p:spPr>
            <a:xfrm>
              <a:off x="1619673" y="4032803"/>
              <a:ext cx="2160240" cy="3621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Add Your Text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16">
            <a:extLst>
              <a:ext uri="{FF2B5EF4-FFF2-40B4-BE49-F238E27FC236}">
                <a16:creationId xmlns:a16="http://schemas.microsoft.com/office/drawing/2014/main" id="{821E4828-A5C8-439D-B35E-BF16DCE769A1}"/>
              </a:ext>
            </a:extLst>
          </p:cNvPr>
          <p:cNvSpPr/>
          <p:nvPr/>
        </p:nvSpPr>
        <p:spPr>
          <a:xfrm rot="2700000">
            <a:off x="4829103" y="2216538"/>
            <a:ext cx="240124" cy="43049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36">
            <a:extLst>
              <a:ext uri="{FF2B5EF4-FFF2-40B4-BE49-F238E27FC236}">
                <a16:creationId xmlns:a16="http://schemas.microsoft.com/office/drawing/2014/main" id="{0B81A5B2-AE4B-40FC-9A53-F47756B56A18}"/>
              </a:ext>
            </a:extLst>
          </p:cNvPr>
          <p:cNvSpPr/>
          <p:nvPr/>
        </p:nvSpPr>
        <p:spPr>
          <a:xfrm>
            <a:off x="6287912" y="3778170"/>
            <a:ext cx="351598" cy="293908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ound Same Side Corner Rectangle 36">
            <a:extLst>
              <a:ext uri="{FF2B5EF4-FFF2-40B4-BE49-F238E27FC236}">
                <a16:creationId xmlns:a16="http://schemas.microsoft.com/office/drawing/2014/main" id="{1D380781-10A9-4C3B-8CCF-7B33E2ED9CC1}"/>
              </a:ext>
            </a:extLst>
          </p:cNvPr>
          <p:cNvSpPr>
            <a:spLocks noChangeAspect="1"/>
          </p:cNvSpPr>
          <p:nvPr/>
        </p:nvSpPr>
        <p:spPr>
          <a:xfrm>
            <a:off x="4739885" y="5300676"/>
            <a:ext cx="357585" cy="28271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A1FF8497-5F3F-478B-B7A3-B4EBA65574D6}"/>
              </a:ext>
            </a:extLst>
          </p:cNvPr>
          <p:cNvSpPr>
            <a:spLocks noChangeAspect="1"/>
          </p:cNvSpPr>
          <p:nvPr/>
        </p:nvSpPr>
        <p:spPr>
          <a:xfrm>
            <a:off x="3257952" y="3771601"/>
            <a:ext cx="320270" cy="32294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Donut 66">
            <a:extLst>
              <a:ext uri="{FF2B5EF4-FFF2-40B4-BE49-F238E27FC236}">
                <a16:creationId xmlns:a16="http://schemas.microsoft.com/office/drawing/2014/main" id="{B31F225E-4BBC-4370-95E2-87543E82D83C}"/>
              </a:ext>
            </a:extLst>
          </p:cNvPr>
          <p:cNvSpPr/>
          <p:nvPr/>
        </p:nvSpPr>
        <p:spPr>
          <a:xfrm>
            <a:off x="7397978" y="4116706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549513-1A65-49B2-8AA2-616FE0117955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8099008" y="4467220"/>
            <a:ext cx="3142609" cy="4070"/>
          </a:xfrm>
          <a:prstGeom prst="line">
            <a:avLst/>
          </a:prstGeom>
          <a:ln w="127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">
            <a:extLst>
              <a:ext uri="{FF2B5EF4-FFF2-40B4-BE49-F238E27FC236}">
                <a16:creationId xmlns:a16="http://schemas.microsoft.com/office/drawing/2014/main" id="{DC9BF953-2E50-4827-B33A-074946F53576}"/>
              </a:ext>
            </a:extLst>
          </p:cNvPr>
          <p:cNvGrpSpPr/>
          <p:nvPr/>
        </p:nvGrpSpPr>
        <p:grpSpPr>
          <a:xfrm>
            <a:off x="8189304" y="4161243"/>
            <a:ext cx="2996190" cy="758119"/>
            <a:chOff x="8736091" y="4094174"/>
            <a:chExt cx="2493362" cy="75811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917776-3C3B-49EF-B97D-51BA7B36F739}"/>
                </a:ext>
              </a:extLst>
            </p:cNvPr>
            <p:cNvSpPr txBox="1"/>
            <p:nvPr/>
          </p:nvSpPr>
          <p:spPr>
            <a:xfrm>
              <a:off x="8744645" y="4390628"/>
              <a:ext cx="2484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F316B7C-1CBA-4C47-9941-55CF6F393E25}"/>
                </a:ext>
              </a:extLst>
            </p:cNvPr>
            <p:cNvSpPr txBox="1"/>
            <p:nvPr/>
          </p:nvSpPr>
          <p:spPr>
            <a:xfrm>
              <a:off x="8736091" y="4094174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Donut 59">
            <a:extLst>
              <a:ext uri="{FF2B5EF4-FFF2-40B4-BE49-F238E27FC236}">
                <a16:creationId xmlns:a16="http://schemas.microsoft.com/office/drawing/2014/main" id="{8D2B3B42-9E69-44D7-9290-7081E0047261}"/>
              </a:ext>
            </a:extLst>
          </p:cNvPr>
          <p:cNvSpPr/>
          <p:nvPr/>
        </p:nvSpPr>
        <p:spPr>
          <a:xfrm>
            <a:off x="6395968" y="1817732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9BDCA5-B314-44A3-91FA-082308F4D660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7096998" y="2168247"/>
            <a:ext cx="4144619" cy="0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6">
            <a:extLst>
              <a:ext uri="{FF2B5EF4-FFF2-40B4-BE49-F238E27FC236}">
                <a16:creationId xmlns:a16="http://schemas.microsoft.com/office/drawing/2014/main" id="{3605F0CB-AC3A-4805-A185-1504D462C8C0}"/>
              </a:ext>
            </a:extLst>
          </p:cNvPr>
          <p:cNvGrpSpPr/>
          <p:nvPr/>
        </p:nvGrpSpPr>
        <p:grpSpPr>
          <a:xfrm>
            <a:off x="7127318" y="1865918"/>
            <a:ext cx="4063349" cy="758119"/>
            <a:chOff x="8306211" y="1865918"/>
            <a:chExt cx="2909365" cy="75811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69D4A6-9055-4171-A748-363B59664EA6}"/>
                </a:ext>
              </a:extLst>
            </p:cNvPr>
            <p:cNvSpPr txBox="1"/>
            <p:nvPr/>
          </p:nvSpPr>
          <p:spPr>
            <a:xfrm>
              <a:off x="8315999" y="2162372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28DFBC-8FCD-4FBA-A36F-39630B8703F2}"/>
                </a:ext>
              </a:extLst>
            </p:cNvPr>
            <p:cNvSpPr txBox="1"/>
            <p:nvPr/>
          </p:nvSpPr>
          <p:spPr>
            <a:xfrm>
              <a:off x="8306211" y="1865918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" name="Donut 60">
            <a:extLst>
              <a:ext uri="{FF2B5EF4-FFF2-40B4-BE49-F238E27FC236}">
                <a16:creationId xmlns:a16="http://schemas.microsoft.com/office/drawing/2014/main" id="{CC3E3317-6122-4809-9345-6E0F59EBC2C8}"/>
              </a:ext>
            </a:extLst>
          </p:cNvPr>
          <p:cNvSpPr/>
          <p:nvPr/>
        </p:nvSpPr>
        <p:spPr>
          <a:xfrm>
            <a:off x="6395968" y="5334514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70B52F-DD1A-4C38-AE5E-610293853F59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7096998" y="5685029"/>
            <a:ext cx="4144619" cy="0"/>
          </a:xfrm>
          <a:prstGeom prst="line">
            <a:avLst/>
          </a:prstGeom>
          <a:ln w="127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7">
            <a:extLst>
              <a:ext uri="{FF2B5EF4-FFF2-40B4-BE49-F238E27FC236}">
                <a16:creationId xmlns:a16="http://schemas.microsoft.com/office/drawing/2014/main" id="{D7ED5AAF-B445-4113-9C40-F1E5FC640B12}"/>
              </a:ext>
            </a:extLst>
          </p:cNvPr>
          <p:cNvGrpSpPr/>
          <p:nvPr/>
        </p:nvGrpSpPr>
        <p:grpSpPr>
          <a:xfrm>
            <a:off x="7127318" y="5374777"/>
            <a:ext cx="4063349" cy="767847"/>
            <a:chOff x="8306211" y="5374777"/>
            <a:chExt cx="2909365" cy="76784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3E6629-83D1-4F45-91DD-E07EBEE36DC6}"/>
                </a:ext>
              </a:extLst>
            </p:cNvPr>
            <p:cNvSpPr txBox="1"/>
            <p:nvPr/>
          </p:nvSpPr>
          <p:spPr>
            <a:xfrm>
              <a:off x="8315999" y="5680959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396DD3-2DD5-44F8-9C32-B04C4A9BAF4A}"/>
                </a:ext>
              </a:extLst>
            </p:cNvPr>
            <p:cNvSpPr txBox="1"/>
            <p:nvPr/>
          </p:nvSpPr>
          <p:spPr>
            <a:xfrm>
              <a:off x="8306211" y="5374777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Donut 61">
            <a:extLst>
              <a:ext uri="{FF2B5EF4-FFF2-40B4-BE49-F238E27FC236}">
                <a16:creationId xmlns:a16="http://schemas.microsoft.com/office/drawing/2014/main" id="{02C8DEC1-2B76-491E-865F-3CC71EE53F86}"/>
              </a:ext>
            </a:extLst>
          </p:cNvPr>
          <p:cNvSpPr/>
          <p:nvPr/>
        </p:nvSpPr>
        <p:spPr>
          <a:xfrm>
            <a:off x="7397978" y="2885302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76228C-0CF3-4935-A091-8795B83A5243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8099008" y="3235818"/>
            <a:ext cx="3142609" cy="4070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5">
            <a:extLst>
              <a:ext uri="{FF2B5EF4-FFF2-40B4-BE49-F238E27FC236}">
                <a16:creationId xmlns:a16="http://schemas.microsoft.com/office/drawing/2014/main" id="{1F57341F-66CC-4A84-B170-F11FCD10B884}"/>
              </a:ext>
            </a:extLst>
          </p:cNvPr>
          <p:cNvGrpSpPr/>
          <p:nvPr/>
        </p:nvGrpSpPr>
        <p:grpSpPr>
          <a:xfrm>
            <a:off x="8170114" y="2933707"/>
            <a:ext cx="2996190" cy="767847"/>
            <a:chOff x="8697852" y="2990115"/>
            <a:chExt cx="2493362" cy="76784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4AC8D2-135E-4AAE-940F-E55FBA8997F9}"/>
                </a:ext>
              </a:extLst>
            </p:cNvPr>
            <p:cNvSpPr txBox="1"/>
            <p:nvPr/>
          </p:nvSpPr>
          <p:spPr>
            <a:xfrm>
              <a:off x="8706406" y="3296297"/>
              <a:ext cx="2484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797B1F2-CE72-4F95-8A8B-57A467B39F17}"/>
                </a:ext>
              </a:extLst>
            </p:cNvPr>
            <p:cNvSpPr txBox="1"/>
            <p:nvPr/>
          </p:nvSpPr>
          <p:spPr>
            <a:xfrm>
              <a:off x="8697852" y="2990115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0" name="Rectangle 30">
            <a:extLst>
              <a:ext uri="{FF2B5EF4-FFF2-40B4-BE49-F238E27FC236}">
                <a16:creationId xmlns:a16="http://schemas.microsoft.com/office/drawing/2014/main" id="{169FB4D0-A247-4045-8F8A-2841F4D95040}"/>
              </a:ext>
            </a:extLst>
          </p:cNvPr>
          <p:cNvSpPr/>
          <p:nvPr/>
        </p:nvSpPr>
        <p:spPr>
          <a:xfrm>
            <a:off x="7608768" y="3078623"/>
            <a:ext cx="295624" cy="29476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Frame 17">
            <a:extLst>
              <a:ext uri="{FF2B5EF4-FFF2-40B4-BE49-F238E27FC236}">
                <a16:creationId xmlns:a16="http://schemas.microsoft.com/office/drawing/2014/main" id="{2B5312B9-8F5A-4BDA-A60F-63D1AE342CE2}"/>
              </a:ext>
            </a:extLst>
          </p:cNvPr>
          <p:cNvSpPr/>
          <p:nvPr/>
        </p:nvSpPr>
        <p:spPr>
          <a:xfrm>
            <a:off x="6596317" y="2012517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Isosceles Triangle 8">
            <a:extLst>
              <a:ext uri="{FF2B5EF4-FFF2-40B4-BE49-F238E27FC236}">
                <a16:creationId xmlns:a16="http://schemas.microsoft.com/office/drawing/2014/main" id="{638C860C-7FAD-4F12-B7A6-0750A95BBFAC}"/>
              </a:ext>
            </a:extLst>
          </p:cNvPr>
          <p:cNvSpPr/>
          <p:nvPr/>
        </p:nvSpPr>
        <p:spPr>
          <a:xfrm rot="16200000">
            <a:off x="6605952" y="5508530"/>
            <a:ext cx="290652" cy="346534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Donut 39">
            <a:extLst>
              <a:ext uri="{FF2B5EF4-FFF2-40B4-BE49-F238E27FC236}">
                <a16:creationId xmlns:a16="http://schemas.microsoft.com/office/drawing/2014/main" id="{63423188-9F93-4D9E-9DBC-C9BE9110A7F1}"/>
              </a:ext>
            </a:extLst>
          </p:cNvPr>
          <p:cNvSpPr/>
          <p:nvPr/>
        </p:nvSpPr>
        <p:spPr>
          <a:xfrm>
            <a:off x="7553131" y="4271822"/>
            <a:ext cx="376632" cy="3766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4" name="그룹 12">
            <a:extLst>
              <a:ext uri="{FF2B5EF4-FFF2-40B4-BE49-F238E27FC236}">
                <a16:creationId xmlns:a16="http://schemas.microsoft.com/office/drawing/2014/main" id="{7CB1D220-ED5D-4B55-8727-5E2D4B39EC5A}"/>
              </a:ext>
            </a:extLst>
          </p:cNvPr>
          <p:cNvGrpSpPr/>
          <p:nvPr/>
        </p:nvGrpSpPr>
        <p:grpSpPr>
          <a:xfrm>
            <a:off x="908660" y="1516213"/>
            <a:ext cx="1803452" cy="4489741"/>
            <a:chOff x="1989012" y="2175681"/>
            <a:chExt cx="2165302" cy="448974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8D0A998-0692-4FED-9266-44DE9FA76330}"/>
                </a:ext>
              </a:extLst>
            </p:cNvPr>
            <p:cNvSpPr txBox="1"/>
            <p:nvPr/>
          </p:nvSpPr>
          <p:spPr>
            <a:xfrm>
              <a:off x="1991544" y="2510438"/>
              <a:ext cx="2162770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B14A78-20CF-4820-9E92-D42B9574B3F0}"/>
                </a:ext>
              </a:extLst>
            </p:cNvPr>
            <p:cNvSpPr txBox="1"/>
            <p:nvPr/>
          </p:nvSpPr>
          <p:spPr>
            <a:xfrm>
              <a:off x="1989012" y="2175681"/>
              <a:ext cx="2162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66EC04-7AF5-4D71-9154-90394AA0D7AA}"/>
              </a:ext>
            </a:extLst>
          </p:cNvPr>
          <p:cNvCxnSpPr>
            <a:cxnSpLocks/>
          </p:cNvCxnSpPr>
          <p:nvPr/>
        </p:nvCxnSpPr>
        <p:spPr>
          <a:xfrm>
            <a:off x="908660" y="1829307"/>
            <a:ext cx="1801344" cy="0"/>
          </a:xfrm>
          <a:prstGeom prst="line">
            <a:avLst/>
          </a:prstGeom>
          <a:ln w="12700">
            <a:solidFill>
              <a:schemeClr val="accent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976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408B44B-876F-47EB-9B09-119AA6C93F03}"/>
              </a:ext>
            </a:extLst>
          </p:cNvPr>
          <p:cNvGrpSpPr/>
          <p:nvPr/>
        </p:nvGrpSpPr>
        <p:grpSpPr>
          <a:xfrm>
            <a:off x="433257" y="5125337"/>
            <a:ext cx="2834998" cy="967775"/>
            <a:chOff x="643028" y="4941885"/>
            <a:chExt cx="2196000" cy="967775"/>
          </a:xfrm>
        </p:grpSpPr>
        <p:sp>
          <p:nvSpPr>
            <p:cNvPr id="163" name="Text Placeholder 8">
              <a:extLst>
                <a:ext uri="{FF2B5EF4-FFF2-40B4-BE49-F238E27FC236}">
                  <a16:creationId xmlns:a16="http://schemas.microsoft.com/office/drawing/2014/main" id="{2808C26A-FDE2-497E-A9DC-5DFEC923FA49}"/>
                </a:ext>
              </a:extLst>
            </p:cNvPr>
            <p:cNvSpPr txBox="1">
              <a:spLocks/>
            </p:cNvSpPr>
            <p:nvPr/>
          </p:nvSpPr>
          <p:spPr>
            <a:xfrm>
              <a:off x="643028" y="4941885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4" name="Text Placeholder 29">
              <a:extLst>
                <a:ext uri="{FF2B5EF4-FFF2-40B4-BE49-F238E27FC236}">
                  <a16:creationId xmlns:a16="http://schemas.microsoft.com/office/drawing/2014/main" id="{69801AB6-A925-4E66-9209-ED3277206A8C}"/>
                </a:ext>
              </a:extLst>
            </p:cNvPr>
            <p:cNvSpPr txBox="1">
              <a:spLocks/>
            </p:cNvSpPr>
            <p:nvPr/>
          </p:nvSpPr>
          <p:spPr>
            <a:xfrm>
              <a:off x="643028" y="5218884"/>
              <a:ext cx="2196000" cy="690776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CAD608B-FF9D-45FC-AD6B-00A3F32462F4}"/>
              </a:ext>
            </a:extLst>
          </p:cNvPr>
          <p:cNvGrpSpPr/>
          <p:nvPr/>
        </p:nvGrpSpPr>
        <p:grpSpPr>
          <a:xfrm>
            <a:off x="8918680" y="5125337"/>
            <a:ext cx="2804650" cy="958672"/>
            <a:chOff x="9113277" y="5125337"/>
            <a:chExt cx="2196000" cy="958672"/>
          </a:xfrm>
        </p:grpSpPr>
        <p:sp>
          <p:nvSpPr>
            <p:cNvPr id="166" name="Text Placeholder 30">
              <a:extLst>
                <a:ext uri="{FF2B5EF4-FFF2-40B4-BE49-F238E27FC236}">
                  <a16:creationId xmlns:a16="http://schemas.microsoft.com/office/drawing/2014/main" id="{3B91AAB5-18FC-4738-8518-D10F09CD917A}"/>
                </a:ext>
              </a:extLst>
            </p:cNvPr>
            <p:cNvSpPr txBox="1">
              <a:spLocks/>
            </p:cNvSpPr>
            <p:nvPr/>
          </p:nvSpPr>
          <p:spPr>
            <a:xfrm>
              <a:off x="9113277" y="5125337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7" name="Text Placeholder 31">
              <a:extLst>
                <a:ext uri="{FF2B5EF4-FFF2-40B4-BE49-F238E27FC236}">
                  <a16:creationId xmlns:a16="http://schemas.microsoft.com/office/drawing/2014/main" id="{63A4FC7C-7DB8-4995-89B3-CD485ECECA28}"/>
                </a:ext>
              </a:extLst>
            </p:cNvPr>
            <p:cNvSpPr txBox="1">
              <a:spLocks/>
            </p:cNvSpPr>
            <p:nvPr/>
          </p:nvSpPr>
          <p:spPr>
            <a:xfrm>
              <a:off x="9113277" y="5402336"/>
              <a:ext cx="2196000" cy="681673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168" name="Oval 19">
            <a:extLst>
              <a:ext uri="{FF2B5EF4-FFF2-40B4-BE49-F238E27FC236}">
                <a16:creationId xmlns:a16="http://schemas.microsoft.com/office/drawing/2014/main" id="{8BB8C4E6-3DC2-4E4C-B040-CC7B5FA40560}"/>
              </a:ext>
            </a:extLst>
          </p:cNvPr>
          <p:cNvSpPr/>
          <p:nvPr/>
        </p:nvSpPr>
        <p:spPr>
          <a:xfrm>
            <a:off x="9943809" y="4270946"/>
            <a:ext cx="754393" cy="754393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69" name="Oval 20">
            <a:extLst>
              <a:ext uri="{FF2B5EF4-FFF2-40B4-BE49-F238E27FC236}">
                <a16:creationId xmlns:a16="http://schemas.microsoft.com/office/drawing/2014/main" id="{CAB30BBF-F98E-4978-954C-B6CA3F3BB96E}"/>
              </a:ext>
            </a:extLst>
          </p:cNvPr>
          <p:cNvSpPr/>
          <p:nvPr/>
        </p:nvSpPr>
        <p:spPr>
          <a:xfrm>
            <a:off x="1473560" y="4270946"/>
            <a:ext cx="754393" cy="75439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70" name="Donut 8">
            <a:extLst>
              <a:ext uri="{FF2B5EF4-FFF2-40B4-BE49-F238E27FC236}">
                <a16:creationId xmlns:a16="http://schemas.microsoft.com/office/drawing/2014/main" id="{89B2DCE3-B5A3-4B19-AC3F-A984DDDAC241}"/>
              </a:ext>
            </a:extLst>
          </p:cNvPr>
          <p:cNvSpPr/>
          <p:nvPr/>
        </p:nvSpPr>
        <p:spPr>
          <a:xfrm>
            <a:off x="10150299" y="4425130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71" name="Oval 21">
            <a:extLst>
              <a:ext uri="{FF2B5EF4-FFF2-40B4-BE49-F238E27FC236}">
                <a16:creationId xmlns:a16="http://schemas.microsoft.com/office/drawing/2014/main" id="{486B94E3-E9CA-4AF4-96F8-0C2F2D5C25D7}"/>
              </a:ext>
            </a:extLst>
          </p:cNvPr>
          <p:cNvSpPr>
            <a:spLocks noChangeAspect="1"/>
          </p:cNvSpPr>
          <p:nvPr/>
        </p:nvSpPr>
        <p:spPr>
          <a:xfrm>
            <a:off x="1683310" y="4479710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327CA41-1321-4A5D-83E9-9F4FDA285FF0}"/>
              </a:ext>
            </a:extLst>
          </p:cNvPr>
          <p:cNvGrpSpPr/>
          <p:nvPr/>
        </p:nvGrpSpPr>
        <p:grpSpPr>
          <a:xfrm>
            <a:off x="4520486" y="2525896"/>
            <a:ext cx="3151028" cy="903104"/>
            <a:chOff x="4998000" y="2525896"/>
            <a:chExt cx="2196000" cy="903104"/>
          </a:xfrm>
        </p:grpSpPr>
        <p:sp>
          <p:nvSpPr>
            <p:cNvPr id="173" name="Text Placeholder 30">
              <a:extLst>
                <a:ext uri="{FF2B5EF4-FFF2-40B4-BE49-F238E27FC236}">
                  <a16:creationId xmlns:a16="http://schemas.microsoft.com/office/drawing/2014/main" id="{9ED0DCA1-3352-478B-B8C8-EB4C9572777F}"/>
                </a:ext>
              </a:extLst>
            </p:cNvPr>
            <p:cNvSpPr txBox="1">
              <a:spLocks/>
            </p:cNvSpPr>
            <p:nvPr/>
          </p:nvSpPr>
          <p:spPr>
            <a:xfrm>
              <a:off x="4998000" y="2525896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4" name="Text Placeholder 31">
              <a:extLst>
                <a:ext uri="{FF2B5EF4-FFF2-40B4-BE49-F238E27FC236}">
                  <a16:creationId xmlns:a16="http://schemas.microsoft.com/office/drawing/2014/main" id="{66394069-3517-440D-88F9-027F57618E67}"/>
                </a:ext>
              </a:extLst>
            </p:cNvPr>
            <p:cNvSpPr txBox="1">
              <a:spLocks/>
            </p:cNvSpPr>
            <p:nvPr/>
          </p:nvSpPr>
          <p:spPr>
            <a:xfrm>
              <a:off x="4998000" y="2802895"/>
              <a:ext cx="2196000" cy="626105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175" name="Oval 19">
            <a:extLst>
              <a:ext uri="{FF2B5EF4-FFF2-40B4-BE49-F238E27FC236}">
                <a16:creationId xmlns:a16="http://schemas.microsoft.com/office/drawing/2014/main" id="{E88FCA26-96F0-4D46-928C-129436CDE05B}"/>
              </a:ext>
            </a:extLst>
          </p:cNvPr>
          <p:cNvSpPr/>
          <p:nvPr/>
        </p:nvSpPr>
        <p:spPr>
          <a:xfrm>
            <a:off x="5718804" y="1671505"/>
            <a:ext cx="754393" cy="754393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76" name="Rounded Rectangle 12">
            <a:extLst>
              <a:ext uri="{FF2B5EF4-FFF2-40B4-BE49-F238E27FC236}">
                <a16:creationId xmlns:a16="http://schemas.microsoft.com/office/drawing/2014/main" id="{A62D1565-5FC2-4603-B311-38B128ED68C6}"/>
              </a:ext>
            </a:extLst>
          </p:cNvPr>
          <p:cNvSpPr>
            <a:spLocks noChangeAspect="1"/>
          </p:cNvSpPr>
          <p:nvPr/>
        </p:nvSpPr>
        <p:spPr>
          <a:xfrm>
            <a:off x="5919413" y="1844594"/>
            <a:ext cx="353173" cy="420869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87876C98-F0BF-4B09-84BD-56CE576C953D}"/>
              </a:ext>
            </a:extLst>
          </p:cNvPr>
          <p:cNvCxnSpPr>
            <a:cxnSpLocks/>
            <a:stCxn id="175" idx="6"/>
            <a:endCxn id="168" idx="0"/>
          </p:cNvCxnSpPr>
          <p:nvPr/>
        </p:nvCxnSpPr>
        <p:spPr>
          <a:xfrm>
            <a:off x="6473197" y="2048702"/>
            <a:ext cx="3847809" cy="2222244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98600F5B-68F1-4FD4-ACE5-6516B1E6AE0B}"/>
              </a:ext>
            </a:extLst>
          </p:cNvPr>
          <p:cNvCxnSpPr>
            <a:cxnSpLocks/>
            <a:stCxn id="175" idx="2"/>
            <a:endCxn id="169" idx="0"/>
          </p:cNvCxnSpPr>
          <p:nvPr/>
        </p:nvCxnSpPr>
        <p:spPr>
          <a:xfrm rot="10800000" flipV="1">
            <a:off x="1850758" y="2048702"/>
            <a:ext cx="3868047" cy="2222244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4E55BDDB-1056-4CD6-B4E3-505FFD07596A}"/>
              </a:ext>
            </a:extLst>
          </p:cNvPr>
          <p:cNvSpPr/>
          <p:nvPr/>
        </p:nvSpPr>
        <p:spPr>
          <a:xfrm>
            <a:off x="5620185" y="3573292"/>
            <a:ext cx="951630" cy="70053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">
            <a:extLst>
              <a:ext uri="{FF2B5EF4-FFF2-40B4-BE49-F238E27FC236}">
                <a16:creationId xmlns:a16="http://schemas.microsoft.com/office/drawing/2014/main" id="{9CC95D95-2A6D-43EB-9033-FB37E80F9310}"/>
              </a:ext>
            </a:extLst>
          </p:cNvPr>
          <p:cNvSpPr>
            <a:spLocks noChangeAspect="1"/>
          </p:cNvSpPr>
          <p:nvPr/>
        </p:nvSpPr>
        <p:spPr>
          <a:xfrm>
            <a:off x="5430560" y="4462364"/>
            <a:ext cx="1330879" cy="1325946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7293314" y="2945553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7313463" y="3708637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SubTitle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45772D2E-A035-4597-B06F-CAE62C680C47}"/>
              </a:ext>
            </a:extLst>
          </p:cNvPr>
          <p:cNvGrpSpPr/>
          <p:nvPr/>
        </p:nvGrpSpPr>
        <p:grpSpPr>
          <a:xfrm>
            <a:off x="8066381" y="1134009"/>
            <a:ext cx="2723258" cy="5082755"/>
            <a:chOff x="3501573" y="3178068"/>
            <a:chExt cx="1340594" cy="2737840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CFEE0C5-C3F6-4D01-BC14-46C760A13575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84857C0-DC30-4708-BB48-D625DC4D4EBB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ACC063E-86C2-4514-9C90-71A497FB7055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69E72B9-54C6-4118-B1A0-5AC3D076DA08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D745595-1A22-4815-91E1-1F13AB9CD351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0E7DB9F-24C9-418E-A174-84087F5E93D4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FCCA02F-AFD4-4B3F-BBBF-990EF80A7D65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82F2B91-A7B4-417E-82CC-451EE7BEDB36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C60824C-D8D2-4F8D-A856-198B6D92382F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4E71034-62D0-4843-B65C-46F27B5A7B7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6C2DE674-F641-43AD-907D-25730AED0504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A022ADF-2062-41D0-8581-D1A88F88E7FF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1">
            <a:extLst>
              <a:ext uri="{FF2B5EF4-FFF2-40B4-BE49-F238E27FC236}">
                <a16:creationId xmlns:a16="http://schemas.microsoft.com/office/drawing/2014/main" id="{1039ECA6-74B4-42DF-85CA-3000610DA71C}"/>
              </a:ext>
            </a:extLst>
          </p:cNvPr>
          <p:cNvSpPr txBox="1">
            <a:spLocks/>
          </p:cNvSpPr>
          <p:nvPr/>
        </p:nvSpPr>
        <p:spPr>
          <a:xfrm>
            <a:off x="536897" y="513533"/>
            <a:ext cx="5896140" cy="7108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Portfolio Presentation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4830B5-AA37-4C15-931C-193524AC3DAF}"/>
              </a:ext>
            </a:extLst>
          </p:cNvPr>
          <p:cNvSpPr/>
          <p:nvPr/>
        </p:nvSpPr>
        <p:spPr>
          <a:xfrm>
            <a:off x="932306" y="3762584"/>
            <a:ext cx="556818" cy="5568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EB76D2-ECE9-411A-BDBF-40BFECDBC661}"/>
              </a:ext>
            </a:extLst>
          </p:cNvPr>
          <p:cNvSpPr/>
          <p:nvPr/>
        </p:nvSpPr>
        <p:spPr>
          <a:xfrm>
            <a:off x="932306" y="4482664"/>
            <a:ext cx="556818" cy="5568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A7E5E1-AFE3-4500-AD7A-C97743DDDBE1}"/>
              </a:ext>
            </a:extLst>
          </p:cNvPr>
          <p:cNvSpPr/>
          <p:nvPr/>
        </p:nvSpPr>
        <p:spPr>
          <a:xfrm>
            <a:off x="932306" y="5202744"/>
            <a:ext cx="556818" cy="5568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D62FA5-43D0-47A7-9457-8EB1CE9E4B7E}"/>
              </a:ext>
            </a:extLst>
          </p:cNvPr>
          <p:cNvSpPr/>
          <p:nvPr/>
        </p:nvSpPr>
        <p:spPr>
          <a:xfrm>
            <a:off x="932306" y="5922824"/>
            <a:ext cx="556818" cy="5568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26869-00FB-4D61-9D74-D8903CAC3EFF}"/>
              </a:ext>
            </a:extLst>
          </p:cNvPr>
          <p:cNvSpPr txBox="1"/>
          <p:nvPr/>
        </p:nvSpPr>
        <p:spPr>
          <a:xfrm>
            <a:off x="536897" y="1233612"/>
            <a:ext cx="5949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11EFB-753A-4C8C-BC01-2B8A1AE8C65E}"/>
              </a:ext>
            </a:extLst>
          </p:cNvPr>
          <p:cNvSpPr txBox="1"/>
          <p:nvPr/>
        </p:nvSpPr>
        <p:spPr>
          <a:xfrm>
            <a:off x="972738" y="384466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2AF75-1BF1-4E18-A82C-2D24232E1060}"/>
              </a:ext>
            </a:extLst>
          </p:cNvPr>
          <p:cNvSpPr txBox="1"/>
          <p:nvPr/>
        </p:nvSpPr>
        <p:spPr>
          <a:xfrm>
            <a:off x="972738" y="45647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5239E8-7677-49EB-B4B8-8F452CACF990}"/>
              </a:ext>
            </a:extLst>
          </p:cNvPr>
          <p:cNvSpPr txBox="1"/>
          <p:nvPr/>
        </p:nvSpPr>
        <p:spPr>
          <a:xfrm>
            <a:off x="972738" y="528482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08633-356C-415E-9084-8CEAAD8432CD}"/>
              </a:ext>
            </a:extLst>
          </p:cNvPr>
          <p:cNvSpPr txBox="1"/>
          <p:nvPr/>
        </p:nvSpPr>
        <p:spPr>
          <a:xfrm>
            <a:off x="972738" y="600490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97F1DC-1D4B-4F85-B3CD-FF14DDE2BC18}"/>
              </a:ext>
            </a:extLst>
          </p:cNvPr>
          <p:cNvGrpSpPr/>
          <p:nvPr/>
        </p:nvGrpSpPr>
        <p:grpSpPr>
          <a:xfrm>
            <a:off x="1553146" y="4394225"/>
            <a:ext cx="3828479" cy="738664"/>
            <a:chOff x="2551705" y="4283314"/>
            <a:chExt cx="2357003" cy="73866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6BA1D6-FFDA-47D2-B620-602ECCDD039A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 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DC2720-37D2-4AF5-ADD2-13311ACDE72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33EC7E-C9EB-41AB-B15E-D67E9520648A}"/>
              </a:ext>
            </a:extLst>
          </p:cNvPr>
          <p:cNvGrpSpPr/>
          <p:nvPr/>
        </p:nvGrpSpPr>
        <p:grpSpPr>
          <a:xfrm>
            <a:off x="1553146" y="3675387"/>
            <a:ext cx="3828479" cy="738664"/>
            <a:chOff x="2551705" y="4283314"/>
            <a:chExt cx="2357003" cy="73866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DFFA4D-B11D-4CC2-8551-F00B7F5101C4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 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283D42-7AFE-4801-8922-8681D7FBC9B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625600-D73F-43C3-BD4E-039419DB3313}"/>
              </a:ext>
            </a:extLst>
          </p:cNvPr>
          <p:cNvGrpSpPr/>
          <p:nvPr/>
        </p:nvGrpSpPr>
        <p:grpSpPr>
          <a:xfrm>
            <a:off x="1553146" y="5113063"/>
            <a:ext cx="3828479" cy="738664"/>
            <a:chOff x="2551705" y="4283314"/>
            <a:chExt cx="2357003" cy="7386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2C3E6F-FED3-46AF-9A39-88E791D5D4AB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 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0D914D-CAEF-4598-93BC-25B4B7A73E3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9448B3-25FF-4027-987F-4449536BC950}"/>
              </a:ext>
            </a:extLst>
          </p:cNvPr>
          <p:cNvGrpSpPr/>
          <p:nvPr/>
        </p:nvGrpSpPr>
        <p:grpSpPr>
          <a:xfrm>
            <a:off x="1553146" y="5831901"/>
            <a:ext cx="3828479" cy="738664"/>
            <a:chOff x="2551705" y="4283314"/>
            <a:chExt cx="2357003" cy="73866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F6C58C-338C-4100-95B3-C5CFA04FC84C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 .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6DA6371-6E41-4A9A-9812-D8B82EFB805A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0A3DD7E5-C446-4D2D-BA89-7253C6653DAA}"/>
              </a:ext>
            </a:extLst>
          </p:cNvPr>
          <p:cNvSpPr/>
          <p:nvPr/>
        </p:nvSpPr>
        <p:spPr>
          <a:xfrm>
            <a:off x="8361025" y="1940238"/>
            <a:ext cx="2195787" cy="361633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15DBB695-92DD-4221-A37E-5CB8A89BC5C8}"/>
              </a:ext>
            </a:extLst>
          </p:cNvPr>
          <p:cNvSpPr>
            <a:spLocks noChangeAspect="1"/>
          </p:cNvSpPr>
          <p:nvPr/>
        </p:nvSpPr>
        <p:spPr>
          <a:xfrm flipH="1">
            <a:off x="6497605" y="3031589"/>
            <a:ext cx="1864005" cy="100429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3" name="Freeform 15">
            <a:extLst>
              <a:ext uri="{FF2B5EF4-FFF2-40B4-BE49-F238E27FC236}">
                <a16:creationId xmlns:a16="http://schemas.microsoft.com/office/drawing/2014/main" id="{24091523-1F82-4274-B575-5DBDC745BD47}"/>
              </a:ext>
            </a:extLst>
          </p:cNvPr>
          <p:cNvSpPr>
            <a:spLocks noChangeAspect="1"/>
          </p:cNvSpPr>
          <p:nvPr/>
        </p:nvSpPr>
        <p:spPr>
          <a:xfrm flipH="1">
            <a:off x="10097127" y="2701128"/>
            <a:ext cx="1916978" cy="103283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D1C505C9-9004-4DFD-9D1B-EAC37F8FFA33}"/>
              </a:ext>
            </a:extLst>
          </p:cNvPr>
          <p:cNvSpPr>
            <a:spLocks noChangeAspect="1"/>
          </p:cNvSpPr>
          <p:nvPr/>
        </p:nvSpPr>
        <p:spPr>
          <a:xfrm flipH="1">
            <a:off x="9643269" y="3696878"/>
            <a:ext cx="620266" cy="334189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5" name="Freeform 17">
            <a:extLst>
              <a:ext uri="{FF2B5EF4-FFF2-40B4-BE49-F238E27FC236}">
                <a16:creationId xmlns:a16="http://schemas.microsoft.com/office/drawing/2014/main" id="{4F1B7007-66D9-472A-851F-B2A0D3351F13}"/>
              </a:ext>
            </a:extLst>
          </p:cNvPr>
          <p:cNvSpPr>
            <a:spLocks noChangeAspect="1"/>
          </p:cNvSpPr>
          <p:nvPr/>
        </p:nvSpPr>
        <p:spPr>
          <a:xfrm flipH="1">
            <a:off x="8295537" y="2055289"/>
            <a:ext cx="682413" cy="36767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6" name="Freeform 19">
            <a:extLst>
              <a:ext uri="{FF2B5EF4-FFF2-40B4-BE49-F238E27FC236}">
                <a16:creationId xmlns:a16="http://schemas.microsoft.com/office/drawing/2014/main" id="{E71EC0E3-E346-45AD-8239-F4D4613A06F6}"/>
              </a:ext>
            </a:extLst>
          </p:cNvPr>
          <p:cNvSpPr>
            <a:spLocks noChangeAspect="1"/>
          </p:cNvSpPr>
          <p:nvPr/>
        </p:nvSpPr>
        <p:spPr>
          <a:xfrm flipH="1">
            <a:off x="9799623" y="2085313"/>
            <a:ext cx="682413" cy="36767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1F1EFEAC-1261-4FA1-BC9A-5908E9B5CC41}"/>
              </a:ext>
            </a:extLst>
          </p:cNvPr>
          <p:cNvSpPr/>
          <p:nvPr/>
        </p:nvSpPr>
        <p:spPr>
          <a:xfrm>
            <a:off x="8478318" y="2370499"/>
            <a:ext cx="1864003" cy="1135526"/>
          </a:xfrm>
          <a:custGeom>
            <a:avLst/>
            <a:gdLst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52425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39911 h 1539911"/>
              <a:gd name="connsiteX1" fmla="*/ 1952625 w 2305050"/>
              <a:gd name="connsiteY1" fmla="*/ 1473236 h 1539911"/>
              <a:gd name="connsiteX2" fmla="*/ 2305050 w 2305050"/>
              <a:gd name="connsiteY2" fmla="*/ 844586 h 1539911"/>
              <a:gd name="connsiteX3" fmla="*/ 1762125 w 2305050"/>
              <a:gd name="connsiteY3" fmla="*/ 854111 h 1539911"/>
              <a:gd name="connsiteX4" fmla="*/ 2047875 w 2305050"/>
              <a:gd name="connsiteY4" fmla="*/ 377861 h 1539911"/>
              <a:gd name="connsiteX5" fmla="*/ 1581150 w 2305050"/>
              <a:gd name="connsiteY5" fmla="*/ 358811 h 1539911"/>
              <a:gd name="connsiteX6" fmla="*/ 1495425 w 2305050"/>
              <a:gd name="connsiteY6" fmla="*/ 987461 h 1539911"/>
              <a:gd name="connsiteX7" fmla="*/ 1195910 w 2305050"/>
              <a:gd name="connsiteY7" fmla="*/ 0 h 1539911"/>
              <a:gd name="connsiteX8" fmla="*/ 542925 w 2305050"/>
              <a:gd name="connsiteY8" fmla="*/ 347139 h 1539911"/>
              <a:gd name="connsiteX9" fmla="*/ 1028700 w 2305050"/>
              <a:gd name="connsiteY9" fmla="*/ 892211 h 1539911"/>
              <a:gd name="connsiteX10" fmla="*/ 0 w 2305050"/>
              <a:gd name="connsiteY10" fmla="*/ 663611 h 1539911"/>
              <a:gd name="connsiteX11" fmla="*/ 590550 w 2305050"/>
              <a:gd name="connsiteY11" fmla="*/ 1539911 h 1539911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42925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21783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56076 h 1556076"/>
              <a:gd name="connsiteX1" fmla="*/ 1952625 w 2305050"/>
              <a:gd name="connsiteY1" fmla="*/ 1489401 h 1556076"/>
              <a:gd name="connsiteX2" fmla="*/ 2305050 w 2305050"/>
              <a:gd name="connsiteY2" fmla="*/ 860751 h 1556076"/>
              <a:gd name="connsiteX3" fmla="*/ 1762125 w 2305050"/>
              <a:gd name="connsiteY3" fmla="*/ 870276 h 1556076"/>
              <a:gd name="connsiteX4" fmla="*/ 2047875 w 2305050"/>
              <a:gd name="connsiteY4" fmla="*/ 394026 h 1556076"/>
              <a:gd name="connsiteX5" fmla="*/ 1581150 w 2305050"/>
              <a:gd name="connsiteY5" fmla="*/ 374976 h 1556076"/>
              <a:gd name="connsiteX6" fmla="*/ 1495425 w 2305050"/>
              <a:gd name="connsiteY6" fmla="*/ 1003626 h 1556076"/>
              <a:gd name="connsiteX7" fmla="*/ 1195910 w 2305050"/>
              <a:gd name="connsiteY7" fmla="*/ 16165 h 1556076"/>
              <a:gd name="connsiteX8" fmla="*/ 521783 w 2305050"/>
              <a:gd name="connsiteY8" fmla="*/ 363304 h 1556076"/>
              <a:gd name="connsiteX9" fmla="*/ 1028700 w 2305050"/>
              <a:gd name="connsiteY9" fmla="*/ 908376 h 1556076"/>
              <a:gd name="connsiteX10" fmla="*/ 0 w 2305050"/>
              <a:gd name="connsiteY10" fmla="*/ 679776 h 1556076"/>
              <a:gd name="connsiteX11" fmla="*/ 590550 w 2305050"/>
              <a:gd name="connsiteY11" fmla="*/ 1556076 h 1556076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495425 w 2305050"/>
              <a:gd name="connsiteY6" fmla="*/ 1004889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822"/>
              <a:gd name="connsiteY0" fmla="*/ 1557339 h 1557339"/>
              <a:gd name="connsiteX1" fmla="*/ 1960576 w 2389822"/>
              <a:gd name="connsiteY1" fmla="*/ 1510542 h 1557339"/>
              <a:gd name="connsiteX2" fmla="*/ 2384564 w 2389822"/>
              <a:gd name="connsiteY2" fmla="*/ 1040919 h 1557339"/>
              <a:gd name="connsiteX3" fmla="*/ 1846694 w 2389822"/>
              <a:gd name="connsiteY3" fmla="*/ 818683 h 1557339"/>
              <a:gd name="connsiteX4" fmla="*/ 2144446 w 2389822"/>
              <a:gd name="connsiteY4" fmla="*/ 775628 h 1557339"/>
              <a:gd name="connsiteX5" fmla="*/ 2047875 w 2389822"/>
              <a:gd name="connsiteY5" fmla="*/ 395289 h 1557339"/>
              <a:gd name="connsiteX6" fmla="*/ 1597007 w 2389822"/>
              <a:gd name="connsiteY6" fmla="*/ 370953 h 1557339"/>
              <a:gd name="connsiteX7" fmla="*/ 1537710 w 2389822"/>
              <a:gd name="connsiteY7" fmla="*/ 878035 h 1557339"/>
              <a:gd name="connsiteX8" fmla="*/ 1195910 w 2389822"/>
              <a:gd name="connsiteY8" fmla="*/ 17428 h 1557339"/>
              <a:gd name="connsiteX9" fmla="*/ 521783 w 2389822"/>
              <a:gd name="connsiteY9" fmla="*/ 364567 h 1557339"/>
              <a:gd name="connsiteX10" fmla="*/ 1028700 w 2389822"/>
              <a:gd name="connsiteY10" fmla="*/ 909639 h 1557339"/>
              <a:gd name="connsiteX11" fmla="*/ 0 w 2389822"/>
              <a:gd name="connsiteY11" fmla="*/ 681039 h 1557339"/>
              <a:gd name="connsiteX12" fmla="*/ 590550 w 2389822"/>
              <a:gd name="connsiteY12" fmla="*/ 1557339 h 1557339"/>
              <a:gd name="connsiteX0" fmla="*/ 590550 w 2396855"/>
              <a:gd name="connsiteY0" fmla="*/ 1557339 h 1557339"/>
              <a:gd name="connsiteX1" fmla="*/ 1960576 w 2396855"/>
              <a:gd name="connsiteY1" fmla="*/ 1510542 h 1557339"/>
              <a:gd name="connsiteX2" fmla="*/ 2384564 w 2396855"/>
              <a:gd name="connsiteY2" fmla="*/ 1040919 h 1557339"/>
              <a:gd name="connsiteX3" fmla="*/ 1846694 w 2396855"/>
              <a:gd name="connsiteY3" fmla="*/ 818683 h 1557339"/>
              <a:gd name="connsiteX4" fmla="*/ 2144446 w 2396855"/>
              <a:gd name="connsiteY4" fmla="*/ 775628 h 1557339"/>
              <a:gd name="connsiteX5" fmla="*/ 2047875 w 2396855"/>
              <a:gd name="connsiteY5" fmla="*/ 395289 h 1557339"/>
              <a:gd name="connsiteX6" fmla="*/ 1597007 w 2396855"/>
              <a:gd name="connsiteY6" fmla="*/ 370953 h 1557339"/>
              <a:gd name="connsiteX7" fmla="*/ 1537710 w 2396855"/>
              <a:gd name="connsiteY7" fmla="*/ 878035 h 1557339"/>
              <a:gd name="connsiteX8" fmla="*/ 1195910 w 2396855"/>
              <a:gd name="connsiteY8" fmla="*/ 17428 h 1557339"/>
              <a:gd name="connsiteX9" fmla="*/ 521783 w 2396855"/>
              <a:gd name="connsiteY9" fmla="*/ 364567 h 1557339"/>
              <a:gd name="connsiteX10" fmla="*/ 1028700 w 2396855"/>
              <a:gd name="connsiteY10" fmla="*/ 909639 h 1557339"/>
              <a:gd name="connsiteX11" fmla="*/ 0 w 2396855"/>
              <a:gd name="connsiteY11" fmla="*/ 681039 h 1557339"/>
              <a:gd name="connsiteX12" fmla="*/ 590550 w 2396855"/>
              <a:gd name="connsiteY12" fmla="*/ 1557339 h 1557339"/>
              <a:gd name="connsiteX0" fmla="*/ 590550 w 2396855"/>
              <a:gd name="connsiteY0" fmla="*/ 1513607 h 1513607"/>
              <a:gd name="connsiteX1" fmla="*/ 1960576 w 2396855"/>
              <a:gd name="connsiteY1" fmla="*/ 1510542 h 1513607"/>
              <a:gd name="connsiteX2" fmla="*/ 2384564 w 2396855"/>
              <a:gd name="connsiteY2" fmla="*/ 1040919 h 1513607"/>
              <a:gd name="connsiteX3" fmla="*/ 1846694 w 2396855"/>
              <a:gd name="connsiteY3" fmla="*/ 818683 h 1513607"/>
              <a:gd name="connsiteX4" fmla="*/ 2144446 w 2396855"/>
              <a:gd name="connsiteY4" fmla="*/ 775628 h 1513607"/>
              <a:gd name="connsiteX5" fmla="*/ 2047875 w 2396855"/>
              <a:gd name="connsiteY5" fmla="*/ 395289 h 1513607"/>
              <a:gd name="connsiteX6" fmla="*/ 1597007 w 2396855"/>
              <a:gd name="connsiteY6" fmla="*/ 370953 h 1513607"/>
              <a:gd name="connsiteX7" fmla="*/ 1537710 w 2396855"/>
              <a:gd name="connsiteY7" fmla="*/ 878035 h 1513607"/>
              <a:gd name="connsiteX8" fmla="*/ 1195910 w 2396855"/>
              <a:gd name="connsiteY8" fmla="*/ 17428 h 1513607"/>
              <a:gd name="connsiteX9" fmla="*/ 521783 w 2396855"/>
              <a:gd name="connsiteY9" fmla="*/ 364567 h 1513607"/>
              <a:gd name="connsiteX10" fmla="*/ 1028700 w 2396855"/>
              <a:gd name="connsiteY10" fmla="*/ 909639 h 1513607"/>
              <a:gd name="connsiteX11" fmla="*/ 0 w 2396855"/>
              <a:gd name="connsiteY11" fmla="*/ 681039 h 1513607"/>
              <a:gd name="connsiteX12" fmla="*/ 590550 w 2396855"/>
              <a:gd name="connsiteY12" fmla="*/ 1513607 h 1513607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22355 w 2416733"/>
              <a:gd name="connsiteY0" fmla="*/ 1517583 h 1517583"/>
              <a:gd name="connsiteX1" fmla="*/ 1980454 w 2416733"/>
              <a:gd name="connsiteY1" fmla="*/ 1510542 h 1517583"/>
              <a:gd name="connsiteX2" fmla="*/ 2404442 w 2416733"/>
              <a:gd name="connsiteY2" fmla="*/ 1040919 h 1517583"/>
              <a:gd name="connsiteX3" fmla="*/ 1866572 w 2416733"/>
              <a:gd name="connsiteY3" fmla="*/ 818683 h 1517583"/>
              <a:gd name="connsiteX4" fmla="*/ 2164324 w 2416733"/>
              <a:gd name="connsiteY4" fmla="*/ 775628 h 1517583"/>
              <a:gd name="connsiteX5" fmla="*/ 2067753 w 2416733"/>
              <a:gd name="connsiteY5" fmla="*/ 395289 h 1517583"/>
              <a:gd name="connsiteX6" fmla="*/ 1616885 w 2416733"/>
              <a:gd name="connsiteY6" fmla="*/ 370953 h 1517583"/>
              <a:gd name="connsiteX7" fmla="*/ 1557588 w 2416733"/>
              <a:gd name="connsiteY7" fmla="*/ 878035 h 1517583"/>
              <a:gd name="connsiteX8" fmla="*/ 1215788 w 2416733"/>
              <a:gd name="connsiteY8" fmla="*/ 17428 h 1517583"/>
              <a:gd name="connsiteX9" fmla="*/ 541661 w 2416733"/>
              <a:gd name="connsiteY9" fmla="*/ 364567 h 1517583"/>
              <a:gd name="connsiteX10" fmla="*/ 1048578 w 2416733"/>
              <a:gd name="connsiteY10" fmla="*/ 909639 h 1517583"/>
              <a:gd name="connsiteX11" fmla="*/ 0 w 2416733"/>
              <a:gd name="connsiteY11" fmla="*/ 681039 h 1517583"/>
              <a:gd name="connsiteX12" fmla="*/ 622355 w 2416733"/>
              <a:gd name="connsiteY12" fmla="*/ 1517583 h 1517583"/>
              <a:gd name="connsiteX0" fmla="*/ 695331 w 2489709"/>
              <a:gd name="connsiteY0" fmla="*/ 1517583 h 1517583"/>
              <a:gd name="connsiteX1" fmla="*/ 2053430 w 2489709"/>
              <a:gd name="connsiteY1" fmla="*/ 1510542 h 1517583"/>
              <a:gd name="connsiteX2" fmla="*/ 2477418 w 2489709"/>
              <a:gd name="connsiteY2" fmla="*/ 1040919 h 1517583"/>
              <a:gd name="connsiteX3" fmla="*/ 1939548 w 2489709"/>
              <a:gd name="connsiteY3" fmla="*/ 818683 h 1517583"/>
              <a:gd name="connsiteX4" fmla="*/ 2237300 w 2489709"/>
              <a:gd name="connsiteY4" fmla="*/ 775628 h 1517583"/>
              <a:gd name="connsiteX5" fmla="*/ 2140729 w 2489709"/>
              <a:gd name="connsiteY5" fmla="*/ 395289 h 1517583"/>
              <a:gd name="connsiteX6" fmla="*/ 1689861 w 2489709"/>
              <a:gd name="connsiteY6" fmla="*/ 370953 h 1517583"/>
              <a:gd name="connsiteX7" fmla="*/ 1630564 w 2489709"/>
              <a:gd name="connsiteY7" fmla="*/ 878035 h 1517583"/>
              <a:gd name="connsiteX8" fmla="*/ 1288764 w 2489709"/>
              <a:gd name="connsiteY8" fmla="*/ 17428 h 1517583"/>
              <a:gd name="connsiteX9" fmla="*/ 614637 w 2489709"/>
              <a:gd name="connsiteY9" fmla="*/ 364567 h 1517583"/>
              <a:gd name="connsiteX10" fmla="*/ 1121554 w 2489709"/>
              <a:gd name="connsiteY10" fmla="*/ 909639 h 1517583"/>
              <a:gd name="connsiteX11" fmla="*/ 72976 w 2489709"/>
              <a:gd name="connsiteY11" fmla="*/ 681039 h 1517583"/>
              <a:gd name="connsiteX12" fmla="*/ 695331 w 2489709"/>
              <a:gd name="connsiteY12" fmla="*/ 1517583 h 1517583"/>
              <a:gd name="connsiteX0" fmla="*/ 690276 w 2484654"/>
              <a:gd name="connsiteY0" fmla="*/ 1517583 h 1517676"/>
              <a:gd name="connsiteX1" fmla="*/ 2048375 w 2484654"/>
              <a:gd name="connsiteY1" fmla="*/ 1510542 h 1517676"/>
              <a:gd name="connsiteX2" fmla="*/ 2472363 w 2484654"/>
              <a:gd name="connsiteY2" fmla="*/ 1040919 h 1517676"/>
              <a:gd name="connsiteX3" fmla="*/ 1934493 w 2484654"/>
              <a:gd name="connsiteY3" fmla="*/ 818683 h 1517676"/>
              <a:gd name="connsiteX4" fmla="*/ 2232245 w 2484654"/>
              <a:gd name="connsiteY4" fmla="*/ 775628 h 1517676"/>
              <a:gd name="connsiteX5" fmla="*/ 2135674 w 2484654"/>
              <a:gd name="connsiteY5" fmla="*/ 395289 h 1517676"/>
              <a:gd name="connsiteX6" fmla="*/ 1684806 w 2484654"/>
              <a:gd name="connsiteY6" fmla="*/ 370953 h 1517676"/>
              <a:gd name="connsiteX7" fmla="*/ 1625509 w 2484654"/>
              <a:gd name="connsiteY7" fmla="*/ 878035 h 1517676"/>
              <a:gd name="connsiteX8" fmla="*/ 1283709 w 2484654"/>
              <a:gd name="connsiteY8" fmla="*/ 17428 h 1517676"/>
              <a:gd name="connsiteX9" fmla="*/ 609582 w 2484654"/>
              <a:gd name="connsiteY9" fmla="*/ 364567 h 1517676"/>
              <a:gd name="connsiteX10" fmla="*/ 1116499 w 2484654"/>
              <a:gd name="connsiteY10" fmla="*/ 909639 h 1517676"/>
              <a:gd name="connsiteX11" fmla="*/ 67921 w 2484654"/>
              <a:gd name="connsiteY11" fmla="*/ 681039 h 1517676"/>
              <a:gd name="connsiteX12" fmla="*/ 690276 w 2484654"/>
              <a:gd name="connsiteY12" fmla="*/ 1517583 h 1517676"/>
              <a:gd name="connsiteX0" fmla="*/ 711626 w 2506004"/>
              <a:gd name="connsiteY0" fmla="*/ 1517583 h 1517690"/>
              <a:gd name="connsiteX1" fmla="*/ 2069725 w 2506004"/>
              <a:gd name="connsiteY1" fmla="*/ 1510542 h 1517690"/>
              <a:gd name="connsiteX2" fmla="*/ 2493713 w 2506004"/>
              <a:gd name="connsiteY2" fmla="*/ 1040919 h 1517690"/>
              <a:gd name="connsiteX3" fmla="*/ 1955843 w 2506004"/>
              <a:gd name="connsiteY3" fmla="*/ 818683 h 1517690"/>
              <a:gd name="connsiteX4" fmla="*/ 2253595 w 2506004"/>
              <a:gd name="connsiteY4" fmla="*/ 775628 h 1517690"/>
              <a:gd name="connsiteX5" fmla="*/ 2157024 w 2506004"/>
              <a:gd name="connsiteY5" fmla="*/ 395289 h 1517690"/>
              <a:gd name="connsiteX6" fmla="*/ 1706156 w 2506004"/>
              <a:gd name="connsiteY6" fmla="*/ 370953 h 1517690"/>
              <a:gd name="connsiteX7" fmla="*/ 1646859 w 2506004"/>
              <a:gd name="connsiteY7" fmla="*/ 878035 h 1517690"/>
              <a:gd name="connsiteX8" fmla="*/ 1305059 w 2506004"/>
              <a:gd name="connsiteY8" fmla="*/ 17428 h 1517690"/>
              <a:gd name="connsiteX9" fmla="*/ 630932 w 2506004"/>
              <a:gd name="connsiteY9" fmla="*/ 364567 h 1517690"/>
              <a:gd name="connsiteX10" fmla="*/ 1137849 w 2506004"/>
              <a:gd name="connsiteY10" fmla="*/ 909639 h 1517690"/>
              <a:gd name="connsiteX11" fmla="*/ 65417 w 2506004"/>
              <a:gd name="connsiteY11" fmla="*/ 740674 h 1517690"/>
              <a:gd name="connsiteX12" fmla="*/ 711626 w 2506004"/>
              <a:gd name="connsiteY12" fmla="*/ 1517583 h 1517690"/>
              <a:gd name="connsiteX0" fmla="*/ 677110 w 2471488"/>
              <a:gd name="connsiteY0" fmla="*/ 1517583 h 1517661"/>
              <a:gd name="connsiteX1" fmla="*/ 2035209 w 2471488"/>
              <a:gd name="connsiteY1" fmla="*/ 1510542 h 1517661"/>
              <a:gd name="connsiteX2" fmla="*/ 2459197 w 2471488"/>
              <a:gd name="connsiteY2" fmla="*/ 1040919 h 1517661"/>
              <a:gd name="connsiteX3" fmla="*/ 1921327 w 2471488"/>
              <a:gd name="connsiteY3" fmla="*/ 818683 h 1517661"/>
              <a:gd name="connsiteX4" fmla="*/ 2219079 w 2471488"/>
              <a:gd name="connsiteY4" fmla="*/ 775628 h 1517661"/>
              <a:gd name="connsiteX5" fmla="*/ 2122508 w 2471488"/>
              <a:gd name="connsiteY5" fmla="*/ 395289 h 1517661"/>
              <a:gd name="connsiteX6" fmla="*/ 1671640 w 2471488"/>
              <a:gd name="connsiteY6" fmla="*/ 370953 h 1517661"/>
              <a:gd name="connsiteX7" fmla="*/ 1612343 w 2471488"/>
              <a:gd name="connsiteY7" fmla="*/ 878035 h 1517661"/>
              <a:gd name="connsiteX8" fmla="*/ 1270543 w 2471488"/>
              <a:gd name="connsiteY8" fmla="*/ 17428 h 1517661"/>
              <a:gd name="connsiteX9" fmla="*/ 596416 w 2471488"/>
              <a:gd name="connsiteY9" fmla="*/ 364567 h 1517661"/>
              <a:gd name="connsiteX10" fmla="*/ 1103333 w 2471488"/>
              <a:gd name="connsiteY10" fmla="*/ 909639 h 1517661"/>
              <a:gd name="connsiteX11" fmla="*/ 30901 w 2471488"/>
              <a:gd name="connsiteY11" fmla="*/ 740674 h 1517661"/>
              <a:gd name="connsiteX12" fmla="*/ 677110 w 2471488"/>
              <a:gd name="connsiteY12" fmla="*/ 1517583 h 1517661"/>
              <a:gd name="connsiteX0" fmla="*/ 693833 w 2488211"/>
              <a:gd name="connsiteY0" fmla="*/ 1517583 h 1517698"/>
              <a:gd name="connsiteX1" fmla="*/ 2051932 w 2488211"/>
              <a:gd name="connsiteY1" fmla="*/ 1510542 h 1517698"/>
              <a:gd name="connsiteX2" fmla="*/ 2475920 w 2488211"/>
              <a:gd name="connsiteY2" fmla="*/ 1040919 h 1517698"/>
              <a:gd name="connsiteX3" fmla="*/ 1938050 w 2488211"/>
              <a:gd name="connsiteY3" fmla="*/ 818683 h 1517698"/>
              <a:gd name="connsiteX4" fmla="*/ 2235802 w 2488211"/>
              <a:gd name="connsiteY4" fmla="*/ 775628 h 1517698"/>
              <a:gd name="connsiteX5" fmla="*/ 2139231 w 2488211"/>
              <a:gd name="connsiteY5" fmla="*/ 395289 h 1517698"/>
              <a:gd name="connsiteX6" fmla="*/ 1688363 w 2488211"/>
              <a:gd name="connsiteY6" fmla="*/ 370953 h 1517698"/>
              <a:gd name="connsiteX7" fmla="*/ 1629066 w 2488211"/>
              <a:gd name="connsiteY7" fmla="*/ 878035 h 1517698"/>
              <a:gd name="connsiteX8" fmla="*/ 1287266 w 2488211"/>
              <a:gd name="connsiteY8" fmla="*/ 17428 h 1517698"/>
              <a:gd name="connsiteX9" fmla="*/ 613139 w 2488211"/>
              <a:gd name="connsiteY9" fmla="*/ 364567 h 1517698"/>
              <a:gd name="connsiteX10" fmla="*/ 1120056 w 2488211"/>
              <a:gd name="connsiteY10" fmla="*/ 909639 h 1517698"/>
              <a:gd name="connsiteX11" fmla="*/ 47624 w 2488211"/>
              <a:gd name="connsiteY11" fmla="*/ 740674 h 1517698"/>
              <a:gd name="connsiteX12" fmla="*/ 693833 w 2488211"/>
              <a:gd name="connsiteY12" fmla="*/ 1517583 h 1517698"/>
              <a:gd name="connsiteX0" fmla="*/ 715719 w 2510097"/>
              <a:gd name="connsiteY0" fmla="*/ 1517583 h 1517698"/>
              <a:gd name="connsiteX1" fmla="*/ 2073818 w 2510097"/>
              <a:gd name="connsiteY1" fmla="*/ 1510542 h 1517698"/>
              <a:gd name="connsiteX2" fmla="*/ 2497806 w 2510097"/>
              <a:gd name="connsiteY2" fmla="*/ 1040919 h 1517698"/>
              <a:gd name="connsiteX3" fmla="*/ 1959936 w 2510097"/>
              <a:gd name="connsiteY3" fmla="*/ 818683 h 1517698"/>
              <a:gd name="connsiteX4" fmla="*/ 2257688 w 2510097"/>
              <a:gd name="connsiteY4" fmla="*/ 775628 h 1517698"/>
              <a:gd name="connsiteX5" fmla="*/ 2161117 w 2510097"/>
              <a:gd name="connsiteY5" fmla="*/ 395289 h 1517698"/>
              <a:gd name="connsiteX6" fmla="*/ 1710249 w 2510097"/>
              <a:gd name="connsiteY6" fmla="*/ 370953 h 1517698"/>
              <a:gd name="connsiteX7" fmla="*/ 1650952 w 2510097"/>
              <a:gd name="connsiteY7" fmla="*/ 878035 h 1517698"/>
              <a:gd name="connsiteX8" fmla="*/ 1309152 w 2510097"/>
              <a:gd name="connsiteY8" fmla="*/ 17428 h 1517698"/>
              <a:gd name="connsiteX9" fmla="*/ 635025 w 2510097"/>
              <a:gd name="connsiteY9" fmla="*/ 364567 h 1517698"/>
              <a:gd name="connsiteX10" fmla="*/ 1141942 w 2510097"/>
              <a:gd name="connsiteY10" fmla="*/ 909639 h 1517698"/>
              <a:gd name="connsiteX11" fmla="*/ 45656 w 2510097"/>
              <a:gd name="connsiteY11" fmla="*/ 740674 h 1517698"/>
              <a:gd name="connsiteX12" fmla="*/ 715719 w 2510097"/>
              <a:gd name="connsiteY12" fmla="*/ 1517583 h 1517698"/>
              <a:gd name="connsiteX0" fmla="*/ 693150 w 2487528"/>
              <a:gd name="connsiteY0" fmla="*/ 1517583 h 1517683"/>
              <a:gd name="connsiteX1" fmla="*/ 2051249 w 2487528"/>
              <a:gd name="connsiteY1" fmla="*/ 1510542 h 1517683"/>
              <a:gd name="connsiteX2" fmla="*/ 2475237 w 2487528"/>
              <a:gd name="connsiteY2" fmla="*/ 1040919 h 1517683"/>
              <a:gd name="connsiteX3" fmla="*/ 1937367 w 2487528"/>
              <a:gd name="connsiteY3" fmla="*/ 818683 h 1517683"/>
              <a:gd name="connsiteX4" fmla="*/ 2235119 w 2487528"/>
              <a:gd name="connsiteY4" fmla="*/ 775628 h 1517683"/>
              <a:gd name="connsiteX5" fmla="*/ 2138548 w 2487528"/>
              <a:gd name="connsiteY5" fmla="*/ 395289 h 1517683"/>
              <a:gd name="connsiteX6" fmla="*/ 1687680 w 2487528"/>
              <a:gd name="connsiteY6" fmla="*/ 370953 h 1517683"/>
              <a:gd name="connsiteX7" fmla="*/ 1628383 w 2487528"/>
              <a:gd name="connsiteY7" fmla="*/ 878035 h 1517683"/>
              <a:gd name="connsiteX8" fmla="*/ 1286583 w 2487528"/>
              <a:gd name="connsiteY8" fmla="*/ 17428 h 1517683"/>
              <a:gd name="connsiteX9" fmla="*/ 612456 w 2487528"/>
              <a:gd name="connsiteY9" fmla="*/ 364567 h 1517683"/>
              <a:gd name="connsiteX10" fmla="*/ 1119373 w 2487528"/>
              <a:gd name="connsiteY10" fmla="*/ 909639 h 1517683"/>
              <a:gd name="connsiteX11" fmla="*/ 23087 w 2487528"/>
              <a:gd name="connsiteY11" fmla="*/ 740674 h 1517683"/>
              <a:gd name="connsiteX12" fmla="*/ 693150 w 2487528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91326" h="1517683">
                <a:moveTo>
                  <a:pt x="696948" y="1517583"/>
                </a:moveTo>
                <a:lnTo>
                  <a:pt x="2055047" y="1510542"/>
                </a:lnTo>
                <a:cubicBezTo>
                  <a:pt x="2429615" y="1503751"/>
                  <a:pt x="2529862" y="1262395"/>
                  <a:pt x="2479035" y="1040919"/>
                </a:cubicBezTo>
                <a:cubicBezTo>
                  <a:pt x="2409740" y="752156"/>
                  <a:pt x="2054193" y="705906"/>
                  <a:pt x="1941165" y="818683"/>
                </a:cubicBezTo>
                <a:cubicBezTo>
                  <a:pt x="2001609" y="758477"/>
                  <a:pt x="2155153" y="753674"/>
                  <a:pt x="2238917" y="775628"/>
                </a:cubicBezTo>
                <a:cubicBezTo>
                  <a:pt x="2283019" y="710348"/>
                  <a:pt x="2245581" y="472540"/>
                  <a:pt x="2142346" y="395289"/>
                </a:cubicBezTo>
                <a:cubicBezTo>
                  <a:pt x="2044729" y="314397"/>
                  <a:pt x="1868195" y="252211"/>
                  <a:pt x="1691478" y="370953"/>
                </a:cubicBezTo>
                <a:cubicBezTo>
                  <a:pt x="1726329" y="510029"/>
                  <a:pt x="1729467" y="707246"/>
                  <a:pt x="1632181" y="878035"/>
                </a:cubicBezTo>
                <a:cubicBezTo>
                  <a:pt x="1782525" y="628164"/>
                  <a:pt x="1779588" y="188015"/>
                  <a:pt x="1290381" y="17428"/>
                </a:cubicBezTo>
                <a:cubicBezTo>
                  <a:pt x="1048053" y="-57138"/>
                  <a:pt x="678873" y="116715"/>
                  <a:pt x="616254" y="364567"/>
                </a:cubicBezTo>
                <a:cubicBezTo>
                  <a:pt x="801129" y="403135"/>
                  <a:pt x="1029735" y="461579"/>
                  <a:pt x="1127147" y="794345"/>
                </a:cubicBezTo>
                <a:cubicBezTo>
                  <a:pt x="1070372" y="588809"/>
                  <a:pt x="907572" y="395952"/>
                  <a:pt x="609565" y="367791"/>
                </a:cubicBezTo>
                <a:cubicBezTo>
                  <a:pt x="363240" y="347581"/>
                  <a:pt x="99786" y="553680"/>
                  <a:pt x="26885" y="740674"/>
                </a:cubicBezTo>
                <a:cubicBezTo>
                  <a:pt x="-86365" y="1122891"/>
                  <a:pt x="162167" y="1524982"/>
                  <a:pt x="696948" y="1517583"/>
                </a:cubicBezTo>
                <a:close/>
              </a:path>
            </a:pathLst>
          </a:custGeom>
          <a:noFill/>
          <a:ln w="508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8" name="Rectangle 19">
            <a:extLst>
              <a:ext uri="{FF2B5EF4-FFF2-40B4-BE49-F238E27FC236}">
                <a16:creationId xmlns:a16="http://schemas.microsoft.com/office/drawing/2014/main" id="{15250868-2C9D-4B71-90FE-A54F9765BB56}"/>
              </a:ext>
            </a:extLst>
          </p:cNvPr>
          <p:cNvSpPr>
            <a:spLocks noChangeAspect="1"/>
          </p:cNvSpPr>
          <p:nvPr/>
        </p:nvSpPr>
        <p:spPr>
          <a:xfrm>
            <a:off x="9290199" y="3541166"/>
            <a:ext cx="162933" cy="337413"/>
          </a:xfrm>
          <a:custGeom>
            <a:avLst/>
            <a:gdLst/>
            <a:ahLst/>
            <a:cxnLst/>
            <a:rect l="l" t="t" r="r" b="b"/>
            <a:pathLst>
              <a:path w="162932" h="337413">
                <a:moveTo>
                  <a:pt x="0" y="0"/>
                </a:moveTo>
                <a:lnTo>
                  <a:pt x="156157" y="0"/>
                </a:lnTo>
                <a:cubicBezTo>
                  <a:pt x="159876" y="12458"/>
                  <a:pt x="161254" y="25406"/>
                  <a:pt x="161930" y="38541"/>
                </a:cubicBezTo>
                <a:lnTo>
                  <a:pt x="162932" y="38541"/>
                </a:lnTo>
                <a:lnTo>
                  <a:pt x="162932" y="58380"/>
                </a:lnTo>
                <a:lnTo>
                  <a:pt x="162932" y="337413"/>
                </a:lnTo>
                <a:lnTo>
                  <a:pt x="9481" y="337413"/>
                </a:lnTo>
                <a:lnTo>
                  <a:pt x="9481" y="248768"/>
                </a:lnTo>
                <a:lnTo>
                  <a:pt x="103586" y="248830"/>
                </a:lnTo>
                <a:cubicBezTo>
                  <a:pt x="103586" y="207245"/>
                  <a:pt x="63539" y="172349"/>
                  <a:pt x="9481" y="163097"/>
                </a:cubicBezTo>
                <a:lnTo>
                  <a:pt x="9481" y="58380"/>
                </a:lnTo>
                <a:lnTo>
                  <a:pt x="9289" y="58380"/>
                </a:lnTo>
                <a:cubicBezTo>
                  <a:pt x="9289" y="38017"/>
                  <a:pt x="6378" y="18333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Rectangle 19">
            <a:extLst>
              <a:ext uri="{FF2B5EF4-FFF2-40B4-BE49-F238E27FC236}">
                <a16:creationId xmlns:a16="http://schemas.microsoft.com/office/drawing/2014/main" id="{67D430AF-9481-4FB7-80A1-4088DD64F43D}"/>
              </a:ext>
            </a:extLst>
          </p:cNvPr>
          <p:cNvSpPr>
            <a:spLocks noChangeAspect="1"/>
          </p:cNvSpPr>
          <p:nvPr/>
        </p:nvSpPr>
        <p:spPr>
          <a:xfrm>
            <a:off x="8749117" y="3251816"/>
            <a:ext cx="695125" cy="705058"/>
          </a:xfrm>
          <a:custGeom>
            <a:avLst/>
            <a:gdLst/>
            <a:ahLst/>
            <a:cxnLst/>
            <a:rect l="l" t="t" r="r" b="b"/>
            <a:pathLst>
              <a:path w="695125" h="705057">
                <a:moveTo>
                  <a:pt x="362742" y="0"/>
                </a:moveTo>
                <a:cubicBezTo>
                  <a:pt x="512310" y="0"/>
                  <a:pt x="640735" y="90521"/>
                  <a:pt x="695125" y="220155"/>
                </a:cubicBezTo>
                <a:lnTo>
                  <a:pt x="514150" y="220155"/>
                </a:lnTo>
                <a:cubicBezTo>
                  <a:pt x="476834" y="178912"/>
                  <a:pt x="422739" y="153643"/>
                  <a:pt x="362742" y="153643"/>
                </a:cubicBezTo>
                <a:cubicBezTo>
                  <a:pt x="247260" y="153643"/>
                  <a:pt x="153643" y="247261"/>
                  <a:pt x="153643" y="362743"/>
                </a:cubicBezTo>
                <a:lnTo>
                  <a:pt x="153451" y="362743"/>
                </a:lnTo>
                <a:lnTo>
                  <a:pt x="153451" y="705057"/>
                </a:lnTo>
                <a:lnTo>
                  <a:pt x="0" y="705057"/>
                </a:lnTo>
                <a:lnTo>
                  <a:pt x="0" y="362743"/>
                </a:lnTo>
                <a:cubicBezTo>
                  <a:pt x="0" y="162406"/>
                  <a:pt x="162405" y="0"/>
                  <a:pt x="3627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0" name="Freeform 27">
            <a:extLst>
              <a:ext uri="{FF2B5EF4-FFF2-40B4-BE49-F238E27FC236}">
                <a16:creationId xmlns:a16="http://schemas.microsoft.com/office/drawing/2014/main" id="{63FD86D9-6459-4860-941A-08AD15C9328F}"/>
              </a:ext>
            </a:extLst>
          </p:cNvPr>
          <p:cNvSpPr>
            <a:spLocks noChangeAspect="1"/>
          </p:cNvSpPr>
          <p:nvPr/>
        </p:nvSpPr>
        <p:spPr>
          <a:xfrm flipH="1">
            <a:off x="7086887" y="4644509"/>
            <a:ext cx="1378765" cy="74285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1" name="Freeform 28">
            <a:extLst>
              <a:ext uri="{FF2B5EF4-FFF2-40B4-BE49-F238E27FC236}">
                <a16:creationId xmlns:a16="http://schemas.microsoft.com/office/drawing/2014/main" id="{DCDB9A51-1997-4206-9B1B-F590B4953FEB}"/>
              </a:ext>
            </a:extLst>
          </p:cNvPr>
          <p:cNvSpPr>
            <a:spLocks noChangeAspect="1"/>
          </p:cNvSpPr>
          <p:nvPr/>
        </p:nvSpPr>
        <p:spPr>
          <a:xfrm flipH="1">
            <a:off x="9133294" y="4509511"/>
            <a:ext cx="1326117" cy="7144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2" name="Rectangle 19">
            <a:extLst>
              <a:ext uri="{FF2B5EF4-FFF2-40B4-BE49-F238E27FC236}">
                <a16:creationId xmlns:a16="http://schemas.microsoft.com/office/drawing/2014/main" id="{4EEAB3AA-3AD4-4E41-8525-A7757F060707}"/>
              </a:ext>
            </a:extLst>
          </p:cNvPr>
          <p:cNvSpPr>
            <a:spLocks noChangeAspect="1"/>
          </p:cNvSpPr>
          <p:nvPr/>
        </p:nvSpPr>
        <p:spPr>
          <a:xfrm>
            <a:off x="8496677" y="3980560"/>
            <a:ext cx="1177754" cy="792734"/>
          </a:xfrm>
          <a:custGeom>
            <a:avLst/>
            <a:gdLst/>
            <a:ahLst/>
            <a:cxnLst/>
            <a:rect l="l" t="t" r="r" b="b"/>
            <a:pathLst>
              <a:path w="1177754" h="792734">
                <a:moveTo>
                  <a:pt x="591785" y="290911"/>
                </a:moveTo>
                <a:cubicBezTo>
                  <a:pt x="553819" y="290911"/>
                  <a:pt x="523041" y="321689"/>
                  <a:pt x="523041" y="359656"/>
                </a:cubicBezTo>
                <a:cubicBezTo>
                  <a:pt x="523041" y="384897"/>
                  <a:pt x="536646" y="406962"/>
                  <a:pt x="557063" y="418675"/>
                </a:cubicBezTo>
                <a:lnTo>
                  <a:pt x="494124" y="559323"/>
                </a:lnTo>
                <a:lnTo>
                  <a:pt x="689447" y="559323"/>
                </a:lnTo>
                <a:lnTo>
                  <a:pt x="626507" y="418675"/>
                </a:lnTo>
                <a:cubicBezTo>
                  <a:pt x="646926" y="406962"/>
                  <a:pt x="660530" y="384897"/>
                  <a:pt x="660530" y="359656"/>
                </a:cubicBezTo>
                <a:cubicBezTo>
                  <a:pt x="660530" y="321689"/>
                  <a:pt x="629752" y="290911"/>
                  <a:pt x="591785" y="290911"/>
                </a:cubicBezTo>
                <a:close/>
                <a:moveTo>
                  <a:pt x="229043" y="0"/>
                </a:moveTo>
                <a:lnTo>
                  <a:pt x="382494" y="0"/>
                </a:lnTo>
                <a:lnTo>
                  <a:pt x="382494" y="1695"/>
                </a:lnTo>
                <a:lnTo>
                  <a:pt x="1045912" y="1695"/>
                </a:lnTo>
                <a:cubicBezTo>
                  <a:pt x="1118726" y="1695"/>
                  <a:pt x="1177754" y="60723"/>
                  <a:pt x="1177754" y="133538"/>
                </a:cubicBezTo>
                <a:lnTo>
                  <a:pt x="1177754" y="660892"/>
                </a:lnTo>
                <a:cubicBezTo>
                  <a:pt x="1177754" y="733706"/>
                  <a:pt x="1118726" y="792734"/>
                  <a:pt x="1045912" y="792734"/>
                </a:cubicBezTo>
                <a:lnTo>
                  <a:pt x="131842" y="792734"/>
                </a:lnTo>
                <a:cubicBezTo>
                  <a:pt x="59028" y="792734"/>
                  <a:pt x="0" y="733706"/>
                  <a:pt x="0" y="660892"/>
                </a:cubicBezTo>
                <a:lnTo>
                  <a:pt x="0" y="133538"/>
                </a:lnTo>
                <a:cubicBezTo>
                  <a:pt x="0" y="60723"/>
                  <a:pt x="59028" y="1695"/>
                  <a:pt x="131842" y="1695"/>
                </a:cubicBezTo>
                <a:lnTo>
                  <a:pt x="229043" y="16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Rounded Rectangle 25">
            <a:extLst>
              <a:ext uri="{FF2B5EF4-FFF2-40B4-BE49-F238E27FC236}">
                <a16:creationId xmlns:a16="http://schemas.microsoft.com/office/drawing/2014/main" id="{7FC60D33-FF38-4740-B84F-C047C8921835}"/>
              </a:ext>
            </a:extLst>
          </p:cNvPr>
          <p:cNvSpPr/>
          <p:nvPr/>
        </p:nvSpPr>
        <p:spPr>
          <a:xfrm>
            <a:off x="6152509" y="2175849"/>
            <a:ext cx="1610485" cy="125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4" name="Rounded Rectangle 30">
            <a:extLst>
              <a:ext uri="{FF2B5EF4-FFF2-40B4-BE49-F238E27FC236}">
                <a16:creationId xmlns:a16="http://schemas.microsoft.com/office/drawing/2014/main" id="{CF840D3F-0819-4515-982F-C956B0CDD942}"/>
              </a:ext>
            </a:extLst>
          </p:cNvPr>
          <p:cNvSpPr/>
          <p:nvPr/>
        </p:nvSpPr>
        <p:spPr>
          <a:xfrm>
            <a:off x="6380863" y="2761548"/>
            <a:ext cx="1420858" cy="125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5" name="Rounded Rectangle 31">
            <a:extLst>
              <a:ext uri="{FF2B5EF4-FFF2-40B4-BE49-F238E27FC236}">
                <a16:creationId xmlns:a16="http://schemas.microsoft.com/office/drawing/2014/main" id="{F6057A10-16AA-4A61-918C-59551D6B3501}"/>
              </a:ext>
            </a:extLst>
          </p:cNvPr>
          <p:cNvSpPr/>
          <p:nvPr/>
        </p:nvSpPr>
        <p:spPr>
          <a:xfrm>
            <a:off x="6874147" y="2468698"/>
            <a:ext cx="615706" cy="125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6" name="Rounded Rectangle 32">
            <a:extLst>
              <a:ext uri="{FF2B5EF4-FFF2-40B4-BE49-F238E27FC236}">
                <a16:creationId xmlns:a16="http://schemas.microsoft.com/office/drawing/2014/main" id="{E1ECFA4F-D59B-44D5-8B07-74D6E41D431E}"/>
              </a:ext>
            </a:extLst>
          </p:cNvPr>
          <p:cNvSpPr/>
          <p:nvPr/>
        </p:nvSpPr>
        <p:spPr>
          <a:xfrm>
            <a:off x="7607191" y="2468698"/>
            <a:ext cx="615706" cy="125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8D422474-65EE-4035-9B84-CA9A11039715}"/>
              </a:ext>
            </a:extLst>
          </p:cNvPr>
          <p:cNvSpPr/>
          <p:nvPr/>
        </p:nvSpPr>
        <p:spPr>
          <a:xfrm>
            <a:off x="999052" y="2897887"/>
            <a:ext cx="3115749" cy="2016224"/>
          </a:xfrm>
          <a:prstGeom prst="roundRect">
            <a:avLst>
              <a:gd name="adj" fmla="val 1525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6EAFC0-C1D8-476B-851D-E2BBAC617CFC}"/>
              </a:ext>
            </a:extLst>
          </p:cNvPr>
          <p:cNvGrpSpPr/>
          <p:nvPr/>
        </p:nvGrpSpPr>
        <p:grpSpPr>
          <a:xfrm>
            <a:off x="1261872" y="3120724"/>
            <a:ext cx="2606000" cy="1569661"/>
            <a:chOff x="3017859" y="4283314"/>
            <a:chExt cx="1886852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834912-EBBC-40CB-81AC-2659CE26D76A}"/>
                </a:ext>
              </a:extLst>
            </p:cNvPr>
            <p:cNvSpPr txBox="1"/>
            <p:nvPr/>
          </p:nvSpPr>
          <p:spPr>
            <a:xfrm>
              <a:off x="3017859" y="4652646"/>
              <a:ext cx="1886852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3B6F1F-02F9-49B9-9516-635FB28D5432}"/>
                </a:ext>
              </a:extLst>
            </p:cNvPr>
            <p:cNvSpPr txBox="1"/>
            <p:nvPr/>
          </p:nvSpPr>
          <p:spPr>
            <a:xfrm>
              <a:off x="3017859" y="4283314"/>
              <a:ext cx="18868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Quad Arrow 7">
            <a:extLst>
              <a:ext uri="{FF2B5EF4-FFF2-40B4-BE49-F238E27FC236}">
                <a16:creationId xmlns:a16="http://schemas.microsoft.com/office/drawing/2014/main" id="{6040CBE7-E525-4EF8-AEF7-4C43F1B5CA23}"/>
              </a:ext>
            </a:extLst>
          </p:cNvPr>
          <p:cNvSpPr/>
          <p:nvPr/>
        </p:nvSpPr>
        <p:spPr>
          <a:xfrm>
            <a:off x="4937668" y="2861883"/>
            <a:ext cx="2384286" cy="2088232"/>
          </a:xfrm>
          <a:prstGeom prst="quadArrow">
            <a:avLst>
              <a:gd name="adj1" fmla="val 14289"/>
              <a:gd name="adj2" fmla="val 17483"/>
              <a:gd name="adj3" fmla="val 1885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550A8A5A-5724-43DC-8879-C1B673859B70}"/>
              </a:ext>
            </a:extLst>
          </p:cNvPr>
          <p:cNvSpPr/>
          <p:nvPr/>
        </p:nvSpPr>
        <p:spPr>
          <a:xfrm>
            <a:off x="8144822" y="3111816"/>
            <a:ext cx="3102822" cy="156072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21EC4B1B-1B18-4739-9A1F-5B5317EA918A}"/>
              </a:ext>
            </a:extLst>
          </p:cNvPr>
          <p:cNvSpPr/>
          <p:nvPr/>
        </p:nvSpPr>
        <p:spPr>
          <a:xfrm>
            <a:off x="4114800" y="1749808"/>
            <a:ext cx="4067546" cy="97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C6D852F9-9125-4273-B05A-3E90E3CB342E}"/>
              </a:ext>
            </a:extLst>
          </p:cNvPr>
          <p:cNvSpPr/>
          <p:nvPr/>
        </p:nvSpPr>
        <p:spPr>
          <a:xfrm>
            <a:off x="4096038" y="5125614"/>
            <a:ext cx="4067546" cy="972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6796BA-EDC9-4293-B371-56F811528626}"/>
              </a:ext>
            </a:extLst>
          </p:cNvPr>
          <p:cNvGrpSpPr/>
          <p:nvPr/>
        </p:nvGrpSpPr>
        <p:grpSpPr>
          <a:xfrm>
            <a:off x="8340262" y="3368383"/>
            <a:ext cx="2772970" cy="1107996"/>
            <a:chOff x="3017859" y="4283314"/>
            <a:chExt cx="1886852" cy="11079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BD120B-34A0-4FF3-BCEA-46CD92852BDB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08B03A-2B41-4162-A0C8-273062F847A8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A79F9A-0309-4C46-AE0E-62A40CD8A5B9}"/>
              </a:ext>
            </a:extLst>
          </p:cNvPr>
          <p:cNvGrpSpPr/>
          <p:nvPr/>
        </p:nvGrpSpPr>
        <p:grpSpPr>
          <a:xfrm>
            <a:off x="4496770" y="5242073"/>
            <a:ext cx="3374620" cy="738665"/>
            <a:chOff x="3017859" y="4283314"/>
            <a:chExt cx="1890849" cy="738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C99F91-44AD-467D-ADA3-BD283CDA3DBF}"/>
                </a:ext>
              </a:extLst>
            </p:cNvPr>
            <p:cNvSpPr txBox="1"/>
            <p:nvPr/>
          </p:nvSpPr>
          <p:spPr>
            <a:xfrm>
              <a:off x="3021856" y="4560314"/>
              <a:ext cx="188685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F52879-9EE0-4EC5-92A5-E93385248DF8}"/>
                </a:ext>
              </a:extLst>
            </p:cNvPr>
            <p:cNvSpPr txBox="1"/>
            <p:nvPr/>
          </p:nvSpPr>
          <p:spPr>
            <a:xfrm>
              <a:off x="3017859" y="4283314"/>
              <a:ext cx="189084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0B0D515-575D-4776-ABD1-3D79DE2A6CDA}"/>
              </a:ext>
            </a:extLst>
          </p:cNvPr>
          <p:cNvGrpSpPr/>
          <p:nvPr/>
        </p:nvGrpSpPr>
        <p:grpSpPr>
          <a:xfrm>
            <a:off x="4442501" y="1866479"/>
            <a:ext cx="3374620" cy="738665"/>
            <a:chOff x="3017859" y="4283314"/>
            <a:chExt cx="1890849" cy="738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1B2E7A-E378-4EFA-B2A7-736852E383E7}"/>
                </a:ext>
              </a:extLst>
            </p:cNvPr>
            <p:cNvSpPr txBox="1"/>
            <p:nvPr/>
          </p:nvSpPr>
          <p:spPr>
            <a:xfrm>
              <a:off x="3021856" y="4560314"/>
              <a:ext cx="188685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B252D7-6E70-4D3D-A34C-15AF22C166D5}"/>
                </a:ext>
              </a:extLst>
            </p:cNvPr>
            <p:cNvSpPr txBox="1"/>
            <p:nvPr/>
          </p:nvSpPr>
          <p:spPr>
            <a:xfrm>
              <a:off x="3017859" y="4283314"/>
              <a:ext cx="189084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DEA3547-6D6E-41FF-89F8-207E780B5D47}"/>
              </a:ext>
            </a:extLst>
          </p:cNvPr>
          <p:cNvGrpSpPr/>
          <p:nvPr/>
        </p:nvGrpSpPr>
        <p:grpSpPr>
          <a:xfrm>
            <a:off x="2463300" y="2025340"/>
            <a:ext cx="1328046" cy="1423885"/>
            <a:chOff x="1841702" y="1951752"/>
            <a:chExt cx="1328046" cy="1423885"/>
          </a:xfrm>
          <a:solidFill>
            <a:schemeClr val="accent2"/>
          </a:solidFill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FFFD8D38-3833-45F0-99A8-70A395C0FDE1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DAB2563-15D9-425C-BD0C-8808427199EB}"/>
                </a:ext>
              </a:extLst>
            </p:cNvPr>
            <p:cNvSpPr/>
            <p:nvPr/>
          </p:nvSpPr>
          <p:spPr>
            <a:xfrm rot="5400000">
              <a:off x="2476917" y="1978799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660EC2-F9BE-428C-98FB-0F4B4AF36A1C}"/>
              </a:ext>
            </a:extLst>
          </p:cNvPr>
          <p:cNvGrpSpPr/>
          <p:nvPr/>
        </p:nvGrpSpPr>
        <p:grpSpPr>
          <a:xfrm flipV="1">
            <a:off x="2463300" y="4356523"/>
            <a:ext cx="1328046" cy="1423885"/>
            <a:chOff x="1841702" y="1951752"/>
            <a:chExt cx="1328046" cy="1423885"/>
          </a:xfrm>
          <a:solidFill>
            <a:schemeClr val="accent2"/>
          </a:solidFill>
        </p:grpSpPr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42EDBCA6-9757-4545-BF62-C723F652B6E8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DBE5E2E-FA83-480E-952A-456784E2FE11}"/>
                </a:ext>
              </a:extLst>
            </p:cNvPr>
            <p:cNvSpPr/>
            <p:nvPr/>
          </p:nvSpPr>
          <p:spPr>
            <a:xfrm rot="5400000">
              <a:off x="2476917" y="1978799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1854BD-9981-4026-8BBC-A5DB2B62F1B2}"/>
              </a:ext>
            </a:extLst>
          </p:cNvPr>
          <p:cNvGrpSpPr/>
          <p:nvPr/>
        </p:nvGrpSpPr>
        <p:grpSpPr>
          <a:xfrm flipH="1" flipV="1">
            <a:off x="8466855" y="4452362"/>
            <a:ext cx="1419600" cy="1328046"/>
            <a:chOff x="1750148" y="2047591"/>
            <a:chExt cx="1419600" cy="1328046"/>
          </a:xfrm>
          <a:solidFill>
            <a:schemeClr val="accent3"/>
          </a:solidFill>
        </p:grpSpPr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C488F26C-0E72-4016-BC8B-53B50E5C52A8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845A8E7-F483-4D3C-A15F-104464B9DBD4}"/>
                </a:ext>
              </a:extLst>
            </p:cNvPr>
            <p:cNvSpPr/>
            <p:nvPr/>
          </p:nvSpPr>
          <p:spPr>
            <a:xfrm rot="10800000">
              <a:off x="1750148" y="2702865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C33118-B593-42EF-A66C-47ED6584A81F}"/>
              </a:ext>
            </a:extLst>
          </p:cNvPr>
          <p:cNvGrpSpPr/>
          <p:nvPr/>
        </p:nvGrpSpPr>
        <p:grpSpPr>
          <a:xfrm flipH="1">
            <a:off x="8466855" y="2025340"/>
            <a:ext cx="1419600" cy="1328046"/>
            <a:chOff x="1750148" y="2047591"/>
            <a:chExt cx="1419600" cy="1328046"/>
          </a:xfrm>
          <a:solidFill>
            <a:schemeClr val="accent1"/>
          </a:solidFill>
        </p:grpSpPr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E97497CA-9646-4D33-9C52-E1563FFD4FAC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5376E8C-6166-4287-9AC4-978EE6CA5E42}"/>
                </a:ext>
              </a:extLst>
            </p:cNvPr>
            <p:cNvSpPr/>
            <p:nvPr/>
          </p:nvSpPr>
          <p:spPr>
            <a:xfrm rot="10800000">
              <a:off x="1750148" y="2704926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299181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B37D12-4D50-4312-9DD0-EEC955319A88}"/>
              </a:ext>
            </a:extLst>
          </p:cNvPr>
          <p:cNvSpPr/>
          <p:nvPr/>
        </p:nvSpPr>
        <p:spPr>
          <a:xfrm>
            <a:off x="905608" y="3642078"/>
            <a:ext cx="2088000" cy="10801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88F15A-711E-46FC-A62D-4C7E534A009E}"/>
              </a:ext>
            </a:extLst>
          </p:cNvPr>
          <p:cNvGrpSpPr/>
          <p:nvPr/>
        </p:nvGrpSpPr>
        <p:grpSpPr>
          <a:xfrm>
            <a:off x="1282543" y="3752625"/>
            <a:ext cx="1368152" cy="872368"/>
            <a:chOff x="867339" y="4843642"/>
            <a:chExt cx="1368152" cy="872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9F976C-97B6-463C-8F0C-55F91232C8C5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F5DA47-DF40-4AC7-A14A-384FED3D95C4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2C3A2BF-F4DE-4CFB-85A8-B5B5CB84E11E}"/>
              </a:ext>
            </a:extLst>
          </p:cNvPr>
          <p:cNvSpPr/>
          <p:nvPr/>
        </p:nvSpPr>
        <p:spPr>
          <a:xfrm>
            <a:off x="3662568" y="3658094"/>
            <a:ext cx="2088000" cy="10801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49F4E2-62CE-4F86-8659-6E5FF80BE0B7}"/>
              </a:ext>
            </a:extLst>
          </p:cNvPr>
          <p:cNvGrpSpPr/>
          <p:nvPr/>
        </p:nvGrpSpPr>
        <p:grpSpPr>
          <a:xfrm>
            <a:off x="4021784" y="3752625"/>
            <a:ext cx="1368152" cy="872368"/>
            <a:chOff x="867339" y="4843642"/>
            <a:chExt cx="1368152" cy="8723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D86D05-C243-4945-826C-AB21FE4E6A2A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BC5753-63AC-46D5-B29B-5E86FCF888D3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B340655-1F1A-4728-A412-67625345F15A}"/>
              </a:ext>
            </a:extLst>
          </p:cNvPr>
          <p:cNvSpPr/>
          <p:nvPr/>
        </p:nvSpPr>
        <p:spPr>
          <a:xfrm>
            <a:off x="6419528" y="3642078"/>
            <a:ext cx="2088000" cy="10801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BB1BEC-660E-4C6C-8A83-15F993A1A2D9}"/>
              </a:ext>
            </a:extLst>
          </p:cNvPr>
          <p:cNvGrpSpPr/>
          <p:nvPr/>
        </p:nvGrpSpPr>
        <p:grpSpPr>
          <a:xfrm>
            <a:off x="6779452" y="3752625"/>
            <a:ext cx="1368152" cy="872368"/>
            <a:chOff x="867339" y="4843642"/>
            <a:chExt cx="1368152" cy="87236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77DE61-C764-4926-AD8C-B39B911859BA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40B4B1-F9B4-48BD-9A5F-50DE4314B51D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9963E5E-9753-4D12-8A37-A2E5D0BEA858}"/>
              </a:ext>
            </a:extLst>
          </p:cNvPr>
          <p:cNvSpPr/>
          <p:nvPr/>
        </p:nvSpPr>
        <p:spPr>
          <a:xfrm>
            <a:off x="9176489" y="3642078"/>
            <a:ext cx="2088000" cy="10801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F67D91-AD21-49F8-BA76-A252D598C1C5}"/>
              </a:ext>
            </a:extLst>
          </p:cNvPr>
          <p:cNvGrpSpPr/>
          <p:nvPr/>
        </p:nvGrpSpPr>
        <p:grpSpPr>
          <a:xfrm>
            <a:off x="9536413" y="3752625"/>
            <a:ext cx="1368152" cy="872368"/>
            <a:chOff x="867339" y="4843642"/>
            <a:chExt cx="1368152" cy="87236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0211EE-2AEB-48F3-B58C-30C6FECC0DDB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679F23-7E2B-44EE-8290-880E4093A0B2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2F5E8B-26F0-429E-862B-16CBA008251C}"/>
              </a:ext>
            </a:extLst>
          </p:cNvPr>
          <p:cNvCxnSpPr/>
          <p:nvPr/>
        </p:nvCxnSpPr>
        <p:spPr>
          <a:xfrm>
            <a:off x="3150966" y="4182138"/>
            <a:ext cx="354246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A1E60C-7F26-4C11-9673-5CEEAA69D427}"/>
              </a:ext>
            </a:extLst>
          </p:cNvPr>
          <p:cNvCxnSpPr/>
          <p:nvPr/>
        </p:nvCxnSpPr>
        <p:spPr>
          <a:xfrm>
            <a:off x="5907926" y="4182138"/>
            <a:ext cx="354246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0DEA1E-EF28-4384-8014-D3679E8F2565}"/>
              </a:ext>
            </a:extLst>
          </p:cNvPr>
          <p:cNvCxnSpPr/>
          <p:nvPr/>
        </p:nvCxnSpPr>
        <p:spPr>
          <a:xfrm>
            <a:off x="8664886" y="4182138"/>
            <a:ext cx="354246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94A1FE5-CFF9-411D-8F37-1D17AAC4C1D4}"/>
              </a:ext>
            </a:extLst>
          </p:cNvPr>
          <p:cNvSpPr/>
          <p:nvPr/>
        </p:nvSpPr>
        <p:spPr>
          <a:xfrm>
            <a:off x="3661860" y="4981352"/>
            <a:ext cx="2088000" cy="10801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ED6690-C56A-4846-B28B-CBD67D840C64}"/>
              </a:ext>
            </a:extLst>
          </p:cNvPr>
          <p:cNvGrpSpPr/>
          <p:nvPr/>
        </p:nvGrpSpPr>
        <p:grpSpPr>
          <a:xfrm>
            <a:off x="4021784" y="5091899"/>
            <a:ext cx="1368152" cy="872368"/>
            <a:chOff x="867339" y="4843642"/>
            <a:chExt cx="1368152" cy="87236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D5FC416-825E-49D5-B884-56622122A621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8D2753-FCA1-4F82-A5CF-F3A2D7B66895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71F61DD-D574-4B62-B319-8814A0767F07}"/>
              </a:ext>
            </a:extLst>
          </p:cNvPr>
          <p:cNvSpPr/>
          <p:nvPr/>
        </p:nvSpPr>
        <p:spPr>
          <a:xfrm>
            <a:off x="6432677" y="4981352"/>
            <a:ext cx="2088000" cy="10801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388AAF-52D1-4D89-89A0-EE8D5CF9941B}"/>
              </a:ext>
            </a:extLst>
          </p:cNvPr>
          <p:cNvGrpSpPr/>
          <p:nvPr/>
        </p:nvGrpSpPr>
        <p:grpSpPr>
          <a:xfrm>
            <a:off x="6779452" y="5091899"/>
            <a:ext cx="1368152" cy="872368"/>
            <a:chOff x="867339" y="4843642"/>
            <a:chExt cx="1368152" cy="87236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75F3321-3810-4EB0-9D28-CC3B5C3BE75D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8FF2D3-5272-480E-BD78-ECF60F203A0E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5056E3E-69DB-41BE-9B26-ADCE166814C0}"/>
              </a:ext>
            </a:extLst>
          </p:cNvPr>
          <p:cNvSpPr/>
          <p:nvPr/>
        </p:nvSpPr>
        <p:spPr>
          <a:xfrm>
            <a:off x="9176489" y="4981352"/>
            <a:ext cx="2088000" cy="10801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53D671C-44FD-4712-A697-BCF287C2926A}"/>
              </a:ext>
            </a:extLst>
          </p:cNvPr>
          <p:cNvGrpSpPr/>
          <p:nvPr/>
        </p:nvGrpSpPr>
        <p:grpSpPr>
          <a:xfrm>
            <a:off x="9536413" y="5091899"/>
            <a:ext cx="1368152" cy="872368"/>
            <a:chOff x="867339" y="4843642"/>
            <a:chExt cx="1368152" cy="8723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D51680B-60F9-42E4-A63F-D0F76437E094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81AD85-601A-4E1F-ABDC-C1F5C7F6E07A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881219-79B3-457F-A522-E2CFB24DE194}"/>
              </a:ext>
            </a:extLst>
          </p:cNvPr>
          <p:cNvCxnSpPr/>
          <p:nvPr/>
        </p:nvCxnSpPr>
        <p:spPr>
          <a:xfrm flipH="1">
            <a:off x="5923783" y="5521412"/>
            <a:ext cx="334973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AFD982-1594-4A16-91CB-1BEE948B58AE}"/>
              </a:ext>
            </a:extLst>
          </p:cNvPr>
          <p:cNvCxnSpPr/>
          <p:nvPr/>
        </p:nvCxnSpPr>
        <p:spPr>
          <a:xfrm flipH="1">
            <a:off x="8694599" y="5521412"/>
            <a:ext cx="307968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E171E2-FA25-4833-83F0-49F88B265B7A}"/>
              </a:ext>
            </a:extLst>
          </p:cNvPr>
          <p:cNvCxnSpPr/>
          <p:nvPr/>
        </p:nvCxnSpPr>
        <p:spPr>
          <a:xfrm>
            <a:off x="10214937" y="4738214"/>
            <a:ext cx="11104" cy="243138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DB70A6-5E39-4998-835B-25141D78D412}"/>
              </a:ext>
            </a:extLst>
          </p:cNvPr>
          <p:cNvCxnSpPr/>
          <p:nvPr/>
        </p:nvCxnSpPr>
        <p:spPr>
          <a:xfrm flipH="1">
            <a:off x="3041063" y="5522355"/>
            <a:ext cx="334973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076399F-A0B2-44CF-BA24-1E84B92B47CF}"/>
              </a:ext>
            </a:extLst>
          </p:cNvPr>
          <p:cNvGrpSpPr/>
          <p:nvPr/>
        </p:nvGrpSpPr>
        <p:grpSpPr>
          <a:xfrm>
            <a:off x="1282544" y="5103478"/>
            <a:ext cx="1660875" cy="864741"/>
            <a:chOff x="4601865" y="1984732"/>
            <a:chExt cx="2246195" cy="864741"/>
          </a:xfrm>
          <a:solidFill>
            <a:schemeClr val="bg1"/>
          </a:solidFill>
        </p:grpSpPr>
        <p:sp>
          <p:nvSpPr>
            <p:cNvPr id="39" name="Text Placeholder 12">
              <a:extLst>
                <a:ext uri="{FF2B5EF4-FFF2-40B4-BE49-F238E27FC236}">
                  <a16:creationId xmlns:a16="http://schemas.microsoft.com/office/drawing/2014/main" id="{D02D5C81-71DA-4679-8E8D-860663418733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628573"/>
            </a:xfrm>
            <a:prstGeom prst="rect">
              <a:avLst/>
            </a:prstGeom>
            <a:grpFill/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 Placeholder 13">
              <a:extLst>
                <a:ext uri="{FF2B5EF4-FFF2-40B4-BE49-F238E27FC236}">
                  <a16:creationId xmlns:a16="http://schemas.microsoft.com/office/drawing/2014/main" id="{76B29E2D-B2FA-45D7-A8E7-726953E6C603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  <a:grpFill/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</a:p>
          </p:txBody>
        </p:sp>
      </p:grpSp>
      <p:graphicFrame>
        <p:nvGraphicFramePr>
          <p:cNvPr id="41" name="Chart 16">
            <a:extLst>
              <a:ext uri="{FF2B5EF4-FFF2-40B4-BE49-F238E27FC236}">
                <a16:creationId xmlns:a16="http://schemas.microsoft.com/office/drawing/2014/main" id="{2F090A4F-9540-4D4B-83BE-5F06115B7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583161"/>
              </p:ext>
            </p:extLst>
          </p:nvPr>
        </p:nvGraphicFramePr>
        <p:xfrm>
          <a:off x="896816" y="1700809"/>
          <a:ext cx="10410093" cy="1857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3573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821C0FD-B5EF-4D94-BE2E-60F02BDA3D98}"/>
              </a:ext>
            </a:extLst>
          </p:cNvPr>
          <p:cNvSpPr txBox="1"/>
          <p:nvPr/>
        </p:nvSpPr>
        <p:spPr>
          <a:xfrm>
            <a:off x="8392578" y="1674674"/>
            <a:ext cx="33011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0F0CE4-1AA4-4781-A459-F01954AE5FAA}"/>
              </a:ext>
            </a:extLst>
          </p:cNvPr>
          <p:cNvSpPr txBox="1">
            <a:spLocks/>
          </p:cNvSpPr>
          <p:nvPr/>
        </p:nvSpPr>
        <p:spPr>
          <a:xfrm>
            <a:off x="8478623" y="873746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6A26A-2E3A-47AE-954E-9DF5BBE68113}"/>
              </a:ext>
            </a:extLst>
          </p:cNvPr>
          <p:cNvSpPr txBox="1">
            <a:spLocks/>
          </p:cNvSpPr>
          <p:nvPr/>
        </p:nvSpPr>
        <p:spPr>
          <a:xfrm rot="10800000">
            <a:off x="11172000" y="4824423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00679DC6-FE1A-482B-90BA-0C89B207A6B2}"/>
              </a:ext>
            </a:extLst>
          </p:cNvPr>
          <p:cNvSpPr txBox="1">
            <a:spLocks/>
          </p:cNvSpPr>
          <p:nvPr/>
        </p:nvSpPr>
        <p:spPr>
          <a:xfrm>
            <a:off x="5751667" y="6141409"/>
            <a:ext cx="2615596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2000" dirty="0"/>
              <a:t>PRESENTATION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DE75FCF7-AF4B-42AF-B16E-A23B01A44B88}"/>
              </a:ext>
            </a:extLst>
          </p:cNvPr>
          <p:cNvSpPr txBox="1">
            <a:spLocks/>
          </p:cNvSpPr>
          <p:nvPr/>
        </p:nvSpPr>
        <p:spPr>
          <a:xfrm>
            <a:off x="4405044" y="5699238"/>
            <a:ext cx="2853005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4000" spc="300" dirty="0">
                <a:solidFill>
                  <a:schemeClr val="accent2"/>
                </a:solidFill>
                <a:latin typeface="+mj-lt"/>
              </a:rPr>
              <a:t>BIG DATA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1CA93-D859-420F-B59D-CDE7B8D631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742988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082B93-EAB2-45C2-913D-74B2DF42F552}"/>
              </a:ext>
            </a:extLst>
          </p:cNvPr>
          <p:cNvSpPr/>
          <p:nvPr/>
        </p:nvSpPr>
        <p:spPr>
          <a:xfrm>
            <a:off x="0" y="1261745"/>
            <a:ext cx="12192000" cy="366609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2C74D4-75C6-41D1-ACF9-3817693EA3D5}"/>
              </a:ext>
            </a:extLst>
          </p:cNvPr>
          <p:cNvGrpSpPr/>
          <p:nvPr/>
        </p:nvGrpSpPr>
        <p:grpSpPr>
          <a:xfrm>
            <a:off x="634076" y="4927360"/>
            <a:ext cx="2517958" cy="1477328"/>
            <a:chOff x="591750" y="4882491"/>
            <a:chExt cx="2517958" cy="14773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7ADD29-63EC-42CD-9A85-516DFAAD3253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09762B-FDB0-4F7E-9042-95117CE871DE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EB0D3E-920A-473B-AEC3-2EE1248A4F97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Contents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217C34-C900-4D37-94ED-A2FF49315ABC}"/>
              </a:ext>
            </a:extLst>
          </p:cNvPr>
          <p:cNvGrpSpPr/>
          <p:nvPr/>
        </p:nvGrpSpPr>
        <p:grpSpPr>
          <a:xfrm>
            <a:off x="3403893" y="4927360"/>
            <a:ext cx="2517958" cy="1477328"/>
            <a:chOff x="591750" y="4882491"/>
            <a:chExt cx="2517958" cy="14773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3816C4-F9AB-4778-AAE0-6B9261183247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6CA503-BD50-4528-AAC4-A9112B36DD60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F21196-8EC2-4A4F-81E3-02909BE51184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Contents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F44B03-18CC-4F37-B9BC-932DAB436EF3}"/>
              </a:ext>
            </a:extLst>
          </p:cNvPr>
          <p:cNvGrpSpPr/>
          <p:nvPr/>
        </p:nvGrpSpPr>
        <p:grpSpPr>
          <a:xfrm>
            <a:off x="6173710" y="4927360"/>
            <a:ext cx="2517958" cy="1477328"/>
            <a:chOff x="591750" y="4882491"/>
            <a:chExt cx="2517958" cy="14773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40DB3B-2410-4582-A416-5F65A5BF6FD6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3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C5B735-3BD0-4327-945D-67F6F6E55F67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D2BBB9-3502-43D7-9D67-FC35F89BBAD2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Contents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012DE8-4949-47CA-9CEE-045C201286C7}"/>
              </a:ext>
            </a:extLst>
          </p:cNvPr>
          <p:cNvCxnSpPr/>
          <p:nvPr/>
        </p:nvCxnSpPr>
        <p:spPr>
          <a:xfrm>
            <a:off x="735666" y="5503425"/>
            <a:ext cx="2445359" cy="1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1FB78F-F4BE-4DF9-BDC0-49BCDDC0A1F6}"/>
              </a:ext>
            </a:extLst>
          </p:cNvPr>
          <p:cNvCxnSpPr/>
          <p:nvPr/>
        </p:nvCxnSpPr>
        <p:spPr>
          <a:xfrm>
            <a:off x="3491680" y="5503425"/>
            <a:ext cx="2445359" cy="1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DC6304-2FF3-46E9-9146-00876D2AB5DD}"/>
              </a:ext>
            </a:extLst>
          </p:cNvPr>
          <p:cNvCxnSpPr/>
          <p:nvPr/>
        </p:nvCxnSpPr>
        <p:spPr>
          <a:xfrm>
            <a:off x="6247694" y="5503425"/>
            <a:ext cx="2445359" cy="1"/>
          </a:xfrm>
          <a:prstGeom prst="line">
            <a:avLst/>
          </a:prstGeom>
          <a:ln w="1905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297">
            <a:extLst>
              <a:ext uri="{FF2B5EF4-FFF2-40B4-BE49-F238E27FC236}">
                <a16:creationId xmlns:a16="http://schemas.microsoft.com/office/drawing/2014/main" id="{5D33A941-4F12-4386-82D0-6A52C3AF5D54}"/>
              </a:ext>
            </a:extLst>
          </p:cNvPr>
          <p:cNvGrpSpPr/>
          <p:nvPr/>
        </p:nvGrpSpPr>
        <p:grpSpPr>
          <a:xfrm>
            <a:off x="8943528" y="4927360"/>
            <a:ext cx="2517958" cy="1477328"/>
            <a:chOff x="591750" y="4882491"/>
            <a:chExt cx="2517958" cy="147732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A74745-3D1C-4686-8351-5EC8F930D38E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4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1AB31C-A3DB-4D63-9C02-796189AA997E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6ECB91-9F46-426A-9766-7F105F0F6741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Contents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cxnSp>
        <p:nvCxnSpPr>
          <p:cNvPr id="23" name="Straight Connector 308">
            <a:extLst>
              <a:ext uri="{FF2B5EF4-FFF2-40B4-BE49-F238E27FC236}">
                <a16:creationId xmlns:a16="http://schemas.microsoft.com/office/drawing/2014/main" id="{1C7050BA-64EA-4C41-8FCE-FE56873C34A6}"/>
              </a:ext>
            </a:extLst>
          </p:cNvPr>
          <p:cNvCxnSpPr/>
          <p:nvPr/>
        </p:nvCxnSpPr>
        <p:spPr>
          <a:xfrm>
            <a:off x="9003708" y="5503425"/>
            <a:ext cx="2445359" cy="1"/>
          </a:xfrm>
          <a:prstGeom prst="line">
            <a:avLst/>
          </a:prstGeom>
          <a:ln w="1905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aphic 17">
            <a:extLst>
              <a:ext uri="{FF2B5EF4-FFF2-40B4-BE49-F238E27FC236}">
                <a16:creationId xmlns:a16="http://schemas.microsoft.com/office/drawing/2014/main" id="{E31BDA2A-8CF2-4B2D-93CF-0D33789C5DA6}"/>
              </a:ext>
            </a:extLst>
          </p:cNvPr>
          <p:cNvGrpSpPr/>
          <p:nvPr/>
        </p:nvGrpSpPr>
        <p:grpSpPr>
          <a:xfrm>
            <a:off x="3181025" y="1533494"/>
            <a:ext cx="5610722" cy="3292758"/>
            <a:chOff x="2687161" y="3731096"/>
            <a:chExt cx="5158677" cy="3027467"/>
          </a:xfrm>
          <a:solidFill>
            <a:schemeClr val="bg1">
              <a:lumMod val="9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A033E1-C03E-4D06-A0C8-5C5D856530C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9D13CE-37FD-4E8B-B774-833D6105D204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B6EA32-6BBC-4644-8203-3609D7B54819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804C802-FDD5-4548-804D-2D355CA1CFD7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38EBC7B-A7AE-4937-8A7A-B429353CF499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D56EBE1-ADC0-4BF4-AEFF-5FB129835357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EDF1520-468D-4167-9DF1-1A060C72A3D3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5094546-150B-489F-B35C-F6D588A311FA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744747A-4C15-4DA3-9384-B8096CF397D5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676F5A5-30EA-4FB7-B94D-8825ECD83D4A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C09A1FF-203C-48DF-9252-03BC05F71EA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48DCE94-F378-4648-BBC9-9E1CC9DF0801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C77CA31-5165-4648-89FC-282D9A3A3BCF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49C2365-2398-405C-B4A4-D669D1E006BC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8E271A3-F23F-45E4-945C-BEC4E43F0A8C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C19A94E-5F70-4275-B89E-A261D44CF537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319E824-1F91-4699-8972-044CD73150C4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62A58C9-3B33-41FF-BA62-3C6AB631ACE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4AA34FF-D3EB-4ABF-A7E1-4B1C6C97B641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EE25DC6-7774-425A-B187-195045E42A52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5A8D566-FDAD-4447-991D-77BB11730B4C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74AFA77-7F08-4B71-A124-C7F9EF60E094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A4E7DD-9688-4DFA-AB60-CF97E45E712B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5F890FD-AE2C-464F-9321-08F62099BB11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9A08CFA-4C45-49C2-85B8-DCAA3A720947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F3692A-1F9D-4D4A-96EE-4BDB76B927D6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44BB9FE-4FA7-4335-BBEE-15817B1514A9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1CAC688-F65F-4A84-961A-E8B773BBBFBC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960A44E-28ED-4B6B-9F2F-70ED7E3BD8CC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264145D-6D99-4BEE-BDCD-03BBBC0F304D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7808212-F089-4640-A2C9-AABD4390CD61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8425AF9-3032-462A-9A9D-B9263C743350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0B6501-D1F6-46A7-9776-6C88408DB25F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46CC40F-7053-4299-91C8-32389921F33F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BEE480E-8728-46D5-B3C9-340858C9CF7E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5295C23-842C-4F12-BBF1-762067D4CE40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E886344-1208-4040-9362-CA99529D0A40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0485C90-B70B-4EBF-9414-79CF24EC7C89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26B8FB0-CC43-4F1B-A038-F9D1EC82FCD9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80D1632-01E8-448F-879D-4E9286CC6D88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B400A-DBF7-41DB-8996-12CF12186156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DF6E3A0-C692-49FA-8032-6754534863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E6B567E-52F9-4F74-B527-84BF3A89FE91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A72F423-D0E7-4171-9F56-EC040BCAF0CF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2C5F0C7-9033-441F-8272-C6C98FCD45E7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02D26C4-45C9-467A-A794-FCD28FDD1491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65F1B03-F49E-4A77-A31A-F208F5ECC6E3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BD9D9AB-3BDB-4FA9-965D-A556ACBDC4A1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22056A7-7D7D-4413-8FC5-443D4A4068B3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8752D51-7B9B-4E3F-83C7-A6241566E0AD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BA0AEDC-C589-4F64-9E86-2E9472EFCDF3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78287D8-8D3B-44D7-9A3A-7C990647DC55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DC3FB7B-E1A3-4841-B7C0-CC292B43B377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212D049-967F-4A3A-8E2E-568E6DB5AD93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E33881C-94E7-4E2E-AC0D-B9E707EA14BB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B39A79-ADCE-4B4C-94A1-B4C442F2CCEC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F17D3C9-2ED0-4CB8-9414-0B611A4DF0D6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4108D09-97B6-4F08-804F-567FA3AB443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983F9A3-893B-413C-A78A-ECB719FDC825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4FD79D5-B3FD-438F-9D52-871514B8FDBF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66A9D47-45F4-471C-A082-9BA3E6F272B5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B86305E-CB26-43EF-A7CC-2ECB820D2612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B91DB80-3C6D-432C-8940-9AB2B5768884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CF94971-941A-466C-AA54-BA85AD6688D1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4F191D7-4D2A-4A0C-AF4B-4979F6315999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9F0918-1B38-45D8-BE09-224F1F5C432B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88C2A18-ED35-4CE0-8872-C037198C01F1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6D94584-FC48-4EE0-8003-B92062665BA1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E63B7CD-7A8B-4A42-BE41-BD9A96541008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9F693D5-9294-4474-A756-189C6FF787A6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39FD53A-B783-49C5-B744-28BAA1279719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B699FF5-BC91-4728-8B7F-ECCA1123AAD8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779AF87-3212-43E5-8C82-CC2F06F1A9FD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BBD9116-F02D-44EF-92B2-EC79B4AA0DAC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B629708-8023-4787-88C3-440C8B6191D7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1C837DF-E820-4CC3-A78D-B9C0C035C2FA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53A7A79-69E3-4DED-9E7C-57A5D1FF6FE9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22609ED-FAAD-454F-A523-01969FE7EEFF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03BBC69-521C-42C4-83CE-88EF974D2F9D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9813353-FAE8-4D2E-B91D-24279BD7FA86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3634F52-0487-4633-B307-F78CA08ED18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8660D76-1605-4D2F-9DBC-F3FF2074C863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4ABBAA5-AA83-42CA-B81E-6F5631F10B99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EA1D98C-105F-46FF-8C58-B0F494B2905C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58F7572-9372-4030-BAAC-2FF311BBF32C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A64F840-CB15-45FD-BB37-F2F3B9FFBB09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0420A29-A382-4FD6-BE37-54268F896F13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9D8E2EB-C56C-4F52-B99D-A29C418FA5DD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2503B0C-AAC0-4886-A7E7-410E4499B806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9EF45C0-7A38-4E70-820E-049DBB43EC7E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9FF52C6-672E-4D44-A62F-4BD05063DD16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FA81D39-9F32-4593-92E4-93DF28FC74F4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B91636A-C179-4241-83EB-BB78D3DB3A82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281C05B-F330-49F8-A4BB-9840131FD23F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35DCA50-93AA-47E9-B048-C59F3E112298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350EC6F-43C4-4C0B-BE44-8675A62092E9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531B261-3F4D-414F-9770-5F924E101183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0482AA6-BDFF-4D2C-8B63-AD031C1132CF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1ED97C1-83BC-4089-AF63-80E8073FCCB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05BE3AC-8798-4FEF-82E5-A7F0DD02EB6F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A01ADFF-6737-492B-ACD4-5A6938198924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244425B-E2FC-4E3E-A726-DD9666E645F5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B195A84-B1B1-442E-B9FD-193878252495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0D58D65-7E27-414C-BE66-88E4A320FCF0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292C5D2-CEAC-4CC4-8D39-382D7F64FA35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C1278D9-1841-4957-BAFC-86549656016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C3E661C-E3AC-49A4-9196-63E5A4FAD0E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80885D3-058D-4A58-B777-743B5D1E05E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BA24768-3FB8-4A30-8BC4-B948F830E245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0787B6D-2C50-464F-90E9-E268EBEAFEBE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8EF0E34-DDAC-495A-9135-53FC22B634E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4B4F57E-8879-49A3-8C51-0102F1B897C4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7" name="Oval 136">
            <a:extLst>
              <a:ext uri="{FF2B5EF4-FFF2-40B4-BE49-F238E27FC236}">
                <a16:creationId xmlns:a16="http://schemas.microsoft.com/office/drawing/2014/main" id="{BB869597-FB38-45C9-89F2-F14C0ADC74C9}"/>
              </a:ext>
            </a:extLst>
          </p:cNvPr>
          <p:cNvSpPr/>
          <p:nvPr/>
        </p:nvSpPr>
        <p:spPr>
          <a:xfrm>
            <a:off x="3754427" y="2312113"/>
            <a:ext cx="1008112" cy="1008112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38" name="Elbow Connector 5">
            <a:extLst>
              <a:ext uri="{FF2B5EF4-FFF2-40B4-BE49-F238E27FC236}">
                <a16:creationId xmlns:a16="http://schemas.microsoft.com/office/drawing/2014/main" id="{C6620A44-DE44-435A-9B72-579511C99AFA}"/>
              </a:ext>
            </a:extLst>
          </p:cNvPr>
          <p:cNvCxnSpPr>
            <a:cxnSpLocks/>
            <a:stCxn id="141" idx="0"/>
            <a:endCxn id="137" idx="0"/>
          </p:cNvCxnSpPr>
          <p:nvPr/>
        </p:nvCxnSpPr>
        <p:spPr>
          <a:xfrm rot="16200000" flipH="1">
            <a:off x="3193837" y="1247468"/>
            <a:ext cx="15957" cy="2113333"/>
          </a:xfrm>
          <a:prstGeom prst="bentConnector3">
            <a:avLst>
              <a:gd name="adj1" fmla="val -1432600"/>
            </a:avLst>
          </a:prstGeom>
          <a:ln w="19050">
            <a:solidFill>
              <a:schemeClr val="accent4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9" name="Chart 7">
            <a:extLst>
              <a:ext uri="{FF2B5EF4-FFF2-40B4-BE49-F238E27FC236}">
                <a16:creationId xmlns:a16="http://schemas.microsoft.com/office/drawing/2014/main" id="{303F68C5-5EC3-4DDB-B1F3-0A82D7A2B6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7811998"/>
              </p:ext>
            </p:extLst>
          </p:nvPr>
        </p:nvGraphicFramePr>
        <p:xfrm>
          <a:off x="630250" y="2138477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0" name="그룹 9">
            <a:extLst>
              <a:ext uri="{FF2B5EF4-FFF2-40B4-BE49-F238E27FC236}">
                <a16:creationId xmlns:a16="http://schemas.microsoft.com/office/drawing/2014/main" id="{2BE989A4-63E6-40C6-9FAB-F6390F5041F8}"/>
              </a:ext>
            </a:extLst>
          </p:cNvPr>
          <p:cNvGrpSpPr/>
          <p:nvPr/>
        </p:nvGrpSpPr>
        <p:grpSpPr>
          <a:xfrm>
            <a:off x="1461150" y="2296156"/>
            <a:ext cx="1368000" cy="680372"/>
            <a:chOff x="1461150" y="2929298"/>
            <a:chExt cx="1368000" cy="680372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E2FCF5F-3C25-461D-9477-CBAF2D6F2112}"/>
                </a:ext>
              </a:extLst>
            </p:cNvPr>
            <p:cNvSpPr txBox="1"/>
            <p:nvPr/>
          </p:nvSpPr>
          <p:spPr>
            <a:xfrm>
              <a:off x="1461150" y="2929298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Country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97AC8E5-2057-41F8-9499-7E576EBDF1AC}"/>
                </a:ext>
              </a:extLst>
            </p:cNvPr>
            <p:cNvSpPr txBox="1"/>
            <p:nvPr/>
          </p:nvSpPr>
          <p:spPr>
            <a:xfrm>
              <a:off x="1461150" y="3148005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Data_01 : 12,000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Data_02 : 23,300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3" name="Oval 142">
            <a:extLst>
              <a:ext uri="{FF2B5EF4-FFF2-40B4-BE49-F238E27FC236}">
                <a16:creationId xmlns:a16="http://schemas.microsoft.com/office/drawing/2014/main" id="{35482AF6-6CF7-4205-A9DF-940C9EC1F7A8}"/>
              </a:ext>
            </a:extLst>
          </p:cNvPr>
          <p:cNvSpPr/>
          <p:nvPr/>
        </p:nvSpPr>
        <p:spPr>
          <a:xfrm>
            <a:off x="4571575" y="3446192"/>
            <a:ext cx="1008112" cy="100811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44" name="Elbow Connector 97">
            <a:extLst>
              <a:ext uri="{FF2B5EF4-FFF2-40B4-BE49-F238E27FC236}">
                <a16:creationId xmlns:a16="http://schemas.microsoft.com/office/drawing/2014/main" id="{41ABC3CE-3251-46C9-812F-CC9F3B176458}"/>
              </a:ext>
            </a:extLst>
          </p:cNvPr>
          <p:cNvCxnSpPr>
            <a:cxnSpLocks/>
            <a:stCxn id="147" idx="2"/>
            <a:endCxn id="143" idx="4"/>
          </p:cNvCxnSpPr>
          <p:nvPr/>
        </p:nvCxnSpPr>
        <p:spPr>
          <a:xfrm rot="16200000" flipH="1">
            <a:off x="3444767" y="2823440"/>
            <a:ext cx="331246" cy="2930481"/>
          </a:xfrm>
          <a:prstGeom prst="bentConnector3">
            <a:avLst>
              <a:gd name="adj1" fmla="val 169012"/>
            </a:avLst>
          </a:prstGeom>
          <a:ln w="19050">
            <a:solidFill>
              <a:schemeClr val="accent1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0">
            <a:extLst>
              <a:ext uri="{FF2B5EF4-FFF2-40B4-BE49-F238E27FC236}">
                <a16:creationId xmlns:a16="http://schemas.microsoft.com/office/drawing/2014/main" id="{A2D0197B-D9BB-48AA-B46E-A5AD55A42875}"/>
              </a:ext>
            </a:extLst>
          </p:cNvPr>
          <p:cNvGrpSpPr/>
          <p:nvPr/>
        </p:nvGrpSpPr>
        <p:grpSpPr>
          <a:xfrm>
            <a:off x="1461150" y="3442686"/>
            <a:ext cx="1368000" cy="680372"/>
            <a:chOff x="1461150" y="3733768"/>
            <a:chExt cx="1368000" cy="68037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B7B5353-0840-4B6B-9B93-918C488B3131}"/>
                </a:ext>
              </a:extLst>
            </p:cNvPr>
            <p:cNvSpPr txBox="1"/>
            <p:nvPr/>
          </p:nvSpPr>
          <p:spPr>
            <a:xfrm>
              <a:off x="1461150" y="3733768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Country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157451F-43C1-40A5-89AB-12FAAF1ED6EE}"/>
                </a:ext>
              </a:extLst>
            </p:cNvPr>
            <p:cNvSpPr txBox="1"/>
            <p:nvPr/>
          </p:nvSpPr>
          <p:spPr>
            <a:xfrm>
              <a:off x="1461150" y="3952475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Data_01 : 12,000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Data_02 : 23,300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8" name="Oval 147">
            <a:extLst>
              <a:ext uri="{FF2B5EF4-FFF2-40B4-BE49-F238E27FC236}">
                <a16:creationId xmlns:a16="http://schemas.microsoft.com/office/drawing/2014/main" id="{2C3C5118-9E8B-421A-A7C8-F47C4AD4E41A}"/>
              </a:ext>
            </a:extLst>
          </p:cNvPr>
          <p:cNvSpPr/>
          <p:nvPr/>
        </p:nvSpPr>
        <p:spPr>
          <a:xfrm>
            <a:off x="6275640" y="2147678"/>
            <a:ext cx="1008112" cy="100811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49" name="Elbow Connector 117">
            <a:extLst>
              <a:ext uri="{FF2B5EF4-FFF2-40B4-BE49-F238E27FC236}">
                <a16:creationId xmlns:a16="http://schemas.microsoft.com/office/drawing/2014/main" id="{F4EC5A19-F497-4452-9F4C-E17A01AD0C19}"/>
              </a:ext>
            </a:extLst>
          </p:cNvPr>
          <p:cNvCxnSpPr>
            <a:cxnSpLocks/>
            <a:stCxn id="153" idx="0"/>
            <a:endCxn id="148" idx="0"/>
          </p:cNvCxnSpPr>
          <p:nvPr/>
        </p:nvCxnSpPr>
        <p:spPr>
          <a:xfrm rot="16200000" flipV="1">
            <a:off x="8349666" y="577708"/>
            <a:ext cx="148478" cy="3288418"/>
          </a:xfrm>
          <a:prstGeom prst="bentConnector3">
            <a:avLst>
              <a:gd name="adj1" fmla="val 253962"/>
            </a:avLst>
          </a:prstGeom>
          <a:ln w="19050">
            <a:solidFill>
              <a:schemeClr val="accent3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90E09987-EC34-4AA8-8476-ACBF43368304}"/>
              </a:ext>
            </a:extLst>
          </p:cNvPr>
          <p:cNvSpPr/>
          <p:nvPr/>
        </p:nvSpPr>
        <p:spPr>
          <a:xfrm>
            <a:off x="7564430" y="3766511"/>
            <a:ext cx="746774" cy="746774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51" name="Elbow Connector 119">
            <a:extLst>
              <a:ext uri="{FF2B5EF4-FFF2-40B4-BE49-F238E27FC236}">
                <a16:creationId xmlns:a16="http://schemas.microsoft.com/office/drawing/2014/main" id="{FB08BEA9-70BD-4A6E-81E5-B4D4D63B5F2D}"/>
              </a:ext>
            </a:extLst>
          </p:cNvPr>
          <p:cNvCxnSpPr>
            <a:cxnSpLocks/>
            <a:stCxn id="157" idx="2"/>
            <a:endCxn id="150" idx="4"/>
          </p:cNvCxnSpPr>
          <p:nvPr/>
        </p:nvCxnSpPr>
        <p:spPr>
          <a:xfrm rot="5400000">
            <a:off x="8809624" y="3251252"/>
            <a:ext cx="390227" cy="2133839"/>
          </a:xfrm>
          <a:prstGeom prst="bentConnector3">
            <a:avLst>
              <a:gd name="adj1" fmla="val 158581"/>
            </a:avLst>
          </a:prstGeom>
          <a:ln w="19050">
            <a:solidFill>
              <a:schemeClr val="accent2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1">
            <a:extLst>
              <a:ext uri="{FF2B5EF4-FFF2-40B4-BE49-F238E27FC236}">
                <a16:creationId xmlns:a16="http://schemas.microsoft.com/office/drawing/2014/main" id="{E3A54896-1356-45D6-9281-8DA9AFF298E8}"/>
              </a:ext>
            </a:extLst>
          </p:cNvPr>
          <p:cNvGrpSpPr/>
          <p:nvPr/>
        </p:nvGrpSpPr>
        <p:grpSpPr>
          <a:xfrm>
            <a:off x="9384114" y="2296156"/>
            <a:ext cx="1368000" cy="680372"/>
            <a:chOff x="9384114" y="2697830"/>
            <a:chExt cx="1368000" cy="680372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56545549-E3C2-44B1-9F19-F3741AFF2AA6}"/>
                </a:ext>
              </a:extLst>
            </p:cNvPr>
            <p:cNvSpPr txBox="1"/>
            <p:nvPr/>
          </p:nvSpPr>
          <p:spPr>
            <a:xfrm>
              <a:off x="9384114" y="2697830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Country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B4E316E-2B66-403E-879B-F8E6EDD291FD}"/>
                </a:ext>
              </a:extLst>
            </p:cNvPr>
            <p:cNvSpPr txBox="1"/>
            <p:nvPr/>
          </p:nvSpPr>
          <p:spPr>
            <a:xfrm>
              <a:off x="9384114" y="2916537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Data_01 : 12,000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Data_02 : 23,300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5" name="그룹 12">
            <a:extLst>
              <a:ext uri="{FF2B5EF4-FFF2-40B4-BE49-F238E27FC236}">
                <a16:creationId xmlns:a16="http://schemas.microsoft.com/office/drawing/2014/main" id="{71E47E7D-21E3-453A-ABC9-37B0F67F7EC8}"/>
              </a:ext>
            </a:extLst>
          </p:cNvPr>
          <p:cNvGrpSpPr/>
          <p:nvPr/>
        </p:nvGrpSpPr>
        <p:grpSpPr>
          <a:xfrm>
            <a:off x="9387656" y="3442686"/>
            <a:ext cx="1368000" cy="680372"/>
            <a:chOff x="9387656" y="3672034"/>
            <a:chExt cx="1368000" cy="680372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1FB202B-CA3C-4A5E-82BB-6A001E39ECA7}"/>
                </a:ext>
              </a:extLst>
            </p:cNvPr>
            <p:cNvSpPr txBox="1"/>
            <p:nvPr/>
          </p:nvSpPr>
          <p:spPr>
            <a:xfrm>
              <a:off x="9387656" y="3672034"/>
              <a:ext cx="13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Country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3E91599-A0C0-4091-915E-7400BC670FD8}"/>
                </a:ext>
              </a:extLst>
            </p:cNvPr>
            <p:cNvSpPr txBox="1"/>
            <p:nvPr/>
          </p:nvSpPr>
          <p:spPr>
            <a:xfrm>
              <a:off x="9387656" y="3890741"/>
              <a:ext cx="13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Data_01 : 12,000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Data_02 : 23,300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58" name="Chart 7">
            <a:extLst>
              <a:ext uri="{FF2B5EF4-FFF2-40B4-BE49-F238E27FC236}">
                <a16:creationId xmlns:a16="http://schemas.microsoft.com/office/drawing/2014/main" id="{42D3A43C-BCF4-48AA-9DCB-9956662D52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9715311"/>
              </p:ext>
            </p:extLst>
          </p:nvPr>
        </p:nvGraphicFramePr>
        <p:xfrm>
          <a:off x="10659043" y="3285007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9" name="Chart 7">
            <a:extLst>
              <a:ext uri="{FF2B5EF4-FFF2-40B4-BE49-F238E27FC236}">
                <a16:creationId xmlns:a16="http://schemas.microsoft.com/office/drawing/2014/main" id="{53102C37-AF86-48BE-B4B8-6A0296547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8689707"/>
              </p:ext>
            </p:extLst>
          </p:nvPr>
        </p:nvGraphicFramePr>
        <p:xfrm>
          <a:off x="10659043" y="2138477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0" name="Chart 7">
            <a:extLst>
              <a:ext uri="{FF2B5EF4-FFF2-40B4-BE49-F238E27FC236}">
                <a16:creationId xmlns:a16="http://schemas.microsoft.com/office/drawing/2014/main" id="{D4A0C8A2-E89D-4589-8D29-656DD6CED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79196"/>
              </p:ext>
            </p:extLst>
          </p:nvPr>
        </p:nvGraphicFramePr>
        <p:xfrm>
          <a:off x="632895" y="3285007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93040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5">
            <a:extLst>
              <a:ext uri="{FF2B5EF4-FFF2-40B4-BE49-F238E27FC236}">
                <a16:creationId xmlns:a16="http://schemas.microsoft.com/office/drawing/2014/main" id="{3EF28E97-EA60-43C2-9B75-820CB91FF030}"/>
              </a:ext>
            </a:extLst>
          </p:cNvPr>
          <p:cNvGrpSpPr/>
          <p:nvPr/>
        </p:nvGrpSpPr>
        <p:grpSpPr>
          <a:xfrm>
            <a:off x="5326209" y="1681696"/>
            <a:ext cx="1510540" cy="4514073"/>
            <a:chOff x="3802209" y="1681694"/>
            <a:chExt cx="1510540" cy="4514073"/>
          </a:xfrm>
        </p:grpSpPr>
        <p:sp>
          <p:nvSpPr>
            <p:cNvPr id="32" name="Rectangle 24">
              <a:extLst>
                <a:ext uri="{FF2B5EF4-FFF2-40B4-BE49-F238E27FC236}">
                  <a16:creationId xmlns:a16="http://schemas.microsoft.com/office/drawing/2014/main" id="{0234B3AB-A4FF-4299-9174-50EF3C1B1160}"/>
                </a:ext>
              </a:extLst>
            </p:cNvPr>
            <p:cNvSpPr/>
            <p:nvPr/>
          </p:nvSpPr>
          <p:spPr>
            <a:xfrm rot="3600000">
              <a:off x="3802210" y="2518620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DCBDD6-759C-4777-898F-48B8D42D1C66}"/>
                </a:ext>
              </a:extLst>
            </p:cNvPr>
            <p:cNvSpPr/>
            <p:nvPr/>
          </p:nvSpPr>
          <p:spPr>
            <a:xfrm rot="3600000">
              <a:off x="3775735" y="1734643"/>
              <a:ext cx="1589964" cy="14840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Rectangle 24">
              <a:extLst>
                <a:ext uri="{FF2B5EF4-FFF2-40B4-BE49-F238E27FC236}">
                  <a16:creationId xmlns:a16="http://schemas.microsoft.com/office/drawing/2014/main" id="{C79746E7-C027-4C0D-B0CD-8A319C806F89}"/>
                </a:ext>
              </a:extLst>
            </p:cNvPr>
            <p:cNvSpPr/>
            <p:nvPr/>
          </p:nvSpPr>
          <p:spPr>
            <a:xfrm rot="3600000">
              <a:off x="3802210" y="3249647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Rectangle 24">
              <a:extLst>
                <a:ext uri="{FF2B5EF4-FFF2-40B4-BE49-F238E27FC236}">
                  <a16:creationId xmlns:a16="http://schemas.microsoft.com/office/drawing/2014/main" id="{2009C3FE-144F-4B88-8A04-8E00F0DA233D}"/>
                </a:ext>
              </a:extLst>
            </p:cNvPr>
            <p:cNvSpPr/>
            <p:nvPr/>
          </p:nvSpPr>
          <p:spPr>
            <a:xfrm rot="3600000">
              <a:off x="3802210" y="3980674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Rectangle 24">
              <a:extLst>
                <a:ext uri="{FF2B5EF4-FFF2-40B4-BE49-F238E27FC236}">
                  <a16:creationId xmlns:a16="http://schemas.microsoft.com/office/drawing/2014/main" id="{3BBB3778-2975-429C-BBF1-C752057F635E}"/>
                </a:ext>
              </a:extLst>
            </p:cNvPr>
            <p:cNvSpPr/>
            <p:nvPr/>
          </p:nvSpPr>
          <p:spPr>
            <a:xfrm rot="3600000">
              <a:off x="3802210" y="4711702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9645DB-A856-4296-A043-6A6214055E9F}"/>
              </a:ext>
            </a:extLst>
          </p:cNvPr>
          <p:cNvSpPr/>
          <p:nvPr/>
        </p:nvSpPr>
        <p:spPr>
          <a:xfrm>
            <a:off x="7275760" y="4242436"/>
            <a:ext cx="792088" cy="792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8B02A-D042-4B9C-9122-B3B096F418A2}"/>
              </a:ext>
            </a:extLst>
          </p:cNvPr>
          <p:cNvSpPr/>
          <p:nvPr/>
        </p:nvSpPr>
        <p:spPr>
          <a:xfrm>
            <a:off x="7275760" y="270799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C78A4E-2956-4A65-B5A2-D85DBBE64492}"/>
              </a:ext>
            </a:extLst>
          </p:cNvPr>
          <p:cNvSpPr/>
          <p:nvPr/>
        </p:nvSpPr>
        <p:spPr>
          <a:xfrm>
            <a:off x="4068991" y="5009657"/>
            <a:ext cx="792088" cy="7920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0A994B-C77E-49A4-8936-AAB5B8E95A5F}"/>
              </a:ext>
            </a:extLst>
          </p:cNvPr>
          <p:cNvSpPr/>
          <p:nvPr/>
        </p:nvSpPr>
        <p:spPr>
          <a:xfrm>
            <a:off x="4068991" y="3475216"/>
            <a:ext cx="792088" cy="792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BF0162-0665-430F-A075-7DBFBEAAD45A}"/>
              </a:ext>
            </a:extLst>
          </p:cNvPr>
          <p:cNvSpPr/>
          <p:nvPr/>
        </p:nvSpPr>
        <p:spPr>
          <a:xfrm>
            <a:off x="4068991" y="1940776"/>
            <a:ext cx="792088" cy="792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4266D72-89E5-40B0-8592-B29A1C53DE9A}"/>
              </a:ext>
            </a:extLst>
          </p:cNvPr>
          <p:cNvGrpSpPr/>
          <p:nvPr/>
        </p:nvGrpSpPr>
        <p:grpSpPr>
          <a:xfrm>
            <a:off x="828634" y="1887074"/>
            <a:ext cx="3143416" cy="899495"/>
            <a:chOff x="1772309" y="4307149"/>
            <a:chExt cx="3116362" cy="8994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EE698E-3B31-42CC-BCA8-4BE773673440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6F7AA4-546A-4F89-87EB-75A03EE85B6E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5C31FD-6BE5-4237-B56C-C2A2692FC580}"/>
              </a:ext>
            </a:extLst>
          </p:cNvPr>
          <p:cNvGrpSpPr/>
          <p:nvPr/>
        </p:nvGrpSpPr>
        <p:grpSpPr>
          <a:xfrm>
            <a:off x="828634" y="4955955"/>
            <a:ext cx="3143416" cy="899495"/>
            <a:chOff x="1772309" y="4307149"/>
            <a:chExt cx="3116362" cy="8994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ACE9FA-4495-40C1-9DE8-393B189107CA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0B8936-2B63-472E-B707-A01FFA323C8E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C4A59C-C194-4FF9-86DC-04CB7AED92AF}"/>
              </a:ext>
            </a:extLst>
          </p:cNvPr>
          <p:cNvGrpSpPr/>
          <p:nvPr/>
        </p:nvGrpSpPr>
        <p:grpSpPr>
          <a:xfrm>
            <a:off x="828634" y="3421514"/>
            <a:ext cx="3143416" cy="899495"/>
            <a:chOff x="1772309" y="4307149"/>
            <a:chExt cx="3116362" cy="8994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017764-73A2-4EA6-AEE1-574302E30FC3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97C0B7-F38F-41C9-9864-5E3E35BE9E5D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BCAC83-6555-4BEC-AA13-9444378F3BA0}"/>
              </a:ext>
            </a:extLst>
          </p:cNvPr>
          <p:cNvGrpSpPr/>
          <p:nvPr/>
        </p:nvGrpSpPr>
        <p:grpSpPr>
          <a:xfrm>
            <a:off x="8162759" y="2654294"/>
            <a:ext cx="3143416" cy="899495"/>
            <a:chOff x="1772309" y="4307149"/>
            <a:chExt cx="3116362" cy="89949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8DBEE7-4024-49B8-9B80-3ADBD316E259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ED58C0-8D16-4BEE-94CF-4BA589AF9D3F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4E2E171-AD4C-4908-A301-7DA48D5C3A15}"/>
              </a:ext>
            </a:extLst>
          </p:cNvPr>
          <p:cNvGrpSpPr/>
          <p:nvPr/>
        </p:nvGrpSpPr>
        <p:grpSpPr>
          <a:xfrm>
            <a:off x="8158195" y="4188734"/>
            <a:ext cx="3143416" cy="899495"/>
            <a:chOff x="1772309" y="4307149"/>
            <a:chExt cx="3116362" cy="89949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06B648-AB13-4B10-A4A7-68B3B9E99B21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0D7826A-C6D3-4401-85C1-46C137289437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6086D9-A041-4576-8B0C-0825E97F4971}"/>
              </a:ext>
            </a:extLst>
          </p:cNvPr>
          <p:cNvGrpSpPr/>
          <p:nvPr/>
        </p:nvGrpSpPr>
        <p:grpSpPr>
          <a:xfrm>
            <a:off x="5485233" y="1915415"/>
            <a:ext cx="1429717" cy="1171091"/>
            <a:chOff x="3233964" y="1954419"/>
            <a:chExt cx="1410044" cy="1171091"/>
          </a:xfrm>
          <a:scene3d>
            <a:camera prst="isometricTopUp"/>
            <a:lightRig rig="threePt" dir="t"/>
          </a:scene3d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7A9DD2-9B2F-42AD-B623-394A7669D010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467D82-CA07-44F2-9BC9-CBE42C75FFEF}"/>
                </a:ext>
              </a:extLst>
            </p:cNvPr>
            <p:cNvSpPr txBox="1"/>
            <p:nvPr/>
          </p:nvSpPr>
          <p:spPr>
            <a:xfrm>
              <a:off x="3243490" y="2171403"/>
              <a:ext cx="14005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Rectangle 7">
            <a:extLst>
              <a:ext uri="{FF2B5EF4-FFF2-40B4-BE49-F238E27FC236}">
                <a16:creationId xmlns:a16="http://schemas.microsoft.com/office/drawing/2014/main" id="{FD06EF8E-55BD-4F66-A7C7-E52E92A67795}"/>
              </a:ext>
            </a:extLst>
          </p:cNvPr>
          <p:cNvSpPr/>
          <p:nvPr/>
        </p:nvSpPr>
        <p:spPr>
          <a:xfrm>
            <a:off x="4304015" y="523295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10">
            <a:extLst>
              <a:ext uri="{FF2B5EF4-FFF2-40B4-BE49-F238E27FC236}">
                <a16:creationId xmlns:a16="http://schemas.microsoft.com/office/drawing/2014/main" id="{B60C8652-611F-4B60-A63D-DA5FD3036CCB}"/>
              </a:ext>
            </a:extLst>
          </p:cNvPr>
          <p:cNvSpPr/>
          <p:nvPr/>
        </p:nvSpPr>
        <p:spPr>
          <a:xfrm>
            <a:off x="7559840" y="448713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845AA80E-DB51-43AE-AF8D-5DCCEECA29BC}"/>
              </a:ext>
            </a:extLst>
          </p:cNvPr>
          <p:cNvSpPr/>
          <p:nvPr/>
        </p:nvSpPr>
        <p:spPr>
          <a:xfrm flipH="1">
            <a:off x="4256140" y="372089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 Same Side Corner Rectangle 11">
            <a:extLst>
              <a:ext uri="{FF2B5EF4-FFF2-40B4-BE49-F238E27FC236}">
                <a16:creationId xmlns:a16="http://schemas.microsoft.com/office/drawing/2014/main" id="{11748711-F48E-4072-974F-264C28F56D7B}"/>
              </a:ext>
            </a:extLst>
          </p:cNvPr>
          <p:cNvSpPr>
            <a:spLocks noChangeAspect="1"/>
          </p:cNvSpPr>
          <p:nvPr/>
        </p:nvSpPr>
        <p:spPr>
          <a:xfrm rot="9900000">
            <a:off x="7465694" y="2956054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Block Arc 10">
            <a:extLst>
              <a:ext uri="{FF2B5EF4-FFF2-40B4-BE49-F238E27FC236}">
                <a16:creationId xmlns:a16="http://schemas.microsoft.com/office/drawing/2014/main" id="{43A66D6F-9A0A-4886-8E79-91A59935B5E0}"/>
              </a:ext>
            </a:extLst>
          </p:cNvPr>
          <p:cNvSpPr/>
          <p:nvPr/>
        </p:nvSpPr>
        <p:spPr>
          <a:xfrm>
            <a:off x="4256141" y="2207037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04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5DDAEA-CD33-44C9-815C-135FACCEEA54}"/>
              </a:ext>
            </a:extLst>
          </p:cNvPr>
          <p:cNvSpPr/>
          <p:nvPr/>
        </p:nvSpPr>
        <p:spPr>
          <a:xfrm>
            <a:off x="1757995" y="0"/>
            <a:ext cx="2628900" cy="177165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AB4AFC-4A41-44BD-B4F3-A0FD1DAD16FD}"/>
              </a:ext>
            </a:extLst>
          </p:cNvPr>
          <p:cNvSpPr/>
          <p:nvPr/>
        </p:nvSpPr>
        <p:spPr>
          <a:xfrm>
            <a:off x="4781550" y="0"/>
            <a:ext cx="2628900" cy="177165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1AAF58-9E07-4119-8705-FE7626A87753}"/>
              </a:ext>
            </a:extLst>
          </p:cNvPr>
          <p:cNvSpPr/>
          <p:nvPr/>
        </p:nvSpPr>
        <p:spPr>
          <a:xfrm>
            <a:off x="7805105" y="0"/>
            <a:ext cx="2628900" cy="177165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7D55495C-D7F9-48AA-9E60-16345302F50C}"/>
              </a:ext>
            </a:extLst>
          </p:cNvPr>
          <p:cNvSpPr>
            <a:spLocks noChangeAspect="1"/>
          </p:cNvSpPr>
          <p:nvPr/>
        </p:nvSpPr>
        <p:spPr>
          <a:xfrm>
            <a:off x="2046128" y="597095"/>
            <a:ext cx="428625" cy="51078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5C6013EE-DD03-4F6F-93B7-A485FEDE3BF0}"/>
              </a:ext>
            </a:extLst>
          </p:cNvPr>
          <p:cNvSpPr/>
          <p:nvPr/>
        </p:nvSpPr>
        <p:spPr>
          <a:xfrm>
            <a:off x="8055071" y="597095"/>
            <a:ext cx="627505" cy="510784"/>
          </a:xfrm>
          <a:custGeom>
            <a:avLst/>
            <a:gdLst/>
            <a:ahLst/>
            <a:cxnLst/>
            <a:rect l="l" t="t" r="r" b="b"/>
            <a:pathLst>
              <a:path w="2481182" h="2019660">
                <a:moveTo>
                  <a:pt x="1240591" y="1481245"/>
                </a:moveTo>
                <a:cubicBezTo>
                  <a:pt x="1201062" y="1481245"/>
                  <a:pt x="1169018" y="1511885"/>
                  <a:pt x="1169018" y="1549682"/>
                </a:cubicBezTo>
                <a:cubicBezTo>
                  <a:pt x="1169018" y="1587479"/>
                  <a:pt x="1201062" y="1618119"/>
                  <a:pt x="1240591" y="1618119"/>
                </a:cubicBezTo>
                <a:cubicBezTo>
                  <a:pt x="1280120" y="1618119"/>
                  <a:pt x="1312164" y="1587479"/>
                  <a:pt x="1312164" y="1549682"/>
                </a:cubicBezTo>
                <a:cubicBezTo>
                  <a:pt x="1312164" y="1511885"/>
                  <a:pt x="1280120" y="1481245"/>
                  <a:pt x="1240591" y="1481245"/>
                </a:cubicBezTo>
                <a:close/>
                <a:moveTo>
                  <a:pt x="95430" y="81527"/>
                </a:moveTo>
                <a:lnTo>
                  <a:pt x="95430" y="91249"/>
                </a:lnTo>
                <a:lnTo>
                  <a:pt x="95430" y="1336786"/>
                </a:lnTo>
                <a:lnTo>
                  <a:pt x="95430" y="1414360"/>
                </a:lnTo>
                <a:lnTo>
                  <a:pt x="2385752" y="1414360"/>
                </a:lnTo>
                <a:lnTo>
                  <a:pt x="2385752" y="1336786"/>
                </a:lnTo>
                <a:lnTo>
                  <a:pt x="2385752" y="91249"/>
                </a:lnTo>
                <a:lnTo>
                  <a:pt x="2385752" y="81527"/>
                </a:lnTo>
                <a:close/>
                <a:moveTo>
                  <a:pt x="82232" y="0"/>
                </a:moveTo>
                <a:lnTo>
                  <a:pt x="2398950" y="0"/>
                </a:lnTo>
                <a:cubicBezTo>
                  <a:pt x="2444366" y="0"/>
                  <a:pt x="2481182" y="33399"/>
                  <a:pt x="2481182" y="74597"/>
                </a:cubicBezTo>
                <a:lnTo>
                  <a:pt x="2481182" y="1613510"/>
                </a:lnTo>
                <a:cubicBezTo>
                  <a:pt x="2481182" y="1654709"/>
                  <a:pt x="2444366" y="1688107"/>
                  <a:pt x="2398950" y="1688107"/>
                </a:cubicBezTo>
                <a:lnTo>
                  <a:pt x="1569038" y="1688107"/>
                </a:lnTo>
                <a:lnTo>
                  <a:pt x="1643796" y="1974036"/>
                </a:lnTo>
                <a:lnTo>
                  <a:pt x="1876791" y="1974036"/>
                </a:lnTo>
                <a:cubicBezTo>
                  <a:pt x="1881184" y="1974036"/>
                  <a:pt x="1884744" y="1977440"/>
                  <a:pt x="1884744" y="1981640"/>
                </a:cubicBezTo>
                <a:lnTo>
                  <a:pt x="1884744" y="2012056"/>
                </a:lnTo>
                <a:cubicBezTo>
                  <a:pt x="1884744" y="2016256"/>
                  <a:pt x="1881184" y="2019660"/>
                  <a:pt x="1876791" y="2019660"/>
                </a:cubicBezTo>
                <a:lnTo>
                  <a:pt x="604391" y="2019660"/>
                </a:lnTo>
                <a:cubicBezTo>
                  <a:pt x="599998" y="2019660"/>
                  <a:pt x="596438" y="2016256"/>
                  <a:pt x="596438" y="2012056"/>
                </a:cubicBezTo>
                <a:lnTo>
                  <a:pt x="596438" y="1981640"/>
                </a:lnTo>
                <a:cubicBezTo>
                  <a:pt x="596438" y="1977440"/>
                  <a:pt x="599998" y="1974036"/>
                  <a:pt x="604391" y="1974036"/>
                </a:cubicBezTo>
                <a:lnTo>
                  <a:pt x="837388" y="1974036"/>
                </a:lnTo>
                <a:lnTo>
                  <a:pt x="912145" y="1688107"/>
                </a:lnTo>
                <a:lnTo>
                  <a:pt x="82232" y="1688107"/>
                </a:lnTo>
                <a:cubicBezTo>
                  <a:pt x="36817" y="1688107"/>
                  <a:pt x="0" y="1654709"/>
                  <a:pt x="0" y="1613510"/>
                </a:cubicBezTo>
                <a:lnTo>
                  <a:pt x="0" y="74597"/>
                </a:lnTo>
                <a:cubicBezTo>
                  <a:pt x="0" y="33399"/>
                  <a:pt x="36817" y="0"/>
                  <a:pt x="8223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sp>
        <p:nvSpPr>
          <p:cNvPr id="8" name="Trapezoid 18">
            <a:extLst>
              <a:ext uri="{FF2B5EF4-FFF2-40B4-BE49-F238E27FC236}">
                <a16:creationId xmlns:a16="http://schemas.microsoft.com/office/drawing/2014/main" id="{40605136-6FD3-458B-8CFF-0C4B7F3B24C2}"/>
              </a:ext>
            </a:extLst>
          </p:cNvPr>
          <p:cNvSpPr/>
          <p:nvPr/>
        </p:nvSpPr>
        <p:spPr>
          <a:xfrm rot="10800000">
            <a:off x="5007777" y="627487"/>
            <a:ext cx="813253" cy="450000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936F9-DC9C-41BF-A3E5-764E0830FA22}"/>
              </a:ext>
            </a:extLst>
          </p:cNvPr>
          <p:cNvSpPr txBox="1"/>
          <p:nvPr/>
        </p:nvSpPr>
        <p:spPr>
          <a:xfrm>
            <a:off x="2791672" y="382685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AD02E-1294-4415-8FFD-FD0AEB4A5458}"/>
              </a:ext>
            </a:extLst>
          </p:cNvPr>
          <p:cNvSpPr txBox="1"/>
          <p:nvPr/>
        </p:nvSpPr>
        <p:spPr>
          <a:xfrm>
            <a:off x="5995747" y="382683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E22BC6-1759-4CEB-A69E-5F4C8A8C4045}"/>
              </a:ext>
            </a:extLst>
          </p:cNvPr>
          <p:cNvSpPr txBox="1"/>
          <p:nvPr/>
        </p:nvSpPr>
        <p:spPr>
          <a:xfrm>
            <a:off x="8857293" y="382683"/>
            <a:ext cx="1401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80607B-F20B-4EFF-A478-FA24CB2B9526}"/>
              </a:ext>
            </a:extLst>
          </p:cNvPr>
          <p:cNvSpPr txBox="1"/>
          <p:nvPr/>
        </p:nvSpPr>
        <p:spPr>
          <a:xfrm>
            <a:off x="0" y="2049558"/>
            <a:ext cx="12192000" cy="98488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/>
                </a:solidFill>
                <a:latin typeface="+mj-lt"/>
              </a:rPr>
              <a:t>We Create Quality Professional </a:t>
            </a:r>
          </a:p>
          <a:p>
            <a:pPr algn="ctr"/>
            <a:r>
              <a:rPr lang="en-US" altLang="ko-KR" sz="3200" dirty="0">
                <a:solidFill>
                  <a:schemeClr val="accent1"/>
                </a:solidFill>
                <a:latin typeface="+mj-lt"/>
              </a:rPr>
              <a:t>PPT Presentation</a:t>
            </a:r>
            <a:endParaRPr lang="ko-KR" altLang="en-US" sz="3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1459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1E290B-833F-467D-81D5-AB8423F80F75}"/>
              </a:ext>
            </a:extLst>
          </p:cNvPr>
          <p:cNvGrpSpPr/>
          <p:nvPr/>
        </p:nvGrpSpPr>
        <p:grpSpPr>
          <a:xfrm>
            <a:off x="4170615" y="5354680"/>
            <a:ext cx="3357511" cy="841262"/>
            <a:chOff x="2833739" y="5301208"/>
            <a:chExt cx="3357511" cy="84126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B8C4D3C-31C9-47FD-AB53-67708063B367}"/>
                </a:ext>
              </a:extLst>
            </p:cNvPr>
            <p:cNvSpPr/>
            <p:nvPr/>
          </p:nvSpPr>
          <p:spPr>
            <a:xfrm>
              <a:off x="2833739" y="5301208"/>
              <a:ext cx="3357511" cy="84126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E66991-2F15-466C-8960-98034F820FC0}"/>
                </a:ext>
              </a:extLst>
            </p:cNvPr>
            <p:cNvSpPr/>
            <p:nvPr/>
          </p:nvSpPr>
          <p:spPr>
            <a:xfrm>
              <a:off x="3481626" y="5487505"/>
              <a:ext cx="1728921" cy="4332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D3D22288-4496-4729-83F8-9BB0601A965A}"/>
              </a:ext>
            </a:extLst>
          </p:cNvPr>
          <p:cNvSpPr/>
          <p:nvPr/>
        </p:nvSpPr>
        <p:spPr>
          <a:xfrm>
            <a:off x="7093446" y="2151633"/>
            <a:ext cx="432048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BA503-C7E2-458D-86CE-14E2BFB22F64}"/>
              </a:ext>
            </a:extLst>
          </p:cNvPr>
          <p:cNvSpPr txBox="1"/>
          <p:nvPr/>
        </p:nvSpPr>
        <p:spPr>
          <a:xfrm>
            <a:off x="7617675" y="2375263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0A295-1094-4995-B9C5-214558A28872}"/>
              </a:ext>
            </a:extLst>
          </p:cNvPr>
          <p:cNvSpPr txBox="1"/>
          <p:nvPr/>
        </p:nvSpPr>
        <p:spPr>
          <a:xfrm>
            <a:off x="7607723" y="2119284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BC12CD-A055-4D23-AE11-A40AA534A162}"/>
              </a:ext>
            </a:extLst>
          </p:cNvPr>
          <p:cNvCxnSpPr>
            <a:stCxn id="6" idx="6"/>
          </p:cNvCxnSpPr>
          <p:nvPr/>
        </p:nvCxnSpPr>
        <p:spPr>
          <a:xfrm>
            <a:off x="7525494" y="2367657"/>
            <a:ext cx="3600000" cy="2612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44BEFAF-3E31-4BED-8C15-194E8692EAF8}"/>
              </a:ext>
            </a:extLst>
          </p:cNvPr>
          <p:cNvSpPr/>
          <p:nvPr/>
        </p:nvSpPr>
        <p:spPr>
          <a:xfrm>
            <a:off x="4695081" y="2945259"/>
            <a:ext cx="432048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430E1-709F-4FAB-8921-4460DFB1B91C}"/>
              </a:ext>
            </a:extLst>
          </p:cNvPr>
          <p:cNvSpPr txBox="1"/>
          <p:nvPr/>
        </p:nvSpPr>
        <p:spPr>
          <a:xfrm>
            <a:off x="1253047" y="3161284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2EE89-DB4D-44DE-A5C4-89AD1AF9996A}"/>
              </a:ext>
            </a:extLst>
          </p:cNvPr>
          <p:cNvSpPr txBox="1"/>
          <p:nvPr/>
        </p:nvSpPr>
        <p:spPr>
          <a:xfrm>
            <a:off x="1253047" y="2884284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2043EA-6852-4A0F-9979-3B60031BEA3F}"/>
              </a:ext>
            </a:extLst>
          </p:cNvPr>
          <p:cNvCxnSpPr>
            <a:cxnSpLocks/>
          </p:cNvCxnSpPr>
          <p:nvPr/>
        </p:nvCxnSpPr>
        <p:spPr>
          <a:xfrm>
            <a:off x="1109911" y="3161283"/>
            <a:ext cx="3600000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126DCFA-2155-4556-B6B2-A1D10477F8E1}"/>
              </a:ext>
            </a:extLst>
          </p:cNvPr>
          <p:cNvSpPr/>
          <p:nvPr/>
        </p:nvSpPr>
        <p:spPr>
          <a:xfrm>
            <a:off x="7093446" y="3733160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F64A1C-0A53-47B1-84CC-FB02DE978A94}"/>
              </a:ext>
            </a:extLst>
          </p:cNvPr>
          <p:cNvSpPr txBox="1"/>
          <p:nvPr/>
        </p:nvSpPr>
        <p:spPr>
          <a:xfrm>
            <a:off x="7617675" y="3956790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2ED025-0BB5-4246-9649-91BA3E537B90}"/>
              </a:ext>
            </a:extLst>
          </p:cNvPr>
          <p:cNvSpPr txBox="1"/>
          <p:nvPr/>
        </p:nvSpPr>
        <p:spPr>
          <a:xfrm>
            <a:off x="7607723" y="3700810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87337D-435D-4836-9A63-E71679B64105}"/>
              </a:ext>
            </a:extLst>
          </p:cNvPr>
          <p:cNvCxnSpPr>
            <a:stCxn id="14" idx="6"/>
          </p:cNvCxnSpPr>
          <p:nvPr/>
        </p:nvCxnSpPr>
        <p:spPr>
          <a:xfrm>
            <a:off x="7525494" y="3949184"/>
            <a:ext cx="3600000" cy="2612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B7A4A55-1731-4D29-AF0D-30D677A2F55C}"/>
              </a:ext>
            </a:extLst>
          </p:cNvPr>
          <p:cNvSpPr/>
          <p:nvPr/>
        </p:nvSpPr>
        <p:spPr>
          <a:xfrm>
            <a:off x="4695081" y="4418221"/>
            <a:ext cx="432048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234AAD-AC05-4A1A-A6E4-ECE64F301D6D}"/>
              </a:ext>
            </a:extLst>
          </p:cNvPr>
          <p:cNvSpPr txBox="1"/>
          <p:nvPr/>
        </p:nvSpPr>
        <p:spPr>
          <a:xfrm>
            <a:off x="1253047" y="4634246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B38D09-A0FD-4C37-A6F8-5F450BA01968}"/>
              </a:ext>
            </a:extLst>
          </p:cNvPr>
          <p:cNvSpPr txBox="1"/>
          <p:nvPr/>
        </p:nvSpPr>
        <p:spPr>
          <a:xfrm>
            <a:off x="1253047" y="4357246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3117A4-19C3-4167-8B4E-317B7B602005}"/>
              </a:ext>
            </a:extLst>
          </p:cNvPr>
          <p:cNvCxnSpPr>
            <a:cxnSpLocks/>
          </p:cNvCxnSpPr>
          <p:nvPr/>
        </p:nvCxnSpPr>
        <p:spPr>
          <a:xfrm>
            <a:off x="1109911" y="4634245"/>
            <a:ext cx="3600000" cy="0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B877E8-FF49-4E36-AC07-6D866E7F9A06}"/>
              </a:ext>
            </a:extLst>
          </p:cNvPr>
          <p:cNvGrpSpPr/>
          <p:nvPr/>
        </p:nvGrpSpPr>
        <p:grpSpPr>
          <a:xfrm>
            <a:off x="5356872" y="1993032"/>
            <a:ext cx="1402743" cy="3758132"/>
            <a:chOff x="2411760" y="1109886"/>
            <a:chExt cx="1752575" cy="46953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3B073DB-53D1-4FDC-BF4E-68B7113A3A67}"/>
                </a:ext>
              </a:extLst>
            </p:cNvPr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527050" prstMaterial="matte">
              <a:extrusionClr>
                <a:schemeClr val="accent5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338E53-F799-40E0-AF16-17E6E9465302}"/>
                </a:ext>
              </a:extLst>
            </p:cNvPr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4572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F8AA8EA-3F81-4B6B-B558-41B6AC1AE61D}"/>
                </a:ext>
              </a:extLst>
            </p:cNvPr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BottomRight"/>
              <a:lightRig rig="balanced" dir="t"/>
            </a:scene3d>
            <a:sp3d extrusionH="508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354458-87E2-4B01-AD84-7568ECA2B475}"/>
                </a:ext>
              </a:extLst>
            </p:cNvPr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D3C5BDB-988A-4982-9C86-9D61840FDE39}"/>
                </a:ext>
              </a:extLst>
            </p:cNvPr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Left"/>
              <a:lightRig rig="balanced" dir="t"/>
            </a:scene3d>
            <a:sp3d extrusionH="508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3BAFD40D-82F5-4CCC-985D-95FE5B3D8B02}"/>
              </a:ext>
            </a:extLst>
          </p:cNvPr>
          <p:cNvSpPr/>
          <p:nvPr/>
        </p:nvSpPr>
        <p:spPr>
          <a:xfrm>
            <a:off x="7093446" y="5131028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C5E7C0-B6FE-4E2A-9714-601376BF3B97}"/>
              </a:ext>
            </a:extLst>
          </p:cNvPr>
          <p:cNvSpPr txBox="1"/>
          <p:nvPr/>
        </p:nvSpPr>
        <p:spPr>
          <a:xfrm>
            <a:off x="7617675" y="5354658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4391DF-8494-44C1-B1E8-45D011C26DE3}"/>
              </a:ext>
            </a:extLst>
          </p:cNvPr>
          <p:cNvSpPr txBox="1"/>
          <p:nvPr/>
        </p:nvSpPr>
        <p:spPr>
          <a:xfrm>
            <a:off x="7607723" y="5098678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6DD1DF-FF4C-4A36-8B2A-7B3EC9489E53}"/>
              </a:ext>
            </a:extLst>
          </p:cNvPr>
          <p:cNvCxnSpPr>
            <a:stCxn id="28" idx="6"/>
          </p:cNvCxnSpPr>
          <p:nvPr/>
        </p:nvCxnSpPr>
        <p:spPr>
          <a:xfrm>
            <a:off x="7525494" y="5347052"/>
            <a:ext cx="3600000" cy="2612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6">
            <a:extLst>
              <a:ext uri="{FF2B5EF4-FFF2-40B4-BE49-F238E27FC236}">
                <a16:creationId xmlns:a16="http://schemas.microsoft.com/office/drawing/2014/main" id="{17CA5449-90A0-4C9F-96FB-097077733839}"/>
              </a:ext>
            </a:extLst>
          </p:cNvPr>
          <p:cNvSpPr/>
          <p:nvPr/>
        </p:nvSpPr>
        <p:spPr>
          <a:xfrm rot="2700000">
            <a:off x="6243153" y="286603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FAA98416-0251-41FF-83E8-7B4F922A38F6}"/>
              </a:ext>
            </a:extLst>
          </p:cNvPr>
          <p:cNvSpPr/>
          <p:nvPr/>
        </p:nvSpPr>
        <p:spPr>
          <a:xfrm>
            <a:off x="5583879" y="221286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6845DBB1-1547-4096-B949-66A5A12673C3}"/>
              </a:ext>
            </a:extLst>
          </p:cNvPr>
          <p:cNvSpPr/>
          <p:nvPr/>
        </p:nvSpPr>
        <p:spPr>
          <a:xfrm>
            <a:off x="5523972" y="370755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36">
            <a:extLst>
              <a:ext uri="{FF2B5EF4-FFF2-40B4-BE49-F238E27FC236}">
                <a16:creationId xmlns:a16="http://schemas.microsoft.com/office/drawing/2014/main" id="{9E916927-A8F1-4562-98F9-C82F75C3924E}"/>
              </a:ext>
            </a:extLst>
          </p:cNvPr>
          <p:cNvSpPr>
            <a:spLocks noChangeAspect="1"/>
          </p:cNvSpPr>
          <p:nvPr/>
        </p:nvSpPr>
        <p:spPr>
          <a:xfrm>
            <a:off x="5551918" y="521196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1085D00E-9B2E-4F54-9A92-F1B45A952252}"/>
              </a:ext>
            </a:extLst>
          </p:cNvPr>
          <p:cNvSpPr>
            <a:spLocks noChangeAspect="1"/>
          </p:cNvSpPr>
          <p:nvPr/>
        </p:nvSpPr>
        <p:spPr>
          <a:xfrm>
            <a:off x="6221467" y="444972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A42E3DEC-DAED-4178-AE9D-70060F413AFE}"/>
              </a:ext>
            </a:extLst>
          </p:cNvPr>
          <p:cNvSpPr/>
          <p:nvPr/>
        </p:nvSpPr>
        <p:spPr>
          <a:xfrm rot="2700000">
            <a:off x="4832023" y="3011504"/>
            <a:ext cx="167088" cy="29955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FA91D8AD-48D1-47C6-ACDD-5D93ABDB20D0}"/>
              </a:ext>
            </a:extLst>
          </p:cNvPr>
          <p:cNvSpPr/>
          <p:nvPr/>
        </p:nvSpPr>
        <p:spPr>
          <a:xfrm>
            <a:off x="7210808" y="2255891"/>
            <a:ext cx="207014" cy="1937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EF3B076C-EFD3-4E6D-863E-54B00CA20015}"/>
              </a:ext>
            </a:extLst>
          </p:cNvPr>
          <p:cNvSpPr/>
          <p:nvPr/>
        </p:nvSpPr>
        <p:spPr>
          <a:xfrm>
            <a:off x="7180241" y="3843093"/>
            <a:ext cx="244656" cy="2045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5A2A17D9-45AC-4AFC-9F55-3DD5503274E7}"/>
              </a:ext>
            </a:extLst>
          </p:cNvPr>
          <p:cNvSpPr>
            <a:spLocks noChangeAspect="1"/>
          </p:cNvSpPr>
          <p:nvPr/>
        </p:nvSpPr>
        <p:spPr>
          <a:xfrm>
            <a:off x="7187122" y="5256296"/>
            <a:ext cx="248822" cy="19672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0D7F3BC7-EB6D-4495-98E4-941ADE8D96AD}"/>
              </a:ext>
            </a:extLst>
          </p:cNvPr>
          <p:cNvSpPr>
            <a:spLocks noChangeAspect="1"/>
          </p:cNvSpPr>
          <p:nvPr/>
        </p:nvSpPr>
        <p:spPr>
          <a:xfrm>
            <a:off x="4801607" y="4529377"/>
            <a:ext cx="222856" cy="22471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57DF80-CC0B-4FB0-B3FA-04BEEB5BB8AC}"/>
              </a:ext>
            </a:extLst>
          </p:cNvPr>
          <p:cNvSpPr/>
          <p:nvPr/>
        </p:nvSpPr>
        <p:spPr>
          <a:xfrm>
            <a:off x="6107072" y="1868331"/>
            <a:ext cx="5220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6939B2-CD07-473C-A947-63EC27D7496F}"/>
              </a:ext>
            </a:extLst>
          </p:cNvPr>
          <p:cNvSpPr/>
          <p:nvPr/>
        </p:nvSpPr>
        <p:spPr>
          <a:xfrm>
            <a:off x="875489" y="2552331"/>
            <a:ext cx="5220000" cy="6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04C859-E471-47C8-A11B-5D07DC2827EA}"/>
              </a:ext>
            </a:extLst>
          </p:cNvPr>
          <p:cNvSpPr/>
          <p:nvPr/>
        </p:nvSpPr>
        <p:spPr>
          <a:xfrm>
            <a:off x="6107072" y="3236331"/>
            <a:ext cx="5220000" cy="68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9E6AF-1C60-428C-81D6-8374ABF1BAAA}"/>
              </a:ext>
            </a:extLst>
          </p:cNvPr>
          <p:cNvSpPr/>
          <p:nvPr/>
        </p:nvSpPr>
        <p:spPr>
          <a:xfrm>
            <a:off x="875489" y="3920331"/>
            <a:ext cx="5220000" cy="6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7" name="Picture 3" descr="D:\Fullppt\005-PNG이미지\magnifying-glass-189254.png">
            <a:extLst>
              <a:ext uri="{FF2B5EF4-FFF2-40B4-BE49-F238E27FC236}">
                <a16:creationId xmlns:a16="http://schemas.microsoft.com/office/drawing/2014/main" id="{E8F1937B-D93F-4C69-AF01-4A3D6DFA9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8045" y="1691950"/>
            <a:ext cx="4824536" cy="474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3D5ACD9-9994-4EF2-9848-CEA691E96652}"/>
              </a:ext>
            </a:extLst>
          </p:cNvPr>
          <p:cNvGrpSpPr/>
          <p:nvPr/>
        </p:nvGrpSpPr>
        <p:grpSpPr>
          <a:xfrm>
            <a:off x="4778450" y="1892576"/>
            <a:ext cx="2700000" cy="2700000"/>
            <a:chOff x="7794000" y="1096324"/>
            <a:chExt cx="2700000" cy="2700000"/>
          </a:xfrm>
        </p:grpSpPr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815AC6A6-69E1-4AD1-874D-580C29653D2A}"/>
                </a:ext>
              </a:extLst>
            </p:cNvPr>
            <p:cNvSpPr/>
            <p:nvPr/>
          </p:nvSpPr>
          <p:spPr>
            <a:xfrm>
              <a:off x="7794281" y="1756756"/>
              <a:ext cx="2699438" cy="684000"/>
            </a:xfrm>
            <a:custGeom>
              <a:avLst/>
              <a:gdLst/>
              <a:ahLst/>
              <a:cxnLst/>
              <a:rect l="l" t="t" r="r" b="b"/>
              <a:pathLst>
                <a:path w="2699438" h="684000">
                  <a:moveTo>
                    <a:pt x="190650" y="0"/>
                  </a:moveTo>
                  <a:lnTo>
                    <a:pt x="2508788" y="0"/>
                  </a:lnTo>
                  <a:cubicBezTo>
                    <a:pt x="2629645" y="199728"/>
                    <a:pt x="2698697" y="433837"/>
                    <a:pt x="2699438" y="684000"/>
                  </a:cubicBezTo>
                  <a:lnTo>
                    <a:pt x="0" y="684000"/>
                  </a:lnTo>
                  <a:cubicBezTo>
                    <a:pt x="741" y="433837"/>
                    <a:pt x="69793" y="199728"/>
                    <a:pt x="190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7251933C-4F6C-4F5C-93D1-71D2FF099B32}"/>
                </a:ext>
              </a:extLst>
            </p:cNvPr>
            <p:cNvSpPr/>
            <p:nvPr/>
          </p:nvSpPr>
          <p:spPr>
            <a:xfrm>
              <a:off x="7794000" y="2440756"/>
              <a:ext cx="2700000" cy="684000"/>
            </a:xfrm>
            <a:custGeom>
              <a:avLst/>
              <a:gdLst/>
              <a:ahLst/>
              <a:cxnLst/>
              <a:rect l="l" t="t" r="r" b="b"/>
              <a:pathLst>
                <a:path w="2700000" h="684000">
                  <a:moveTo>
                    <a:pt x="281" y="0"/>
                  </a:moveTo>
                  <a:lnTo>
                    <a:pt x="2699719" y="0"/>
                  </a:lnTo>
                  <a:cubicBezTo>
                    <a:pt x="2699996" y="1855"/>
                    <a:pt x="2700000" y="3711"/>
                    <a:pt x="2700000" y="5568"/>
                  </a:cubicBezTo>
                  <a:cubicBezTo>
                    <a:pt x="2700000" y="253162"/>
                    <a:pt x="2633347" y="485188"/>
                    <a:pt x="2515834" y="684000"/>
                  </a:cubicBezTo>
                  <a:lnTo>
                    <a:pt x="184166" y="684000"/>
                  </a:lnTo>
                  <a:cubicBezTo>
                    <a:pt x="66654" y="485188"/>
                    <a:pt x="0" y="253162"/>
                    <a:pt x="0" y="55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2AD467F4-54B2-4E01-B7D3-AB2A6F7C8715}"/>
                </a:ext>
              </a:extLst>
            </p:cNvPr>
            <p:cNvSpPr/>
            <p:nvPr/>
          </p:nvSpPr>
          <p:spPr>
            <a:xfrm>
              <a:off x="7978166" y="3124756"/>
              <a:ext cx="2331668" cy="671568"/>
            </a:xfrm>
            <a:custGeom>
              <a:avLst/>
              <a:gdLst/>
              <a:ahLst/>
              <a:cxnLst/>
              <a:rect l="l" t="t" r="r" b="b"/>
              <a:pathLst>
                <a:path w="2331668" h="671568">
                  <a:moveTo>
                    <a:pt x="0" y="0"/>
                  </a:moveTo>
                  <a:lnTo>
                    <a:pt x="2331668" y="0"/>
                  </a:lnTo>
                  <a:cubicBezTo>
                    <a:pt x="2098837" y="401928"/>
                    <a:pt x="1663824" y="671568"/>
                    <a:pt x="1165834" y="671568"/>
                  </a:cubicBezTo>
                  <a:cubicBezTo>
                    <a:pt x="667844" y="671568"/>
                    <a:pt x="232831" y="40192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8">
              <a:extLst>
                <a:ext uri="{FF2B5EF4-FFF2-40B4-BE49-F238E27FC236}">
                  <a16:creationId xmlns:a16="http://schemas.microsoft.com/office/drawing/2014/main" id="{4C1AC449-FD5D-42FB-8992-F0028E81E10E}"/>
                </a:ext>
              </a:extLst>
            </p:cNvPr>
            <p:cNvSpPr/>
            <p:nvPr/>
          </p:nvSpPr>
          <p:spPr>
            <a:xfrm>
              <a:off x="7984931" y="1096324"/>
              <a:ext cx="2318138" cy="660432"/>
            </a:xfrm>
            <a:custGeom>
              <a:avLst/>
              <a:gdLst/>
              <a:ahLst/>
              <a:cxnLst/>
              <a:rect l="l" t="t" r="r" b="b"/>
              <a:pathLst>
                <a:path w="2318138" h="660432">
                  <a:moveTo>
                    <a:pt x="1159069" y="0"/>
                  </a:moveTo>
                  <a:cubicBezTo>
                    <a:pt x="1652397" y="0"/>
                    <a:pt x="2083921" y="264615"/>
                    <a:pt x="2318138" y="660432"/>
                  </a:cubicBezTo>
                  <a:lnTo>
                    <a:pt x="0" y="660432"/>
                  </a:lnTo>
                  <a:cubicBezTo>
                    <a:pt x="234217" y="264615"/>
                    <a:pt x="665741" y="0"/>
                    <a:pt x="1159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A48F04-F4BB-4A19-954B-B653A54B7464}"/>
              </a:ext>
            </a:extLst>
          </p:cNvPr>
          <p:cNvGrpSpPr/>
          <p:nvPr/>
        </p:nvGrpSpPr>
        <p:grpSpPr>
          <a:xfrm>
            <a:off x="7763321" y="1860133"/>
            <a:ext cx="3423488" cy="678692"/>
            <a:chOff x="803640" y="3362835"/>
            <a:chExt cx="2059657" cy="6786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7A4BEC-A3AD-4A46-991E-AE3853C45F0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4F66A3-08E8-4943-98FA-4A7C0AFCFD7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2C38AC-1FD1-4956-92E7-F028406A4A5D}"/>
              </a:ext>
            </a:extLst>
          </p:cNvPr>
          <p:cNvGrpSpPr/>
          <p:nvPr/>
        </p:nvGrpSpPr>
        <p:grpSpPr>
          <a:xfrm>
            <a:off x="7763321" y="3218621"/>
            <a:ext cx="3423488" cy="678692"/>
            <a:chOff x="803640" y="3362835"/>
            <a:chExt cx="2059657" cy="6786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5AE912-F285-42C6-8C5E-51C3F127AB5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CABBB1-3A56-4AB5-9BD5-9921FA7385C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A65EC0-3D31-4947-A323-09C791F9065F}"/>
              </a:ext>
            </a:extLst>
          </p:cNvPr>
          <p:cNvGrpSpPr/>
          <p:nvPr/>
        </p:nvGrpSpPr>
        <p:grpSpPr>
          <a:xfrm>
            <a:off x="1070045" y="3896174"/>
            <a:ext cx="3473288" cy="678692"/>
            <a:chOff x="803640" y="3362835"/>
            <a:chExt cx="2059657" cy="67869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909C35-3746-419A-8BEC-2F6F95C5335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1F3588-0C02-46AD-89C4-FF490ED3C57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58AA8E9-AC13-4714-8ADC-19408F77B10C}"/>
              </a:ext>
            </a:extLst>
          </p:cNvPr>
          <p:cNvGrpSpPr/>
          <p:nvPr/>
        </p:nvGrpSpPr>
        <p:grpSpPr>
          <a:xfrm>
            <a:off x="1033461" y="2540606"/>
            <a:ext cx="3473288" cy="678692"/>
            <a:chOff x="803640" y="3362835"/>
            <a:chExt cx="2059657" cy="67869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4B151B-5B54-4415-8FCE-78F6E838E3E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9A0CAB-620E-48B4-90E6-C4ACFDB29A1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1559AD-3320-4719-AA9A-8BE286037DCB}"/>
              </a:ext>
            </a:extLst>
          </p:cNvPr>
          <p:cNvGrpSpPr/>
          <p:nvPr/>
        </p:nvGrpSpPr>
        <p:grpSpPr>
          <a:xfrm>
            <a:off x="875490" y="5373954"/>
            <a:ext cx="6138154" cy="863358"/>
            <a:chOff x="803640" y="3362835"/>
            <a:chExt cx="2059657" cy="86335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AAEA14-165A-4C51-A3E2-FBAB48D60E6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408730-4EE8-459D-85ED-BBFA3310B3C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28" name="Isosceles Triangle 51">
            <a:extLst>
              <a:ext uri="{FF2B5EF4-FFF2-40B4-BE49-F238E27FC236}">
                <a16:creationId xmlns:a16="http://schemas.microsoft.com/office/drawing/2014/main" id="{02A07721-68B3-4F9D-BE20-D5D98F2EFC55}"/>
              </a:ext>
            </a:extLst>
          </p:cNvPr>
          <p:cNvSpPr/>
          <p:nvPr/>
        </p:nvSpPr>
        <p:spPr>
          <a:xfrm>
            <a:off x="5939662" y="3453359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6F85632E-9427-4EAF-BB32-82469E15E652}"/>
              </a:ext>
            </a:extLst>
          </p:cNvPr>
          <p:cNvSpPr/>
          <p:nvPr/>
        </p:nvSpPr>
        <p:spPr>
          <a:xfrm>
            <a:off x="5950193" y="408900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5">
            <a:extLst>
              <a:ext uri="{FF2B5EF4-FFF2-40B4-BE49-F238E27FC236}">
                <a16:creationId xmlns:a16="http://schemas.microsoft.com/office/drawing/2014/main" id="{C19C39FC-3F16-4956-A9F9-82B9C041D87C}"/>
              </a:ext>
            </a:extLst>
          </p:cNvPr>
          <p:cNvSpPr/>
          <p:nvPr/>
        </p:nvSpPr>
        <p:spPr>
          <a:xfrm flipH="1">
            <a:off x="5901114" y="203549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 Same Side Corner Rectangle 36">
            <a:extLst>
              <a:ext uri="{FF2B5EF4-FFF2-40B4-BE49-F238E27FC236}">
                <a16:creationId xmlns:a16="http://schemas.microsoft.com/office/drawing/2014/main" id="{4D082ADF-B67B-404F-A2EB-9353A0CAFCF4}"/>
              </a:ext>
            </a:extLst>
          </p:cNvPr>
          <p:cNvSpPr>
            <a:spLocks noChangeAspect="1"/>
          </p:cNvSpPr>
          <p:nvPr/>
        </p:nvSpPr>
        <p:spPr>
          <a:xfrm>
            <a:off x="5897489" y="272816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C832B47-3C10-41A4-8CC1-172FDF10C2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이등변 삼각형 1">
            <a:extLst>
              <a:ext uri="{FF2B5EF4-FFF2-40B4-BE49-F238E27FC236}">
                <a16:creationId xmlns:a16="http://schemas.microsoft.com/office/drawing/2014/main" id="{5C904BCA-AD51-46D9-9C35-488AF2A352F9}"/>
              </a:ext>
            </a:extLst>
          </p:cNvPr>
          <p:cNvSpPr/>
          <p:nvPr/>
        </p:nvSpPr>
        <p:spPr>
          <a:xfrm>
            <a:off x="2976665" y="1223620"/>
            <a:ext cx="3263499" cy="2813361"/>
          </a:xfrm>
          <a:prstGeom prst="triangl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903E154-8E4F-4CC1-8BAE-1F05CE753D9A}"/>
              </a:ext>
            </a:extLst>
          </p:cNvPr>
          <p:cNvSpPr txBox="1">
            <a:spLocks/>
          </p:cNvSpPr>
          <p:nvPr/>
        </p:nvSpPr>
        <p:spPr>
          <a:xfrm>
            <a:off x="4749694" y="1180862"/>
            <a:ext cx="4218459" cy="240548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ortfolio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sentation</a:t>
            </a:r>
          </a:p>
        </p:txBody>
      </p:sp>
      <p:sp>
        <p:nvSpPr>
          <p:cNvPr id="9" name="자유형: 도형 14">
            <a:extLst>
              <a:ext uri="{FF2B5EF4-FFF2-40B4-BE49-F238E27FC236}">
                <a16:creationId xmlns:a16="http://schemas.microsoft.com/office/drawing/2014/main" id="{66B6F891-ADCA-4E19-804E-C61E90D4C615}"/>
              </a:ext>
            </a:extLst>
          </p:cNvPr>
          <p:cNvSpPr/>
          <p:nvPr/>
        </p:nvSpPr>
        <p:spPr>
          <a:xfrm rot="10800000">
            <a:off x="11241053" y="3584307"/>
            <a:ext cx="453889" cy="419784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F5BC3F1-D2BF-4076-BA6F-973093A13EAF}"/>
              </a:ext>
            </a:extLst>
          </p:cNvPr>
          <p:cNvSpPr/>
          <p:nvPr/>
        </p:nvSpPr>
        <p:spPr>
          <a:xfrm>
            <a:off x="8968153" y="761078"/>
            <a:ext cx="453889" cy="419784"/>
          </a:xfrm>
          <a:custGeom>
            <a:avLst/>
            <a:gdLst>
              <a:gd name="connsiteX0" fmla="*/ 278634 w 304444"/>
              <a:gd name="connsiteY0" fmla="*/ 0 h 281568"/>
              <a:gd name="connsiteX1" fmla="*/ 304444 w 304444"/>
              <a:gd name="connsiteY1" fmla="*/ 41062 h 281568"/>
              <a:gd name="connsiteX2" fmla="*/ 256930 w 304444"/>
              <a:gd name="connsiteY2" fmla="*/ 81244 h 281568"/>
              <a:gd name="connsiteX3" fmla="*/ 239918 w 304444"/>
              <a:gd name="connsiteY3" fmla="*/ 158969 h 281568"/>
              <a:gd name="connsiteX4" fmla="*/ 295059 w 304444"/>
              <a:gd name="connsiteY4" fmla="*/ 158969 h 281568"/>
              <a:gd name="connsiteX5" fmla="*/ 295059 w 304444"/>
              <a:gd name="connsiteY5" fmla="*/ 281568 h 281568"/>
              <a:gd name="connsiteX6" fmla="*/ 181845 w 304444"/>
              <a:gd name="connsiteY6" fmla="*/ 281568 h 281568"/>
              <a:gd name="connsiteX7" fmla="*/ 181845 w 304444"/>
              <a:gd name="connsiteY7" fmla="*/ 184778 h 281568"/>
              <a:gd name="connsiteX8" fmla="*/ 200616 w 304444"/>
              <a:gd name="connsiteY8" fmla="*/ 70979 h 281568"/>
              <a:gd name="connsiteX9" fmla="*/ 278634 w 304444"/>
              <a:gd name="connsiteY9" fmla="*/ 0 h 281568"/>
              <a:gd name="connsiteX10" fmla="*/ 96789 w 304444"/>
              <a:gd name="connsiteY10" fmla="*/ 0 h 281568"/>
              <a:gd name="connsiteX11" fmla="*/ 122599 w 304444"/>
              <a:gd name="connsiteY11" fmla="*/ 41062 h 281568"/>
              <a:gd name="connsiteX12" fmla="*/ 75084 w 304444"/>
              <a:gd name="connsiteY12" fmla="*/ 81244 h 281568"/>
              <a:gd name="connsiteX13" fmla="*/ 58073 w 304444"/>
              <a:gd name="connsiteY13" fmla="*/ 158969 h 281568"/>
              <a:gd name="connsiteX14" fmla="*/ 113213 w 304444"/>
              <a:gd name="connsiteY14" fmla="*/ 158969 h 281568"/>
              <a:gd name="connsiteX15" fmla="*/ 113213 w 304444"/>
              <a:gd name="connsiteY15" fmla="*/ 281568 h 281568"/>
              <a:gd name="connsiteX16" fmla="*/ 0 w 304444"/>
              <a:gd name="connsiteY16" fmla="*/ 281568 h 281568"/>
              <a:gd name="connsiteX17" fmla="*/ 0 w 304444"/>
              <a:gd name="connsiteY17" fmla="*/ 184778 h 281568"/>
              <a:gd name="connsiteX18" fmla="*/ 18772 w 304444"/>
              <a:gd name="connsiteY18" fmla="*/ 70979 h 281568"/>
              <a:gd name="connsiteX19" fmla="*/ 96789 w 304444"/>
              <a:gd name="connsiteY19" fmla="*/ 0 h 28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4444" h="281568">
                <a:moveTo>
                  <a:pt x="278634" y="0"/>
                </a:moveTo>
                <a:lnTo>
                  <a:pt x="304444" y="41062"/>
                </a:lnTo>
                <a:cubicBezTo>
                  <a:pt x="282936" y="50057"/>
                  <a:pt x="267098" y="63450"/>
                  <a:pt x="256930" y="81244"/>
                </a:cubicBezTo>
                <a:cubicBezTo>
                  <a:pt x="246762" y="99037"/>
                  <a:pt x="241092" y="124946"/>
                  <a:pt x="239918" y="158969"/>
                </a:cubicBezTo>
                <a:lnTo>
                  <a:pt x="295059" y="158969"/>
                </a:lnTo>
                <a:lnTo>
                  <a:pt x="295059" y="281568"/>
                </a:lnTo>
                <a:lnTo>
                  <a:pt x="181845" y="281568"/>
                </a:lnTo>
                <a:lnTo>
                  <a:pt x="181845" y="184778"/>
                </a:lnTo>
                <a:cubicBezTo>
                  <a:pt x="181845" y="132376"/>
                  <a:pt x="188102" y="94443"/>
                  <a:pt x="200616" y="70979"/>
                </a:cubicBezTo>
                <a:cubicBezTo>
                  <a:pt x="217041" y="39693"/>
                  <a:pt x="243047" y="16034"/>
                  <a:pt x="278634" y="0"/>
                </a:cubicBezTo>
                <a:close/>
                <a:moveTo>
                  <a:pt x="96789" y="0"/>
                </a:moveTo>
                <a:lnTo>
                  <a:pt x="122599" y="41062"/>
                </a:lnTo>
                <a:cubicBezTo>
                  <a:pt x="101090" y="50057"/>
                  <a:pt x="85252" y="63450"/>
                  <a:pt x="75084" y="81244"/>
                </a:cubicBezTo>
                <a:cubicBezTo>
                  <a:pt x="64916" y="99037"/>
                  <a:pt x="59246" y="124946"/>
                  <a:pt x="58073" y="158969"/>
                </a:cubicBezTo>
                <a:lnTo>
                  <a:pt x="113213" y="158969"/>
                </a:lnTo>
                <a:lnTo>
                  <a:pt x="113213" y="281568"/>
                </a:lnTo>
                <a:lnTo>
                  <a:pt x="0" y="281568"/>
                </a:lnTo>
                <a:lnTo>
                  <a:pt x="0" y="184778"/>
                </a:lnTo>
                <a:cubicBezTo>
                  <a:pt x="0" y="132376"/>
                  <a:pt x="6257" y="94443"/>
                  <a:pt x="18772" y="70979"/>
                </a:cubicBezTo>
                <a:cubicBezTo>
                  <a:pt x="35196" y="39693"/>
                  <a:pt x="61202" y="16034"/>
                  <a:pt x="9678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0B71E-AD65-4735-8AF0-2EB441B77B4B}"/>
              </a:ext>
            </a:extLst>
          </p:cNvPr>
          <p:cNvSpPr txBox="1"/>
          <p:nvPr/>
        </p:nvSpPr>
        <p:spPr>
          <a:xfrm>
            <a:off x="9422042" y="906651"/>
            <a:ext cx="2241327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그룹 21">
            <a:extLst>
              <a:ext uri="{FF2B5EF4-FFF2-40B4-BE49-F238E27FC236}">
                <a16:creationId xmlns:a16="http://schemas.microsoft.com/office/drawing/2014/main" id="{BE10A0B7-03D1-4925-8DA4-10C99A662480}"/>
              </a:ext>
            </a:extLst>
          </p:cNvPr>
          <p:cNvGrpSpPr/>
          <p:nvPr/>
        </p:nvGrpSpPr>
        <p:grpSpPr>
          <a:xfrm>
            <a:off x="6458054" y="4565298"/>
            <a:ext cx="5020197" cy="646331"/>
            <a:chOff x="959011" y="2597626"/>
            <a:chExt cx="5020197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11A2E1-5282-4691-927D-311DA2FB4CFB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POWERPOINT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157B96-CAA7-4E60-9C80-9A544F326D52}"/>
                </a:ext>
              </a:extLst>
            </p:cNvPr>
            <p:cNvSpPr txBox="1"/>
            <p:nvPr/>
          </p:nvSpPr>
          <p:spPr>
            <a:xfrm>
              <a:off x="2968085" y="259762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</a:p>
          </p:txBody>
        </p:sp>
        <p:sp>
          <p:nvSpPr>
            <p:cNvPr id="16" name="Chevron 25">
              <a:extLst>
                <a:ext uri="{FF2B5EF4-FFF2-40B4-BE49-F238E27FC236}">
                  <a16:creationId xmlns:a16="http://schemas.microsoft.com/office/drawing/2014/main" id="{D22FE223-840A-42F4-830D-286345F6A0A4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20">
            <a:extLst>
              <a:ext uri="{FF2B5EF4-FFF2-40B4-BE49-F238E27FC236}">
                <a16:creationId xmlns:a16="http://schemas.microsoft.com/office/drawing/2014/main" id="{2CFC116D-F017-4A1A-82CF-DC5A5656DB7B}"/>
              </a:ext>
            </a:extLst>
          </p:cNvPr>
          <p:cNvGrpSpPr/>
          <p:nvPr/>
        </p:nvGrpSpPr>
        <p:grpSpPr>
          <a:xfrm>
            <a:off x="6458054" y="5243471"/>
            <a:ext cx="5020197" cy="646331"/>
            <a:chOff x="959011" y="3630156"/>
            <a:chExt cx="5020197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250338-FA2A-4EBD-917A-088A275AF344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54E1D0-EB48-491A-9CCD-8D73A3B4848B}"/>
                </a:ext>
              </a:extLst>
            </p:cNvPr>
            <p:cNvSpPr txBox="1"/>
            <p:nvPr/>
          </p:nvSpPr>
          <p:spPr>
            <a:xfrm>
              <a:off x="2968085" y="363015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0" name="Chevron 26">
              <a:extLst>
                <a:ext uri="{FF2B5EF4-FFF2-40B4-BE49-F238E27FC236}">
                  <a16:creationId xmlns:a16="http://schemas.microsoft.com/office/drawing/2014/main" id="{A1EFEBA4-516A-4472-AA3C-AF8C929A15FB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4">
            <a:extLst>
              <a:ext uri="{FF2B5EF4-FFF2-40B4-BE49-F238E27FC236}">
                <a16:creationId xmlns:a16="http://schemas.microsoft.com/office/drawing/2014/main" id="{BA3B5F49-8815-4562-894C-2451D8D694FC}"/>
              </a:ext>
            </a:extLst>
          </p:cNvPr>
          <p:cNvGrpSpPr/>
          <p:nvPr/>
        </p:nvGrpSpPr>
        <p:grpSpPr>
          <a:xfrm>
            <a:off x="6458054" y="5921643"/>
            <a:ext cx="5020197" cy="646331"/>
            <a:chOff x="959011" y="4662686"/>
            <a:chExt cx="5020197" cy="6463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DE449C-0409-4333-A741-0D3526086ACE}"/>
                </a:ext>
              </a:extLst>
            </p:cNvPr>
            <p:cNvSpPr txBox="1"/>
            <p:nvPr/>
          </p:nvSpPr>
          <p:spPr>
            <a:xfrm>
              <a:off x="959011" y="4759793"/>
              <a:ext cx="151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PRESENTATION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5CF5BC8-4431-45B8-B55A-0B49A59218CA}"/>
                </a:ext>
              </a:extLst>
            </p:cNvPr>
            <p:cNvSpPr txBox="1"/>
            <p:nvPr/>
          </p:nvSpPr>
          <p:spPr>
            <a:xfrm>
              <a:off x="2968085" y="466268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4" name="Chevron 27">
              <a:extLst>
                <a:ext uri="{FF2B5EF4-FFF2-40B4-BE49-F238E27FC236}">
                  <a16:creationId xmlns:a16="http://schemas.microsoft.com/office/drawing/2014/main" id="{D1228FB9-7131-457A-95A7-BBA59A076B9B}"/>
                </a:ext>
              </a:extLst>
            </p:cNvPr>
            <p:cNvSpPr/>
            <p:nvPr/>
          </p:nvSpPr>
          <p:spPr>
            <a:xfrm>
              <a:off x="2601327" y="479709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629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7081344" y="2364515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1681595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7081344" y="3503507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305942" y="2820587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7081344" y="4642499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305942" y="3959579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7081344" y="5781491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305942" y="5098571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L 도형 3">
            <a:extLst>
              <a:ext uri="{FF2B5EF4-FFF2-40B4-BE49-F238E27FC236}">
                <a16:creationId xmlns:a16="http://schemas.microsoft.com/office/drawing/2014/main" id="{CF00337B-08D8-4F82-86BB-37B129C4372E}"/>
              </a:ext>
            </a:extLst>
          </p:cNvPr>
          <p:cNvSpPr/>
          <p:nvPr/>
        </p:nvSpPr>
        <p:spPr>
          <a:xfrm rot="5400000">
            <a:off x="6830726" y="2172441"/>
            <a:ext cx="1121870" cy="2463531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sp>
        <p:nvSpPr>
          <p:cNvPr id="4" name="L 도형 4">
            <a:extLst>
              <a:ext uri="{FF2B5EF4-FFF2-40B4-BE49-F238E27FC236}">
                <a16:creationId xmlns:a16="http://schemas.microsoft.com/office/drawing/2014/main" id="{B9871221-A788-4446-B4DB-CC350EE224B2}"/>
              </a:ext>
            </a:extLst>
          </p:cNvPr>
          <p:cNvSpPr/>
          <p:nvPr/>
        </p:nvSpPr>
        <p:spPr>
          <a:xfrm rot="5400000">
            <a:off x="9383069" y="1654718"/>
            <a:ext cx="1121871" cy="2463531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sp>
        <p:nvSpPr>
          <p:cNvPr id="5" name="L 도형 5">
            <a:extLst>
              <a:ext uri="{FF2B5EF4-FFF2-40B4-BE49-F238E27FC236}">
                <a16:creationId xmlns:a16="http://schemas.microsoft.com/office/drawing/2014/main" id="{9E3528F8-4E57-4601-B34C-9348F77EEE36}"/>
              </a:ext>
            </a:extLst>
          </p:cNvPr>
          <p:cNvSpPr/>
          <p:nvPr/>
        </p:nvSpPr>
        <p:spPr>
          <a:xfrm rot="5400000">
            <a:off x="4278384" y="2690165"/>
            <a:ext cx="1121871" cy="2463531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grpSp>
        <p:nvGrpSpPr>
          <p:cNvPr id="6" name="그룹 19">
            <a:extLst>
              <a:ext uri="{FF2B5EF4-FFF2-40B4-BE49-F238E27FC236}">
                <a16:creationId xmlns:a16="http://schemas.microsoft.com/office/drawing/2014/main" id="{B06CB436-13A7-4824-81B1-BC8C01DDBF43}"/>
              </a:ext>
            </a:extLst>
          </p:cNvPr>
          <p:cNvGrpSpPr/>
          <p:nvPr/>
        </p:nvGrpSpPr>
        <p:grpSpPr>
          <a:xfrm>
            <a:off x="3954196" y="3695741"/>
            <a:ext cx="1955627" cy="760699"/>
            <a:chOff x="1464245" y="3861050"/>
            <a:chExt cx="1955627" cy="7606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FAE6B4-C1D4-4CB8-9B06-C828D47E44F8}"/>
                </a:ext>
              </a:extLst>
            </p:cNvPr>
            <p:cNvSpPr txBox="1"/>
            <p:nvPr/>
          </p:nvSpPr>
          <p:spPr>
            <a:xfrm>
              <a:off x="1464245" y="4160084"/>
              <a:ext cx="195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5D4848-137E-4B00-A6B8-CE273B1E03BF}"/>
                </a:ext>
              </a:extLst>
            </p:cNvPr>
            <p:cNvSpPr txBox="1"/>
            <p:nvPr/>
          </p:nvSpPr>
          <p:spPr>
            <a:xfrm>
              <a:off x="1467692" y="3861050"/>
              <a:ext cx="195218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</a:rPr>
                <a:t>02 CONTENTS</a:t>
              </a:r>
            </a:p>
          </p:txBody>
        </p:sp>
      </p:grpSp>
      <p:grpSp>
        <p:nvGrpSpPr>
          <p:cNvPr id="9" name="그룹 18">
            <a:extLst>
              <a:ext uri="{FF2B5EF4-FFF2-40B4-BE49-F238E27FC236}">
                <a16:creationId xmlns:a16="http://schemas.microsoft.com/office/drawing/2014/main" id="{78AEE17E-2A63-4780-BD9C-153EFD3E28B7}"/>
              </a:ext>
            </a:extLst>
          </p:cNvPr>
          <p:cNvGrpSpPr/>
          <p:nvPr/>
        </p:nvGrpSpPr>
        <p:grpSpPr>
          <a:xfrm>
            <a:off x="6512883" y="3178518"/>
            <a:ext cx="1944216" cy="760699"/>
            <a:chOff x="3737115" y="3284986"/>
            <a:chExt cx="1944216" cy="7606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98AF79-7E0A-4A0F-AD69-3C7BB6BD5669}"/>
                </a:ext>
              </a:extLst>
            </p:cNvPr>
            <p:cNvSpPr txBox="1"/>
            <p:nvPr/>
          </p:nvSpPr>
          <p:spPr>
            <a:xfrm>
              <a:off x="3737115" y="3584020"/>
              <a:ext cx="1944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F2F0AF-1D7A-4D79-91C8-F0CF99675E26}"/>
                </a:ext>
              </a:extLst>
            </p:cNvPr>
            <p:cNvSpPr txBox="1"/>
            <p:nvPr/>
          </p:nvSpPr>
          <p:spPr>
            <a:xfrm>
              <a:off x="3740562" y="3284986"/>
              <a:ext cx="1940769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600" dirty="0">
                  <a:solidFill>
                    <a:schemeClr val="accent3"/>
                  </a:solidFill>
                </a:rPr>
                <a:t>03 CONTENTS</a:t>
              </a:r>
            </a:p>
          </p:txBody>
        </p:sp>
      </p:grpSp>
      <p:grpSp>
        <p:nvGrpSpPr>
          <p:cNvPr id="12" name="그룹 7">
            <a:extLst>
              <a:ext uri="{FF2B5EF4-FFF2-40B4-BE49-F238E27FC236}">
                <a16:creationId xmlns:a16="http://schemas.microsoft.com/office/drawing/2014/main" id="{97C03D54-19A9-47A1-972D-77C3786CB84B}"/>
              </a:ext>
            </a:extLst>
          </p:cNvPr>
          <p:cNvGrpSpPr/>
          <p:nvPr/>
        </p:nvGrpSpPr>
        <p:grpSpPr>
          <a:xfrm>
            <a:off x="9060160" y="2661297"/>
            <a:ext cx="1944216" cy="760699"/>
            <a:chOff x="6012160" y="2708922"/>
            <a:chExt cx="1944216" cy="76069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9FC90C-9028-4219-B249-3412D9A0FAB2}"/>
                </a:ext>
              </a:extLst>
            </p:cNvPr>
            <p:cNvSpPr txBox="1"/>
            <p:nvPr/>
          </p:nvSpPr>
          <p:spPr>
            <a:xfrm>
              <a:off x="6012160" y="3007956"/>
              <a:ext cx="1944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D8A4B4-7042-4B1B-AD1B-833CB9F736A2}"/>
                </a:ext>
              </a:extLst>
            </p:cNvPr>
            <p:cNvSpPr txBox="1"/>
            <p:nvPr/>
          </p:nvSpPr>
          <p:spPr>
            <a:xfrm>
              <a:off x="6015607" y="2708922"/>
              <a:ext cx="1940769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04 CONTENTS</a:t>
              </a:r>
            </a:p>
          </p:txBody>
        </p:sp>
      </p:grpSp>
      <p:sp>
        <p:nvSpPr>
          <p:cNvPr id="15" name="Oval 10">
            <a:extLst>
              <a:ext uri="{FF2B5EF4-FFF2-40B4-BE49-F238E27FC236}">
                <a16:creationId xmlns:a16="http://schemas.microsoft.com/office/drawing/2014/main" id="{FA4D4BBB-DF2F-42A9-8222-629027AF2C70}"/>
              </a:ext>
            </a:extLst>
          </p:cNvPr>
          <p:cNvSpPr/>
          <p:nvPr/>
        </p:nvSpPr>
        <p:spPr>
          <a:xfrm>
            <a:off x="3540668" y="5368283"/>
            <a:ext cx="640080" cy="64008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16" name="그룹 20">
            <a:extLst>
              <a:ext uri="{FF2B5EF4-FFF2-40B4-BE49-F238E27FC236}">
                <a16:creationId xmlns:a16="http://schemas.microsoft.com/office/drawing/2014/main" id="{ED49B942-5508-4288-ADA9-CF513F8E88CA}"/>
              </a:ext>
            </a:extLst>
          </p:cNvPr>
          <p:cNvGrpSpPr/>
          <p:nvPr/>
        </p:nvGrpSpPr>
        <p:grpSpPr>
          <a:xfrm>
            <a:off x="4277948" y="5316702"/>
            <a:ext cx="1780233" cy="740405"/>
            <a:chOff x="1204823" y="4992851"/>
            <a:chExt cx="1911560" cy="7404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14057D-62C3-4406-97F5-23A8B466789A}"/>
                </a:ext>
              </a:extLst>
            </p:cNvPr>
            <p:cNvSpPr txBox="1"/>
            <p:nvPr/>
          </p:nvSpPr>
          <p:spPr>
            <a:xfrm>
              <a:off x="1204823" y="4992851"/>
              <a:ext cx="1911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F2033E-F974-480F-94BE-FE307F2FEB84}"/>
                </a:ext>
              </a:extLst>
            </p:cNvPr>
            <p:cNvSpPr txBox="1"/>
            <p:nvPr/>
          </p:nvSpPr>
          <p:spPr>
            <a:xfrm>
              <a:off x="1204824" y="5271591"/>
              <a:ext cx="1911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Oval 10">
            <a:extLst>
              <a:ext uri="{FF2B5EF4-FFF2-40B4-BE49-F238E27FC236}">
                <a16:creationId xmlns:a16="http://schemas.microsoft.com/office/drawing/2014/main" id="{92CCBC9B-F48F-4BE5-95DF-D827ADD2B04F}"/>
              </a:ext>
            </a:extLst>
          </p:cNvPr>
          <p:cNvSpPr/>
          <p:nvPr/>
        </p:nvSpPr>
        <p:spPr>
          <a:xfrm>
            <a:off x="6194713" y="5368283"/>
            <a:ext cx="640080" cy="64008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20" name="그룹 21">
            <a:extLst>
              <a:ext uri="{FF2B5EF4-FFF2-40B4-BE49-F238E27FC236}">
                <a16:creationId xmlns:a16="http://schemas.microsoft.com/office/drawing/2014/main" id="{38B488F2-AEF7-47EC-A047-E3110FD4E979}"/>
              </a:ext>
            </a:extLst>
          </p:cNvPr>
          <p:cNvGrpSpPr/>
          <p:nvPr/>
        </p:nvGrpSpPr>
        <p:grpSpPr>
          <a:xfrm>
            <a:off x="6931993" y="5316702"/>
            <a:ext cx="1780233" cy="740405"/>
            <a:chOff x="4028592" y="4992851"/>
            <a:chExt cx="1911560" cy="74040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BFA8A2-19ED-41F8-8845-97982EE9CB51}"/>
                </a:ext>
              </a:extLst>
            </p:cNvPr>
            <p:cNvSpPr txBox="1"/>
            <p:nvPr/>
          </p:nvSpPr>
          <p:spPr>
            <a:xfrm>
              <a:off x="4028592" y="4992851"/>
              <a:ext cx="1911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5F476E-56A4-4A3D-B577-627D6A2EB1ED}"/>
                </a:ext>
              </a:extLst>
            </p:cNvPr>
            <p:cNvSpPr txBox="1"/>
            <p:nvPr/>
          </p:nvSpPr>
          <p:spPr>
            <a:xfrm>
              <a:off x="4028593" y="5271591"/>
              <a:ext cx="1911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Oval 10">
            <a:extLst>
              <a:ext uri="{FF2B5EF4-FFF2-40B4-BE49-F238E27FC236}">
                <a16:creationId xmlns:a16="http://schemas.microsoft.com/office/drawing/2014/main" id="{E3F27E78-1E03-4107-BCF2-0183E62D97D0}"/>
              </a:ext>
            </a:extLst>
          </p:cNvPr>
          <p:cNvSpPr/>
          <p:nvPr/>
        </p:nvSpPr>
        <p:spPr>
          <a:xfrm>
            <a:off x="8848757" y="5368283"/>
            <a:ext cx="640080" cy="64008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24" name="그룹 22">
            <a:extLst>
              <a:ext uri="{FF2B5EF4-FFF2-40B4-BE49-F238E27FC236}">
                <a16:creationId xmlns:a16="http://schemas.microsoft.com/office/drawing/2014/main" id="{16051942-7918-4A56-A8EB-691B5F5680A3}"/>
              </a:ext>
            </a:extLst>
          </p:cNvPr>
          <p:cNvGrpSpPr/>
          <p:nvPr/>
        </p:nvGrpSpPr>
        <p:grpSpPr>
          <a:xfrm>
            <a:off x="9586037" y="5316702"/>
            <a:ext cx="1780233" cy="740405"/>
            <a:chOff x="6852361" y="4992851"/>
            <a:chExt cx="1911560" cy="74040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2D9CE0-03FB-49C3-A884-C43D2852ADF7}"/>
                </a:ext>
              </a:extLst>
            </p:cNvPr>
            <p:cNvSpPr txBox="1"/>
            <p:nvPr/>
          </p:nvSpPr>
          <p:spPr>
            <a:xfrm>
              <a:off x="6852361" y="4992851"/>
              <a:ext cx="1911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B4079B-0EFD-43C6-ADBE-1F9E1FF8B062}"/>
                </a:ext>
              </a:extLst>
            </p:cNvPr>
            <p:cNvSpPr txBox="1"/>
            <p:nvPr/>
          </p:nvSpPr>
          <p:spPr>
            <a:xfrm>
              <a:off x="6852362" y="5271591"/>
              <a:ext cx="1911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L 도형 36">
            <a:extLst>
              <a:ext uri="{FF2B5EF4-FFF2-40B4-BE49-F238E27FC236}">
                <a16:creationId xmlns:a16="http://schemas.microsoft.com/office/drawing/2014/main" id="{85AEC616-5B18-49FB-9C38-B88A6190CAD7}"/>
              </a:ext>
            </a:extLst>
          </p:cNvPr>
          <p:cNvSpPr/>
          <p:nvPr/>
        </p:nvSpPr>
        <p:spPr>
          <a:xfrm rot="5400000">
            <a:off x="1726042" y="3207889"/>
            <a:ext cx="1121871" cy="2463531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grpSp>
        <p:nvGrpSpPr>
          <p:cNvPr id="28" name="그룹 38">
            <a:extLst>
              <a:ext uri="{FF2B5EF4-FFF2-40B4-BE49-F238E27FC236}">
                <a16:creationId xmlns:a16="http://schemas.microsoft.com/office/drawing/2014/main" id="{879F4A8D-CBB0-4234-A3CF-B6F2B3DA8CB9}"/>
              </a:ext>
            </a:extLst>
          </p:cNvPr>
          <p:cNvGrpSpPr/>
          <p:nvPr/>
        </p:nvGrpSpPr>
        <p:grpSpPr>
          <a:xfrm>
            <a:off x="1395508" y="4212963"/>
            <a:ext cx="1955627" cy="760699"/>
            <a:chOff x="1464245" y="3861050"/>
            <a:chExt cx="1955627" cy="76069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B9D29F-D6E0-400C-8E1B-97D8A689B46B}"/>
                </a:ext>
              </a:extLst>
            </p:cNvPr>
            <p:cNvSpPr txBox="1"/>
            <p:nvPr/>
          </p:nvSpPr>
          <p:spPr>
            <a:xfrm>
              <a:off x="1464245" y="4160084"/>
              <a:ext cx="195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6DE628-B3DC-46CF-8BE2-1995104EBBE7}"/>
                </a:ext>
              </a:extLst>
            </p:cNvPr>
            <p:cNvSpPr txBox="1"/>
            <p:nvPr/>
          </p:nvSpPr>
          <p:spPr>
            <a:xfrm>
              <a:off x="1467692" y="3861050"/>
              <a:ext cx="195218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</a:rPr>
                <a:t>01 CONTENTS</a:t>
              </a:r>
            </a:p>
          </p:txBody>
        </p:sp>
      </p:grpSp>
      <p:sp>
        <p:nvSpPr>
          <p:cNvPr id="31" name="Oval 10">
            <a:extLst>
              <a:ext uri="{FF2B5EF4-FFF2-40B4-BE49-F238E27FC236}">
                <a16:creationId xmlns:a16="http://schemas.microsoft.com/office/drawing/2014/main" id="{DFE8D75E-3502-45A4-B86D-6D93AA994A23}"/>
              </a:ext>
            </a:extLst>
          </p:cNvPr>
          <p:cNvSpPr/>
          <p:nvPr/>
        </p:nvSpPr>
        <p:spPr>
          <a:xfrm>
            <a:off x="886623" y="5375996"/>
            <a:ext cx="640080" cy="64008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32" name="그룹 47">
            <a:extLst>
              <a:ext uri="{FF2B5EF4-FFF2-40B4-BE49-F238E27FC236}">
                <a16:creationId xmlns:a16="http://schemas.microsoft.com/office/drawing/2014/main" id="{1E0354A4-AEAB-4A3B-9872-024E12C2C15B}"/>
              </a:ext>
            </a:extLst>
          </p:cNvPr>
          <p:cNvGrpSpPr/>
          <p:nvPr/>
        </p:nvGrpSpPr>
        <p:grpSpPr>
          <a:xfrm>
            <a:off x="1623903" y="5324416"/>
            <a:ext cx="1780233" cy="740405"/>
            <a:chOff x="1204823" y="4992851"/>
            <a:chExt cx="1911560" cy="74040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280F15-8B50-431C-A0EE-0C39F97904DA}"/>
                </a:ext>
              </a:extLst>
            </p:cNvPr>
            <p:cNvSpPr txBox="1"/>
            <p:nvPr/>
          </p:nvSpPr>
          <p:spPr>
            <a:xfrm>
              <a:off x="1204823" y="4992851"/>
              <a:ext cx="1911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DB11FB-097D-417E-9F5B-AA71E282526A}"/>
                </a:ext>
              </a:extLst>
            </p:cNvPr>
            <p:cNvSpPr txBox="1"/>
            <p:nvPr/>
          </p:nvSpPr>
          <p:spPr>
            <a:xfrm>
              <a:off x="1204824" y="5271591"/>
              <a:ext cx="1911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화살표: 원형 14">
            <a:extLst>
              <a:ext uri="{FF2B5EF4-FFF2-40B4-BE49-F238E27FC236}">
                <a16:creationId xmlns:a16="http://schemas.microsoft.com/office/drawing/2014/main" id="{4C89D2FA-0A50-44F3-B744-1D90D915B9F4}"/>
              </a:ext>
            </a:extLst>
          </p:cNvPr>
          <p:cNvSpPr/>
          <p:nvPr/>
        </p:nvSpPr>
        <p:spPr>
          <a:xfrm>
            <a:off x="2794753" y="2568061"/>
            <a:ext cx="1345489" cy="1345489"/>
          </a:xfrm>
          <a:prstGeom prst="circularArrow">
            <a:avLst>
              <a:gd name="adj1" fmla="val 16448"/>
              <a:gd name="adj2" fmla="val 1821358"/>
              <a:gd name="adj3" fmla="val 19790321"/>
              <a:gd name="adj4" fmla="val 7527901"/>
              <a:gd name="adj5" fmla="val 1562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화살표: 원형 44">
            <a:extLst>
              <a:ext uri="{FF2B5EF4-FFF2-40B4-BE49-F238E27FC236}">
                <a16:creationId xmlns:a16="http://schemas.microsoft.com/office/drawing/2014/main" id="{7E798B87-F727-477C-82E9-604088217C37}"/>
              </a:ext>
            </a:extLst>
          </p:cNvPr>
          <p:cNvSpPr/>
          <p:nvPr/>
        </p:nvSpPr>
        <p:spPr>
          <a:xfrm>
            <a:off x="5405561" y="2030656"/>
            <a:ext cx="1345489" cy="1345489"/>
          </a:xfrm>
          <a:prstGeom prst="circularArrow">
            <a:avLst>
              <a:gd name="adj1" fmla="val 16448"/>
              <a:gd name="adj2" fmla="val 1821358"/>
              <a:gd name="adj3" fmla="val 19790321"/>
              <a:gd name="adj4" fmla="val 7527901"/>
              <a:gd name="adj5" fmla="val 1562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화살표: 원형 45">
            <a:extLst>
              <a:ext uri="{FF2B5EF4-FFF2-40B4-BE49-F238E27FC236}">
                <a16:creationId xmlns:a16="http://schemas.microsoft.com/office/drawing/2014/main" id="{7EFAE7E8-F521-4A49-9ABA-B4827F680804}"/>
              </a:ext>
            </a:extLst>
          </p:cNvPr>
          <p:cNvSpPr/>
          <p:nvPr/>
        </p:nvSpPr>
        <p:spPr>
          <a:xfrm>
            <a:off x="8016369" y="1493250"/>
            <a:ext cx="1345489" cy="1345489"/>
          </a:xfrm>
          <a:prstGeom prst="circularArrow">
            <a:avLst>
              <a:gd name="adj1" fmla="val 16448"/>
              <a:gd name="adj2" fmla="val 1821358"/>
              <a:gd name="adj3" fmla="val 19790321"/>
              <a:gd name="adj4" fmla="val 7527901"/>
              <a:gd name="adj5" fmla="val 156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8" name="Isosceles Triangle 51">
            <a:extLst>
              <a:ext uri="{FF2B5EF4-FFF2-40B4-BE49-F238E27FC236}">
                <a16:creationId xmlns:a16="http://schemas.microsoft.com/office/drawing/2014/main" id="{FD9C316C-FB4D-434C-8C3E-B9E20A0F33E7}"/>
              </a:ext>
            </a:extLst>
          </p:cNvPr>
          <p:cNvSpPr/>
          <p:nvPr/>
        </p:nvSpPr>
        <p:spPr>
          <a:xfrm>
            <a:off x="1055212" y="5595442"/>
            <a:ext cx="302963" cy="22216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F8134C8C-1259-43FB-8B44-035D6FFF0706}"/>
              </a:ext>
            </a:extLst>
          </p:cNvPr>
          <p:cNvSpPr/>
          <p:nvPr/>
        </p:nvSpPr>
        <p:spPr>
          <a:xfrm>
            <a:off x="3718669" y="5551350"/>
            <a:ext cx="314748" cy="320001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Teardrop 1">
            <a:extLst>
              <a:ext uri="{FF2B5EF4-FFF2-40B4-BE49-F238E27FC236}">
                <a16:creationId xmlns:a16="http://schemas.microsoft.com/office/drawing/2014/main" id="{0ED0922C-3E5B-4668-9F43-30A447FFF853}"/>
              </a:ext>
            </a:extLst>
          </p:cNvPr>
          <p:cNvSpPr/>
          <p:nvPr/>
        </p:nvSpPr>
        <p:spPr>
          <a:xfrm rot="18805991">
            <a:off x="6359054" y="5527886"/>
            <a:ext cx="342825" cy="339248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2874428C-093B-4F65-8EA0-4899EBAD9EE4}"/>
              </a:ext>
            </a:extLst>
          </p:cNvPr>
          <p:cNvSpPr/>
          <p:nvPr/>
        </p:nvSpPr>
        <p:spPr>
          <a:xfrm>
            <a:off x="9016172" y="5564910"/>
            <a:ext cx="315111" cy="24204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810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8FD366-5FF9-4486-9131-C2FB19EC9AD6}"/>
              </a:ext>
            </a:extLst>
          </p:cNvPr>
          <p:cNvGrpSpPr/>
          <p:nvPr/>
        </p:nvGrpSpPr>
        <p:grpSpPr>
          <a:xfrm>
            <a:off x="4347658" y="1959412"/>
            <a:ext cx="3496686" cy="3888157"/>
            <a:chOff x="2808139" y="1972867"/>
            <a:chExt cx="3544350" cy="39411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7F6D1EE-EF3B-404F-8F97-509F41B8A930}"/>
                </a:ext>
              </a:extLst>
            </p:cNvPr>
            <p:cNvGrpSpPr/>
            <p:nvPr/>
          </p:nvGrpSpPr>
          <p:grpSpPr>
            <a:xfrm>
              <a:off x="4024540" y="1972867"/>
              <a:ext cx="1103960" cy="1020909"/>
              <a:chOff x="4187424" y="1973745"/>
              <a:chExt cx="1368152" cy="1265226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028A865-E187-4DFA-BA86-8EF6500AB322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 Same Side Corner Rectangle 2">
                <a:extLst>
                  <a:ext uri="{FF2B5EF4-FFF2-40B4-BE49-F238E27FC236}">
                    <a16:creationId xmlns:a16="http://schemas.microsoft.com/office/drawing/2014/main" id="{2B211F91-A5DE-4D74-B9B0-7831F74A06E9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2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F375D4C-48E3-48D0-90AA-7FF14F1F46FE}"/>
                </a:ext>
              </a:extLst>
            </p:cNvPr>
            <p:cNvGrpSpPr/>
            <p:nvPr/>
          </p:nvGrpSpPr>
          <p:grpSpPr>
            <a:xfrm rot="3600000">
              <a:off x="5290055" y="2702554"/>
              <a:ext cx="1103960" cy="1020909"/>
              <a:chOff x="4187424" y="1973745"/>
              <a:chExt cx="1368152" cy="126522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330847B-9134-41BE-9F47-4B3235CDC5E3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Round Same Side Corner Rectangle 2">
                <a:extLst>
                  <a:ext uri="{FF2B5EF4-FFF2-40B4-BE49-F238E27FC236}">
                    <a16:creationId xmlns:a16="http://schemas.microsoft.com/office/drawing/2014/main" id="{A520453A-A40D-459E-80D3-DD40842BFD13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1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D210C7-D584-4FB2-8AE6-DC0518D8502D}"/>
                </a:ext>
              </a:extLst>
            </p:cNvPr>
            <p:cNvGrpSpPr/>
            <p:nvPr/>
          </p:nvGrpSpPr>
          <p:grpSpPr>
            <a:xfrm rot="7200000">
              <a:off x="5290055" y="4174803"/>
              <a:ext cx="1103960" cy="1020909"/>
              <a:chOff x="4187424" y="1973748"/>
              <a:chExt cx="1368152" cy="126522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AE1D78A-33E1-4775-BE9C-80FDEE1749EE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Round Same Side Corner Rectangle 2">
                <a:extLst>
                  <a:ext uri="{FF2B5EF4-FFF2-40B4-BE49-F238E27FC236}">
                    <a16:creationId xmlns:a16="http://schemas.microsoft.com/office/drawing/2014/main" id="{6ED69095-E9E8-425A-94A1-5AB64DE48C61}"/>
                  </a:ext>
                </a:extLst>
              </p:cNvPr>
              <p:cNvSpPr/>
              <p:nvPr/>
            </p:nvSpPr>
            <p:spPr>
              <a:xfrm rot="13500000">
                <a:off x="4238887" y="1973748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6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C6970B8-E820-453F-B9FF-9E27DFB9FEF8}"/>
                </a:ext>
              </a:extLst>
            </p:cNvPr>
            <p:cNvGrpSpPr/>
            <p:nvPr/>
          </p:nvGrpSpPr>
          <p:grpSpPr>
            <a:xfrm rot="10800000">
              <a:off x="4024540" y="4893115"/>
              <a:ext cx="1103960" cy="1020909"/>
              <a:chOff x="4187424" y="1973745"/>
              <a:chExt cx="1368152" cy="126522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C12A1E8-F85B-431B-AAF3-4AE6DD86847B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Round Same Side Corner Rectangle 2">
                <a:extLst>
                  <a:ext uri="{FF2B5EF4-FFF2-40B4-BE49-F238E27FC236}">
                    <a16:creationId xmlns:a16="http://schemas.microsoft.com/office/drawing/2014/main" id="{5240D010-5CC3-4765-A90D-CA576D4688BB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5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E448561-2288-4FC6-A921-EE7CF957A032}"/>
                </a:ext>
              </a:extLst>
            </p:cNvPr>
            <p:cNvGrpSpPr/>
            <p:nvPr/>
          </p:nvGrpSpPr>
          <p:grpSpPr>
            <a:xfrm rot="14400000">
              <a:off x="2766614" y="4174806"/>
              <a:ext cx="1103960" cy="1020909"/>
              <a:chOff x="4187424" y="1973745"/>
              <a:chExt cx="1368152" cy="126522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584BDC-A1D3-4B56-BD7F-D05FF022F968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 Same Side Corner Rectangle 2">
                <a:extLst>
                  <a:ext uri="{FF2B5EF4-FFF2-40B4-BE49-F238E27FC236}">
                    <a16:creationId xmlns:a16="http://schemas.microsoft.com/office/drawing/2014/main" id="{A9A7C5F1-2AB8-492C-992E-C17894ED7D7E}"/>
                  </a:ext>
                </a:extLst>
              </p:cNvPr>
              <p:cNvSpPr/>
              <p:nvPr/>
            </p:nvSpPr>
            <p:spPr>
              <a:xfrm rot="13500000">
                <a:off x="4238891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4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94C20-9D63-4CBF-9A50-219761E74F06}"/>
                </a:ext>
              </a:extLst>
            </p:cNvPr>
            <p:cNvGrpSpPr/>
            <p:nvPr/>
          </p:nvGrpSpPr>
          <p:grpSpPr>
            <a:xfrm rot="18000000">
              <a:off x="2766614" y="2702555"/>
              <a:ext cx="1103960" cy="1020909"/>
              <a:chOff x="4187424" y="1973744"/>
              <a:chExt cx="1368152" cy="126522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0744909-3E1D-4254-9EC9-D4E7ADDF4650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ound Same Side Corner Rectangle 2">
                <a:extLst>
                  <a:ext uri="{FF2B5EF4-FFF2-40B4-BE49-F238E27FC236}">
                    <a16:creationId xmlns:a16="http://schemas.microsoft.com/office/drawing/2014/main" id="{5C46D473-2DDD-4784-98EB-711F446F4F78}"/>
                  </a:ext>
                </a:extLst>
              </p:cNvPr>
              <p:cNvSpPr/>
              <p:nvPr/>
            </p:nvSpPr>
            <p:spPr>
              <a:xfrm rot="13500000">
                <a:off x="4238889" y="1973744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accent3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D8CEC9-A0DF-414F-B47F-F3714F02DE31}"/>
              </a:ext>
            </a:extLst>
          </p:cNvPr>
          <p:cNvGrpSpPr/>
          <p:nvPr/>
        </p:nvGrpSpPr>
        <p:grpSpPr>
          <a:xfrm>
            <a:off x="5455660" y="3496936"/>
            <a:ext cx="1280683" cy="733351"/>
            <a:chOff x="3340671" y="1947423"/>
            <a:chExt cx="1429684" cy="73335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D13D8A-E59D-400A-84CC-046F3ADDF324}"/>
                </a:ext>
              </a:extLst>
            </p:cNvPr>
            <p:cNvSpPr txBox="1"/>
            <p:nvPr/>
          </p:nvSpPr>
          <p:spPr>
            <a:xfrm>
              <a:off x="3340671" y="1947423"/>
              <a:ext cx="1429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103F25-48AD-4791-9335-DB9201C802B4}"/>
                </a:ext>
              </a:extLst>
            </p:cNvPr>
            <p:cNvSpPr txBox="1"/>
            <p:nvPr/>
          </p:nvSpPr>
          <p:spPr>
            <a:xfrm>
              <a:off x="3340671" y="2219109"/>
              <a:ext cx="1429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CF21A9-BA8F-4E02-8326-21E58D1E9890}"/>
              </a:ext>
            </a:extLst>
          </p:cNvPr>
          <p:cNvGrpSpPr/>
          <p:nvPr/>
        </p:nvGrpSpPr>
        <p:grpSpPr>
          <a:xfrm>
            <a:off x="6993217" y="5142189"/>
            <a:ext cx="3276000" cy="923330"/>
            <a:chOff x="2551706" y="4283314"/>
            <a:chExt cx="1416829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6A1F784-5FBF-4CD7-B839-9DD91F46433D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3333C9-D04E-4FEA-AD1E-8405B38CF23F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246895-0CF7-4345-BC74-FA4C7A5D0022}"/>
              </a:ext>
            </a:extLst>
          </p:cNvPr>
          <p:cNvGrpSpPr/>
          <p:nvPr/>
        </p:nvGrpSpPr>
        <p:grpSpPr>
          <a:xfrm>
            <a:off x="8213477" y="3749685"/>
            <a:ext cx="3276000" cy="923330"/>
            <a:chOff x="2551706" y="4283314"/>
            <a:chExt cx="1416829" cy="9233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C77AA9-1D24-4E3C-B60E-C70CFB3AE6EB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A99D17-618B-42E0-973E-BDFB0742BC09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790619-8DAA-4F64-BDFC-4891746F034E}"/>
              </a:ext>
            </a:extLst>
          </p:cNvPr>
          <p:cNvGrpSpPr/>
          <p:nvPr/>
        </p:nvGrpSpPr>
        <p:grpSpPr>
          <a:xfrm>
            <a:off x="8213477" y="2357181"/>
            <a:ext cx="3276000" cy="923330"/>
            <a:chOff x="2551706" y="4283314"/>
            <a:chExt cx="1416829" cy="9233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597581-3FCE-48D0-859C-FCB19952C7A1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1DDF999-8F69-4960-B20C-F6D47B59CA9A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4985E4-17C3-4C25-9178-8FAB63774F1D}"/>
              </a:ext>
            </a:extLst>
          </p:cNvPr>
          <p:cNvGrpSpPr/>
          <p:nvPr/>
        </p:nvGrpSpPr>
        <p:grpSpPr>
          <a:xfrm>
            <a:off x="729762" y="4445937"/>
            <a:ext cx="3276000" cy="923330"/>
            <a:chOff x="2551706" y="4283314"/>
            <a:chExt cx="1416829" cy="92333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2003DB-66E6-413A-B1EA-0195AEE5D9EF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EC2C88-9317-4A28-B7CD-39C5541F2328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447AE23-7FCC-4DBB-9753-5AF5D7C84863}"/>
              </a:ext>
            </a:extLst>
          </p:cNvPr>
          <p:cNvGrpSpPr/>
          <p:nvPr/>
        </p:nvGrpSpPr>
        <p:grpSpPr>
          <a:xfrm>
            <a:off x="729762" y="3053433"/>
            <a:ext cx="3276000" cy="923330"/>
            <a:chOff x="2551706" y="4283314"/>
            <a:chExt cx="1416829" cy="92333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A23640E-D25C-4BA5-BA35-479F7A11627A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35B6B04-15B4-4C0A-AF77-96A61C5A59C2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DAB62DA-BE62-463A-8C17-063C716D188B}"/>
              </a:ext>
            </a:extLst>
          </p:cNvPr>
          <p:cNvGrpSpPr/>
          <p:nvPr/>
        </p:nvGrpSpPr>
        <p:grpSpPr>
          <a:xfrm>
            <a:off x="1948058" y="1660929"/>
            <a:ext cx="3276000" cy="923330"/>
            <a:chOff x="2551706" y="4283314"/>
            <a:chExt cx="1416829" cy="92333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E282A8-9B16-4CEA-AD34-1A9998B46955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F47E64B-52B0-4DA2-987E-4531671CD29F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105B335D-4346-48DA-B023-7212D14BB046}"/>
              </a:ext>
            </a:extLst>
          </p:cNvPr>
          <p:cNvSpPr/>
          <p:nvPr/>
        </p:nvSpPr>
        <p:spPr>
          <a:xfrm>
            <a:off x="747961" y="20197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3E1E7337-34AB-4C02-8336-C8C8994B5A9B}"/>
              </a:ext>
            </a:extLst>
          </p:cNvPr>
          <p:cNvSpPr/>
          <p:nvPr/>
        </p:nvSpPr>
        <p:spPr>
          <a:xfrm>
            <a:off x="747961" y="3577846"/>
            <a:ext cx="720080" cy="7200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6D3827EE-FCBF-42FB-A07E-86649FEF7DBA}"/>
              </a:ext>
            </a:extLst>
          </p:cNvPr>
          <p:cNvSpPr/>
          <p:nvPr/>
        </p:nvSpPr>
        <p:spPr>
          <a:xfrm>
            <a:off x="747961" y="5135944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C064E3AF-C187-444F-AA0E-28D7E0A80331}"/>
              </a:ext>
            </a:extLst>
          </p:cNvPr>
          <p:cNvGrpSpPr/>
          <p:nvPr/>
        </p:nvGrpSpPr>
        <p:grpSpPr>
          <a:xfrm>
            <a:off x="1747689" y="1839492"/>
            <a:ext cx="2412000" cy="1080592"/>
            <a:chOff x="6210998" y="1433695"/>
            <a:chExt cx="1457346" cy="108059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06A147-F4FC-46AD-AD94-6BCDAB0F5523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3F7091-0B27-4247-B7CF-0C5F7DFEB345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AD226C53-13E5-49AC-84B5-EA95A62BCB9B}"/>
              </a:ext>
            </a:extLst>
          </p:cNvPr>
          <p:cNvGrpSpPr/>
          <p:nvPr/>
        </p:nvGrpSpPr>
        <p:grpSpPr>
          <a:xfrm>
            <a:off x="1747689" y="3397590"/>
            <a:ext cx="2412000" cy="1080592"/>
            <a:chOff x="6210998" y="1433695"/>
            <a:chExt cx="1457346" cy="108059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D3B461-0E4E-419D-A6AE-D41E5119ACCB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A12979-FF33-433A-8EB1-0825981C71E8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01140953-78F6-44CF-8747-C9357F7160EB}"/>
              </a:ext>
            </a:extLst>
          </p:cNvPr>
          <p:cNvGrpSpPr/>
          <p:nvPr/>
        </p:nvGrpSpPr>
        <p:grpSpPr>
          <a:xfrm>
            <a:off x="1742778" y="4955688"/>
            <a:ext cx="2412000" cy="1080592"/>
            <a:chOff x="6210998" y="1433695"/>
            <a:chExt cx="1457346" cy="10805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33EBDD-5A49-44B6-AE46-429346E0A90F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79CA08-90EB-4331-B22C-22E8384F56A8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Oval 16">
            <a:extLst>
              <a:ext uri="{FF2B5EF4-FFF2-40B4-BE49-F238E27FC236}">
                <a16:creationId xmlns:a16="http://schemas.microsoft.com/office/drawing/2014/main" id="{FEE774A3-DA01-4F52-99C5-CC94D1F77155}"/>
              </a:ext>
            </a:extLst>
          </p:cNvPr>
          <p:cNvSpPr/>
          <p:nvPr/>
        </p:nvSpPr>
        <p:spPr>
          <a:xfrm>
            <a:off x="10747226" y="20197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id="{7BA6155E-EB1F-4802-A794-BCC7D636FC8E}"/>
              </a:ext>
            </a:extLst>
          </p:cNvPr>
          <p:cNvSpPr/>
          <p:nvPr/>
        </p:nvSpPr>
        <p:spPr>
          <a:xfrm>
            <a:off x="10747226" y="3577846"/>
            <a:ext cx="720080" cy="7200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E7B6D28A-3437-470A-AEF7-10891B1D3FEC}"/>
              </a:ext>
            </a:extLst>
          </p:cNvPr>
          <p:cNvSpPr/>
          <p:nvPr/>
        </p:nvSpPr>
        <p:spPr>
          <a:xfrm>
            <a:off x="10747226" y="5135944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F7D85DB2-4E55-44F6-9C4B-412F031B8177}"/>
              </a:ext>
            </a:extLst>
          </p:cNvPr>
          <p:cNvGrpSpPr/>
          <p:nvPr/>
        </p:nvGrpSpPr>
        <p:grpSpPr>
          <a:xfrm>
            <a:off x="7857728" y="1839492"/>
            <a:ext cx="2412000" cy="1080592"/>
            <a:chOff x="6210998" y="1433695"/>
            <a:chExt cx="1457346" cy="108059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90E83E-9AFB-43A0-A418-05A2DD6E1640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0BEC01-6353-4C7D-8EBD-5FD4B4CA98E9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B4C9EC43-5527-4AC7-B204-96C7DD464D3B}"/>
              </a:ext>
            </a:extLst>
          </p:cNvPr>
          <p:cNvGrpSpPr/>
          <p:nvPr/>
        </p:nvGrpSpPr>
        <p:grpSpPr>
          <a:xfrm>
            <a:off x="7857728" y="3397590"/>
            <a:ext cx="2412000" cy="1080592"/>
            <a:chOff x="6210998" y="1433695"/>
            <a:chExt cx="1457346" cy="108059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377F918-2D78-4E4A-8757-DC433684DB68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6C62C75-8BA9-4699-B828-7A9FDA47A32A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37ABC22E-EA1D-488B-B4E3-FB8593BC3D46}"/>
              </a:ext>
            </a:extLst>
          </p:cNvPr>
          <p:cNvGrpSpPr/>
          <p:nvPr/>
        </p:nvGrpSpPr>
        <p:grpSpPr>
          <a:xfrm>
            <a:off x="7852817" y="4955688"/>
            <a:ext cx="2412000" cy="1080592"/>
            <a:chOff x="6210998" y="1433695"/>
            <a:chExt cx="1457346" cy="108059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BC2150-E3F4-4E30-B2D3-B92D8229BD18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657B59-057B-43B8-9DCA-5D9EBC04C50E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16">
            <a:extLst>
              <a:ext uri="{FF2B5EF4-FFF2-40B4-BE49-F238E27FC236}">
                <a16:creationId xmlns:a16="http://schemas.microsoft.com/office/drawing/2014/main" id="{253F2E68-CD8F-42DB-B301-9B07659A449F}"/>
              </a:ext>
            </a:extLst>
          </p:cNvPr>
          <p:cNvSpPr/>
          <p:nvPr/>
        </p:nvSpPr>
        <p:spPr>
          <a:xfrm>
            <a:off x="10919982" y="2248920"/>
            <a:ext cx="389014" cy="25566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id="{FA69698E-47C0-461A-BF3C-F76BB5907EB3}"/>
              </a:ext>
            </a:extLst>
          </p:cNvPr>
          <p:cNvSpPr>
            <a:spLocks noChangeAspect="1"/>
          </p:cNvSpPr>
          <p:nvPr/>
        </p:nvSpPr>
        <p:spPr>
          <a:xfrm>
            <a:off x="951953" y="3771782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6C8C5BD8-180B-4FA7-9EA4-B90F87CB810F}"/>
              </a:ext>
            </a:extLst>
          </p:cNvPr>
          <p:cNvSpPr/>
          <p:nvPr/>
        </p:nvSpPr>
        <p:spPr>
          <a:xfrm>
            <a:off x="936219" y="5351453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0EC1DB81-58ED-41B3-8823-9F3983487C13}"/>
              </a:ext>
            </a:extLst>
          </p:cNvPr>
          <p:cNvSpPr/>
          <p:nvPr/>
        </p:nvSpPr>
        <p:spPr>
          <a:xfrm>
            <a:off x="951952" y="2183046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B0241654-09B3-4651-97B7-20E87D8C91D8}"/>
              </a:ext>
            </a:extLst>
          </p:cNvPr>
          <p:cNvSpPr/>
          <p:nvPr/>
        </p:nvSpPr>
        <p:spPr>
          <a:xfrm rot="2700000">
            <a:off x="10982054" y="3713399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DE9D5955-C20B-4AE2-8E51-9908CAD8DA58}"/>
              </a:ext>
            </a:extLst>
          </p:cNvPr>
          <p:cNvSpPr/>
          <p:nvPr/>
        </p:nvSpPr>
        <p:spPr>
          <a:xfrm>
            <a:off x="10938270" y="5327380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1FBF17DA-56C0-4E25-802F-CC5980D3026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1349625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F33360-0433-4AF3-A64E-A88A5635CE2E}"/>
              </a:ext>
            </a:extLst>
          </p:cNvPr>
          <p:cNvSpPr/>
          <p:nvPr/>
        </p:nvSpPr>
        <p:spPr>
          <a:xfrm>
            <a:off x="5618753" y="1794327"/>
            <a:ext cx="972000" cy="9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781734-3D78-4BCA-9444-78DA5A28371E}"/>
              </a:ext>
            </a:extLst>
          </p:cNvPr>
          <p:cNvSpPr/>
          <p:nvPr/>
        </p:nvSpPr>
        <p:spPr>
          <a:xfrm>
            <a:off x="903622" y="5031013"/>
            <a:ext cx="972000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15F007-3D0A-4148-8906-B28DFD68B8FC}"/>
              </a:ext>
            </a:extLst>
          </p:cNvPr>
          <p:cNvSpPr/>
          <p:nvPr/>
        </p:nvSpPr>
        <p:spPr>
          <a:xfrm>
            <a:off x="1965358" y="5031013"/>
            <a:ext cx="8268434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DB0DC9-5EAB-4BD4-9316-7A777A0DD76E}"/>
              </a:ext>
            </a:extLst>
          </p:cNvPr>
          <p:cNvSpPr/>
          <p:nvPr/>
        </p:nvSpPr>
        <p:spPr>
          <a:xfrm>
            <a:off x="10313338" y="5031013"/>
            <a:ext cx="972000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3622F4-714F-481E-9006-2413544A99CF}"/>
              </a:ext>
            </a:extLst>
          </p:cNvPr>
          <p:cNvSpPr/>
          <p:nvPr/>
        </p:nvSpPr>
        <p:spPr>
          <a:xfrm>
            <a:off x="1065359" y="5255405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8" name="그룹 10">
            <a:extLst>
              <a:ext uri="{FF2B5EF4-FFF2-40B4-BE49-F238E27FC236}">
                <a16:creationId xmlns:a16="http://schemas.microsoft.com/office/drawing/2014/main" id="{678067F8-F330-4D7F-AC3B-3D3FE008BC68}"/>
              </a:ext>
            </a:extLst>
          </p:cNvPr>
          <p:cNvGrpSpPr/>
          <p:nvPr/>
        </p:nvGrpSpPr>
        <p:grpSpPr>
          <a:xfrm>
            <a:off x="2547991" y="5161564"/>
            <a:ext cx="7103168" cy="710904"/>
            <a:chOff x="2547991" y="5161561"/>
            <a:chExt cx="7103168" cy="71090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5A7D5A-FA80-4CA3-9E74-B5C006267795}"/>
                </a:ext>
              </a:extLst>
            </p:cNvPr>
            <p:cNvSpPr txBox="1"/>
            <p:nvPr/>
          </p:nvSpPr>
          <p:spPr>
            <a:xfrm>
              <a:off x="2547991" y="5410800"/>
              <a:ext cx="7103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07AD73-65AF-4F0A-88B9-951B923663DF}"/>
                </a:ext>
              </a:extLst>
            </p:cNvPr>
            <p:cNvSpPr txBox="1"/>
            <p:nvPr/>
          </p:nvSpPr>
          <p:spPr>
            <a:xfrm>
              <a:off x="2547991" y="5161561"/>
              <a:ext cx="7103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7D22E29-20D8-4946-BD08-FC672D3E1266}"/>
              </a:ext>
            </a:extLst>
          </p:cNvPr>
          <p:cNvSpPr/>
          <p:nvPr/>
        </p:nvSpPr>
        <p:spPr>
          <a:xfrm>
            <a:off x="1875971" y="3952117"/>
            <a:ext cx="972000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2DCC6D-DC86-46A2-8ED5-DCCE56C025A4}"/>
              </a:ext>
            </a:extLst>
          </p:cNvPr>
          <p:cNvSpPr/>
          <p:nvPr/>
        </p:nvSpPr>
        <p:spPr>
          <a:xfrm>
            <a:off x="2937707" y="3952117"/>
            <a:ext cx="6323736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CD4970-ADD3-40DC-BAEC-2F612DEC7435}"/>
              </a:ext>
            </a:extLst>
          </p:cNvPr>
          <p:cNvSpPr/>
          <p:nvPr/>
        </p:nvSpPr>
        <p:spPr>
          <a:xfrm>
            <a:off x="9340988" y="3952117"/>
            <a:ext cx="972000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9B40F-49C4-43A1-B1C4-1AF3B2501193}"/>
              </a:ext>
            </a:extLst>
          </p:cNvPr>
          <p:cNvSpPr/>
          <p:nvPr/>
        </p:nvSpPr>
        <p:spPr>
          <a:xfrm>
            <a:off x="2037708" y="4176509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D7DEDD88-9FD4-4D67-8FE0-0F0F0C700EB9}"/>
              </a:ext>
            </a:extLst>
          </p:cNvPr>
          <p:cNvGrpSpPr/>
          <p:nvPr/>
        </p:nvGrpSpPr>
        <p:grpSpPr>
          <a:xfrm>
            <a:off x="3431570" y="4082664"/>
            <a:ext cx="5336014" cy="710904"/>
            <a:chOff x="3431570" y="3972778"/>
            <a:chExt cx="5336014" cy="71090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6C08CA-B006-49EB-9998-8956F4517B95}"/>
                </a:ext>
              </a:extLst>
            </p:cNvPr>
            <p:cNvSpPr txBox="1"/>
            <p:nvPr/>
          </p:nvSpPr>
          <p:spPr>
            <a:xfrm>
              <a:off x="3431570" y="4222017"/>
              <a:ext cx="5336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51D24C-E0AA-4601-89BC-56D31D6A11DB}"/>
                </a:ext>
              </a:extLst>
            </p:cNvPr>
            <p:cNvSpPr txBox="1"/>
            <p:nvPr/>
          </p:nvSpPr>
          <p:spPr>
            <a:xfrm>
              <a:off x="3431570" y="3972778"/>
              <a:ext cx="5336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99B02AC-22AE-40A6-B401-A9801DADDAF5}"/>
              </a:ext>
            </a:extLst>
          </p:cNvPr>
          <p:cNvSpPr/>
          <p:nvPr/>
        </p:nvSpPr>
        <p:spPr>
          <a:xfrm>
            <a:off x="2865971" y="2873222"/>
            <a:ext cx="97200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95D53-A289-49C1-8444-6FC8EE3D5068}"/>
              </a:ext>
            </a:extLst>
          </p:cNvPr>
          <p:cNvSpPr/>
          <p:nvPr/>
        </p:nvSpPr>
        <p:spPr>
          <a:xfrm>
            <a:off x="3939850" y="2873222"/>
            <a:ext cx="431945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EE314B-8419-4CA5-BCB0-03852763E672}"/>
              </a:ext>
            </a:extLst>
          </p:cNvPr>
          <p:cNvSpPr/>
          <p:nvPr/>
        </p:nvSpPr>
        <p:spPr>
          <a:xfrm>
            <a:off x="8350988" y="2873222"/>
            <a:ext cx="97200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BF3C6F-3682-4EF3-8F6E-6A64421E53C4}"/>
              </a:ext>
            </a:extLst>
          </p:cNvPr>
          <p:cNvSpPr/>
          <p:nvPr/>
        </p:nvSpPr>
        <p:spPr>
          <a:xfrm>
            <a:off x="3027708" y="3097613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22" name="그룹 5">
            <a:extLst>
              <a:ext uri="{FF2B5EF4-FFF2-40B4-BE49-F238E27FC236}">
                <a16:creationId xmlns:a16="http://schemas.microsoft.com/office/drawing/2014/main" id="{EDDC714E-907E-4ABE-B146-43D888A7987C}"/>
              </a:ext>
            </a:extLst>
          </p:cNvPr>
          <p:cNvGrpSpPr/>
          <p:nvPr/>
        </p:nvGrpSpPr>
        <p:grpSpPr>
          <a:xfrm>
            <a:off x="4284325" y="3003770"/>
            <a:ext cx="3630504" cy="710904"/>
            <a:chOff x="4284325" y="2935254"/>
            <a:chExt cx="3630504" cy="71090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110FA3-C504-4A9D-969E-767F4DB127E4}"/>
                </a:ext>
              </a:extLst>
            </p:cNvPr>
            <p:cNvSpPr txBox="1"/>
            <p:nvPr/>
          </p:nvSpPr>
          <p:spPr>
            <a:xfrm>
              <a:off x="4284325" y="3184493"/>
              <a:ext cx="3630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218383-9C35-4999-AE73-06AE04200757}"/>
                </a:ext>
              </a:extLst>
            </p:cNvPr>
            <p:cNvSpPr txBox="1"/>
            <p:nvPr/>
          </p:nvSpPr>
          <p:spPr>
            <a:xfrm>
              <a:off x="4284325" y="2935254"/>
              <a:ext cx="3630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25" name="Elbow Connector 61">
            <a:extLst>
              <a:ext uri="{FF2B5EF4-FFF2-40B4-BE49-F238E27FC236}">
                <a16:creationId xmlns:a16="http://schemas.microsoft.com/office/drawing/2014/main" id="{9DA89D9B-17D4-4ABF-A06D-A68CC220E612}"/>
              </a:ext>
            </a:extLst>
          </p:cNvPr>
          <p:cNvCxnSpPr/>
          <p:nvPr/>
        </p:nvCxnSpPr>
        <p:spPr>
          <a:xfrm flipV="1">
            <a:off x="1359269" y="4508176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62">
            <a:extLst>
              <a:ext uri="{FF2B5EF4-FFF2-40B4-BE49-F238E27FC236}">
                <a16:creationId xmlns:a16="http://schemas.microsoft.com/office/drawing/2014/main" id="{84F7426D-6267-43CA-9B7C-7B263AD043AD}"/>
              </a:ext>
            </a:extLst>
          </p:cNvPr>
          <p:cNvCxnSpPr/>
          <p:nvPr/>
        </p:nvCxnSpPr>
        <p:spPr>
          <a:xfrm flipV="1">
            <a:off x="2360584" y="3432744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63">
            <a:extLst>
              <a:ext uri="{FF2B5EF4-FFF2-40B4-BE49-F238E27FC236}">
                <a16:creationId xmlns:a16="http://schemas.microsoft.com/office/drawing/2014/main" id="{E3F6BB6A-1B6A-4369-9754-9ABD1CDD409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41065" y="1456400"/>
            <a:ext cx="612000" cy="2160000"/>
          </a:xfrm>
          <a:prstGeom prst="bentConnector2">
            <a:avLst/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64">
            <a:extLst>
              <a:ext uri="{FF2B5EF4-FFF2-40B4-BE49-F238E27FC236}">
                <a16:creationId xmlns:a16="http://schemas.microsoft.com/office/drawing/2014/main" id="{8251829D-F188-47DF-ABA4-86743C63ECF2}"/>
              </a:ext>
            </a:extLst>
          </p:cNvPr>
          <p:cNvCxnSpPr/>
          <p:nvPr/>
        </p:nvCxnSpPr>
        <p:spPr>
          <a:xfrm flipH="1" flipV="1">
            <a:off x="10352261" y="4508176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65">
            <a:extLst>
              <a:ext uri="{FF2B5EF4-FFF2-40B4-BE49-F238E27FC236}">
                <a16:creationId xmlns:a16="http://schemas.microsoft.com/office/drawing/2014/main" id="{231F709F-3D5E-464A-AAE9-22DBDD8F8607}"/>
              </a:ext>
            </a:extLst>
          </p:cNvPr>
          <p:cNvCxnSpPr/>
          <p:nvPr/>
        </p:nvCxnSpPr>
        <p:spPr>
          <a:xfrm flipH="1" flipV="1">
            <a:off x="9334624" y="3432744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66">
            <a:extLst>
              <a:ext uri="{FF2B5EF4-FFF2-40B4-BE49-F238E27FC236}">
                <a16:creationId xmlns:a16="http://schemas.microsoft.com/office/drawing/2014/main" id="{EEA45C16-8978-4655-A217-37D0250D1D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38936" y="1456400"/>
            <a:ext cx="612000" cy="2160000"/>
          </a:xfrm>
          <a:prstGeom prst="bentConnector2">
            <a:avLst/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6">
            <a:extLst>
              <a:ext uri="{FF2B5EF4-FFF2-40B4-BE49-F238E27FC236}">
                <a16:creationId xmlns:a16="http://schemas.microsoft.com/office/drawing/2014/main" id="{30E4E21C-EEF5-489E-BFC9-AAA2C41EB383}"/>
              </a:ext>
            </a:extLst>
          </p:cNvPr>
          <p:cNvSpPr/>
          <p:nvPr/>
        </p:nvSpPr>
        <p:spPr>
          <a:xfrm rot="2700000">
            <a:off x="8674110" y="3094092"/>
            <a:ext cx="294439" cy="5278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152443B7-B497-440B-A2D1-655EE743CB80}"/>
              </a:ext>
            </a:extLst>
          </p:cNvPr>
          <p:cNvSpPr/>
          <p:nvPr/>
        </p:nvSpPr>
        <p:spPr>
          <a:xfrm>
            <a:off x="5931269" y="2097835"/>
            <a:ext cx="364797" cy="34148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C81D472F-FAC4-422C-AF6B-2DFBCDF05567}"/>
              </a:ext>
            </a:extLst>
          </p:cNvPr>
          <p:cNvSpPr/>
          <p:nvPr/>
        </p:nvSpPr>
        <p:spPr>
          <a:xfrm>
            <a:off x="9622860" y="4242860"/>
            <a:ext cx="431129" cy="36038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248C7865-4E36-4B8A-8315-797C339C3E6A}"/>
              </a:ext>
            </a:extLst>
          </p:cNvPr>
          <p:cNvSpPr/>
          <p:nvPr/>
        </p:nvSpPr>
        <p:spPr>
          <a:xfrm>
            <a:off x="10598232" y="5380289"/>
            <a:ext cx="436386" cy="27344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7">
            <a:extLst>
              <a:ext uri="{FF2B5EF4-FFF2-40B4-BE49-F238E27FC236}">
                <a16:creationId xmlns:a16="http://schemas.microsoft.com/office/drawing/2014/main" id="{DBF20CA8-984F-48ED-8F8B-786AC47FFF21}"/>
              </a:ext>
            </a:extLst>
          </p:cNvPr>
          <p:cNvSpPr/>
          <p:nvPr/>
        </p:nvSpPr>
        <p:spPr>
          <a:xfrm rot="16200000">
            <a:off x="3885538" y="1823056"/>
            <a:ext cx="1468576" cy="138703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56">
            <a:extLst>
              <a:ext uri="{FF2B5EF4-FFF2-40B4-BE49-F238E27FC236}">
                <a16:creationId xmlns:a16="http://schemas.microsoft.com/office/drawing/2014/main" id="{C36D9C24-487D-4091-935A-87BA7853C713}"/>
              </a:ext>
            </a:extLst>
          </p:cNvPr>
          <p:cNvSpPr/>
          <p:nvPr/>
        </p:nvSpPr>
        <p:spPr>
          <a:xfrm rot="5400000">
            <a:off x="6842298" y="4582318"/>
            <a:ext cx="1468576" cy="138703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5BA679-5560-4C1E-8698-A9E55819D047}"/>
              </a:ext>
            </a:extLst>
          </p:cNvPr>
          <p:cNvGrpSpPr/>
          <p:nvPr/>
        </p:nvGrpSpPr>
        <p:grpSpPr>
          <a:xfrm>
            <a:off x="7940100" y="1752358"/>
            <a:ext cx="3384391" cy="672313"/>
            <a:chOff x="4965552" y="1768882"/>
            <a:chExt cx="2583556" cy="6723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ACD8EF-757E-4FF2-BF4F-D6E6164EB02E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236E99-782C-4A10-9E87-D43A69C77C64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72819BC-03F7-4DBF-96C6-EEC5EBEAAD7C}"/>
              </a:ext>
            </a:extLst>
          </p:cNvPr>
          <p:cNvGrpSpPr/>
          <p:nvPr/>
        </p:nvGrpSpPr>
        <p:grpSpPr>
          <a:xfrm>
            <a:off x="7940100" y="2453182"/>
            <a:ext cx="3384391" cy="672313"/>
            <a:chOff x="4965552" y="1768882"/>
            <a:chExt cx="2583556" cy="67231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15137A-CC08-492F-ACFE-410FFB8AACBE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034D2D-2150-4BC9-BBB5-8916448F84CF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317EA6-A7BB-440A-B0EC-63B92CDBACA3}"/>
              </a:ext>
            </a:extLst>
          </p:cNvPr>
          <p:cNvGrpSpPr/>
          <p:nvPr/>
        </p:nvGrpSpPr>
        <p:grpSpPr>
          <a:xfrm>
            <a:off x="7940100" y="3154006"/>
            <a:ext cx="3384391" cy="672313"/>
            <a:chOff x="4965552" y="1768882"/>
            <a:chExt cx="2583556" cy="67231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9E62D3-909C-4AD1-A086-EDADD29C6588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F556A9-4E81-43E9-A3BC-EE57037B1C80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Freeform 16">
            <a:extLst>
              <a:ext uri="{FF2B5EF4-FFF2-40B4-BE49-F238E27FC236}">
                <a16:creationId xmlns:a16="http://schemas.microsoft.com/office/drawing/2014/main" id="{60A7F60C-7726-4E3F-A57B-6A97A9C06E7E}"/>
              </a:ext>
            </a:extLst>
          </p:cNvPr>
          <p:cNvSpPr/>
          <p:nvPr/>
        </p:nvSpPr>
        <p:spPr>
          <a:xfrm>
            <a:off x="5540831" y="1642817"/>
            <a:ext cx="2917371" cy="1277063"/>
          </a:xfrm>
          <a:custGeom>
            <a:avLst/>
            <a:gdLst>
              <a:gd name="connsiteX0" fmla="*/ 0 w 2917371"/>
              <a:gd name="connsiteY0" fmla="*/ 1349829 h 1349829"/>
              <a:gd name="connsiteX1" fmla="*/ 0 w 2917371"/>
              <a:gd name="connsiteY1" fmla="*/ 0 h 1349829"/>
              <a:gd name="connsiteX2" fmla="*/ 2917371 w 2917371"/>
              <a:gd name="connsiteY2" fmla="*/ 0 h 1349829"/>
              <a:gd name="connsiteX3" fmla="*/ 2917371 w 2917371"/>
              <a:gd name="connsiteY3" fmla="*/ 119743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7371" h="1349829">
                <a:moveTo>
                  <a:pt x="0" y="1349829"/>
                </a:moveTo>
                <a:lnTo>
                  <a:pt x="0" y="0"/>
                </a:lnTo>
                <a:lnTo>
                  <a:pt x="2917371" y="0"/>
                </a:lnTo>
                <a:lnTo>
                  <a:pt x="2917371" y="119743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Freeform 17">
            <a:extLst>
              <a:ext uri="{FF2B5EF4-FFF2-40B4-BE49-F238E27FC236}">
                <a16:creationId xmlns:a16="http://schemas.microsoft.com/office/drawing/2014/main" id="{5AA8D00E-19A0-4BFF-AB80-180801051FCB}"/>
              </a:ext>
            </a:extLst>
          </p:cNvPr>
          <p:cNvSpPr/>
          <p:nvPr/>
        </p:nvSpPr>
        <p:spPr>
          <a:xfrm>
            <a:off x="7023190" y="2577477"/>
            <a:ext cx="881743" cy="0"/>
          </a:xfrm>
          <a:custGeom>
            <a:avLst/>
            <a:gdLst>
              <a:gd name="connsiteX0" fmla="*/ 0 w 881743"/>
              <a:gd name="connsiteY0" fmla="*/ 0 h 0"/>
              <a:gd name="connsiteX1" fmla="*/ 881743 w 8817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1743">
                <a:moveTo>
                  <a:pt x="0" y="0"/>
                </a:moveTo>
                <a:lnTo>
                  <a:pt x="881743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Freeform 18">
            <a:extLst>
              <a:ext uri="{FF2B5EF4-FFF2-40B4-BE49-F238E27FC236}">
                <a16:creationId xmlns:a16="http://schemas.microsoft.com/office/drawing/2014/main" id="{26D8B266-34F9-4E7D-A99A-C41515C7722D}"/>
              </a:ext>
            </a:extLst>
          </p:cNvPr>
          <p:cNvSpPr/>
          <p:nvPr/>
        </p:nvSpPr>
        <p:spPr>
          <a:xfrm>
            <a:off x="7436846" y="3477382"/>
            <a:ext cx="468086" cy="0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AD7BAA-C786-4F2F-B1BD-6AD4419D098E}"/>
              </a:ext>
            </a:extLst>
          </p:cNvPr>
          <p:cNvGrpSpPr/>
          <p:nvPr/>
        </p:nvGrpSpPr>
        <p:grpSpPr>
          <a:xfrm>
            <a:off x="888022" y="4047360"/>
            <a:ext cx="3391027" cy="672313"/>
            <a:chOff x="4965552" y="1768882"/>
            <a:chExt cx="2583556" cy="6723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B318F6-5DF3-43EC-865D-F6500264AC43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6CDC5C-2523-4E60-B531-BF012BC9FD41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0AC73C-0069-4703-A9E3-5FF15A3C9C4A}"/>
              </a:ext>
            </a:extLst>
          </p:cNvPr>
          <p:cNvGrpSpPr/>
          <p:nvPr/>
        </p:nvGrpSpPr>
        <p:grpSpPr>
          <a:xfrm>
            <a:off x="888022" y="4743788"/>
            <a:ext cx="3391027" cy="672313"/>
            <a:chOff x="4965552" y="1768882"/>
            <a:chExt cx="2583556" cy="6723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FD8589-0F2B-4EA3-8A79-78F8E07C5C8C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BA88BC-1EB7-4265-8AA8-F5C2D3A95FF7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10A545-ABDB-4907-8CD7-8D2E3E01A060}"/>
              </a:ext>
            </a:extLst>
          </p:cNvPr>
          <p:cNvGrpSpPr/>
          <p:nvPr/>
        </p:nvGrpSpPr>
        <p:grpSpPr>
          <a:xfrm>
            <a:off x="888022" y="5440216"/>
            <a:ext cx="3391027" cy="672313"/>
            <a:chOff x="4965552" y="1768882"/>
            <a:chExt cx="2583556" cy="6723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7E13CA-6C0A-44D5-B9C1-59DAE87AECB3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57799C-0A99-4EBC-A06C-ECFDA39A4E26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Freeform 79">
            <a:extLst>
              <a:ext uri="{FF2B5EF4-FFF2-40B4-BE49-F238E27FC236}">
                <a16:creationId xmlns:a16="http://schemas.microsoft.com/office/drawing/2014/main" id="{45E8B407-891D-4CBA-8F39-CE7F890174EB}"/>
              </a:ext>
            </a:extLst>
          </p:cNvPr>
          <p:cNvSpPr/>
          <p:nvPr/>
        </p:nvSpPr>
        <p:spPr>
          <a:xfrm flipH="1" flipV="1">
            <a:off x="3719737" y="5060918"/>
            <a:ext cx="2917371" cy="1132835"/>
          </a:xfrm>
          <a:custGeom>
            <a:avLst/>
            <a:gdLst>
              <a:gd name="connsiteX0" fmla="*/ 0 w 2917371"/>
              <a:gd name="connsiteY0" fmla="*/ 1349829 h 1349829"/>
              <a:gd name="connsiteX1" fmla="*/ 0 w 2917371"/>
              <a:gd name="connsiteY1" fmla="*/ 0 h 1349829"/>
              <a:gd name="connsiteX2" fmla="*/ 2917371 w 2917371"/>
              <a:gd name="connsiteY2" fmla="*/ 0 h 1349829"/>
              <a:gd name="connsiteX3" fmla="*/ 2917371 w 2917371"/>
              <a:gd name="connsiteY3" fmla="*/ 119743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7371" h="1349829">
                <a:moveTo>
                  <a:pt x="0" y="1349829"/>
                </a:moveTo>
                <a:lnTo>
                  <a:pt x="0" y="0"/>
                </a:lnTo>
                <a:lnTo>
                  <a:pt x="2917371" y="0"/>
                </a:lnTo>
                <a:lnTo>
                  <a:pt x="2917371" y="119743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Freeform 80">
            <a:extLst>
              <a:ext uri="{FF2B5EF4-FFF2-40B4-BE49-F238E27FC236}">
                <a16:creationId xmlns:a16="http://schemas.microsoft.com/office/drawing/2014/main" id="{46094FE5-FFB8-437C-B65D-2EB87A12A663}"/>
              </a:ext>
            </a:extLst>
          </p:cNvPr>
          <p:cNvSpPr/>
          <p:nvPr/>
        </p:nvSpPr>
        <p:spPr>
          <a:xfrm rot="10800000">
            <a:off x="4296678" y="5282554"/>
            <a:ext cx="881743" cy="0"/>
          </a:xfrm>
          <a:custGeom>
            <a:avLst/>
            <a:gdLst>
              <a:gd name="connsiteX0" fmla="*/ 0 w 881743"/>
              <a:gd name="connsiteY0" fmla="*/ 0 h 0"/>
              <a:gd name="connsiteX1" fmla="*/ 881743 w 8817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1743">
                <a:moveTo>
                  <a:pt x="0" y="0"/>
                </a:moveTo>
                <a:lnTo>
                  <a:pt x="881743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Freeform 81">
            <a:extLst>
              <a:ext uri="{FF2B5EF4-FFF2-40B4-BE49-F238E27FC236}">
                <a16:creationId xmlns:a16="http://schemas.microsoft.com/office/drawing/2014/main" id="{A254E898-20CB-405E-85AF-8F2D013FA0D1}"/>
              </a:ext>
            </a:extLst>
          </p:cNvPr>
          <p:cNvSpPr/>
          <p:nvPr/>
        </p:nvSpPr>
        <p:spPr>
          <a:xfrm rot="10800000">
            <a:off x="4296678" y="4383514"/>
            <a:ext cx="468086" cy="0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A5D299-FB8E-4CCC-BF0A-40FA8AED80FE}"/>
              </a:ext>
            </a:extLst>
          </p:cNvPr>
          <p:cNvGrpSpPr/>
          <p:nvPr/>
        </p:nvGrpSpPr>
        <p:grpSpPr>
          <a:xfrm>
            <a:off x="8516065" y="4751981"/>
            <a:ext cx="2711712" cy="1068786"/>
            <a:chOff x="270023" y="1671304"/>
            <a:chExt cx="2279585" cy="107947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E17347-D378-45BE-B65A-C225E1C6B546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24D849-0C42-47E8-B2B9-7DDFA7F8B851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4F2392-E3FD-4D9B-B331-BB511911443D}"/>
              </a:ext>
            </a:extLst>
          </p:cNvPr>
          <p:cNvGrpSpPr/>
          <p:nvPr/>
        </p:nvGrpSpPr>
        <p:grpSpPr>
          <a:xfrm>
            <a:off x="952166" y="2033811"/>
            <a:ext cx="2734154" cy="1068786"/>
            <a:chOff x="270023" y="1671304"/>
            <a:chExt cx="2279585" cy="107947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2AFA86-E8B7-43B3-A9F2-F8F609049B1B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8C5EC6-D654-41CE-AA04-32BEF530980A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EAE5C0E-7BB0-41D3-A743-1A14D2F96ABB}"/>
              </a:ext>
            </a:extLst>
          </p:cNvPr>
          <p:cNvGrpSpPr/>
          <p:nvPr/>
        </p:nvGrpSpPr>
        <p:grpSpPr>
          <a:xfrm>
            <a:off x="4804222" y="1983399"/>
            <a:ext cx="2583556" cy="3900173"/>
            <a:chOff x="3253514" y="1896261"/>
            <a:chExt cx="2398606" cy="362097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746A550-EDE4-4962-A72A-40DE3340911F}"/>
                </a:ext>
              </a:extLst>
            </p:cNvPr>
            <p:cNvGrpSpPr/>
            <p:nvPr/>
          </p:nvGrpSpPr>
          <p:grpSpPr>
            <a:xfrm>
              <a:off x="3741014" y="1896261"/>
              <a:ext cx="1911106" cy="1929974"/>
              <a:chOff x="3516559" y="2420888"/>
              <a:chExt cx="1911106" cy="1929974"/>
            </a:xfrm>
          </p:grpSpPr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1AA2419F-9A95-4B93-862C-06885C27FB81}"/>
                  </a:ext>
                </a:extLst>
              </p:cNvPr>
              <p:cNvSpPr/>
              <p:nvPr/>
            </p:nvSpPr>
            <p:spPr>
              <a:xfrm rot="5400000">
                <a:off x="3929172" y="2495777"/>
                <a:ext cx="1085881" cy="936104"/>
              </a:xfrm>
              <a:prstGeom prst="hexagon">
                <a:avLst>
                  <a:gd name="adj" fmla="val 29070"/>
                  <a:gd name="vf" fmla="val 115470"/>
                </a:avLst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56921FF-9B6C-421C-AEFA-ED9BB2F6F219}"/>
                  </a:ext>
                </a:extLst>
              </p:cNvPr>
              <p:cNvGrpSpPr/>
              <p:nvPr/>
            </p:nvGrpSpPr>
            <p:grpSpPr>
              <a:xfrm>
                <a:off x="3516559" y="3264981"/>
                <a:ext cx="1911106" cy="1085881"/>
                <a:chOff x="3516559" y="3264981"/>
                <a:chExt cx="1911106" cy="1085881"/>
              </a:xfrm>
            </p:grpSpPr>
            <p:sp>
              <p:nvSpPr>
                <p:cNvPr id="44" name="Hexagon 43">
                  <a:extLst>
                    <a:ext uri="{FF2B5EF4-FFF2-40B4-BE49-F238E27FC236}">
                      <a16:creationId xmlns:a16="http://schemas.microsoft.com/office/drawing/2014/main" id="{B07CDD88-AC53-4199-A9C7-8F67691A7943}"/>
                    </a:ext>
                  </a:extLst>
                </p:cNvPr>
                <p:cNvSpPr/>
                <p:nvPr/>
              </p:nvSpPr>
              <p:spPr>
                <a:xfrm rot="5400000">
                  <a:off x="4416672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5" name="Hexagon 44">
                  <a:extLst>
                    <a:ext uri="{FF2B5EF4-FFF2-40B4-BE49-F238E27FC236}">
                      <a16:creationId xmlns:a16="http://schemas.microsoft.com/office/drawing/2014/main" id="{5B90C88B-AD89-4165-93E6-701951DCF612}"/>
                    </a:ext>
                  </a:extLst>
                </p:cNvPr>
                <p:cNvSpPr/>
                <p:nvPr/>
              </p:nvSpPr>
              <p:spPr>
                <a:xfrm rot="5400000">
                  <a:off x="3441670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A534048-F099-49C3-85B7-09D08D250BFE}"/>
                </a:ext>
              </a:extLst>
            </p:cNvPr>
            <p:cNvGrpSpPr/>
            <p:nvPr/>
          </p:nvGrpSpPr>
          <p:grpSpPr>
            <a:xfrm rot="10800000">
              <a:off x="3253514" y="3587257"/>
              <a:ext cx="1911106" cy="1929974"/>
              <a:chOff x="3516559" y="2420888"/>
              <a:chExt cx="1911106" cy="1929974"/>
            </a:xfrm>
          </p:grpSpPr>
          <p:sp>
            <p:nvSpPr>
              <p:cNvPr id="38" name="Hexagon 37">
                <a:extLst>
                  <a:ext uri="{FF2B5EF4-FFF2-40B4-BE49-F238E27FC236}">
                    <a16:creationId xmlns:a16="http://schemas.microsoft.com/office/drawing/2014/main" id="{30606743-2EE7-444F-8087-EEB9F428E071}"/>
                  </a:ext>
                </a:extLst>
              </p:cNvPr>
              <p:cNvSpPr/>
              <p:nvPr/>
            </p:nvSpPr>
            <p:spPr>
              <a:xfrm rot="5400000">
                <a:off x="3929172" y="2495777"/>
                <a:ext cx="1085881" cy="936104"/>
              </a:xfrm>
              <a:prstGeom prst="hexagon">
                <a:avLst>
                  <a:gd name="adj" fmla="val 29070"/>
                  <a:gd name="vf" fmla="val 115470"/>
                </a:avLst>
              </a:prstGeom>
              <a:solidFill>
                <a:schemeClr val="accent4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41F6BAE-BAE8-46DE-A37E-8588A123BD4F}"/>
                  </a:ext>
                </a:extLst>
              </p:cNvPr>
              <p:cNvGrpSpPr/>
              <p:nvPr/>
            </p:nvGrpSpPr>
            <p:grpSpPr>
              <a:xfrm>
                <a:off x="3516559" y="3264981"/>
                <a:ext cx="1911106" cy="1085881"/>
                <a:chOff x="3516559" y="3264981"/>
                <a:chExt cx="1911106" cy="1085881"/>
              </a:xfrm>
            </p:grpSpPr>
            <p:sp>
              <p:nvSpPr>
                <p:cNvPr id="40" name="Hexagon 39">
                  <a:extLst>
                    <a:ext uri="{FF2B5EF4-FFF2-40B4-BE49-F238E27FC236}">
                      <a16:creationId xmlns:a16="http://schemas.microsoft.com/office/drawing/2014/main" id="{64E7FE7C-AB25-45C8-AE0B-8C24026ACA87}"/>
                    </a:ext>
                  </a:extLst>
                </p:cNvPr>
                <p:cNvSpPr/>
                <p:nvPr/>
              </p:nvSpPr>
              <p:spPr>
                <a:xfrm rot="5400000">
                  <a:off x="4416672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1" name="Hexagon 40">
                  <a:extLst>
                    <a:ext uri="{FF2B5EF4-FFF2-40B4-BE49-F238E27FC236}">
                      <a16:creationId xmlns:a16="http://schemas.microsoft.com/office/drawing/2014/main" id="{C72BDC6D-99A6-4621-8E22-B69BB2635221}"/>
                    </a:ext>
                  </a:extLst>
                </p:cNvPr>
                <p:cNvSpPr/>
                <p:nvPr/>
              </p:nvSpPr>
              <p:spPr>
                <a:xfrm rot="5400000">
                  <a:off x="3441670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4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</p:grpSp>
      <p:sp>
        <p:nvSpPr>
          <p:cNvPr id="46" name="Rectangle 30">
            <a:extLst>
              <a:ext uri="{FF2B5EF4-FFF2-40B4-BE49-F238E27FC236}">
                <a16:creationId xmlns:a16="http://schemas.microsoft.com/office/drawing/2014/main" id="{EA6BFA0C-4B77-4CBB-9CF1-7CC507388758}"/>
              </a:ext>
            </a:extLst>
          </p:cNvPr>
          <p:cNvSpPr/>
          <p:nvPr/>
        </p:nvSpPr>
        <p:spPr>
          <a:xfrm>
            <a:off x="5695799" y="333154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Frame 17">
            <a:extLst>
              <a:ext uri="{FF2B5EF4-FFF2-40B4-BE49-F238E27FC236}">
                <a16:creationId xmlns:a16="http://schemas.microsoft.com/office/drawing/2014/main" id="{E315BA8E-2F2C-416A-BBB7-C2FC69F308E8}"/>
              </a:ext>
            </a:extLst>
          </p:cNvPr>
          <p:cNvSpPr/>
          <p:nvPr/>
        </p:nvSpPr>
        <p:spPr>
          <a:xfrm>
            <a:off x="6220276" y="2427642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Rectangle 130">
            <a:extLst>
              <a:ext uri="{FF2B5EF4-FFF2-40B4-BE49-F238E27FC236}">
                <a16:creationId xmlns:a16="http://schemas.microsoft.com/office/drawing/2014/main" id="{0EF6DB6A-E5DB-4FF9-A178-B31131937C12}"/>
              </a:ext>
            </a:extLst>
          </p:cNvPr>
          <p:cNvSpPr/>
          <p:nvPr/>
        </p:nvSpPr>
        <p:spPr>
          <a:xfrm>
            <a:off x="5127190" y="4234780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Isosceles Triangle 8">
            <a:extLst>
              <a:ext uri="{FF2B5EF4-FFF2-40B4-BE49-F238E27FC236}">
                <a16:creationId xmlns:a16="http://schemas.microsoft.com/office/drawing/2014/main" id="{38A103EE-8405-4F4D-B7C0-B1D7436F8777}"/>
              </a:ext>
            </a:extLst>
          </p:cNvPr>
          <p:cNvSpPr/>
          <p:nvPr/>
        </p:nvSpPr>
        <p:spPr>
          <a:xfrm rot="16200000">
            <a:off x="6210164" y="4177852"/>
            <a:ext cx="340647" cy="40614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id="{9587B07F-B235-445D-A0D3-1A55764DC7A8}"/>
              </a:ext>
            </a:extLst>
          </p:cNvPr>
          <p:cNvSpPr/>
          <p:nvPr/>
        </p:nvSpPr>
        <p:spPr>
          <a:xfrm>
            <a:off x="5619736" y="5085576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Donut 39">
            <a:extLst>
              <a:ext uri="{FF2B5EF4-FFF2-40B4-BE49-F238E27FC236}">
                <a16:creationId xmlns:a16="http://schemas.microsoft.com/office/drawing/2014/main" id="{91AB55C3-9411-4783-8E6C-E16A95451A17}"/>
              </a:ext>
            </a:extLst>
          </p:cNvPr>
          <p:cNvSpPr/>
          <p:nvPr/>
        </p:nvSpPr>
        <p:spPr>
          <a:xfrm>
            <a:off x="6686110" y="3279118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38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1171599" y="971365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cs typeface="Arial" pitchFamily="34" charset="0"/>
              </a:rPr>
              <a:t>S</a:t>
            </a:r>
            <a:r>
              <a:rPr lang="en-US" altLang="ko-KR" sz="4800" b="1" dirty="0">
                <a:cs typeface="Arial" pitchFamily="34" charset="0"/>
              </a:rPr>
              <a:t>LIDE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475BEE-6325-441B-8B2A-5BB7F38C366B}"/>
              </a:ext>
            </a:extLst>
          </p:cNvPr>
          <p:cNvSpPr txBox="1"/>
          <p:nvPr/>
        </p:nvSpPr>
        <p:spPr>
          <a:xfrm>
            <a:off x="1182227" y="3419169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1171597" y="2658347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4310E-FF96-4BC3-9BD0-C856081FB5E4}"/>
              </a:ext>
            </a:extLst>
          </p:cNvPr>
          <p:cNvSpPr txBox="1"/>
          <p:nvPr/>
        </p:nvSpPr>
        <p:spPr>
          <a:xfrm>
            <a:off x="1171598" y="4085626"/>
            <a:ext cx="37345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49883-F4A1-438D-B890-0AC84D75DAC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</p:spTree>
    <p:extLst>
      <p:ext uri="{BB962C8B-B14F-4D97-AF65-F5344CB8AC3E}">
        <p14:creationId xmlns:p14="http://schemas.microsoft.com/office/powerpoint/2010/main" val="2799171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27EFB4-D9E5-4542-B5E6-D3A1B584B03B}"/>
              </a:ext>
            </a:extLst>
          </p:cNvPr>
          <p:cNvSpPr txBox="1"/>
          <p:nvPr/>
        </p:nvSpPr>
        <p:spPr>
          <a:xfrm>
            <a:off x="7242429" y="2088130"/>
            <a:ext cx="396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0F251-E57A-45AD-A1AA-450D4FD8E14A}"/>
              </a:ext>
            </a:extLst>
          </p:cNvPr>
          <p:cNvSpPr txBox="1"/>
          <p:nvPr/>
        </p:nvSpPr>
        <p:spPr>
          <a:xfrm>
            <a:off x="7242429" y="2388536"/>
            <a:ext cx="39676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5D64F-3DFC-47D7-A800-DF3B4E913E90}"/>
              </a:ext>
            </a:extLst>
          </p:cNvPr>
          <p:cNvSpPr txBox="1"/>
          <p:nvPr/>
        </p:nvSpPr>
        <p:spPr>
          <a:xfrm>
            <a:off x="7242429" y="3773220"/>
            <a:ext cx="396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AF725-C951-482F-9DE9-6EBDB1CA7FBB}"/>
              </a:ext>
            </a:extLst>
          </p:cNvPr>
          <p:cNvSpPr txBox="1"/>
          <p:nvPr/>
        </p:nvSpPr>
        <p:spPr>
          <a:xfrm>
            <a:off x="7242429" y="4073627"/>
            <a:ext cx="3967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Get a modern PowerPoint  Presentation that is beautifully designed.</a:t>
            </a: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4F7711B4-5400-4B3E-AC74-09D3BB19AAF0}"/>
              </a:ext>
            </a:extLst>
          </p:cNvPr>
          <p:cNvGrpSpPr/>
          <p:nvPr/>
        </p:nvGrpSpPr>
        <p:grpSpPr>
          <a:xfrm>
            <a:off x="981878" y="1835170"/>
            <a:ext cx="5493530" cy="4217714"/>
            <a:chOff x="1944920" y="1835170"/>
            <a:chExt cx="5493530" cy="421771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08EDCD-74F1-41C8-958C-B050B447B5D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4936446" y="3871740"/>
              <a:ext cx="1178797" cy="86881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15CC8-42FF-41DC-937E-95D318228071}"/>
                </a:ext>
              </a:extLst>
            </p:cNvPr>
            <p:cNvCxnSpPr>
              <a:cxnSpLocks/>
              <a:endCxn id="18" idx="7"/>
            </p:cNvCxnSpPr>
            <p:nvPr/>
          </p:nvCxnSpPr>
          <p:spPr>
            <a:xfrm flipH="1">
              <a:off x="4216238" y="3871740"/>
              <a:ext cx="720210" cy="1422439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0BC499C-0CF9-4426-BD7E-E11F19F96885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 flipH="1">
              <a:off x="3134007" y="3871740"/>
              <a:ext cx="1802438" cy="12170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EF54AA-4131-4105-A870-1526A5C6A764}"/>
                </a:ext>
              </a:extLst>
            </p:cNvPr>
            <p:cNvCxnSpPr>
              <a:cxnSpLocks/>
              <a:endCxn id="20" idx="5"/>
            </p:cNvCxnSpPr>
            <p:nvPr/>
          </p:nvCxnSpPr>
          <p:spPr>
            <a:xfrm flipH="1" flipV="1">
              <a:off x="3944492" y="2779668"/>
              <a:ext cx="991954" cy="109207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3EFC4C0-F436-419C-B1ED-F168FDA550F5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4936444" y="2428572"/>
              <a:ext cx="154013" cy="144317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86AD8E-B080-425A-956A-79FF71FB6555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4976826" y="3135562"/>
              <a:ext cx="1694473" cy="76280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C48393A-CDA2-49E7-B504-5101F8C155B9}"/>
                </a:ext>
              </a:extLst>
            </p:cNvPr>
            <p:cNvSpPr/>
            <p:nvPr/>
          </p:nvSpPr>
          <p:spPr>
            <a:xfrm>
              <a:off x="4180360" y="3115656"/>
              <a:ext cx="1512168" cy="15121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A4036F-EAB2-4995-8211-7DB8B5668C35}"/>
                </a:ext>
              </a:extLst>
            </p:cNvPr>
            <p:cNvSpPr/>
            <p:nvPr/>
          </p:nvSpPr>
          <p:spPr>
            <a:xfrm>
              <a:off x="6539677" y="2368411"/>
              <a:ext cx="898773" cy="8987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928D9C7-A140-41B3-B62F-B487807F1D73}"/>
                </a:ext>
              </a:extLst>
            </p:cNvPr>
            <p:cNvSpPr/>
            <p:nvPr/>
          </p:nvSpPr>
          <p:spPr>
            <a:xfrm>
              <a:off x="4793756" y="1835170"/>
              <a:ext cx="593402" cy="5934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1D6EA0-F8E0-4656-8671-76544FA829AF}"/>
                </a:ext>
              </a:extLst>
            </p:cNvPr>
            <p:cNvSpPr/>
            <p:nvPr/>
          </p:nvSpPr>
          <p:spPr>
            <a:xfrm>
              <a:off x="5951985" y="4577296"/>
              <a:ext cx="1114797" cy="11147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F639CC-E99F-4E18-BAC2-D587FB87AA4A}"/>
                </a:ext>
              </a:extLst>
            </p:cNvPr>
            <p:cNvSpPr/>
            <p:nvPr/>
          </p:nvSpPr>
          <p:spPr>
            <a:xfrm>
              <a:off x="3640970" y="5195479"/>
              <a:ext cx="673968" cy="67396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5B1A38A-2FE3-4EB2-825B-8F1DA73F8F35}"/>
                </a:ext>
              </a:extLst>
            </p:cNvPr>
            <p:cNvSpPr/>
            <p:nvPr/>
          </p:nvSpPr>
          <p:spPr>
            <a:xfrm>
              <a:off x="1944920" y="3398900"/>
              <a:ext cx="1189087" cy="11890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AAB1F60-C20A-4999-A397-9C19D211306E}"/>
                </a:ext>
              </a:extLst>
            </p:cNvPr>
            <p:cNvSpPr/>
            <p:nvPr/>
          </p:nvSpPr>
          <p:spPr>
            <a:xfrm>
              <a:off x="3218871" y="2054047"/>
              <a:ext cx="850118" cy="8501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469E5B-48CB-4DEE-A344-617C88FAE681}"/>
                </a:ext>
              </a:extLst>
            </p:cNvPr>
            <p:cNvSpPr txBox="1"/>
            <p:nvPr/>
          </p:nvSpPr>
          <p:spPr>
            <a:xfrm>
              <a:off x="4288372" y="3548634"/>
              <a:ext cx="12961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Contents</a:t>
              </a:r>
            </a:p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Here</a:t>
              </a:r>
              <a:endParaRPr lang="ko-KR" altLang="en-US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CC7241-E753-4AFB-A3B3-ED37ECD3E84A}"/>
                </a:ext>
              </a:extLst>
            </p:cNvPr>
            <p:cNvSpPr/>
            <p:nvPr/>
          </p:nvSpPr>
          <p:spPr>
            <a:xfrm>
              <a:off x="5066607" y="4878024"/>
              <a:ext cx="532389" cy="532389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8EC45C-4E4B-4A42-8776-210E541B7B9B}"/>
                </a:ext>
              </a:extLst>
            </p:cNvPr>
            <p:cNvSpPr/>
            <p:nvPr/>
          </p:nvSpPr>
          <p:spPr>
            <a:xfrm>
              <a:off x="5389316" y="2579950"/>
              <a:ext cx="459035" cy="459035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D2AC98-E1FB-45EA-BC3C-3F7F830AE74D}"/>
                </a:ext>
              </a:extLst>
            </p:cNvPr>
            <p:cNvSpPr/>
            <p:nvPr/>
          </p:nvSpPr>
          <p:spPr>
            <a:xfrm>
              <a:off x="3684871" y="4480235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9F29401-43F2-4ACC-9A2B-B25058FF869D}"/>
                </a:ext>
              </a:extLst>
            </p:cNvPr>
            <p:cNvSpPr/>
            <p:nvPr/>
          </p:nvSpPr>
          <p:spPr>
            <a:xfrm>
              <a:off x="6476486" y="3551209"/>
              <a:ext cx="282855" cy="282855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8689A24-4319-41B5-B469-5BEA5E9FEE1B}"/>
                </a:ext>
              </a:extLst>
            </p:cNvPr>
            <p:cNvSpPr/>
            <p:nvPr/>
          </p:nvSpPr>
          <p:spPr>
            <a:xfrm>
              <a:off x="2668761" y="2196177"/>
              <a:ext cx="266700" cy="266700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9478BC5-1BD6-4ADC-A11D-90DF4387FB25}"/>
                </a:ext>
              </a:extLst>
            </p:cNvPr>
            <p:cNvSpPr/>
            <p:nvPr/>
          </p:nvSpPr>
          <p:spPr>
            <a:xfrm>
              <a:off x="5924795" y="4117523"/>
              <a:ext cx="352320" cy="352320"/>
            </a:xfrm>
            <a:prstGeom prst="ellipse">
              <a:avLst/>
            </a:prstGeom>
            <a:solidFill>
              <a:schemeClr val="accent5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BD73B67-25FA-457E-8D4C-409237C0B79E}"/>
                </a:ext>
              </a:extLst>
            </p:cNvPr>
            <p:cNvSpPr/>
            <p:nvPr/>
          </p:nvSpPr>
          <p:spPr>
            <a:xfrm>
              <a:off x="3396656" y="3398900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182AA1D-AC80-41D4-8383-0CC896ADE1F2}"/>
                </a:ext>
              </a:extLst>
            </p:cNvPr>
            <p:cNvSpPr/>
            <p:nvPr/>
          </p:nvSpPr>
          <p:spPr>
            <a:xfrm>
              <a:off x="3998959" y="3241670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E236479-423C-4035-92FA-60DB4DC1B32D}"/>
                </a:ext>
              </a:extLst>
            </p:cNvPr>
            <p:cNvSpPr/>
            <p:nvPr/>
          </p:nvSpPr>
          <p:spPr>
            <a:xfrm>
              <a:off x="5622688" y="1931420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8054C4D-4DEA-48C9-B8CB-3BBFC820A444}"/>
                </a:ext>
              </a:extLst>
            </p:cNvPr>
            <p:cNvSpPr/>
            <p:nvPr/>
          </p:nvSpPr>
          <p:spPr>
            <a:xfrm>
              <a:off x="4593305" y="5852433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Oval 40">
              <a:extLst>
                <a:ext uri="{FF2B5EF4-FFF2-40B4-BE49-F238E27FC236}">
                  <a16:creationId xmlns:a16="http://schemas.microsoft.com/office/drawing/2014/main" id="{1B3DDEBE-3364-4868-BCF2-4A45DE9D702C}"/>
                </a:ext>
              </a:extLst>
            </p:cNvPr>
            <p:cNvSpPr/>
            <p:nvPr/>
          </p:nvSpPr>
          <p:spPr>
            <a:xfrm>
              <a:off x="2927021" y="4538537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30">
              <a:extLst>
                <a:ext uri="{FF2B5EF4-FFF2-40B4-BE49-F238E27FC236}">
                  <a16:creationId xmlns:a16="http://schemas.microsoft.com/office/drawing/2014/main" id="{2E6BE91B-EA8F-4303-9E2D-5F4DCB07C963}"/>
                </a:ext>
              </a:extLst>
            </p:cNvPr>
            <p:cNvSpPr/>
            <p:nvPr/>
          </p:nvSpPr>
          <p:spPr>
            <a:xfrm>
              <a:off x="6063159" y="2804632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36">
              <a:extLst>
                <a:ext uri="{FF2B5EF4-FFF2-40B4-BE49-F238E27FC236}">
                  <a16:creationId xmlns:a16="http://schemas.microsoft.com/office/drawing/2014/main" id="{E121C6D4-23BF-4E19-BA1C-394098B3492C}"/>
                </a:ext>
              </a:extLst>
            </p:cNvPr>
            <p:cNvSpPr/>
            <p:nvPr/>
          </p:nvSpPr>
          <p:spPr>
            <a:xfrm>
              <a:off x="5523070" y="5429243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5" name="Rectangle 130">
            <a:extLst>
              <a:ext uri="{FF2B5EF4-FFF2-40B4-BE49-F238E27FC236}">
                <a16:creationId xmlns:a16="http://schemas.microsoft.com/office/drawing/2014/main" id="{0BB388EB-43E8-4B51-89DD-7F276EF7D1AE}"/>
              </a:ext>
            </a:extLst>
          </p:cNvPr>
          <p:cNvSpPr/>
          <p:nvPr/>
        </p:nvSpPr>
        <p:spPr>
          <a:xfrm>
            <a:off x="2835384" y="5383909"/>
            <a:ext cx="363327" cy="36497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9C71253D-F360-4587-83FB-70A3DCB2E67E}"/>
              </a:ext>
            </a:extLst>
          </p:cNvPr>
          <p:cNvSpPr/>
          <p:nvPr/>
        </p:nvSpPr>
        <p:spPr>
          <a:xfrm>
            <a:off x="5319566" y="4876135"/>
            <a:ext cx="514138" cy="513303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Freeform 18">
            <a:extLst>
              <a:ext uri="{FF2B5EF4-FFF2-40B4-BE49-F238E27FC236}">
                <a16:creationId xmlns:a16="http://schemas.microsoft.com/office/drawing/2014/main" id="{E039D207-4CF3-4C5C-BD32-BCDFAB9FE42C}"/>
              </a:ext>
            </a:extLst>
          </p:cNvPr>
          <p:cNvSpPr/>
          <p:nvPr/>
        </p:nvSpPr>
        <p:spPr>
          <a:xfrm>
            <a:off x="1270808" y="3720740"/>
            <a:ext cx="611230" cy="49330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3B82822E-B276-4582-8403-2B68F036CE39}"/>
              </a:ext>
            </a:extLst>
          </p:cNvPr>
          <p:cNvSpPr/>
          <p:nvPr/>
        </p:nvSpPr>
        <p:spPr>
          <a:xfrm>
            <a:off x="3992048" y="1979976"/>
            <a:ext cx="280214" cy="24182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Block Arc 10">
            <a:extLst>
              <a:ext uri="{FF2B5EF4-FFF2-40B4-BE49-F238E27FC236}">
                <a16:creationId xmlns:a16="http://schemas.microsoft.com/office/drawing/2014/main" id="{FEC4FDF9-444C-4739-9206-96E4EAEFE9E8}"/>
              </a:ext>
            </a:extLst>
          </p:cNvPr>
          <p:cNvSpPr/>
          <p:nvPr/>
        </p:nvSpPr>
        <p:spPr>
          <a:xfrm>
            <a:off x="5798978" y="2687919"/>
            <a:ext cx="450039" cy="30483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A417C8AC-6691-4938-9E4B-8778D76398EE}"/>
              </a:ext>
            </a:extLst>
          </p:cNvPr>
          <p:cNvSpPr>
            <a:spLocks noChangeAspect="1"/>
          </p:cNvSpPr>
          <p:nvPr/>
        </p:nvSpPr>
        <p:spPr>
          <a:xfrm>
            <a:off x="2519508" y="2326006"/>
            <a:ext cx="346238" cy="27374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Hexagon 68">
            <a:extLst>
              <a:ext uri="{FF2B5EF4-FFF2-40B4-BE49-F238E27FC236}">
                <a16:creationId xmlns:a16="http://schemas.microsoft.com/office/drawing/2014/main" id="{9022950D-1900-4507-9E3E-BDD2E111E34D}"/>
              </a:ext>
            </a:extLst>
          </p:cNvPr>
          <p:cNvSpPr/>
          <p:nvPr/>
        </p:nvSpPr>
        <p:spPr>
          <a:xfrm rot="10800000">
            <a:off x="4563050" y="3292510"/>
            <a:ext cx="4125238" cy="248303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Hexagon 68">
            <a:extLst>
              <a:ext uri="{FF2B5EF4-FFF2-40B4-BE49-F238E27FC236}">
                <a16:creationId xmlns:a16="http://schemas.microsoft.com/office/drawing/2014/main" id="{7AE2D459-14D1-46D4-9BB5-77C992E3F56C}"/>
              </a:ext>
            </a:extLst>
          </p:cNvPr>
          <p:cNvSpPr/>
          <p:nvPr/>
        </p:nvSpPr>
        <p:spPr>
          <a:xfrm>
            <a:off x="3554938" y="2052394"/>
            <a:ext cx="4125238" cy="248303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37A9A8-7A33-42EE-950E-3AC5569D3C2B}"/>
              </a:ext>
            </a:extLst>
          </p:cNvPr>
          <p:cNvGrpSpPr/>
          <p:nvPr/>
        </p:nvGrpSpPr>
        <p:grpSpPr>
          <a:xfrm>
            <a:off x="7896414" y="1734884"/>
            <a:ext cx="3582230" cy="1107996"/>
            <a:chOff x="2551706" y="4283314"/>
            <a:chExt cx="1468131" cy="110799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693D52-FE32-47B8-BDC8-D146CC7DE48B}"/>
                </a:ext>
              </a:extLst>
            </p:cNvPr>
            <p:cNvSpPr txBox="1"/>
            <p:nvPr/>
          </p:nvSpPr>
          <p:spPr>
            <a:xfrm>
              <a:off x="2551706" y="4560313"/>
              <a:ext cx="146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4C1AE3-E0A6-40BD-9259-61A7BD9AF92C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3FBDB6-C76A-486A-B0E5-9460E0D44E8F}"/>
              </a:ext>
            </a:extLst>
          </p:cNvPr>
          <p:cNvGrpSpPr/>
          <p:nvPr/>
        </p:nvGrpSpPr>
        <p:grpSpPr>
          <a:xfrm>
            <a:off x="680936" y="4965455"/>
            <a:ext cx="3648076" cy="1107996"/>
            <a:chOff x="2551706" y="4283314"/>
            <a:chExt cx="1480091" cy="11079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B56C42-6585-4C6F-8390-1406C65F4ECF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29BE71-457C-4F50-B78F-1D5131505E96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5A70DC-4154-4F4C-9A7F-D2F37FC6006C}"/>
              </a:ext>
            </a:extLst>
          </p:cNvPr>
          <p:cNvGrpSpPr/>
          <p:nvPr/>
        </p:nvGrpSpPr>
        <p:grpSpPr>
          <a:xfrm>
            <a:off x="4144503" y="3323184"/>
            <a:ext cx="1807483" cy="787964"/>
            <a:chOff x="4594236" y="2114926"/>
            <a:chExt cx="2232248" cy="787964"/>
          </a:xfrm>
        </p:grpSpPr>
        <p:sp>
          <p:nvSpPr>
            <p:cNvPr id="12" name="Text Placeholder 12">
              <a:extLst>
                <a:ext uri="{FF2B5EF4-FFF2-40B4-BE49-F238E27FC236}">
                  <a16:creationId xmlns:a16="http://schemas.microsoft.com/office/drawing/2014/main" id="{6CF560B6-2E95-49C6-A7CB-6E20C0094120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436155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 Placeholder 13">
              <a:extLst>
                <a:ext uri="{FF2B5EF4-FFF2-40B4-BE49-F238E27FC236}">
                  <a16:creationId xmlns:a16="http://schemas.microsoft.com/office/drawing/2014/main" id="{A807C4C6-AAE6-4BE4-B16E-EE49778F25F0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114926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F92501D-DF4E-4BE8-8F91-C301B6CBD706}"/>
              </a:ext>
            </a:extLst>
          </p:cNvPr>
          <p:cNvGrpSpPr/>
          <p:nvPr/>
        </p:nvGrpSpPr>
        <p:grpSpPr>
          <a:xfrm>
            <a:off x="6344388" y="4566122"/>
            <a:ext cx="1807483" cy="787964"/>
            <a:chOff x="4594236" y="2114926"/>
            <a:chExt cx="2232248" cy="787964"/>
          </a:xfrm>
        </p:grpSpPr>
        <p:sp>
          <p:nvSpPr>
            <p:cNvPr id="15" name="Text Placeholder 12">
              <a:extLst>
                <a:ext uri="{FF2B5EF4-FFF2-40B4-BE49-F238E27FC236}">
                  <a16:creationId xmlns:a16="http://schemas.microsoft.com/office/drawing/2014/main" id="{767B08B4-DA02-4099-B5A3-DBC58A2B033A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436155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 Placeholder 13">
              <a:extLst>
                <a:ext uri="{FF2B5EF4-FFF2-40B4-BE49-F238E27FC236}">
                  <a16:creationId xmlns:a16="http://schemas.microsoft.com/office/drawing/2014/main" id="{D8DB3064-49E0-407A-9741-5C9625228E64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114926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  <p:sp>
        <p:nvSpPr>
          <p:cNvPr id="17" name="Rectangle 3">
            <a:extLst>
              <a:ext uri="{FF2B5EF4-FFF2-40B4-BE49-F238E27FC236}">
                <a16:creationId xmlns:a16="http://schemas.microsoft.com/office/drawing/2014/main" id="{A0004388-C247-410F-B534-8B1A286B9974}"/>
              </a:ext>
            </a:extLst>
          </p:cNvPr>
          <p:cNvSpPr/>
          <p:nvPr/>
        </p:nvSpPr>
        <p:spPr>
          <a:xfrm rot="18900000">
            <a:off x="6938414" y="3852744"/>
            <a:ext cx="697254" cy="560096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1628E78B-D95D-4FA5-BF07-48D5F78E63FB}"/>
              </a:ext>
            </a:extLst>
          </p:cNvPr>
          <p:cNvSpPr/>
          <p:nvPr/>
        </p:nvSpPr>
        <p:spPr>
          <a:xfrm>
            <a:off x="4766200" y="2515810"/>
            <a:ext cx="525175" cy="604248"/>
          </a:xfrm>
          <a:custGeom>
            <a:avLst/>
            <a:gdLst/>
            <a:ahLst/>
            <a:cxnLst/>
            <a:rect l="l" t="t" r="r" b="b"/>
            <a:pathLst>
              <a:path w="3442170" h="3960441">
                <a:moveTo>
                  <a:pt x="658867" y="3240361"/>
                </a:moveTo>
                <a:lnTo>
                  <a:pt x="2539193" y="3240361"/>
                </a:lnTo>
                <a:cubicBezTo>
                  <a:pt x="2596541" y="3240361"/>
                  <a:pt x="2643030" y="3286850"/>
                  <a:pt x="2643030" y="3344198"/>
                </a:cubicBezTo>
                <a:lnTo>
                  <a:pt x="2643030" y="3352549"/>
                </a:lnTo>
                <a:cubicBezTo>
                  <a:pt x="2643030" y="3409897"/>
                  <a:pt x="2596541" y="3456386"/>
                  <a:pt x="2539193" y="3456386"/>
                </a:cubicBezTo>
                <a:lnTo>
                  <a:pt x="658867" y="3456386"/>
                </a:lnTo>
                <a:cubicBezTo>
                  <a:pt x="601519" y="3456386"/>
                  <a:pt x="555030" y="3409897"/>
                  <a:pt x="555030" y="3352549"/>
                </a:cubicBezTo>
                <a:lnTo>
                  <a:pt x="555030" y="3344198"/>
                </a:lnTo>
                <a:cubicBezTo>
                  <a:pt x="555030" y="3286850"/>
                  <a:pt x="601519" y="3240361"/>
                  <a:pt x="658867" y="3240361"/>
                </a:cubicBezTo>
                <a:close/>
                <a:moveTo>
                  <a:pt x="658867" y="2833796"/>
                </a:moveTo>
                <a:lnTo>
                  <a:pt x="2539193" y="2833796"/>
                </a:lnTo>
                <a:cubicBezTo>
                  <a:pt x="2596541" y="2833796"/>
                  <a:pt x="2643030" y="2880285"/>
                  <a:pt x="2643030" y="2937633"/>
                </a:cubicBezTo>
                <a:lnTo>
                  <a:pt x="2643030" y="2945984"/>
                </a:lnTo>
                <a:cubicBezTo>
                  <a:pt x="2643030" y="3003332"/>
                  <a:pt x="2596541" y="3049821"/>
                  <a:pt x="2539193" y="3049821"/>
                </a:cubicBezTo>
                <a:lnTo>
                  <a:pt x="658867" y="3049821"/>
                </a:lnTo>
                <a:cubicBezTo>
                  <a:pt x="601519" y="3049821"/>
                  <a:pt x="555030" y="3003332"/>
                  <a:pt x="555030" y="2945984"/>
                </a:cubicBezTo>
                <a:lnTo>
                  <a:pt x="555030" y="2937633"/>
                </a:lnTo>
                <a:cubicBezTo>
                  <a:pt x="555030" y="2880285"/>
                  <a:pt x="601519" y="2833796"/>
                  <a:pt x="658867" y="2833796"/>
                </a:cubicBezTo>
                <a:close/>
                <a:moveTo>
                  <a:pt x="658867" y="2427229"/>
                </a:moveTo>
                <a:lnTo>
                  <a:pt x="2539193" y="2427229"/>
                </a:lnTo>
                <a:cubicBezTo>
                  <a:pt x="2596541" y="2427229"/>
                  <a:pt x="2643030" y="2473718"/>
                  <a:pt x="2643030" y="2531066"/>
                </a:cubicBezTo>
                <a:lnTo>
                  <a:pt x="2643030" y="2539417"/>
                </a:lnTo>
                <a:cubicBezTo>
                  <a:pt x="2643030" y="2596765"/>
                  <a:pt x="2596541" y="2643254"/>
                  <a:pt x="2539193" y="2643254"/>
                </a:cubicBezTo>
                <a:lnTo>
                  <a:pt x="658867" y="2643254"/>
                </a:lnTo>
                <a:cubicBezTo>
                  <a:pt x="601519" y="2643254"/>
                  <a:pt x="555030" y="2596765"/>
                  <a:pt x="555030" y="2539417"/>
                </a:cubicBezTo>
                <a:lnTo>
                  <a:pt x="555030" y="2531066"/>
                </a:lnTo>
                <a:cubicBezTo>
                  <a:pt x="555030" y="2473718"/>
                  <a:pt x="601519" y="2427229"/>
                  <a:pt x="658867" y="2427229"/>
                </a:cubicBezTo>
                <a:close/>
                <a:moveTo>
                  <a:pt x="658867" y="2020662"/>
                </a:moveTo>
                <a:lnTo>
                  <a:pt x="2539193" y="2020662"/>
                </a:lnTo>
                <a:cubicBezTo>
                  <a:pt x="2596541" y="2020662"/>
                  <a:pt x="2643030" y="2067151"/>
                  <a:pt x="2643030" y="2124499"/>
                </a:cubicBezTo>
                <a:lnTo>
                  <a:pt x="2643030" y="2132850"/>
                </a:lnTo>
                <a:cubicBezTo>
                  <a:pt x="2643030" y="2190198"/>
                  <a:pt x="2596541" y="2236687"/>
                  <a:pt x="2539193" y="2236687"/>
                </a:cubicBezTo>
                <a:lnTo>
                  <a:pt x="658867" y="2236687"/>
                </a:lnTo>
                <a:cubicBezTo>
                  <a:pt x="601519" y="2236687"/>
                  <a:pt x="555030" y="2190198"/>
                  <a:pt x="555030" y="2132850"/>
                </a:cubicBezTo>
                <a:lnTo>
                  <a:pt x="555030" y="2124499"/>
                </a:lnTo>
                <a:cubicBezTo>
                  <a:pt x="555030" y="2067151"/>
                  <a:pt x="601519" y="2020662"/>
                  <a:pt x="658867" y="2020662"/>
                </a:cubicBezTo>
                <a:close/>
                <a:moveTo>
                  <a:pt x="658867" y="1614095"/>
                </a:moveTo>
                <a:lnTo>
                  <a:pt x="1891193" y="1614095"/>
                </a:lnTo>
                <a:cubicBezTo>
                  <a:pt x="1948541" y="1614095"/>
                  <a:pt x="1995030" y="1660584"/>
                  <a:pt x="1995030" y="1717932"/>
                </a:cubicBezTo>
                <a:lnTo>
                  <a:pt x="1995030" y="1726283"/>
                </a:lnTo>
                <a:cubicBezTo>
                  <a:pt x="1995030" y="1783631"/>
                  <a:pt x="1948541" y="1830120"/>
                  <a:pt x="1891193" y="1830120"/>
                </a:cubicBezTo>
                <a:lnTo>
                  <a:pt x="658867" y="1830120"/>
                </a:lnTo>
                <a:cubicBezTo>
                  <a:pt x="601519" y="1830120"/>
                  <a:pt x="555030" y="1783631"/>
                  <a:pt x="555030" y="1726283"/>
                </a:cubicBezTo>
                <a:lnTo>
                  <a:pt x="555030" y="1717932"/>
                </a:lnTo>
                <a:cubicBezTo>
                  <a:pt x="555030" y="1660584"/>
                  <a:pt x="601519" y="1614095"/>
                  <a:pt x="658867" y="1614095"/>
                </a:cubicBezTo>
                <a:close/>
                <a:moveTo>
                  <a:pt x="658867" y="1207528"/>
                </a:moveTo>
                <a:lnTo>
                  <a:pt x="1423193" y="1207528"/>
                </a:lnTo>
                <a:cubicBezTo>
                  <a:pt x="1480541" y="1207528"/>
                  <a:pt x="1527030" y="1254017"/>
                  <a:pt x="1527030" y="1311365"/>
                </a:cubicBezTo>
                <a:lnTo>
                  <a:pt x="1527030" y="1319716"/>
                </a:lnTo>
                <a:cubicBezTo>
                  <a:pt x="1527030" y="1377064"/>
                  <a:pt x="1480541" y="1423553"/>
                  <a:pt x="1423193" y="1423553"/>
                </a:cubicBezTo>
                <a:lnTo>
                  <a:pt x="658867" y="1423553"/>
                </a:lnTo>
                <a:cubicBezTo>
                  <a:pt x="601519" y="1423553"/>
                  <a:pt x="555030" y="1377064"/>
                  <a:pt x="555030" y="1319716"/>
                </a:cubicBezTo>
                <a:lnTo>
                  <a:pt x="555030" y="1311365"/>
                </a:lnTo>
                <a:cubicBezTo>
                  <a:pt x="555030" y="1254017"/>
                  <a:pt x="601519" y="1207528"/>
                  <a:pt x="658867" y="1207528"/>
                </a:cubicBezTo>
                <a:close/>
                <a:moveTo>
                  <a:pt x="2554664" y="1037849"/>
                </a:moveTo>
                <a:lnTo>
                  <a:pt x="2603884" y="1221540"/>
                </a:lnTo>
                <a:lnTo>
                  <a:pt x="2505443" y="1221541"/>
                </a:lnTo>
                <a:close/>
                <a:moveTo>
                  <a:pt x="2" y="1007696"/>
                </a:moveTo>
                <a:lnTo>
                  <a:pt x="2" y="1007697"/>
                </a:lnTo>
                <a:lnTo>
                  <a:pt x="3" y="1007696"/>
                </a:lnTo>
                <a:close/>
                <a:moveTo>
                  <a:pt x="2535559" y="782523"/>
                </a:moveTo>
                <a:cubicBezTo>
                  <a:pt x="2512072" y="785793"/>
                  <a:pt x="2491672" y="802716"/>
                  <a:pt x="2485149" y="827062"/>
                </a:cubicBezTo>
                <a:lnTo>
                  <a:pt x="2304257" y="1502155"/>
                </a:lnTo>
                <a:lnTo>
                  <a:pt x="2430252" y="1502155"/>
                </a:lnTo>
                <a:lnTo>
                  <a:pt x="2472833" y="1343242"/>
                </a:lnTo>
                <a:lnTo>
                  <a:pt x="2632558" y="1343243"/>
                </a:lnTo>
                <a:cubicBezTo>
                  <a:pt x="2633824" y="1343243"/>
                  <a:pt x="2635083" y="1343204"/>
                  <a:pt x="2636292" y="1342489"/>
                </a:cubicBezTo>
                <a:lnTo>
                  <a:pt x="2679075" y="1502155"/>
                </a:lnTo>
                <a:lnTo>
                  <a:pt x="2805068" y="1502155"/>
                </a:lnTo>
                <a:lnTo>
                  <a:pt x="2624179" y="827062"/>
                </a:lnTo>
                <a:cubicBezTo>
                  <a:pt x="2617655" y="802716"/>
                  <a:pt x="2597255" y="785793"/>
                  <a:pt x="2573768" y="782523"/>
                </a:cubicBezTo>
                <a:cubicBezTo>
                  <a:pt x="2567504" y="781650"/>
                  <a:pt x="2561019" y="781749"/>
                  <a:pt x="2554663" y="783720"/>
                </a:cubicBezTo>
                <a:close/>
                <a:moveTo>
                  <a:pt x="2950357" y="752352"/>
                </a:moveTo>
                <a:lnTo>
                  <a:pt x="2950357" y="894396"/>
                </a:lnTo>
                <a:lnTo>
                  <a:pt x="2808313" y="894396"/>
                </a:lnTo>
                <a:lnTo>
                  <a:pt x="2808313" y="1053088"/>
                </a:lnTo>
                <a:lnTo>
                  <a:pt x="2950357" y="1053088"/>
                </a:lnTo>
                <a:lnTo>
                  <a:pt x="2950357" y="1195132"/>
                </a:lnTo>
                <a:lnTo>
                  <a:pt x="3109049" y="1195132"/>
                </a:lnTo>
                <a:lnTo>
                  <a:pt x="3109049" y="1053088"/>
                </a:lnTo>
                <a:lnTo>
                  <a:pt x="3251093" y="1053088"/>
                </a:lnTo>
                <a:lnTo>
                  <a:pt x="3251093" y="894396"/>
                </a:lnTo>
                <a:lnTo>
                  <a:pt x="3109049" y="894396"/>
                </a:lnTo>
                <a:lnTo>
                  <a:pt x="3109049" y="752352"/>
                </a:lnTo>
                <a:close/>
                <a:moveTo>
                  <a:pt x="2706685" y="459647"/>
                </a:moveTo>
                <a:cubicBezTo>
                  <a:pt x="3112882" y="459647"/>
                  <a:pt x="3442170" y="788935"/>
                  <a:pt x="3442170" y="1195132"/>
                </a:cubicBezTo>
                <a:cubicBezTo>
                  <a:pt x="3442170" y="1601329"/>
                  <a:pt x="3112882" y="1930617"/>
                  <a:pt x="2706685" y="1930617"/>
                </a:cubicBezTo>
                <a:cubicBezTo>
                  <a:pt x="2300488" y="1930617"/>
                  <a:pt x="1971200" y="1601329"/>
                  <a:pt x="1971200" y="1195132"/>
                </a:cubicBezTo>
                <a:cubicBezTo>
                  <a:pt x="1971200" y="788935"/>
                  <a:pt x="2300488" y="459647"/>
                  <a:pt x="2706685" y="459647"/>
                </a:cubicBezTo>
                <a:close/>
                <a:moveTo>
                  <a:pt x="998319" y="0"/>
                </a:moveTo>
                <a:lnTo>
                  <a:pt x="998319" y="3"/>
                </a:lnTo>
                <a:lnTo>
                  <a:pt x="998321" y="1"/>
                </a:lnTo>
                <a:lnTo>
                  <a:pt x="2969887" y="1"/>
                </a:lnTo>
                <a:cubicBezTo>
                  <a:pt x="3079497" y="1"/>
                  <a:pt x="3168353" y="88857"/>
                  <a:pt x="3168353" y="198467"/>
                </a:cubicBezTo>
                <a:lnTo>
                  <a:pt x="3168353" y="493185"/>
                </a:lnTo>
                <a:cubicBezTo>
                  <a:pt x="3085099" y="439990"/>
                  <a:pt x="2990228" y="404581"/>
                  <a:pt x="2888890" y="388838"/>
                </a:cubicBezTo>
                <a:cubicBezTo>
                  <a:pt x="2871295" y="319942"/>
                  <a:pt x="2808233" y="270221"/>
                  <a:pt x="2733559" y="270221"/>
                </a:cubicBezTo>
                <a:lnTo>
                  <a:pt x="998319" y="270221"/>
                </a:lnTo>
                <a:lnTo>
                  <a:pt x="998319" y="809230"/>
                </a:lnTo>
                <a:cubicBezTo>
                  <a:pt x="998319" y="918840"/>
                  <a:pt x="909463" y="1007696"/>
                  <a:pt x="799853" y="1007696"/>
                </a:cubicBezTo>
                <a:lnTo>
                  <a:pt x="270177" y="1007696"/>
                </a:lnTo>
                <a:lnTo>
                  <a:pt x="270177" y="3525603"/>
                </a:lnTo>
                <a:cubicBezTo>
                  <a:pt x="270177" y="3616519"/>
                  <a:pt x="343879" y="3690221"/>
                  <a:pt x="434795" y="3690221"/>
                </a:cubicBezTo>
                <a:lnTo>
                  <a:pt x="2733559" y="3690221"/>
                </a:lnTo>
                <a:cubicBezTo>
                  <a:pt x="2824475" y="3690221"/>
                  <a:pt x="2898177" y="3616519"/>
                  <a:pt x="2898177" y="3525603"/>
                </a:cubicBezTo>
                <a:lnTo>
                  <a:pt x="2898177" y="1987149"/>
                </a:lnTo>
                <a:cubicBezTo>
                  <a:pt x="2996024" y="1970642"/>
                  <a:pt x="3087696" y="1935870"/>
                  <a:pt x="3168353" y="1884219"/>
                </a:cubicBezTo>
                <a:lnTo>
                  <a:pt x="3168353" y="3761975"/>
                </a:lnTo>
                <a:cubicBezTo>
                  <a:pt x="3168353" y="3871585"/>
                  <a:pt x="3079497" y="3960441"/>
                  <a:pt x="2969887" y="3960441"/>
                </a:cubicBezTo>
                <a:lnTo>
                  <a:pt x="198467" y="3960441"/>
                </a:lnTo>
                <a:cubicBezTo>
                  <a:pt x="88857" y="3960441"/>
                  <a:pt x="1" y="3871585"/>
                  <a:pt x="1" y="3761975"/>
                </a:cubicBezTo>
                <a:lnTo>
                  <a:pt x="1" y="1007696"/>
                </a:lnTo>
                <a:lnTo>
                  <a:pt x="0" y="1007696"/>
                </a:lnTo>
                <a:lnTo>
                  <a:pt x="1" y="1007695"/>
                </a:lnTo>
                <a:lnTo>
                  <a:pt x="1" y="198467"/>
                </a:lnTo>
                <a:cubicBezTo>
                  <a:pt x="1" y="88857"/>
                  <a:pt x="88857" y="1"/>
                  <a:pt x="198467" y="1"/>
                </a:cubicBezTo>
                <a:lnTo>
                  <a:pt x="198468" y="1"/>
                </a:lnTo>
                <a:cubicBezTo>
                  <a:pt x="88858" y="1"/>
                  <a:pt x="2" y="88857"/>
                  <a:pt x="2" y="198467"/>
                </a:cubicBezTo>
                <a:lnTo>
                  <a:pt x="2" y="10076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5711EF0-BE91-4CA8-9BAB-82AC2547E63A}"/>
              </a:ext>
            </a:extLst>
          </p:cNvPr>
          <p:cNvGrpSpPr/>
          <p:nvPr/>
        </p:nvGrpSpPr>
        <p:grpSpPr>
          <a:xfrm>
            <a:off x="811173" y="854513"/>
            <a:ext cx="3217902" cy="1668149"/>
            <a:chOff x="8070434" y="1540312"/>
            <a:chExt cx="2925465" cy="166814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8BBE91-1B0B-490B-BE2A-CD3D2D2882E8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C6EBD0-DF5B-4EE2-A230-D05A6519618A}"/>
                </a:ext>
              </a:extLst>
            </p:cNvPr>
            <p:cNvSpPr txBox="1"/>
            <p:nvPr/>
          </p:nvSpPr>
          <p:spPr>
            <a:xfrm>
              <a:off x="8070434" y="1540312"/>
              <a:ext cx="2925465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Modern PowerPoint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06460CB-E570-43FD-893F-C1FD2E7830B3}"/>
              </a:ext>
            </a:extLst>
          </p:cNvPr>
          <p:cNvSpPr txBox="1"/>
          <p:nvPr/>
        </p:nvSpPr>
        <p:spPr>
          <a:xfrm>
            <a:off x="811173" y="276911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DD274-6419-4E37-BFF2-9D9446896092}"/>
              </a:ext>
            </a:extLst>
          </p:cNvPr>
          <p:cNvSpPr txBox="1"/>
          <p:nvPr/>
        </p:nvSpPr>
        <p:spPr>
          <a:xfrm>
            <a:off x="811173" y="366189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CE8CB-F23D-49AE-931B-E064ED37F5E9}"/>
              </a:ext>
            </a:extLst>
          </p:cNvPr>
          <p:cNvSpPr txBox="1"/>
          <p:nvPr/>
        </p:nvSpPr>
        <p:spPr>
          <a:xfrm>
            <a:off x="811173" y="455467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02D300-D7EA-4F7D-B7AA-40CD1851A935}"/>
              </a:ext>
            </a:extLst>
          </p:cNvPr>
          <p:cNvSpPr txBox="1"/>
          <p:nvPr/>
        </p:nvSpPr>
        <p:spPr>
          <a:xfrm>
            <a:off x="811173" y="544745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689030-7A30-454E-88BE-A0D6E5C12432}"/>
              </a:ext>
            </a:extLst>
          </p:cNvPr>
          <p:cNvSpPr txBox="1">
            <a:spLocks/>
          </p:cNvSpPr>
          <p:nvPr/>
        </p:nvSpPr>
        <p:spPr>
          <a:xfrm>
            <a:off x="4227514" y="406604"/>
            <a:ext cx="3901602" cy="223611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b="1" dirty="0"/>
              <a:t>Professional </a:t>
            </a:r>
            <a:r>
              <a:rPr lang="en-US" altLang="ko-KR" sz="4400" b="1" dirty="0">
                <a:solidFill>
                  <a:schemeClr val="accent1"/>
                </a:solidFill>
              </a:rPr>
              <a:t>PowerPoint </a:t>
            </a:r>
            <a:r>
              <a:rPr lang="en-US" altLang="ko-KR" sz="4400" b="1" dirty="0"/>
              <a:t>Designed</a:t>
            </a:r>
            <a:endParaRPr lang="ko-KR" altLang="en-US" sz="440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094CE8F-173C-4DAD-AD10-2C72DFC8C0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487105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ADD44-0C50-43C1-B5C3-0CED2159BBB3}"/>
              </a:ext>
            </a:extLst>
          </p:cNvPr>
          <p:cNvGrpSpPr/>
          <p:nvPr/>
        </p:nvGrpSpPr>
        <p:grpSpPr>
          <a:xfrm>
            <a:off x="5469701" y="2016434"/>
            <a:ext cx="1139838" cy="1632238"/>
            <a:chOff x="3692771" y="1580738"/>
            <a:chExt cx="1954016" cy="2798134"/>
          </a:xfrm>
        </p:grpSpPr>
        <p:sp>
          <p:nvSpPr>
            <p:cNvPr id="4" name="Freeform 18">
              <a:extLst>
                <a:ext uri="{FF2B5EF4-FFF2-40B4-BE49-F238E27FC236}">
                  <a16:creationId xmlns:a16="http://schemas.microsoft.com/office/drawing/2014/main" id="{4878C136-D428-405D-8437-588BD660C472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" name="Down Arrow 1">
              <a:extLst>
                <a:ext uri="{FF2B5EF4-FFF2-40B4-BE49-F238E27FC236}">
                  <a16:creationId xmlns:a16="http://schemas.microsoft.com/office/drawing/2014/main" id="{D6888AEA-E72F-47DF-85BD-9F61C6D06C40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98F84E-08A9-4D55-8B06-7BA863E1825F}"/>
              </a:ext>
            </a:extLst>
          </p:cNvPr>
          <p:cNvGrpSpPr/>
          <p:nvPr/>
        </p:nvGrpSpPr>
        <p:grpSpPr>
          <a:xfrm rot="4113254">
            <a:off x="6507304" y="2709678"/>
            <a:ext cx="1139838" cy="1632238"/>
            <a:chOff x="3692771" y="1580738"/>
            <a:chExt cx="1954016" cy="2798134"/>
          </a:xfrm>
        </p:grpSpPr>
        <p:sp>
          <p:nvSpPr>
            <p:cNvPr id="7" name="Freeform 28">
              <a:extLst>
                <a:ext uri="{FF2B5EF4-FFF2-40B4-BE49-F238E27FC236}">
                  <a16:creationId xmlns:a16="http://schemas.microsoft.com/office/drawing/2014/main" id="{DAB9B6C4-E525-4467-AED6-1D3AACD4AA0F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Down Arrow 1">
              <a:extLst>
                <a:ext uri="{FF2B5EF4-FFF2-40B4-BE49-F238E27FC236}">
                  <a16:creationId xmlns:a16="http://schemas.microsoft.com/office/drawing/2014/main" id="{9C930316-0704-4E84-9172-320A94894759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93E2D81-7AB5-4DA3-BEE4-97422C242662}"/>
              </a:ext>
            </a:extLst>
          </p:cNvPr>
          <p:cNvGrpSpPr/>
          <p:nvPr/>
        </p:nvGrpSpPr>
        <p:grpSpPr>
          <a:xfrm rot="8531373">
            <a:off x="6194583" y="3920320"/>
            <a:ext cx="1139838" cy="1632238"/>
            <a:chOff x="3692771" y="1580738"/>
            <a:chExt cx="1954016" cy="2798134"/>
          </a:xfrm>
        </p:grpSpPr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B3A9E33B-1596-4835-B9CA-4B057E8EEF7D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Down Arrow 1">
              <a:extLst>
                <a:ext uri="{FF2B5EF4-FFF2-40B4-BE49-F238E27FC236}">
                  <a16:creationId xmlns:a16="http://schemas.microsoft.com/office/drawing/2014/main" id="{A76859E5-997B-4CC0-8157-D70857AB2C55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0B0F94-D491-4905-9507-3D18691988F4}"/>
              </a:ext>
            </a:extLst>
          </p:cNvPr>
          <p:cNvGrpSpPr/>
          <p:nvPr/>
        </p:nvGrpSpPr>
        <p:grpSpPr>
          <a:xfrm rot="13128837">
            <a:off x="4911456" y="3936076"/>
            <a:ext cx="1139838" cy="1632238"/>
            <a:chOff x="3692771" y="1580738"/>
            <a:chExt cx="1954016" cy="2798134"/>
          </a:xfrm>
        </p:grpSpPr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BA181364-0351-4869-BF8C-0FB7F07CF0FD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Down Arrow 1">
              <a:extLst>
                <a:ext uri="{FF2B5EF4-FFF2-40B4-BE49-F238E27FC236}">
                  <a16:creationId xmlns:a16="http://schemas.microsoft.com/office/drawing/2014/main" id="{6086FF56-271F-4F27-B49E-A3740C22E868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C87246-71AA-42E3-9281-84DD30DAAD6B}"/>
              </a:ext>
            </a:extLst>
          </p:cNvPr>
          <p:cNvGrpSpPr/>
          <p:nvPr/>
        </p:nvGrpSpPr>
        <p:grpSpPr>
          <a:xfrm rot="17414357">
            <a:off x="4485256" y="2763861"/>
            <a:ext cx="1139838" cy="1632238"/>
            <a:chOff x="3692771" y="1580738"/>
            <a:chExt cx="1954016" cy="2798134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1C2255A6-0CBA-49D7-96ED-323CB60ABC87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Down Arrow 1">
              <a:extLst>
                <a:ext uri="{FF2B5EF4-FFF2-40B4-BE49-F238E27FC236}">
                  <a16:creationId xmlns:a16="http://schemas.microsoft.com/office/drawing/2014/main" id="{3521EC0A-0581-4DA2-80C4-90906121AFF4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8" name="그룹 8">
            <a:extLst>
              <a:ext uri="{FF2B5EF4-FFF2-40B4-BE49-F238E27FC236}">
                <a16:creationId xmlns:a16="http://schemas.microsoft.com/office/drawing/2014/main" id="{DD02F19E-C43A-49B7-B9A0-1B061CFA5FDA}"/>
              </a:ext>
            </a:extLst>
          </p:cNvPr>
          <p:cNvGrpSpPr/>
          <p:nvPr/>
        </p:nvGrpSpPr>
        <p:grpSpPr>
          <a:xfrm>
            <a:off x="7871726" y="2044702"/>
            <a:ext cx="3443975" cy="901282"/>
            <a:chOff x="7871725" y="2759312"/>
            <a:chExt cx="2304256" cy="90128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243407-0756-4C45-B1B9-5B0CD89D0519}"/>
                </a:ext>
              </a:extLst>
            </p:cNvPr>
            <p:cNvSpPr txBox="1"/>
            <p:nvPr/>
          </p:nvSpPr>
          <p:spPr>
            <a:xfrm>
              <a:off x="7871725" y="2759312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A9D95A-5478-4940-B163-F6D0974A3F5A}"/>
                </a:ext>
              </a:extLst>
            </p:cNvPr>
            <p:cNvSpPr txBox="1"/>
            <p:nvPr/>
          </p:nvSpPr>
          <p:spPr>
            <a:xfrm>
              <a:off x="7871725" y="3014263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그룹 9">
            <a:extLst>
              <a:ext uri="{FF2B5EF4-FFF2-40B4-BE49-F238E27FC236}">
                <a16:creationId xmlns:a16="http://schemas.microsoft.com/office/drawing/2014/main" id="{FB8010C4-E0E0-4F19-9EBC-B941BFA326B2}"/>
              </a:ext>
            </a:extLst>
          </p:cNvPr>
          <p:cNvGrpSpPr/>
          <p:nvPr/>
        </p:nvGrpSpPr>
        <p:grpSpPr>
          <a:xfrm>
            <a:off x="7871726" y="3979620"/>
            <a:ext cx="3443975" cy="901282"/>
            <a:chOff x="7871725" y="4174355"/>
            <a:chExt cx="2304256" cy="90128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6F62BD-61C3-4BCF-9E47-C391E486B074}"/>
                </a:ext>
              </a:extLst>
            </p:cNvPr>
            <p:cNvSpPr txBox="1"/>
            <p:nvPr/>
          </p:nvSpPr>
          <p:spPr>
            <a:xfrm>
              <a:off x="7871725" y="4174355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74A5F3-91F4-400D-B7FC-160411E87273}"/>
                </a:ext>
              </a:extLst>
            </p:cNvPr>
            <p:cNvSpPr txBox="1"/>
            <p:nvPr/>
          </p:nvSpPr>
          <p:spPr>
            <a:xfrm>
              <a:off x="7871725" y="4429306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그룹 6">
            <a:extLst>
              <a:ext uri="{FF2B5EF4-FFF2-40B4-BE49-F238E27FC236}">
                <a16:creationId xmlns:a16="http://schemas.microsoft.com/office/drawing/2014/main" id="{E18341A2-346E-4759-B2E3-247D7CF7160E}"/>
              </a:ext>
            </a:extLst>
          </p:cNvPr>
          <p:cNvGrpSpPr/>
          <p:nvPr/>
        </p:nvGrpSpPr>
        <p:grpSpPr>
          <a:xfrm>
            <a:off x="1734177" y="1749724"/>
            <a:ext cx="3489221" cy="901282"/>
            <a:chOff x="2375857" y="2162958"/>
            <a:chExt cx="2304256" cy="90128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E997D7-3216-4E91-9CEF-EAC069093A5F}"/>
                </a:ext>
              </a:extLst>
            </p:cNvPr>
            <p:cNvSpPr txBox="1"/>
            <p:nvPr/>
          </p:nvSpPr>
          <p:spPr>
            <a:xfrm>
              <a:off x="2375857" y="2162958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BEDA5D-EAD3-408B-8FDE-7A8933FB9985}"/>
                </a:ext>
              </a:extLst>
            </p:cNvPr>
            <p:cNvSpPr txBox="1"/>
            <p:nvPr/>
          </p:nvSpPr>
          <p:spPr>
            <a:xfrm>
              <a:off x="2375857" y="2417909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5">
            <a:extLst>
              <a:ext uri="{FF2B5EF4-FFF2-40B4-BE49-F238E27FC236}">
                <a16:creationId xmlns:a16="http://schemas.microsoft.com/office/drawing/2014/main" id="{F27000CC-AC9A-40AA-846F-E338AA608B22}"/>
              </a:ext>
            </a:extLst>
          </p:cNvPr>
          <p:cNvGrpSpPr/>
          <p:nvPr/>
        </p:nvGrpSpPr>
        <p:grpSpPr>
          <a:xfrm>
            <a:off x="909542" y="3892818"/>
            <a:ext cx="3489221" cy="901282"/>
            <a:chOff x="2375857" y="3963158"/>
            <a:chExt cx="2304256" cy="90128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208072-E031-4CF7-A63E-F8ACE597A649}"/>
                </a:ext>
              </a:extLst>
            </p:cNvPr>
            <p:cNvSpPr txBox="1"/>
            <p:nvPr/>
          </p:nvSpPr>
          <p:spPr>
            <a:xfrm>
              <a:off x="2375857" y="3963158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EAF35E-3B6F-4895-9FF5-075841247B13}"/>
                </a:ext>
              </a:extLst>
            </p:cNvPr>
            <p:cNvSpPr txBox="1"/>
            <p:nvPr/>
          </p:nvSpPr>
          <p:spPr>
            <a:xfrm>
              <a:off x="2375857" y="4218109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그룹 4">
            <a:extLst>
              <a:ext uri="{FF2B5EF4-FFF2-40B4-BE49-F238E27FC236}">
                <a16:creationId xmlns:a16="http://schemas.microsoft.com/office/drawing/2014/main" id="{F72C7A72-C91B-4FCC-8E16-FE6760212FD5}"/>
              </a:ext>
            </a:extLst>
          </p:cNvPr>
          <p:cNvGrpSpPr/>
          <p:nvPr/>
        </p:nvGrpSpPr>
        <p:grpSpPr>
          <a:xfrm>
            <a:off x="5938183" y="5211151"/>
            <a:ext cx="3443975" cy="901282"/>
            <a:chOff x="5735960" y="5255111"/>
            <a:chExt cx="2304256" cy="90128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E69CB8-89BC-4863-9B69-3BB786A302CB}"/>
                </a:ext>
              </a:extLst>
            </p:cNvPr>
            <p:cNvSpPr txBox="1"/>
            <p:nvPr/>
          </p:nvSpPr>
          <p:spPr>
            <a:xfrm>
              <a:off x="5735960" y="5255111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99F80D-8CB2-4874-812F-8BB55F8DDA90}"/>
                </a:ext>
              </a:extLst>
            </p:cNvPr>
            <p:cNvSpPr txBox="1"/>
            <p:nvPr/>
          </p:nvSpPr>
          <p:spPr>
            <a:xfrm>
              <a:off x="5735960" y="5510062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7D11D05C-E5F1-4FE7-B0B1-E17F8E81E0CD}"/>
              </a:ext>
            </a:extLst>
          </p:cNvPr>
          <p:cNvSpPr/>
          <p:nvPr/>
        </p:nvSpPr>
        <p:spPr>
          <a:xfrm flipH="1">
            <a:off x="5158562" y="347484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4" name="Teardrop 1">
            <a:extLst>
              <a:ext uri="{FF2B5EF4-FFF2-40B4-BE49-F238E27FC236}">
                <a16:creationId xmlns:a16="http://schemas.microsoft.com/office/drawing/2014/main" id="{F1B16400-9110-4873-A841-F80F5E0F1897}"/>
              </a:ext>
            </a:extLst>
          </p:cNvPr>
          <p:cNvSpPr/>
          <p:nvPr/>
        </p:nvSpPr>
        <p:spPr>
          <a:xfrm rot="18805991">
            <a:off x="5913688" y="2928634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DB36023D-1B3C-4C15-A2A1-93EA891D13FE}"/>
              </a:ext>
            </a:extLst>
          </p:cNvPr>
          <p:cNvSpPr>
            <a:spLocks noChangeAspect="1"/>
          </p:cNvSpPr>
          <p:nvPr/>
        </p:nvSpPr>
        <p:spPr>
          <a:xfrm rot="9900000">
            <a:off x="5520116" y="432423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F490D857-AA00-49F9-A91C-7C89305FF153}"/>
              </a:ext>
            </a:extLst>
          </p:cNvPr>
          <p:cNvSpPr/>
          <p:nvPr/>
        </p:nvSpPr>
        <p:spPr>
          <a:xfrm>
            <a:off x="6633028" y="3559304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7" name="Block Arc 10">
            <a:extLst>
              <a:ext uri="{FF2B5EF4-FFF2-40B4-BE49-F238E27FC236}">
                <a16:creationId xmlns:a16="http://schemas.microsoft.com/office/drawing/2014/main" id="{D98875FF-F5E3-46B9-97B7-4C58C99FB987}"/>
              </a:ext>
            </a:extLst>
          </p:cNvPr>
          <p:cNvSpPr/>
          <p:nvPr/>
        </p:nvSpPr>
        <p:spPr>
          <a:xfrm>
            <a:off x="6332311" y="4387906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68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647152-983C-49E8-9F34-F9883A63DBB6}"/>
              </a:ext>
            </a:extLst>
          </p:cNvPr>
          <p:cNvSpPr/>
          <p:nvPr/>
        </p:nvSpPr>
        <p:spPr>
          <a:xfrm>
            <a:off x="3262372" y="2925876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1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EE95F1F-FB62-4B4C-9F0B-FA681AEE1E2B}"/>
              </a:ext>
            </a:extLst>
          </p:cNvPr>
          <p:cNvSpPr/>
          <p:nvPr/>
        </p:nvSpPr>
        <p:spPr>
          <a:xfrm>
            <a:off x="4671494" y="3287754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CE3B5B2-728D-403D-9D87-14149A2E1A61}"/>
              </a:ext>
            </a:extLst>
          </p:cNvPr>
          <p:cNvSpPr/>
          <p:nvPr/>
        </p:nvSpPr>
        <p:spPr>
          <a:xfrm rot="10800000" flipV="1">
            <a:off x="5377442" y="2923992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3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E07440-AFB1-402B-A374-9476FBA9AC8B}"/>
              </a:ext>
            </a:extLst>
          </p:cNvPr>
          <p:cNvSpPr/>
          <p:nvPr/>
        </p:nvSpPr>
        <p:spPr>
          <a:xfrm rot="10800000" flipV="1">
            <a:off x="6744749" y="3278817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4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Rounded Rectangle 27">
            <a:extLst>
              <a:ext uri="{FF2B5EF4-FFF2-40B4-BE49-F238E27FC236}">
                <a16:creationId xmlns:a16="http://schemas.microsoft.com/office/drawing/2014/main" id="{9E4D582D-3FB9-499C-93A5-F4399A2540EB}"/>
              </a:ext>
            </a:extLst>
          </p:cNvPr>
          <p:cNvSpPr/>
          <p:nvPr/>
        </p:nvSpPr>
        <p:spPr>
          <a:xfrm>
            <a:off x="5049310" y="3988765"/>
            <a:ext cx="343081" cy="26353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89BBC20-83A1-480D-84CA-0140249522D9}"/>
              </a:ext>
            </a:extLst>
          </p:cNvPr>
          <p:cNvSpPr/>
          <p:nvPr/>
        </p:nvSpPr>
        <p:spPr>
          <a:xfrm>
            <a:off x="7123234" y="3960779"/>
            <a:ext cx="348807" cy="301016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Oval 21">
            <a:extLst>
              <a:ext uri="{FF2B5EF4-FFF2-40B4-BE49-F238E27FC236}">
                <a16:creationId xmlns:a16="http://schemas.microsoft.com/office/drawing/2014/main" id="{E0128FAD-AD00-4242-94C0-A3B0A04B2802}"/>
              </a:ext>
            </a:extLst>
          </p:cNvPr>
          <p:cNvSpPr>
            <a:spLocks noChangeAspect="1"/>
          </p:cNvSpPr>
          <p:nvPr/>
        </p:nvSpPr>
        <p:spPr>
          <a:xfrm>
            <a:off x="3972318" y="3445870"/>
            <a:ext cx="396792" cy="4001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5FB48C7-9C68-47C0-8DB6-68A116A59A79}"/>
              </a:ext>
            </a:extLst>
          </p:cNvPr>
          <p:cNvSpPr/>
          <p:nvPr/>
        </p:nvSpPr>
        <p:spPr>
          <a:xfrm>
            <a:off x="7449187" y="2901245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5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Donut 8">
            <a:extLst>
              <a:ext uri="{FF2B5EF4-FFF2-40B4-BE49-F238E27FC236}">
                <a16:creationId xmlns:a16="http://schemas.microsoft.com/office/drawing/2014/main" id="{9DE38CF0-4A70-4BB3-9422-5DD3DEF3AB33}"/>
              </a:ext>
            </a:extLst>
          </p:cNvPr>
          <p:cNvSpPr/>
          <p:nvPr/>
        </p:nvSpPr>
        <p:spPr>
          <a:xfrm>
            <a:off x="8234007" y="3432650"/>
            <a:ext cx="285611" cy="341396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Block Arc 25">
            <a:extLst>
              <a:ext uri="{FF2B5EF4-FFF2-40B4-BE49-F238E27FC236}">
                <a16:creationId xmlns:a16="http://schemas.microsoft.com/office/drawing/2014/main" id="{F8681329-8D57-4047-9185-C5CD23E86D92}"/>
              </a:ext>
            </a:extLst>
          </p:cNvPr>
          <p:cNvSpPr>
            <a:spLocks noChangeAspect="1"/>
          </p:cNvSpPr>
          <p:nvPr/>
        </p:nvSpPr>
        <p:spPr>
          <a:xfrm>
            <a:off x="6148408" y="3419225"/>
            <a:ext cx="237395" cy="34296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flipV="1">
            <a:off x="1370417" y="4946524"/>
            <a:ext cx="1529081" cy="520902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40BEA3-354E-47F1-858E-AC97BEEAE8D4}"/>
              </a:ext>
            </a:extLst>
          </p:cNvPr>
          <p:cNvGrpSpPr/>
          <p:nvPr/>
        </p:nvGrpSpPr>
        <p:grpSpPr>
          <a:xfrm>
            <a:off x="1544238" y="5313538"/>
            <a:ext cx="2045528" cy="911398"/>
            <a:chOff x="1418442" y="3789040"/>
            <a:chExt cx="2045528" cy="91139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9C3BDD-659C-46AE-A6E9-D7B283F5B862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C6F4E4-6D0D-4B70-A06B-9B42EF9D5B5A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357DA9-19D4-4C6D-8893-570936FB8348}"/>
              </a:ext>
            </a:extLst>
          </p:cNvPr>
          <p:cNvGrpSpPr/>
          <p:nvPr/>
        </p:nvGrpSpPr>
        <p:grpSpPr>
          <a:xfrm>
            <a:off x="5010112" y="5313538"/>
            <a:ext cx="2045528" cy="911398"/>
            <a:chOff x="1418442" y="3789040"/>
            <a:chExt cx="2045528" cy="9113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11D17D-DF26-4136-B902-5B8F94F3BD04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658D43-7D26-42F2-868D-345B3544743B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D1E1B4-0D67-4CCA-B66B-A00F83F7562A}"/>
              </a:ext>
            </a:extLst>
          </p:cNvPr>
          <p:cNvGrpSpPr/>
          <p:nvPr/>
        </p:nvGrpSpPr>
        <p:grpSpPr>
          <a:xfrm>
            <a:off x="8623108" y="5313538"/>
            <a:ext cx="2045528" cy="911398"/>
            <a:chOff x="1418442" y="3789040"/>
            <a:chExt cx="2045528" cy="91139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A119EC-7441-4652-B307-04843BD04658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563722-3B1E-47C8-B7AA-4E493FB9CE88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3" name="Elbow Connector 30">
            <a:extLst>
              <a:ext uri="{FF2B5EF4-FFF2-40B4-BE49-F238E27FC236}">
                <a16:creationId xmlns:a16="http://schemas.microsoft.com/office/drawing/2014/main" id="{2379F85C-BBD7-4D76-9E5B-2FB8FD6296BD}"/>
              </a:ext>
            </a:extLst>
          </p:cNvPr>
          <p:cNvCxnSpPr>
            <a:cxnSpLocks/>
          </p:cNvCxnSpPr>
          <p:nvPr/>
        </p:nvCxnSpPr>
        <p:spPr>
          <a:xfrm flipV="1">
            <a:off x="4815954" y="4908980"/>
            <a:ext cx="1431262" cy="558446"/>
          </a:xfrm>
          <a:prstGeom prst="bentConnector3">
            <a:avLst>
              <a:gd name="adj1" fmla="val -15731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3">
            <a:extLst>
              <a:ext uri="{FF2B5EF4-FFF2-40B4-BE49-F238E27FC236}">
                <a16:creationId xmlns:a16="http://schemas.microsoft.com/office/drawing/2014/main" id="{B758394B-CB2A-47B2-B99E-7D11B7D9A8A7}"/>
              </a:ext>
            </a:extLst>
          </p:cNvPr>
          <p:cNvCxnSpPr>
            <a:cxnSpLocks/>
          </p:cNvCxnSpPr>
          <p:nvPr/>
        </p:nvCxnSpPr>
        <p:spPr>
          <a:xfrm rot="10800000">
            <a:off x="8782795" y="4946526"/>
            <a:ext cx="2038788" cy="520900"/>
          </a:xfrm>
          <a:prstGeom prst="bentConnector3">
            <a:avLst>
              <a:gd name="adj1" fmla="val -19611"/>
            </a:avLst>
          </a:prstGeom>
          <a:ln w="25400">
            <a:solidFill>
              <a:schemeClr val="accent5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132628-1B87-451C-BB7B-D89EBEBF31CE}"/>
              </a:ext>
            </a:extLst>
          </p:cNvPr>
          <p:cNvGrpSpPr/>
          <p:nvPr/>
        </p:nvGrpSpPr>
        <p:grpSpPr>
          <a:xfrm>
            <a:off x="2416222" y="1644629"/>
            <a:ext cx="2045528" cy="911398"/>
            <a:chOff x="1418442" y="3789040"/>
            <a:chExt cx="2045528" cy="91139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3F21C9-B5BC-4095-A853-F20F24E4EF2D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C5DDF2-DF42-4FC4-9B7E-D391F716EDE8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8" name="Elbow Connector 43">
            <a:extLst>
              <a:ext uri="{FF2B5EF4-FFF2-40B4-BE49-F238E27FC236}">
                <a16:creationId xmlns:a16="http://schemas.microsoft.com/office/drawing/2014/main" id="{2085084D-9491-4B46-871F-18ECA41711FA}"/>
              </a:ext>
            </a:extLst>
          </p:cNvPr>
          <p:cNvCxnSpPr/>
          <p:nvPr/>
        </p:nvCxnSpPr>
        <p:spPr>
          <a:xfrm>
            <a:off x="2228690" y="1798518"/>
            <a:ext cx="2542346" cy="854225"/>
          </a:xfrm>
          <a:prstGeom prst="bentConnector3">
            <a:avLst>
              <a:gd name="adj1" fmla="val -6919"/>
            </a:avLst>
          </a:prstGeom>
          <a:ln w="25400">
            <a:solidFill>
              <a:schemeClr val="accent2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ECE028-58E4-4E68-A7C4-C6004DA2C01C}"/>
              </a:ext>
            </a:extLst>
          </p:cNvPr>
          <p:cNvGrpSpPr/>
          <p:nvPr/>
        </p:nvGrpSpPr>
        <p:grpSpPr>
          <a:xfrm>
            <a:off x="8125642" y="1572244"/>
            <a:ext cx="2045528" cy="911398"/>
            <a:chOff x="1418442" y="3789040"/>
            <a:chExt cx="2045528" cy="91139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02B60F-59E8-4C04-87D4-80001D210DA9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DC783D-AC40-4A04-AC28-1A021DD8D256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2" name="Elbow Connector 55">
            <a:extLst>
              <a:ext uri="{FF2B5EF4-FFF2-40B4-BE49-F238E27FC236}">
                <a16:creationId xmlns:a16="http://schemas.microsoft.com/office/drawing/2014/main" id="{67A69DF5-F536-4184-9694-E80F89841402}"/>
              </a:ext>
            </a:extLst>
          </p:cNvPr>
          <p:cNvCxnSpPr/>
          <p:nvPr/>
        </p:nvCxnSpPr>
        <p:spPr>
          <a:xfrm flipV="1">
            <a:off x="7509998" y="1726133"/>
            <a:ext cx="2755744" cy="926235"/>
          </a:xfrm>
          <a:prstGeom prst="bentConnector3">
            <a:avLst>
              <a:gd name="adj1" fmla="val 117007"/>
            </a:avLst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BB1981F-9D0F-42BF-84F8-7196EDC532C4}"/>
              </a:ext>
            </a:extLst>
          </p:cNvPr>
          <p:cNvSpPr txBox="1"/>
          <p:nvPr/>
        </p:nvSpPr>
        <p:spPr>
          <a:xfrm>
            <a:off x="3549227" y="4344823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2016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1FA560-CE42-44CE-A8AE-4C8814BE529E}"/>
              </a:ext>
            </a:extLst>
          </p:cNvPr>
          <p:cNvSpPr txBox="1"/>
          <p:nvPr/>
        </p:nvSpPr>
        <p:spPr>
          <a:xfrm>
            <a:off x="5668138" y="4344823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2018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ACA858-56D0-406F-A257-F1E8EA6481D2}"/>
              </a:ext>
            </a:extLst>
          </p:cNvPr>
          <p:cNvSpPr txBox="1"/>
          <p:nvPr/>
        </p:nvSpPr>
        <p:spPr>
          <a:xfrm>
            <a:off x="7736042" y="4299988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2020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D214D-E295-44AA-97D6-6389CA1FCAED}"/>
              </a:ext>
            </a:extLst>
          </p:cNvPr>
          <p:cNvSpPr txBox="1"/>
          <p:nvPr/>
        </p:nvSpPr>
        <p:spPr>
          <a:xfrm>
            <a:off x="4606763" y="2749882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2017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90D6E0-A396-4A9A-93BF-E70A237B25BC}"/>
              </a:ext>
            </a:extLst>
          </p:cNvPr>
          <p:cNvSpPr txBox="1"/>
          <p:nvPr/>
        </p:nvSpPr>
        <p:spPr>
          <a:xfrm>
            <a:off x="6676631" y="2739456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2019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7465CC-0161-4533-8019-C7D70DA0596B}"/>
              </a:ext>
            </a:extLst>
          </p:cNvPr>
          <p:cNvGrpSpPr/>
          <p:nvPr/>
        </p:nvGrpSpPr>
        <p:grpSpPr>
          <a:xfrm>
            <a:off x="5453438" y="1776627"/>
            <a:ext cx="1289518" cy="4225084"/>
            <a:chOff x="3850310" y="1776627"/>
            <a:chExt cx="1289518" cy="4225084"/>
          </a:xfrm>
          <a:solidFill>
            <a:schemeClr val="bg1"/>
          </a:solidFill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4CDA3BFF-F8A3-4918-B507-D99B5F7A418E}"/>
                </a:ext>
              </a:extLst>
            </p:cNvPr>
            <p:cNvSpPr/>
            <p:nvPr/>
          </p:nvSpPr>
          <p:spPr>
            <a:xfrm rot="5400000">
              <a:off x="4231727" y="4278982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85AD12E1-61D4-41DF-ABF9-C67842F0493F}"/>
                </a:ext>
              </a:extLst>
            </p:cNvPr>
            <p:cNvSpPr/>
            <p:nvPr/>
          </p:nvSpPr>
          <p:spPr>
            <a:xfrm rot="5400000">
              <a:off x="4231727" y="2649728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D34101B9-F5D3-4407-B084-367B45709379}"/>
                </a:ext>
              </a:extLst>
            </p:cNvPr>
            <p:cNvSpPr/>
            <p:nvPr/>
          </p:nvSpPr>
          <p:spPr>
            <a:xfrm rot="5400000">
              <a:off x="3783044" y="3473147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6A2E478-D09D-49BD-AF51-D6C94A5C82AE}"/>
                </a:ext>
              </a:extLst>
            </p:cNvPr>
            <p:cNvSpPr/>
            <p:nvPr/>
          </p:nvSpPr>
          <p:spPr>
            <a:xfrm rot="5400000">
              <a:off x="3783044" y="1843893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F2058B0B-91E3-4C78-B113-6B2A89311811}"/>
                </a:ext>
              </a:extLst>
            </p:cNvPr>
            <p:cNvSpPr/>
            <p:nvPr/>
          </p:nvSpPr>
          <p:spPr>
            <a:xfrm rot="5400000">
              <a:off x="3783044" y="5093610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6E17BBB-F95F-471B-9324-9CECBC49283B}"/>
              </a:ext>
            </a:extLst>
          </p:cNvPr>
          <p:cNvSpPr txBox="1"/>
          <p:nvPr/>
        </p:nvSpPr>
        <p:spPr>
          <a:xfrm>
            <a:off x="853877" y="1919658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40B185-6FFF-49C6-AA06-D507FB1B4EDB}"/>
              </a:ext>
            </a:extLst>
          </p:cNvPr>
          <p:cNvGrpSpPr/>
          <p:nvPr/>
        </p:nvGrpSpPr>
        <p:grpSpPr>
          <a:xfrm>
            <a:off x="1668001" y="1811936"/>
            <a:ext cx="3644675" cy="923330"/>
            <a:chOff x="3017859" y="4283314"/>
            <a:chExt cx="1908852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457F9C-C58E-4B69-AF17-A9B30000B765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209525-C03C-4A28-8A02-837CC4ED6896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901CA91-6479-4CD5-A78E-9378685D7E0B}"/>
              </a:ext>
            </a:extLst>
          </p:cNvPr>
          <p:cNvSpPr txBox="1"/>
          <p:nvPr/>
        </p:nvSpPr>
        <p:spPr>
          <a:xfrm>
            <a:off x="853877" y="3559110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4C851C-C5F4-4078-8467-DBE83595AD9B}"/>
              </a:ext>
            </a:extLst>
          </p:cNvPr>
          <p:cNvGrpSpPr/>
          <p:nvPr/>
        </p:nvGrpSpPr>
        <p:grpSpPr>
          <a:xfrm>
            <a:off x="1668001" y="3451388"/>
            <a:ext cx="3644675" cy="923330"/>
            <a:chOff x="3017859" y="4283314"/>
            <a:chExt cx="1908852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811964-6460-46EF-8682-BFD0BDFA1715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5996A5-FEF9-4668-8EAE-4AD0B3EE822A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CEDB098-BB29-4275-801B-168778A794BB}"/>
              </a:ext>
            </a:extLst>
          </p:cNvPr>
          <p:cNvSpPr txBox="1"/>
          <p:nvPr/>
        </p:nvSpPr>
        <p:spPr>
          <a:xfrm>
            <a:off x="853877" y="5198561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4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C9F82B-D33B-4BA8-B262-AAF2D606D8B3}"/>
              </a:ext>
            </a:extLst>
          </p:cNvPr>
          <p:cNvGrpSpPr/>
          <p:nvPr/>
        </p:nvGrpSpPr>
        <p:grpSpPr>
          <a:xfrm>
            <a:off x="1668001" y="5090839"/>
            <a:ext cx="3644675" cy="923330"/>
            <a:chOff x="3017859" y="4283314"/>
            <a:chExt cx="1908852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558E12-85F2-47A8-B453-51E1F8DB0BFE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D01CCD-AA48-4FC6-9729-57C49E686B53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51CA01C-4BFE-43A5-B002-82CA7BE7751D}"/>
              </a:ext>
            </a:extLst>
          </p:cNvPr>
          <p:cNvSpPr txBox="1"/>
          <p:nvPr/>
        </p:nvSpPr>
        <p:spPr>
          <a:xfrm>
            <a:off x="10609726" y="2739384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7F6B6D-322F-4690-95DD-68FBBEDC14A9}"/>
              </a:ext>
            </a:extLst>
          </p:cNvPr>
          <p:cNvGrpSpPr/>
          <p:nvPr/>
        </p:nvGrpSpPr>
        <p:grpSpPr>
          <a:xfrm>
            <a:off x="6916688" y="2631662"/>
            <a:ext cx="3629350" cy="923330"/>
            <a:chOff x="3017859" y="4283314"/>
            <a:chExt cx="1908852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462235-9212-475D-83FF-A9A193200D3F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EA9F6E-2A9D-4E43-9E91-B907D9BE7678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5897B2B-234A-42A4-89E8-0DE023B8F96F}"/>
              </a:ext>
            </a:extLst>
          </p:cNvPr>
          <p:cNvSpPr txBox="1"/>
          <p:nvPr/>
        </p:nvSpPr>
        <p:spPr>
          <a:xfrm>
            <a:off x="10609726" y="4378836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5EBE2CF-02E8-4D37-A2EE-94599E2B308F}"/>
              </a:ext>
            </a:extLst>
          </p:cNvPr>
          <p:cNvGrpSpPr/>
          <p:nvPr/>
        </p:nvGrpSpPr>
        <p:grpSpPr>
          <a:xfrm>
            <a:off x="6916688" y="4271114"/>
            <a:ext cx="3629350" cy="923330"/>
            <a:chOff x="3017859" y="4283314"/>
            <a:chExt cx="1908852" cy="9233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CBD997-F020-4652-9999-F6140C428386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F37582-CC20-4272-8D4E-33BE2F599061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ectangle 16">
            <a:extLst>
              <a:ext uri="{FF2B5EF4-FFF2-40B4-BE49-F238E27FC236}">
                <a16:creationId xmlns:a16="http://schemas.microsoft.com/office/drawing/2014/main" id="{66A7B7E0-341B-426A-8616-34BEF23A7311}"/>
              </a:ext>
            </a:extLst>
          </p:cNvPr>
          <p:cNvSpPr/>
          <p:nvPr/>
        </p:nvSpPr>
        <p:spPr>
          <a:xfrm rot="2700000">
            <a:off x="5732844" y="3650796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3A0DC59A-7E2E-4CCF-9C39-96C190AD3C1A}"/>
              </a:ext>
            </a:extLst>
          </p:cNvPr>
          <p:cNvSpPr/>
          <p:nvPr/>
        </p:nvSpPr>
        <p:spPr>
          <a:xfrm>
            <a:off x="6157807" y="4542969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4375B1B6-2ABE-4DDC-B03D-93538C294EE9}"/>
              </a:ext>
            </a:extLst>
          </p:cNvPr>
          <p:cNvSpPr/>
          <p:nvPr/>
        </p:nvSpPr>
        <p:spPr>
          <a:xfrm>
            <a:off x="6135350" y="290461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 Same Side Corner Rectangle 36">
            <a:extLst>
              <a:ext uri="{FF2B5EF4-FFF2-40B4-BE49-F238E27FC236}">
                <a16:creationId xmlns:a16="http://schemas.microsoft.com/office/drawing/2014/main" id="{716B744C-16B5-4760-B954-089EDD3EF726}"/>
              </a:ext>
            </a:extLst>
          </p:cNvPr>
          <p:cNvSpPr>
            <a:spLocks noChangeAspect="1"/>
          </p:cNvSpPr>
          <p:nvPr/>
        </p:nvSpPr>
        <p:spPr>
          <a:xfrm>
            <a:off x="5700000" y="535748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CA54A5EF-20F2-4A67-8053-91A6F03697C4}"/>
              </a:ext>
            </a:extLst>
          </p:cNvPr>
          <p:cNvSpPr>
            <a:spLocks noChangeAspect="1"/>
          </p:cNvSpPr>
          <p:nvPr/>
        </p:nvSpPr>
        <p:spPr>
          <a:xfrm>
            <a:off x="5696517" y="209318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65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7DFE8D0-ECF9-41FB-B7B9-FB5C1A7B7E6E}"/>
              </a:ext>
            </a:extLst>
          </p:cNvPr>
          <p:cNvSpPr/>
          <p:nvPr/>
        </p:nvSpPr>
        <p:spPr>
          <a:xfrm>
            <a:off x="257175" y="245269"/>
            <a:ext cx="11677650" cy="6367462"/>
          </a:xfrm>
          <a:prstGeom prst="roundRect">
            <a:avLst>
              <a:gd name="adj" fmla="val 1203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CCFF808D-EDF7-432E-A2FB-2D2699968C69}"/>
              </a:ext>
            </a:extLst>
          </p:cNvPr>
          <p:cNvSpPr txBox="1">
            <a:spLocks/>
          </p:cNvSpPr>
          <p:nvPr/>
        </p:nvSpPr>
        <p:spPr>
          <a:xfrm>
            <a:off x="498454" y="4564110"/>
            <a:ext cx="3644922" cy="180022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Column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Style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9042A5-44CA-4E0F-A565-87BE5ED12FA0}"/>
              </a:ext>
            </a:extLst>
          </p:cNvPr>
          <p:cNvGrpSpPr/>
          <p:nvPr/>
        </p:nvGrpSpPr>
        <p:grpSpPr>
          <a:xfrm>
            <a:off x="8506802" y="998857"/>
            <a:ext cx="3186744" cy="5419802"/>
            <a:chOff x="4871865" y="1777141"/>
            <a:chExt cx="3630109" cy="54198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0F49B6-A618-4950-BC45-2C8D61F16939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ABBC49-FBAD-40C0-ACD6-59EEAE1E9428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그룹 2">
            <a:extLst>
              <a:ext uri="{FF2B5EF4-FFF2-40B4-BE49-F238E27FC236}">
                <a16:creationId xmlns:a16="http://schemas.microsoft.com/office/drawing/2014/main" id="{CE348A2F-9403-45B5-98CA-A7C6059D3F6E}"/>
              </a:ext>
            </a:extLst>
          </p:cNvPr>
          <p:cNvGrpSpPr/>
          <p:nvPr/>
        </p:nvGrpSpPr>
        <p:grpSpPr>
          <a:xfrm>
            <a:off x="4863504" y="1003995"/>
            <a:ext cx="3186743" cy="5414664"/>
            <a:chOff x="822207" y="1777142"/>
            <a:chExt cx="3630108" cy="541466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02CCD4-2B53-4F0A-B994-02ACD5F0E09D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E1D5D6-081E-48CF-BB80-678EB89F248F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4">
            <a:extLst>
              <a:ext uri="{FF2B5EF4-FFF2-40B4-BE49-F238E27FC236}">
                <a16:creationId xmlns:a16="http://schemas.microsoft.com/office/drawing/2014/main" id="{8783D642-ED0B-4ECB-8487-FD8D32B58705}"/>
              </a:ext>
            </a:extLst>
          </p:cNvPr>
          <p:cNvSpPr/>
          <p:nvPr/>
        </p:nvSpPr>
        <p:spPr>
          <a:xfrm rot="5400000" flipV="1">
            <a:off x="9544096" y="2635417"/>
            <a:ext cx="2114156" cy="1829102"/>
          </a:xfrm>
          <a:custGeom>
            <a:avLst/>
            <a:gdLst/>
            <a:ahLst/>
            <a:cxnLst/>
            <a:rect l="l" t="t" r="r" b="b"/>
            <a:pathLst>
              <a:path w="2684095" h="2088232">
                <a:moveTo>
                  <a:pt x="2201306" y="2088232"/>
                </a:moveTo>
                <a:lnTo>
                  <a:pt x="102950" y="2088232"/>
                </a:lnTo>
                <a:cubicBezTo>
                  <a:pt x="46092" y="2088232"/>
                  <a:pt x="0" y="2042140"/>
                  <a:pt x="0" y="1985282"/>
                </a:cubicBezTo>
                <a:lnTo>
                  <a:pt x="0" y="102950"/>
                </a:lnTo>
                <a:cubicBezTo>
                  <a:pt x="0" y="46092"/>
                  <a:pt x="46092" y="0"/>
                  <a:pt x="102950" y="0"/>
                </a:cubicBezTo>
                <a:lnTo>
                  <a:pt x="2201306" y="0"/>
                </a:lnTo>
                <a:cubicBezTo>
                  <a:pt x="2258164" y="0"/>
                  <a:pt x="2304256" y="46092"/>
                  <a:pt x="2304256" y="102950"/>
                </a:cubicBezTo>
                <a:lnTo>
                  <a:pt x="2304256" y="1587815"/>
                </a:lnTo>
                <a:lnTo>
                  <a:pt x="2684095" y="1967654"/>
                </a:lnTo>
                <a:lnTo>
                  <a:pt x="2304256" y="1967654"/>
                </a:lnTo>
                <a:lnTo>
                  <a:pt x="2304256" y="1985282"/>
                </a:lnTo>
                <a:cubicBezTo>
                  <a:pt x="2304256" y="2042140"/>
                  <a:pt x="2258164" y="2088232"/>
                  <a:pt x="2201306" y="2088232"/>
                </a:cubicBezTo>
                <a:close/>
              </a:path>
            </a:pathLst>
          </a:custGeom>
          <a:noFill/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E27E9-C1DB-43C1-9B6B-74C4CF339766}"/>
              </a:ext>
            </a:extLst>
          </p:cNvPr>
          <p:cNvSpPr txBox="1"/>
          <p:nvPr/>
        </p:nvSpPr>
        <p:spPr>
          <a:xfrm>
            <a:off x="9940915" y="2767280"/>
            <a:ext cx="1432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Columns Infographic Simple  Portfolio Designed 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386D4C34-FB77-459C-BFC9-BED4AB4CA10A}"/>
              </a:ext>
            </a:extLst>
          </p:cNvPr>
          <p:cNvSpPr txBox="1">
            <a:spLocks/>
          </p:cNvSpPr>
          <p:nvPr/>
        </p:nvSpPr>
        <p:spPr>
          <a:xfrm>
            <a:off x="8118454" y="4607046"/>
            <a:ext cx="3644922" cy="180022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Column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Infographic</a:t>
            </a:r>
          </a:p>
        </p:txBody>
      </p:sp>
      <p:grpSp>
        <p:nvGrpSpPr>
          <p:cNvPr id="5" name="그룹 2">
            <a:extLst>
              <a:ext uri="{FF2B5EF4-FFF2-40B4-BE49-F238E27FC236}">
                <a16:creationId xmlns:a16="http://schemas.microsoft.com/office/drawing/2014/main" id="{3FAD9079-BF23-47A6-94A1-23B65FCE3B83}"/>
              </a:ext>
            </a:extLst>
          </p:cNvPr>
          <p:cNvGrpSpPr/>
          <p:nvPr/>
        </p:nvGrpSpPr>
        <p:grpSpPr>
          <a:xfrm>
            <a:off x="676275" y="1603862"/>
            <a:ext cx="3521097" cy="4758271"/>
            <a:chOff x="2153463" y="1916832"/>
            <a:chExt cx="7911017" cy="475827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325B23-26AF-4420-BA42-BC7886C5C584}"/>
                </a:ext>
              </a:extLst>
            </p:cNvPr>
            <p:cNvSpPr txBox="1"/>
            <p:nvPr/>
          </p:nvSpPr>
          <p:spPr>
            <a:xfrm>
              <a:off x="2153463" y="1916832"/>
              <a:ext cx="79110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B802B-A3C6-4842-9DEA-3D334ED626F6}"/>
                </a:ext>
              </a:extLst>
            </p:cNvPr>
            <p:cNvSpPr txBox="1"/>
            <p:nvPr/>
          </p:nvSpPr>
          <p:spPr>
            <a:xfrm>
              <a:off x="2153463" y="2520119"/>
              <a:ext cx="7911017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371449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61">
            <a:extLst>
              <a:ext uri="{FF2B5EF4-FFF2-40B4-BE49-F238E27FC236}">
                <a16:creationId xmlns:a16="http://schemas.microsoft.com/office/drawing/2014/main" id="{1C28C964-4252-4502-A5DA-C7F72A568A6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87EF294-CB96-4EBA-AA8D-E7146310F9AE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ADA83D1F-69E6-4377-94BC-2F614644C4A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67" name="Picture Placeholder 66">
            <a:extLst>
              <a:ext uri="{FF2B5EF4-FFF2-40B4-BE49-F238E27FC236}">
                <a16:creationId xmlns:a16="http://schemas.microsoft.com/office/drawing/2014/main" id="{61685708-EE47-4C79-A849-C0FBFFB5DF2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69" name="Picture Placeholder 68">
            <a:extLst>
              <a:ext uri="{FF2B5EF4-FFF2-40B4-BE49-F238E27FC236}">
                <a16:creationId xmlns:a16="http://schemas.microsoft.com/office/drawing/2014/main" id="{46B3F713-7951-4420-A042-0CCD9BA51785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Team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9C9707-F282-4944-BBD5-0E0C0EE6CADC}"/>
              </a:ext>
            </a:extLst>
          </p:cNvPr>
          <p:cNvSpPr/>
          <p:nvPr/>
        </p:nvSpPr>
        <p:spPr>
          <a:xfrm>
            <a:off x="3593992" y="4156521"/>
            <a:ext cx="229816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96167-816D-4C59-8FF1-1A186D22AD45}"/>
              </a:ext>
            </a:extLst>
          </p:cNvPr>
          <p:cNvSpPr/>
          <p:nvPr/>
        </p:nvSpPr>
        <p:spPr>
          <a:xfrm>
            <a:off x="6279412" y="4156521"/>
            <a:ext cx="2304058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6FFC84-2285-44D7-994C-6139884A23A3}"/>
              </a:ext>
            </a:extLst>
          </p:cNvPr>
          <p:cNvSpPr/>
          <p:nvPr/>
        </p:nvSpPr>
        <p:spPr>
          <a:xfrm>
            <a:off x="8967782" y="4156521"/>
            <a:ext cx="2304058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2F2CD3-5164-4AB6-93A7-42A414A8D394}"/>
              </a:ext>
            </a:extLst>
          </p:cNvPr>
          <p:cNvSpPr/>
          <p:nvPr/>
        </p:nvSpPr>
        <p:spPr>
          <a:xfrm>
            <a:off x="7071441" y="3840068"/>
            <a:ext cx="720000" cy="7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01AFEA-FF9B-4826-8772-D384C84218B0}"/>
              </a:ext>
            </a:extLst>
          </p:cNvPr>
          <p:cNvSpPr/>
          <p:nvPr/>
        </p:nvSpPr>
        <p:spPr>
          <a:xfrm>
            <a:off x="4383072" y="3840068"/>
            <a:ext cx="720000" cy="7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7F59A5-09B7-4A8B-BF39-0707A96D2299}"/>
              </a:ext>
            </a:extLst>
          </p:cNvPr>
          <p:cNvSpPr/>
          <p:nvPr/>
        </p:nvSpPr>
        <p:spPr>
          <a:xfrm>
            <a:off x="9759811" y="3840068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C625E3-018D-4C17-9030-AC553CCC81F7}"/>
              </a:ext>
            </a:extLst>
          </p:cNvPr>
          <p:cNvSpPr/>
          <p:nvPr/>
        </p:nvSpPr>
        <p:spPr>
          <a:xfrm>
            <a:off x="905623" y="4156521"/>
            <a:ext cx="229816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05CAD4-A5C8-4B98-BAAE-C1C9C48E7480}"/>
              </a:ext>
            </a:extLst>
          </p:cNvPr>
          <p:cNvSpPr/>
          <p:nvPr/>
        </p:nvSpPr>
        <p:spPr>
          <a:xfrm>
            <a:off x="1694703" y="3840068"/>
            <a:ext cx="720000" cy="72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6" name="Group 39">
            <a:extLst>
              <a:ext uri="{FF2B5EF4-FFF2-40B4-BE49-F238E27FC236}">
                <a16:creationId xmlns:a16="http://schemas.microsoft.com/office/drawing/2014/main" id="{D824D254-08EE-4386-A49C-F0056240E907}"/>
              </a:ext>
            </a:extLst>
          </p:cNvPr>
          <p:cNvGrpSpPr/>
          <p:nvPr/>
        </p:nvGrpSpPr>
        <p:grpSpPr>
          <a:xfrm>
            <a:off x="1517553" y="5759875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Rounded Rectangle 3">
              <a:extLst>
                <a:ext uri="{FF2B5EF4-FFF2-40B4-BE49-F238E27FC236}">
                  <a16:creationId xmlns:a16="http://schemas.microsoft.com/office/drawing/2014/main" id="{37C8704A-AACB-4E85-AC3A-84C9BCF2AB10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39">
              <a:extLst>
                <a:ext uri="{FF2B5EF4-FFF2-40B4-BE49-F238E27FC236}">
                  <a16:creationId xmlns:a16="http://schemas.microsoft.com/office/drawing/2014/main" id="{FF70027E-701C-426D-9530-110878EFE194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Rounded Rectangle 2">
              <a:extLst>
                <a:ext uri="{FF2B5EF4-FFF2-40B4-BE49-F238E27FC236}">
                  <a16:creationId xmlns:a16="http://schemas.microsoft.com/office/drawing/2014/main" id="{D77B5952-FFC4-4C94-8FD5-D84E43C52208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43">
            <a:extLst>
              <a:ext uri="{FF2B5EF4-FFF2-40B4-BE49-F238E27FC236}">
                <a16:creationId xmlns:a16="http://schemas.microsoft.com/office/drawing/2014/main" id="{06D15D0B-135C-42CD-BCA7-8315054FF5A1}"/>
              </a:ext>
            </a:extLst>
          </p:cNvPr>
          <p:cNvGrpSpPr/>
          <p:nvPr/>
        </p:nvGrpSpPr>
        <p:grpSpPr>
          <a:xfrm>
            <a:off x="4205922" y="5759875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1" name="Rounded Rectangle 3">
              <a:extLst>
                <a:ext uri="{FF2B5EF4-FFF2-40B4-BE49-F238E27FC236}">
                  <a16:creationId xmlns:a16="http://schemas.microsoft.com/office/drawing/2014/main" id="{F13A5F43-0762-4555-A3CE-41B6916FFA50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39">
              <a:extLst>
                <a:ext uri="{FF2B5EF4-FFF2-40B4-BE49-F238E27FC236}">
                  <a16:creationId xmlns:a16="http://schemas.microsoft.com/office/drawing/2014/main" id="{39CFFBA2-EADD-4AD2-812E-AADE37F180EF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ounded Rectangle 2">
              <a:extLst>
                <a:ext uri="{FF2B5EF4-FFF2-40B4-BE49-F238E27FC236}">
                  <a16:creationId xmlns:a16="http://schemas.microsoft.com/office/drawing/2014/main" id="{D1EA0080-BD43-4A28-A0C1-99A77B3D82DB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47">
            <a:extLst>
              <a:ext uri="{FF2B5EF4-FFF2-40B4-BE49-F238E27FC236}">
                <a16:creationId xmlns:a16="http://schemas.microsoft.com/office/drawing/2014/main" id="{072BE4B2-445B-48E6-A2C0-A5C1EBD58551}"/>
              </a:ext>
            </a:extLst>
          </p:cNvPr>
          <p:cNvGrpSpPr/>
          <p:nvPr/>
        </p:nvGrpSpPr>
        <p:grpSpPr>
          <a:xfrm>
            <a:off x="6894291" y="5759875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5" name="Rounded Rectangle 3">
              <a:extLst>
                <a:ext uri="{FF2B5EF4-FFF2-40B4-BE49-F238E27FC236}">
                  <a16:creationId xmlns:a16="http://schemas.microsoft.com/office/drawing/2014/main" id="{81C9D864-CF81-4B0D-B6EC-D2FD6DC3F6B6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39">
              <a:extLst>
                <a:ext uri="{FF2B5EF4-FFF2-40B4-BE49-F238E27FC236}">
                  <a16:creationId xmlns:a16="http://schemas.microsoft.com/office/drawing/2014/main" id="{EECA92E8-2646-402C-914D-84281E5A9B0C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ounded Rectangle 2">
              <a:extLst>
                <a:ext uri="{FF2B5EF4-FFF2-40B4-BE49-F238E27FC236}">
                  <a16:creationId xmlns:a16="http://schemas.microsoft.com/office/drawing/2014/main" id="{34A81FA8-561E-442C-A68D-772B57A66253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51">
            <a:extLst>
              <a:ext uri="{FF2B5EF4-FFF2-40B4-BE49-F238E27FC236}">
                <a16:creationId xmlns:a16="http://schemas.microsoft.com/office/drawing/2014/main" id="{954632F7-ED69-4862-A2C5-9310B74349A8}"/>
              </a:ext>
            </a:extLst>
          </p:cNvPr>
          <p:cNvGrpSpPr/>
          <p:nvPr/>
        </p:nvGrpSpPr>
        <p:grpSpPr>
          <a:xfrm>
            <a:off x="9582661" y="5759875"/>
            <a:ext cx="1074300" cy="309125"/>
            <a:chOff x="3130166" y="5667342"/>
            <a:chExt cx="1254837" cy="3610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9" name="Rounded Rectangle 3">
              <a:extLst>
                <a:ext uri="{FF2B5EF4-FFF2-40B4-BE49-F238E27FC236}">
                  <a16:creationId xmlns:a16="http://schemas.microsoft.com/office/drawing/2014/main" id="{277D3767-CF53-4730-B686-D50F50B18435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39">
              <a:extLst>
                <a:ext uri="{FF2B5EF4-FFF2-40B4-BE49-F238E27FC236}">
                  <a16:creationId xmlns:a16="http://schemas.microsoft.com/office/drawing/2014/main" id="{03B0F7EB-F8CA-4FF5-BFB5-31202362593E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Rounded Rectangle 2">
              <a:extLst>
                <a:ext uri="{FF2B5EF4-FFF2-40B4-BE49-F238E27FC236}">
                  <a16:creationId xmlns:a16="http://schemas.microsoft.com/office/drawing/2014/main" id="{588F88FE-359F-4C86-9BCD-1E909D788FB9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11">
            <a:extLst>
              <a:ext uri="{FF2B5EF4-FFF2-40B4-BE49-F238E27FC236}">
                <a16:creationId xmlns:a16="http://schemas.microsoft.com/office/drawing/2014/main" id="{5CFAA1FF-2D1A-4F1D-95E2-C8E96E124221}"/>
              </a:ext>
            </a:extLst>
          </p:cNvPr>
          <p:cNvGrpSpPr/>
          <p:nvPr/>
        </p:nvGrpSpPr>
        <p:grpSpPr>
          <a:xfrm>
            <a:off x="1154603" y="4640616"/>
            <a:ext cx="1800200" cy="521878"/>
            <a:chOff x="2851759" y="3796461"/>
            <a:chExt cx="1800000" cy="521878"/>
          </a:xfrm>
        </p:grpSpPr>
        <p:sp>
          <p:nvSpPr>
            <p:cNvPr id="33" name="Text Placeholder 3">
              <a:extLst>
                <a:ext uri="{FF2B5EF4-FFF2-40B4-BE49-F238E27FC236}">
                  <a16:creationId xmlns:a16="http://schemas.microsoft.com/office/drawing/2014/main" id="{BFCBA652-D966-4451-AC1F-C6FE13F85575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name</a:t>
              </a:r>
            </a:p>
          </p:txBody>
        </p:sp>
        <p:sp>
          <p:nvSpPr>
            <p:cNvPr id="34" name="Text Placeholder 5">
              <a:extLst>
                <a:ext uri="{FF2B5EF4-FFF2-40B4-BE49-F238E27FC236}">
                  <a16:creationId xmlns:a16="http://schemas.microsoft.com/office/drawing/2014/main" id="{637FDC64-C759-4973-9FD6-1AC618E2BFB2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4"/>
                  </a:solidFill>
                  <a:cs typeface="Arial" pitchFamily="34" charset="0"/>
                </a:rPr>
                <a:t>Manager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545CE87-2D6E-47BF-B4F6-CF76F15B5624}"/>
              </a:ext>
            </a:extLst>
          </p:cNvPr>
          <p:cNvSpPr txBox="1"/>
          <p:nvPr/>
        </p:nvSpPr>
        <p:spPr>
          <a:xfrm>
            <a:off x="1154503" y="5225840"/>
            <a:ext cx="18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</a:p>
        </p:txBody>
      </p:sp>
      <p:grpSp>
        <p:nvGrpSpPr>
          <p:cNvPr id="36" name="Group 15">
            <a:extLst>
              <a:ext uri="{FF2B5EF4-FFF2-40B4-BE49-F238E27FC236}">
                <a16:creationId xmlns:a16="http://schemas.microsoft.com/office/drawing/2014/main" id="{5783AF0C-555F-4709-8516-81BE624D9B23}"/>
              </a:ext>
            </a:extLst>
          </p:cNvPr>
          <p:cNvGrpSpPr/>
          <p:nvPr/>
        </p:nvGrpSpPr>
        <p:grpSpPr>
          <a:xfrm>
            <a:off x="3842972" y="4640616"/>
            <a:ext cx="1800200" cy="521878"/>
            <a:chOff x="2851759" y="3796461"/>
            <a:chExt cx="1800000" cy="521878"/>
          </a:xfrm>
        </p:grpSpPr>
        <p:sp>
          <p:nvSpPr>
            <p:cNvPr id="37" name="Text Placeholder 3">
              <a:extLst>
                <a:ext uri="{FF2B5EF4-FFF2-40B4-BE49-F238E27FC236}">
                  <a16:creationId xmlns:a16="http://schemas.microsoft.com/office/drawing/2014/main" id="{DEB09888-263B-4C4F-9186-9BFBEA76080E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name</a:t>
              </a:r>
            </a:p>
          </p:txBody>
        </p:sp>
        <p:sp>
          <p:nvSpPr>
            <p:cNvPr id="38" name="Text Placeholder 5">
              <a:extLst>
                <a:ext uri="{FF2B5EF4-FFF2-40B4-BE49-F238E27FC236}">
                  <a16:creationId xmlns:a16="http://schemas.microsoft.com/office/drawing/2014/main" id="{A10F93FD-998A-4ADC-B1A8-F7F1685D517E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accent3"/>
                  </a:solidFill>
                </a:rPr>
                <a:t>Marketing</a:t>
              </a:r>
              <a:endParaRPr lang="ko-KR" altLang="en-US" sz="12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F838B7B-94B6-4428-960D-7401532AC250}"/>
              </a:ext>
            </a:extLst>
          </p:cNvPr>
          <p:cNvSpPr txBox="1"/>
          <p:nvPr/>
        </p:nvSpPr>
        <p:spPr>
          <a:xfrm>
            <a:off x="3842872" y="5225840"/>
            <a:ext cx="18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0" name="Group 19">
            <a:extLst>
              <a:ext uri="{FF2B5EF4-FFF2-40B4-BE49-F238E27FC236}">
                <a16:creationId xmlns:a16="http://schemas.microsoft.com/office/drawing/2014/main" id="{A5E11BB6-4135-48C3-A228-F91E070A1C94}"/>
              </a:ext>
            </a:extLst>
          </p:cNvPr>
          <p:cNvGrpSpPr/>
          <p:nvPr/>
        </p:nvGrpSpPr>
        <p:grpSpPr>
          <a:xfrm>
            <a:off x="6531341" y="4640616"/>
            <a:ext cx="1800200" cy="521878"/>
            <a:chOff x="2851759" y="3796461"/>
            <a:chExt cx="1800000" cy="521878"/>
          </a:xfrm>
        </p:grpSpPr>
        <p:sp>
          <p:nvSpPr>
            <p:cNvPr id="41" name="Text Placeholder 3">
              <a:extLst>
                <a:ext uri="{FF2B5EF4-FFF2-40B4-BE49-F238E27FC236}">
                  <a16:creationId xmlns:a16="http://schemas.microsoft.com/office/drawing/2014/main" id="{6987C20F-C2CF-4A7D-A337-4D1191902C44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name</a:t>
              </a:r>
            </a:p>
          </p:txBody>
        </p:sp>
        <p:sp>
          <p:nvSpPr>
            <p:cNvPr id="42" name="Text Placeholder 5">
              <a:extLst>
                <a:ext uri="{FF2B5EF4-FFF2-40B4-BE49-F238E27FC236}">
                  <a16:creationId xmlns:a16="http://schemas.microsoft.com/office/drawing/2014/main" id="{77A61529-5619-4DAB-8C23-D844653A162E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accent2"/>
                  </a:solidFill>
                </a:rPr>
                <a:t>Designer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25CD98D-5C23-4E65-BB84-818E40702D3D}"/>
              </a:ext>
            </a:extLst>
          </p:cNvPr>
          <p:cNvSpPr txBox="1"/>
          <p:nvPr/>
        </p:nvSpPr>
        <p:spPr>
          <a:xfrm>
            <a:off x="6531241" y="5225840"/>
            <a:ext cx="18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4" name="Group 36">
            <a:extLst>
              <a:ext uri="{FF2B5EF4-FFF2-40B4-BE49-F238E27FC236}">
                <a16:creationId xmlns:a16="http://schemas.microsoft.com/office/drawing/2014/main" id="{4809C7BB-0AB6-40AB-A4EF-8827CE30B995}"/>
              </a:ext>
            </a:extLst>
          </p:cNvPr>
          <p:cNvGrpSpPr/>
          <p:nvPr/>
        </p:nvGrpSpPr>
        <p:grpSpPr>
          <a:xfrm>
            <a:off x="9219711" y="4640616"/>
            <a:ext cx="1800200" cy="521878"/>
            <a:chOff x="2851759" y="3796461"/>
            <a:chExt cx="1800000" cy="521878"/>
          </a:xfrm>
        </p:grpSpPr>
        <p:sp>
          <p:nvSpPr>
            <p:cNvPr id="45" name="Text Placeholder 3">
              <a:extLst>
                <a:ext uri="{FF2B5EF4-FFF2-40B4-BE49-F238E27FC236}">
                  <a16:creationId xmlns:a16="http://schemas.microsoft.com/office/drawing/2014/main" id="{0B77287C-0DCE-4946-83F2-1E313CABC9B2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name</a:t>
              </a:r>
            </a:p>
          </p:txBody>
        </p:sp>
        <p:sp>
          <p:nvSpPr>
            <p:cNvPr id="46" name="Text Placeholder 5">
              <a:extLst>
                <a:ext uri="{FF2B5EF4-FFF2-40B4-BE49-F238E27FC236}">
                  <a16:creationId xmlns:a16="http://schemas.microsoft.com/office/drawing/2014/main" id="{4668AE31-7C91-4C5D-888C-2B60DE97CE8B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accent1"/>
                  </a:solidFill>
                </a:rPr>
                <a:t>Developer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51CF612-B6C8-44A1-9405-268CFD429011}"/>
              </a:ext>
            </a:extLst>
          </p:cNvPr>
          <p:cNvSpPr txBox="1"/>
          <p:nvPr/>
        </p:nvSpPr>
        <p:spPr>
          <a:xfrm>
            <a:off x="9219611" y="5225840"/>
            <a:ext cx="18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Freeform 23">
            <a:extLst>
              <a:ext uri="{FF2B5EF4-FFF2-40B4-BE49-F238E27FC236}">
                <a16:creationId xmlns:a16="http://schemas.microsoft.com/office/drawing/2014/main" id="{1B284510-0831-4BA6-90CD-3E0E677F8C23}"/>
              </a:ext>
            </a:extLst>
          </p:cNvPr>
          <p:cNvSpPr>
            <a:spLocks noChangeAspect="1"/>
          </p:cNvSpPr>
          <p:nvPr/>
        </p:nvSpPr>
        <p:spPr>
          <a:xfrm flipH="1">
            <a:off x="1866435" y="4092564"/>
            <a:ext cx="395260" cy="251492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Oval 21">
            <a:extLst>
              <a:ext uri="{FF2B5EF4-FFF2-40B4-BE49-F238E27FC236}">
                <a16:creationId xmlns:a16="http://schemas.microsoft.com/office/drawing/2014/main" id="{5A3F6BB7-B099-4CF1-ADB1-B2CA3D825511}"/>
              </a:ext>
            </a:extLst>
          </p:cNvPr>
          <p:cNvSpPr>
            <a:spLocks noChangeAspect="1"/>
          </p:cNvSpPr>
          <p:nvPr/>
        </p:nvSpPr>
        <p:spPr>
          <a:xfrm>
            <a:off x="9926772" y="4017378"/>
            <a:ext cx="395260" cy="396194"/>
          </a:xfrm>
          <a:custGeom>
            <a:avLst/>
            <a:gdLst/>
            <a:ahLst/>
            <a:cxnLst/>
            <a:rect l="l" t="t" r="r" b="b"/>
            <a:pathLst>
              <a:path w="3866431" h="3921936">
                <a:moveTo>
                  <a:pt x="3673551" y="1918004"/>
                </a:moveTo>
                <a:lnTo>
                  <a:pt x="3689615" y="1928004"/>
                </a:lnTo>
                <a:lnTo>
                  <a:pt x="3673551" y="1923989"/>
                </a:lnTo>
                <a:close/>
                <a:moveTo>
                  <a:pt x="1973868" y="1267034"/>
                </a:moveTo>
                <a:cubicBezTo>
                  <a:pt x="1644528" y="1247265"/>
                  <a:pt x="1335642" y="1460585"/>
                  <a:pt x="1246922" y="1791693"/>
                </a:cubicBezTo>
                <a:cubicBezTo>
                  <a:pt x="1145527" y="2170102"/>
                  <a:pt x="1370092" y="2559060"/>
                  <a:pt x="1748502" y="2660455"/>
                </a:cubicBezTo>
                <a:cubicBezTo>
                  <a:pt x="2126911" y="2761848"/>
                  <a:pt x="2515869" y="2537284"/>
                  <a:pt x="2617263" y="2158875"/>
                </a:cubicBezTo>
                <a:cubicBezTo>
                  <a:pt x="2718658" y="1780466"/>
                  <a:pt x="2494093" y="1391508"/>
                  <a:pt x="2115683" y="1290113"/>
                </a:cubicBezTo>
                <a:cubicBezTo>
                  <a:pt x="2068382" y="1277439"/>
                  <a:pt x="2020916" y="1269858"/>
                  <a:pt x="1973868" y="1267034"/>
                </a:cubicBezTo>
                <a:close/>
                <a:moveTo>
                  <a:pt x="1884148" y="778913"/>
                </a:moveTo>
                <a:cubicBezTo>
                  <a:pt x="2001814" y="774234"/>
                  <a:pt x="2122171" y="786977"/>
                  <a:pt x="2241901" y="819059"/>
                </a:cubicBezTo>
                <a:cubicBezTo>
                  <a:pt x="2880466" y="990162"/>
                  <a:pt x="3259419" y="1646529"/>
                  <a:pt x="3088317" y="2285093"/>
                </a:cubicBezTo>
                <a:cubicBezTo>
                  <a:pt x="2917214" y="2923658"/>
                  <a:pt x="2260847" y="3302611"/>
                  <a:pt x="1622284" y="3131508"/>
                </a:cubicBezTo>
                <a:cubicBezTo>
                  <a:pt x="983718" y="2960406"/>
                  <a:pt x="604765" y="2304038"/>
                  <a:pt x="775868" y="1665473"/>
                </a:cubicBezTo>
                <a:cubicBezTo>
                  <a:pt x="914889" y="1146640"/>
                  <a:pt x="1374260" y="799191"/>
                  <a:pt x="1884148" y="778913"/>
                </a:cubicBezTo>
                <a:close/>
                <a:moveTo>
                  <a:pt x="1877044" y="601672"/>
                </a:moveTo>
                <a:cubicBezTo>
                  <a:pt x="1291617" y="624954"/>
                  <a:pt x="764192" y="1023877"/>
                  <a:pt x="604575" y="1619576"/>
                </a:cubicBezTo>
                <a:cubicBezTo>
                  <a:pt x="408124" y="2352745"/>
                  <a:pt x="843218" y="3106349"/>
                  <a:pt x="1576386" y="3302801"/>
                </a:cubicBezTo>
                <a:cubicBezTo>
                  <a:pt x="2309553" y="3499253"/>
                  <a:pt x="3063157" y="3064158"/>
                  <a:pt x="3259610" y="2330990"/>
                </a:cubicBezTo>
                <a:cubicBezTo>
                  <a:pt x="3456061" y="1597823"/>
                  <a:pt x="3020967" y="844219"/>
                  <a:pt x="2287799" y="647766"/>
                </a:cubicBezTo>
                <a:cubicBezTo>
                  <a:pt x="2150330" y="610931"/>
                  <a:pt x="2012143" y="596300"/>
                  <a:pt x="1877044" y="601672"/>
                </a:cubicBezTo>
                <a:close/>
                <a:moveTo>
                  <a:pt x="2155203" y="0"/>
                </a:moveTo>
                <a:lnTo>
                  <a:pt x="2726520" y="153083"/>
                </a:lnTo>
                <a:lnTo>
                  <a:pt x="2718332" y="639676"/>
                </a:lnTo>
                <a:lnTo>
                  <a:pt x="2703388" y="635671"/>
                </a:lnTo>
                <a:cubicBezTo>
                  <a:pt x="2825157" y="704200"/>
                  <a:pt x="2935213" y="788233"/>
                  <a:pt x="3028302" y="887881"/>
                </a:cubicBezTo>
                <a:lnTo>
                  <a:pt x="3461490" y="780167"/>
                </a:lnTo>
                <a:lnTo>
                  <a:pt x="3739170" y="1302405"/>
                </a:lnTo>
                <a:lnTo>
                  <a:pt x="3430511" y="1580676"/>
                </a:lnTo>
                <a:cubicBezTo>
                  <a:pt x="3469203" y="1721610"/>
                  <a:pt x="3487439" y="1869186"/>
                  <a:pt x="3480892" y="2019195"/>
                </a:cubicBezTo>
                <a:lnTo>
                  <a:pt x="3866431" y="2233221"/>
                </a:lnTo>
                <a:lnTo>
                  <a:pt x="3713346" y="2804538"/>
                </a:lnTo>
                <a:lnTo>
                  <a:pt x="3245518" y="2796670"/>
                </a:lnTo>
                <a:cubicBezTo>
                  <a:pt x="3186368" y="2895500"/>
                  <a:pt x="3114705" y="2984636"/>
                  <a:pt x="3034406" y="3064209"/>
                </a:cubicBezTo>
                <a:lnTo>
                  <a:pt x="3188044" y="3465205"/>
                </a:lnTo>
                <a:lnTo>
                  <a:pt x="2703542" y="3804459"/>
                </a:lnTo>
                <a:lnTo>
                  <a:pt x="2511083" y="3637373"/>
                </a:lnTo>
                <a:lnTo>
                  <a:pt x="2510721" y="3637782"/>
                </a:lnTo>
                <a:lnTo>
                  <a:pt x="2469028" y="3600862"/>
                </a:lnTo>
                <a:lnTo>
                  <a:pt x="2336049" y="3485413"/>
                </a:lnTo>
                <a:lnTo>
                  <a:pt x="2337504" y="3484394"/>
                </a:lnTo>
                <a:lnTo>
                  <a:pt x="2321804" y="3470491"/>
                </a:lnTo>
                <a:cubicBezTo>
                  <a:pt x="2198912" y="3505261"/>
                  <a:pt x="2070236" y="3521441"/>
                  <a:pt x="1939394" y="3520711"/>
                </a:cubicBezTo>
                <a:lnTo>
                  <a:pt x="1716657" y="3921936"/>
                </a:lnTo>
                <a:lnTo>
                  <a:pt x="1145338" y="3768853"/>
                </a:lnTo>
                <a:lnTo>
                  <a:pt x="1153058" y="3310015"/>
                </a:lnTo>
                <a:cubicBezTo>
                  <a:pt x="1031991" y="3241016"/>
                  <a:pt x="922646" y="3156634"/>
                  <a:pt x="830223" y="3056799"/>
                </a:cubicBezTo>
                <a:lnTo>
                  <a:pt x="837628" y="3072678"/>
                </a:lnTo>
                <a:lnTo>
                  <a:pt x="359851" y="3165234"/>
                </a:lnTo>
                <a:lnTo>
                  <a:pt x="109883" y="2629179"/>
                </a:lnTo>
                <a:lnTo>
                  <a:pt x="433005" y="2367184"/>
                </a:lnTo>
                <a:cubicBezTo>
                  <a:pt x="398515" y="2240774"/>
                  <a:pt x="380498" y="2109034"/>
                  <a:pt x="380471" y="1974963"/>
                </a:cubicBezTo>
                <a:lnTo>
                  <a:pt x="0" y="1763749"/>
                </a:lnTo>
                <a:lnTo>
                  <a:pt x="153083" y="1192432"/>
                </a:lnTo>
                <a:lnTo>
                  <a:pt x="589083" y="1199766"/>
                </a:lnTo>
                <a:cubicBezTo>
                  <a:pt x="648234" y="1095383"/>
                  <a:pt x="719659" y="1000210"/>
                  <a:pt x="800459" y="915022"/>
                </a:cubicBezTo>
                <a:lnTo>
                  <a:pt x="654428" y="464617"/>
                </a:lnTo>
                <a:lnTo>
                  <a:pt x="1156025" y="151183"/>
                </a:lnTo>
                <a:lnTo>
                  <a:pt x="1506312" y="489026"/>
                </a:lnTo>
                <a:lnTo>
                  <a:pt x="1502791" y="491226"/>
                </a:lnTo>
                <a:cubicBezTo>
                  <a:pt x="1640493" y="447897"/>
                  <a:pt x="1785874" y="427870"/>
                  <a:pt x="1933939" y="429497"/>
                </a:cubicBezTo>
                <a:lnTo>
                  <a:pt x="1918994" y="4254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Freeform 38">
            <a:extLst>
              <a:ext uri="{FF2B5EF4-FFF2-40B4-BE49-F238E27FC236}">
                <a16:creationId xmlns:a16="http://schemas.microsoft.com/office/drawing/2014/main" id="{0C72225E-0DF4-46DB-AF6C-D628527EA3E3}"/>
              </a:ext>
            </a:extLst>
          </p:cNvPr>
          <p:cNvSpPr>
            <a:spLocks noChangeAspect="1"/>
          </p:cNvSpPr>
          <p:nvPr/>
        </p:nvSpPr>
        <p:spPr>
          <a:xfrm>
            <a:off x="7248261" y="4036502"/>
            <a:ext cx="395260" cy="307554"/>
          </a:xfrm>
          <a:custGeom>
            <a:avLst/>
            <a:gdLst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88910 w 3865288"/>
              <a:gd name="connsiteY20" fmla="*/ 177421 h 3007610"/>
              <a:gd name="connsiteX21" fmla="*/ 682924 w 3865288"/>
              <a:gd name="connsiteY21" fmla="*/ 0 h 3007610"/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62094 w 3865288"/>
              <a:gd name="connsiteY20" fmla="*/ 164013 h 3007610"/>
              <a:gd name="connsiteX21" fmla="*/ 682924 w 3865288"/>
              <a:gd name="connsiteY21" fmla="*/ 0 h 300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5288" h="3007610">
                <a:moveTo>
                  <a:pt x="296870" y="263283"/>
                </a:moveTo>
                <a:lnTo>
                  <a:pt x="1229426" y="364513"/>
                </a:lnTo>
                <a:lnTo>
                  <a:pt x="1461439" y="682388"/>
                </a:lnTo>
                <a:lnTo>
                  <a:pt x="2937058" y="854705"/>
                </a:lnTo>
                <a:cubicBezTo>
                  <a:pt x="3245418" y="884374"/>
                  <a:pt x="3271508" y="1057167"/>
                  <a:pt x="3289645" y="1194179"/>
                </a:cubicBezTo>
                <a:lnTo>
                  <a:pt x="3597846" y="3007610"/>
                </a:lnTo>
                <a:lnTo>
                  <a:pt x="346298" y="2636865"/>
                </a:lnTo>
                <a:lnTo>
                  <a:pt x="0" y="502119"/>
                </a:lnTo>
                <a:lnTo>
                  <a:pt x="282628" y="498143"/>
                </a:lnTo>
                <a:lnTo>
                  <a:pt x="296870" y="263283"/>
                </a:lnTo>
                <a:close/>
                <a:moveTo>
                  <a:pt x="682924" y="0"/>
                </a:moveTo>
                <a:lnTo>
                  <a:pt x="1570028" y="109182"/>
                </a:lnTo>
                <a:lnTo>
                  <a:pt x="1829336" y="436728"/>
                </a:lnTo>
                <a:lnTo>
                  <a:pt x="3664960" y="668740"/>
                </a:lnTo>
                <a:cubicBezTo>
                  <a:pt x="3883700" y="698983"/>
                  <a:pt x="3875827" y="816690"/>
                  <a:pt x="3856028" y="1009934"/>
                </a:cubicBezTo>
                <a:lnTo>
                  <a:pt x="3612623" y="3007017"/>
                </a:lnTo>
                <a:lnTo>
                  <a:pt x="3487539" y="1084997"/>
                </a:lnTo>
                <a:cubicBezTo>
                  <a:pt x="3489715" y="954256"/>
                  <a:pt x="3444181" y="835439"/>
                  <a:pt x="3255527" y="812041"/>
                </a:cubicBezTo>
                <a:lnTo>
                  <a:pt x="1651915" y="614149"/>
                </a:lnTo>
                <a:lnTo>
                  <a:pt x="1372136" y="279779"/>
                </a:lnTo>
                <a:lnTo>
                  <a:pt x="662094" y="164013"/>
                </a:lnTo>
                <a:cubicBezTo>
                  <a:pt x="675742" y="104873"/>
                  <a:pt x="669276" y="59140"/>
                  <a:pt x="6829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Down Arrow 1">
            <a:extLst>
              <a:ext uri="{FF2B5EF4-FFF2-40B4-BE49-F238E27FC236}">
                <a16:creationId xmlns:a16="http://schemas.microsoft.com/office/drawing/2014/main" id="{13DFA81C-8A06-48A1-B3A1-5FC88CD3B243}"/>
              </a:ext>
            </a:extLst>
          </p:cNvPr>
          <p:cNvSpPr>
            <a:spLocks noChangeAspect="1"/>
          </p:cNvSpPr>
          <p:nvPr/>
        </p:nvSpPr>
        <p:spPr>
          <a:xfrm>
            <a:off x="4612360" y="3994177"/>
            <a:ext cx="269139" cy="395260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0B81192-FF30-494C-AE36-511FFA8CCA69}"/>
              </a:ext>
            </a:extLst>
          </p:cNvPr>
          <p:cNvGrpSpPr/>
          <p:nvPr/>
        </p:nvGrpSpPr>
        <p:grpSpPr>
          <a:xfrm>
            <a:off x="8077912" y="2632104"/>
            <a:ext cx="3214643" cy="3716680"/>
            <a:chOff x="4125210" y="1802423"/>
            <a:chExt cx="3954428" cy="457199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C1AD90B-E89A-4228-BB5D-32EF4BB96710}"/>
                </a:ext>
              </a:extLst>
            </p:cNvPr>
            <p:cNvGrpSpPr/>
            <p:nvPr/>
          </p:nvGrpSpPr>
          <p:grpSpPr>
            <a:xfrm>
              <a:off x="4125210" y="3947746"/>
              <a:ext cx="3954428" cy="2426676"/>
              <a:chOff x="4125210" y="3947746"/>
              <a:chExt cx="3954428" cy="2426676"/>
            </a:xfrm>
            <a:solidFill>
              <a:schemeClr val="accent4"/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7609D28-DF4B-497D-BE9A-537960EDC953}"/>
                  </a:ext>
                </a:extLst>
              </p:cNvPr>
              <p:cNvSpPr/>
              <p:nvPr/>
            </p:nvSpPr>
            <p:spPr>
              <a:xfrm>
                <a:off x="5803486" y="3947746"/>
                <a:ext cx="597877" cy="11560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26EC58B-864B-49B0-8567-850D52CCD139}"/>
                  </a:ext>
                </a:extLst>
              </p:cNvPr>
              <p:cNvSpPr/>
              <p:nvPr/>
            </p:nvSpPr>
            <p:spPr>
              <a:xfrm>
                <a:off x="4125210" y="4897315"/>
                <a:ext cx="3954428" cy="147710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796397-C9F4-4DA8-B7A6-1349395E5117}"/>
                </a:ext>
              </a:extLst>
            </p:cNvPr>
            <p:cNvSpPr/>
            <p:nvPr/>
          </p:nvSpPr>
          <p:spPr>
            <a:xfrm>
              <a:off x="4580792" y="1802423"/>
              <a:ext cx="3047335" cy="2778367"/>
            </a:xfrm>
            <a:custGeom>
              <a:avLst/>
              <a:gdLst>
                <a:gd name="connsiteX0" fmla="*/ 2686434 w 3047335"/>
                <a:gd name="connsiteY0" fmla="*/ 649222 h 2778367"/>
                <a:gd name="connsiteX1" fmla="*/ 2480724 w 3047335"/>
                <a:gd name="connsiteY1" fmla="*/ 868916 h 2778367"/>
                <a:gd name="connsiteX2" fmla="*/ 2831980 w 3047335"/>
                <a:gd name="connsiteY2" fmla="*/ 868916 h 2778367"/>
                <a:gd name="connsiteX3" fmla="*/ 2831980 w 3047335"/>
                <a:gd name="connsiteY3" fmla="*/ 866747 h 2778367"/>
                <a:gd name="connsiteX4" fmla="*/ 2939658 w 3047335"/>
                <a:gd name="connsiteY4" fmla="*/ 759069 h 2778367"/>
                <a:gd name="connsiteX5" fmla="*/ 2831980 w 3047335"/>
                <a:gd name="connsiteY5" fmla="*/ 651391 h 2778367"/>
                <a:gd name="connsiteX6" fmla="*/ 2831980 w 3047335"/>
                <a:gd name="connsiteY6" fmla="*/ 649222 h 2778367"/>
                <a:gd name="connsiteX7" fmla="*/ 32816 w 3047335"/>
                <a:gd name="connsiteY7" fmla="*/ 0 h 2778367"/>
                <a:gd name="connsiteX8" fmla="*/ 2993848 w 3047335"/>
                <a:gd name="connsiteY8" fmla="*/ 0 h 2778367"/>
                <a:gd name="connsiteX9" fmla="*/ 3026664 w 3047335"/>
                <a:gd name="connsiteY9" fmla="*/ 32816 h 2778367"/>
                <a:gd name="connsiteX10" fmla="*/ 3026664 w 3047335"/>
                <a:gd name="connsiteY10" fmla="*/ 285864 h 2778367"/>
                <a:gd name="connsiteX11" fmla="*/ 3026664 w 3047335"/>
                <a:gd name="connsiteY11" fmla="*/ 290147 h 2778367"/>
                <a:gd name="connsiteX12" fmla="*/ 3022654 w 3047335"/>
                <a:gd name="connsiteY12" fmla="*/ 290147 h 2778367"/>
                <a:gd name="connsiteX13" fmla="*/ 2785226 w 3047335"/>
                <a:gd name="connsiteY13" fmla="*/ 543714 h 2778367"/>
                <a:gd name="connsiteX14" fmla="*/ 2831980 w 3047335"/>
                <a:gd name="connsiteY14" fmla="*/ 543714 h 2778367"/>
                <a:gd name="connsiteX15" fmla="*/ 2834863 w 3047335"/>
                <a:gd name="connsiteY15" fmla="*/ 543714 h 2778367"/>
                <a:gd name="connsiteX16" fmla="*/ 2834863 w 3047335"/>
                <a:gd name="connsiteY16" fmla="*/ 544005 h 2778367"/>
                <a:gd name="connsiteX17" fmla="*/ 2875382 w 3047335"/>
                <a:gd name="connsiteY17" fmla="*/ 548089 h 2778367"/>
                <a:gd name="connsiteX18" fmla="*/ 3047335 w 3047335"/>
                <a:gd name="connsiteY18" fmla="*/ 759069 h 2778367"/>
                <a:gd name="connsiteX19" fmla="*/ 2875382 w 3047335"/>
                <a:gd name="connsiteY19" fmla="*/ 970049 h 2778367"/>
                <a:gd name="connsiteX20" fmla="*/ 2834863 w 3047335"/>
                <a:gd name="connsiteY20" fmla="*/ 974134 h 2778367"/>
                <a:gd name="connsiteX21" fmla="*/ 2834863 w 3047335"/>
                <a:gd name="connsiteY21" fmla="*/ 974424 h 2778367"/>
                <a:gd name="connsiteX22" fmla="*/ 2831980 w 3047335"/>
                <a:gd name="connsiteY22" fmla="*/ 974424 h 2778367"/>
                <a:gd name="connsiteX23" fmla="*/ 2381931 w 3047335"/>
                <a:gd name="connsiteY23" fmla="*/ 974424 h 2778367"/>
                <a:gd name="connsiteX24" fmla="*/ 1891751 w 3047335"/>
                <a:gd name="connsiteY24" fmla="*/ 1497925 h 2778367"/>
                <a:gd name="connsiteX25" fmla="*/ 1891751 w 3047335"/>
                <a:gd name="connsiteY25" fmla="*/ 2250406 h 2778367"/>
                <a:gd name="connsiteX26" fmla="*/ 1142998 w 3047335"/>
                <a:gd name="connsiteY26" fmla="*/ 2778367 h 2778367"/>
                <a:gd name="connsiteX27" fmla="*/ 1142998 w 3047335"/>
                <a:gd name="connsiteY27" fmla="*/ 1506560 h 2778367"/>
                <a:gd name="connsiteX28" fmla="*/ 4010 w 3047335"/>
                <a:gd name="connsiteY28" fmla="*/ 290147 h 2778367"/>
                <a:gd name="connsiteX29" fmla="*/ 0 w 3047335"/>
                <a:gd name="connsiteY29" fmla="*/ 290147 h 2778367"/>
                <a:gd name="connsiteX30" fmla="*/ 0 w 3047335"/>
                <a:gd name="connsiteY30" fmla="*/ 285864 h 2778367"/>
                <a:gd name="connsiteX31" fmla="*/ 0 w 3047335"/>
                <a:gd name="connsiteY31" fmla="*/ 32816 h 2778367"/>
                <a:gd name="connsiteX32" fmla="*/ 32816 w 3047335"/>
                <a:gd name="connsiteY32" fmla="*/ 0 h 277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7335" h="2778367">
                  <a:moveTo>
                    <a:pt x="2686434" y="649222"/>
                  </a:moveTo>
                  <a:lnTo>
                    <a:pt x="2480724" y="868916"/>
                  </a:lnTo>
                  <a:lnTo>
                    <a:pt x="2831980" y="868916"/>
                  </a:lnTo>
                  <a:lnTo>
                    <a:pt x="2831980" y="866747"/>
                  </a:lnTo>
                  <a:cubicBezTo>
                    <a:pt x="2891449" y="866747"/>
                    <a:pt x="2939658" y="818538"/>
                    <a:pt x="2939658" y="759069"/>
                  </a:cubicBezTo>
                  <a:cubicBezTo>
                    <a:pt x="2939658" y="699600"/>
                    <a:pt x="2891449" y="651391"/>
                    <a:pt x="2831980" y="651391"/>
                  </a:cubicBezTo>
                  <a:lnTo>
                    <a:pt x="2831980" y="649222"/>
                  </a:lnTo>
                  <a:close/>
                  <a:moveTo>
                    <a:pt x="32816" y="0"/>
                  </a:moveTo>
                  <a:lnTo>
                    <a:pt x="2993848" y="0"/>
                  </a:lnTo>
                  <a:cubicBezTo>
                    <a:pt x="3011972" y="0"/>
                    <a:pt x="3026664" y="14692"/>
                    <a:pt x="3026664" y="32816"/>
                  </a:cubicBezTo>
                  <a:lnTo>
                    <a:pt x="3026664" y="285864"/>
                  </a:lnTo>
                  <a:lnTo>
                    <a:pt x="3026664" y="290147"/>
                  </a:lnTo>
                  <a:lnTo>
                    <a:pt x="3022654" y="290147"/>
                  </a:lnTo>
                  <a:lnTo>
                    <a:pt x="2785226" y="543714"/>
                  </a:lnTo>
                  <a:lnTo>
                    <a:pt x="2831980" y="543714"/>
                  </a:lnTo>
                  <a:lnTo>
                    <a:pt x="2834863" y="543714"/>
                  </a:lnTo>
                  <a:lnTo>
                    <a:pt x="2834863" y="544005"/>
                  </a:lnTo>
                  <a:lnTo>
                    <a:pt x="2875382" y="548089"/>
                  </a:lnTo>
                  <a:cubicBezTo>
                    <a:pt x="2973515" y="568170"/>
                    <a:pt x="3047335" y="654999"/>
                    <a:pt x="3047335" y="759069"/>
                  </a:cubicBezTo>
                  <a:cubicBezTo>
                    <a:pt x="3047335" y="863139"/>
                    <a:pt x="2973515" y="949968"/>
                    <a:pt x="2875382" y="970049"/>
                  </a:cubicBezTo>
                  <a:lnTo>
                    <a:pt x="2834863" y="974134"/>
                  </a:lnTo>
                  <a:lnTo>
                    <a:pt x="2834863" y="974424"/>
                  </a:lnTo>
                  <a:lnTo>
                    <a:pt x="2831980" y="974424"/>
                  </a:lnTo>
                  <a:lnTo>
                    <a:pt x="2381931" y="974424"/>
                  </a:lnTo>
                  <a:lnTo>
                    <a:pt x="1891751" y="1497925"/>
                  </a:lnTo>
                  <a:lnTo>
                    <a:pt x="1891751" y="2250406"/>
                  </a:lnTo>
                  <a:lnTo>
                    <a:pt x="1142998" y="2778367"/>
                  </a:lnTo>
                  <a:lnTo>
                    <a:pt x="1142998" y="1506560"/>
                  </a:lnTo>
                  <a:lnTo>
                    <a:pt x="4010" y="290147"/>
                  </a:lnTo>
                  <a:lnTo>
                    <a:pt x="0" y="290147"/>
                  </a:lnTo>
                  <a:lnTo>
                    <a:pt x="0" y="285864"/>
                  </a:lnTo>
                  <a:lnTo>
                    <a:pt x="0" y="32816"/>
                  </a:lnTo>
                  <a:cubicBezTo>
                    <a:pt x="0" y="14692"/>
                    <a:pt x="14692" y="0"/>
                    <a:pt x="3281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9FE859-E196-4C40-BDDE-310CA193082D}"/>
                </a:ext>
              </a:extLst>
            </p:cNvPr>
            <p:cNvSpPr/>
            <p:nvPr/>
          </p:nvSpPr>
          <p:spPr>
            <a:xfrm>
              <a:off x="4580792" y="1987062"/>
              <a:ext cx="3026664" cy="1055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C18A593-ECF3-4E92-9EF2-602A60375A09}"/>
              </a:ext>
            </a:extLst>
          </p:cNvPr>
          <p:cNvSpPr txBox="1"/>
          <p:nvPr/>
        </p:nvSpPr>
        <p:spPr>
          <a:xfrm>
            <a:off x="8531550" y="0"/>
            <a:ext cx="2307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>
                <a:solidFill>
                  <a:schemeClr val="accent2"/>
                </a:solidFill>
                <a:cs typeface="Arial" pitchFamily="34" charset="0"/>
              </a:rPr>
              <a:t>10100110100100001010100111101110110110110101010000111001010110010101001110101000101010001011010110110110100010101110001010100010100010111010110001001101001101001000010101001111011101101101101010100001110010101100101010011101010001010100010110101101101101001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77C753-3D96-4004-912A-B046B24A8E76}"/>
              </a:ext>
            </a:extLst>
          </p:cNvPr>
          <p:cNvGrpSpPr/>
          <p:nvPr/>
        </p:nvGrpSpPr>
        <p:grpSpPr>
          <a:xfrm>
            <a:off x="649703" y="318498"/>
            <a:ext cx="5285657" cy="2092881"/>
            <a:chOff x="4244163" y="1645867"/>
            <a:chExt cx="5285657" cy="209288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37072D-EA0A-4A85-8662-CCACF8FC4125}"/>
                </a:ext>
              </a:extLst>
            </p:cNvPr>
            <p:cNvSpPr txBox="1"/>
            <p:nvPr/>
          </p:nvSpPr>
          <p:spPr>
            <a:xfrm>
              <a:off x="5792960" y="1923770"/>
              <a:ext cx="373686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dirty="0">
                  <a:solidFill>
                    <a:schemeClr val="accent2"/>
                  </a:solidFill>
                  <a:latin typeface="Arial Black" panose="020B0A04020102020204" pitchFamily="34" charset="0"/>
                  <a:cs typeface="Arial" pitchFamily="34" charset="0"/>
                </a:rPr>
                <a:t>IG DATA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37101-C539-492B-81E3-7F9CBE9A0A06}"/>
                </a:ext>
              </a:extLst>
            </p:cNvPr>
            <p:cNvSpPr txBox="1"/>
            <p:nvPr/>
          </p:nvSpPr>
          <p:spPr>
            <a:xfrm>
              <a:off x="5792959" y="2681288"/>
              <a:ext cx="373686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4000" b="1" dirty="0">
                  <a:solidFill>
                    <a:schemeClr val="accent4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rial" pitchFamily="34" charset="0"/>
                </a:rPr>
                <a:t>TEMPLATE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89951B-B1B6-4349-9D17-20E5DC324838}"/>
                </a:ext>
              </a:extLst>
            </p:cNvPr>
            <p:cNvSpPr txBox="1"/>
            <p:nvPr/>
          </p:nvSpPr>
          <p:spPr>
            <a:xfrm>
              <a:off x="4244163" y="1645867"/>
              <a:ext cx="1428068" cy="20928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3000" b="1" dirty="0">
                  <a:solidFill>
                    <a:schemeClr val="accent2"/>
                  </a:solidFill>
                  <a:latin typeface="Arial Black" panose="020B0A04020102020204" pitchFamily="34" charset="0"/>
                  <a:ea typeface="Adobe Song Std L" panose="02020300000000000000" pitchFamily="18" charset="-128"/>
                  <a:cs typeface="Arial" pitchFamily="34" charset="0"/>
                </a:rPr>
                <a:t>B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08E7E78-07F8-4FB7-B7AF-ECEF4F7DF126}"/>
              </a:ext>
            </a:extLst>
          </p:cNvPr>
          <p:cNvSpPr txBox="1"/>
          <p:nvPr/>
        </p:nvSpPr>
        <p:spPr>
          <a:xfrm>
            <a:off x="408719" y="2738160"/>
            <a:ext cx="224132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5897CB-6845-4EE8-BDC0-C73C7F25E6D9}"/>
              </a:ext>
            </a:extLst>
          </p:cNvPr>
          <p:cNvSpPr txBox="1"/>
          <p:nvPr/>
        </p:nvSpPr>
        <p:spPr>
          <a:xfrm>
            <a:off x="3066795" y="2538106"/>
            <a:ext cx="39469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400" dirty="0">
                <a:cs typeface="Arial" pitchFamily="34" charset="0"/>
              </a:rPr>
              <a:t>Easy to change colors, photos and Text. 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C9908C-F377-4620-A71C-7D5AF49E1042}"/>
              </a:ext>
            </a:extLst>
          </p:cNvPr>
          <p:cNvGrpSpPr/>
          <p:nvPr/>
        </p:nvGrpSpPr>
        <p:grpSpPr>
          <a:xfrm>
            <a:off x="862012" y="5191314"/>
            <a:ext cx="2715078" cy="1107996"/>
            <a:chOff x="5889060" y="3872747"/>
            <a:chExt cx="2527679" cy="11079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6CC3398-A277-4A9B-98EB-21694AC69F21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6C189DE-6D10-48E4-94AE-D82D5EE4D28F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9E099D-A16D-498A-8E37-18A751FEB3AB}"/>
              </a:ext>
            </a:extLst>
          </p:cNvPr>
          <p:cNvGrpSpPr/>
          <p:nvPr/>
        </p:nvGrpSpPr>
        <p:grpSpPr>
          <a:xfrm>
            <a:off x="4298710" y="5191314"/>
            <a:ext cx="2715078" cy="1107996"/>
            <a:chOff x="5889060" y="3872747"/>
            <a:chExt cx="2527679" cy="11079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C050DF-7539-4970-ADFC-0A936A03F9B8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FEF473-37B1-48A4-B1EB-9E6463D4BB23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3D5DD2F-03B9-4451-BD92-02FB72360C04}"/>
              </a:ext>
            </a:extLst>
          </p:cNvPr>
          <p:cNvSpPr txBox="1"/>
          <p:nvPr/>
        </p:nvSpPr>
        <p:spPr>
          <a:xfrm>
            <a:off x="8386419" y="5456009"/>
            <a:ext cx="2597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BIG DATA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D84FB-B9AD-451C-B829-31C0171022DC}"/>
              </a:ext>
            </a:extLst>
          </p:cNvPr>
          <p:cNvSpPr/>
          <p:nvPr/>
        </p:nvSpPr>
        <p:spPr>
          <a:xfrm>
            <a:off x="0" y="2881510"/>
            <a:ext cx="12192000" cy="2056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76A8B0-F0B1-42BF-8A04-031CD38047D4}"/>
              </a:ext>
            </a:extLst>
          </p:cNvPr>
          <p:cNvSpPr/>
          <p:nvPr/>
        </p:nvSpPr>
        <p:spPr>
          <a:xfrm>
            <a:off x="1040349" y="2258017"/>
            <a:ext cx="1260000" cy="12600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91A248-0092-4FFA-9BC8-2BB7FCCE3FA7}"/>
              </a:ext>
            </a:extLst>
          </p:cNvPr>
          <p:cNvSpPr/>
          <p:nvPr/>
        </p:nvSpPr>
        <p:spPr>
          <a:xfrm>
            <a:off x="1040349" y="4264854"/>
            <a:ext cx="1260000" cy="1260000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Plus 7">
            <a:extLst>
              <a:ext uri="{FF2B5EF4-FFF2-40B4-BE49-F238E27FC236}">
                <a16:creationId xmlns:a16="http://schemas.microsoft.com/office/drawing/2014/main" id="{11C3043C-D25A-43CF-AD35-55248B7A5FB6}"/>
              </a:ext>
            </a:extLst>
          </p:cNvPr>
          <p:cNvSpPr/>
          <p:nvPr/>
        </p:nvSpPr>
        <p:spPr>
          <a:xfrm>
            <a:off x="1321126" y="3534320"/>
            <a:ext cx="698446" cy="698446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CD7FC-BBF6-4FDA-AE2A-B92608B25595}"/>
              </a:ext>
            </a:extLst>
          </p:cNvPr>
          <p:cNvSpPr/>
          <p:nvPr/>
        </p:nvSpPr>
        <p:spPr>
          <a:xfrm>
            <a:off x="3888020" y="2757507"/>
            <a:ext cx="2304256" cy="2304256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09E9A-1E34-43B3-98EB-0F9EA7527CD5}"/>
              </a:ext>
            </a:extLst>
          </p:cNvPr>
          <p:cNvSpPr txBox="1"/>
          <p:nvPr/>
        </p:nvSpPr>
        <p:spPr>
          <a:xfrm>
            <a:off x="6844592" y="2992401"/>
            <a:ext cx="45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  <a:cs typeface="Arial" pitchFamily="34" charset="0"/>
              </a:rPr>
              <a:t>Simple</a:t>
            </a:r>
          </a:p>
          <a:p>
            <a:r>
              <a:rPr lang="en-US" altLang="ko-KR" sz="2800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4C05D-D04F-49D5-9FE0-663ACF7F82B8}"/>
              </a:ext>
            </a:extLst>
          </p:cNvPr>
          <p:cNvSpPr txBox="1"/>
          <p:nvPr/>
        </p:nvSpPr>
        <p:spPr>
          <a:xfrm>
            <a:off x="6844592" y="3902374"/>
            <a:ext cx="45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400" dirty="0">
                <a:solidFill>
                  <a:schemeClr val="bg1"/>
                </a:solidFill>
              </a:rPr>
              <a:t>Get a modern PowerPoint  Presentation that is beautifully designed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Equal 10">
            <a:extLst>
              <a:ext uri="{FF2B5EF4-FFF2-40B4-BE49-F238E27FC236}">
                <a16:creationId xmlns:a16="http://schemas.microsoft.com/office/drawing/2014/main" id="{CE62953F-05A7-46F6-9AD3-7BC00397F0F2}"/>
              </a:ext>
            </a:extLst>
          </p:cNvPr>
          <p:cNvSpPr/>
          <p:nvPr/>
        </p:nvSpPr>
        <p:spPr>
          <a:xfrm>
            <a:off x="2626307" y="3559999"/>
            <a:ext cx="647088" cy="647088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6D2BC-9E0C-498C-890B-EB242CB1C671}"/>
              </a:ext>
            </a:extLst>
          </p:cNvPr>
          <p:cNvSpPr txBox="1"/>
          <p:nvPr/>
        </p:nvSpPr>
        <p:spPr>
          <a:xfrm>
            <a:off x="3888020" y="4085743"/>
            <a:ext cx="2304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DC50C0-6694-4C3B-B598-1ECAE5295725}"/>
              </a:ext>
            </a:extLst>
          </p:cNvPr>
          <p:cNvGrpSpPr/>
          <p:nvPr/>
        </p:nvGrpSpPr>
        <p:grpSpPr>
          <a:xfrm>
            <a:off x="2699460" y="5464000"/>
            <a:ext cx="3918658" cy="765176"/>
            <a:chOff x="539552" y="3029577"/>
            <a:chExt cx="1872208" cy="76517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ABF9A0-FD1B-4FF5-AF08-64CAC0DAB602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5BDF3A-E368-43F6-996D-78E1E39DBE4B}"/>
                </a:ext>
              </a:extLst>
            </p:cNvPr>
            <p:cNvSpPr txBox="1"/>
            <p:nvPr/>
          </p:nvSpPr>
          <p:spPr>
            <a:xfrm>
              <a:off x="539552" y="3029577"/>
              <a:ext cx="18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65705F-ED8E-4741-82FB-D53FEC113030}"/>
              </a:ext>
            </a:extLst>
          </p:cNvPr>
          <p:cNvGrpSpPr/>
          <p:nvPr/>
        </p:nvGrpSpPr>
        <p:grpSpPr>
          <a:xfrm>
            <a:off x="2699460" y="1733438"/>
            <a:ext cx="3918658" cy="765176"/>
            <a:chOff x="539552" y="3029577"/>
            <a:chExt cx="1872208" cy="76517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979102-0D54-4D67-BA49-77478B00AE61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282F9B-49CE-44E9-B681-A6968AD3CDB2}"/>
                </a:ext>
              </a:extLst>
            </p:cNvPr>
            <p:cNvSpPr txBox="1"/>
            <p:nvPr/>
          </p:nvSpPr>
          <p:spPr>
            <a:xfrm>
              <a:off x="539552" y="3029577"/>
              <a:ext cx="18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8" name="Elbow Connector 5">
            <a:extLst>
              <a:ext uri="{FF2B5EF4-FFF2-40B4-BE49-F238E27FC236}">
                <a16:creationId xmlns:a16="http://schemas.microsoft.com/office/drawing/2014/main" id="{25748B69-F2A2-465E-93D4-D05B462A16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70914" y="2042017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0">
            <a:extLst>
              <a:ext uri="{FF2B5EF4-FFF2-40B4-BE49-F238E27FC236}">
                <a16:creationId xmlns:a16="http://schemas.microsoft.com/office/drawing/2014/main" id="{8DC464EE-73A5-44AB-898A-A504387F7F06}"/>
              </a:ext>
            </a:extLst>
          </p:cNvPr>
          <p:cNvCxnSpPr>
            <a:cxnSpLocks/>
          </p:cNvCxnSpPr>
          <p:nvPr/>
        </p:nvCxnSpPr>
        <p:spPr>
          <a:xfrm rot="10800000">
            <a:off x="1670914" y="5599808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BA2410-C723-4070-990F-1282CFD799D6}"/>
              </a:ext>
            </a:extLst>
          </p:cNvPr>
          <p:cNvGrpSpPr/>
          <p:nvPr/>
        </p:nvGrpSpPr>
        <p:grpSpPr>
          <a:xfrm>
            <a:off x="4477067" y="3197243"/>
            <a:ext cx="1130986" cy="819601"/>
            <a:chOff x="4477067" y="3197243"/>
            <a:chExt cx="1130986" cy="81960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D260C83-32FD-496F-8C4D-92D48786695E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458E74F4-41C7-4566-881E-BFAA6B9CF9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C3C5121-DB56-460A-A7AD-77A470ABD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01C540E-B5C5-4480-8616-0C568DD6D73B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10895" cy="440572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73ED9AF-C08E-496D-9EEC-07DFC1BE76D0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43" name="Connector: Elbow 42">
                <a:extLst>
                  <a:ext uri="{FF2B5EF4-FFF2-40B4-BE49-F238E27FC236}">
                    <a16:creationId xmlns:a16="http://schemas.microsoft.com/office/drawing/2014/main" id="{C7C64C34-99A6-45DA-9E14-2CD7DDCAF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795A60D3-D176-4625-A6B3-D87090CC0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45AE3C0-CFA2-4EB2-87C2-5927435853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197243"/>
              <a:ext cx="936188" cy="504402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46" name="Freeform 38">
            <a:extLst>
              <a:ext uri="{FF2B5EF4-FFF2-40B4-BE49-F238E27FC236}">
                <a16:creationId xmlns:a16="http://schemas.microsoft.com/office/drawing/2014/main" id="{EF8CD064-05F2-4945-B8DC-A9F56B3C92CD}"/>
              </a:ext>
            </a:extLst>
          </p:cNvPr>
          <p:cNvSpPr>
            <a:spLocks noChangeAspect="1"/>
          </p:cNvSpPr>
          <p:nvPr/>
        </p:nvSpPr>
        <p:spPr>
          <a:xfrm>
            <a:off x="1412003" y="2661773"/>
            <a:ext cx="521208" cy="405555"/>
          </a:xfrm>
          <a:custGeom>
            <a:avLst/>
            <a:gdLst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88910 w 3865288"/>
              <a:gd name="connsiteY20" fmla="*/ 177421 h 3007610"/>
              <a:gd name="connsiteX21" fmla="*/ 682924 w 3865288"/>
              <a:gd name="connsiteY21" fmla="*/ 0 h 3007610"/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62094 w 3865288"/>
              <a:gd name="connsiteY20" fmla="*/ 164013 h 3007610"/>
              <a:gd name="connsiteX21" fmla="*/ 682924 w 3865288"/>
              <a:gd name="connsiteY21" fmla="*/ 0 h 300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5288" h="3007610">
                <a:moveTo>
                  <a:pt x="296870" y="263283"/>
                </a:moveTo>
                <a:lnTo>
                  <a:pt x="1229426" y="364513"/>
                </a:lnTo>
                <a:lnTo>
                  <a:pt x="1461439" y="682388"/>
                </a:lnTo>
                <a:lnTo>
                  <a:pt x="2937058" y="854705"/>
                </a:lnTo>
                <a:cubicBezTo>
                  <a:pt x="3245418" y="884374"/>
                  <a:pt x="3271508" y="1057167"/>
                  <a:pt x="3289645" y="1194179"/>
                </a:cubicBezTo>
                <a:lnTo>
                  <a:pt x="3597846" y="3007610"/>
                </a:lnTo>
                <a:lnTo>
                  <a:pt x="346298" y="2636865"/>
                </a:lnTo>
                <a:lnTo>
                  <a:pt x="0" y="502119"/>
                </a:lnTo>
                <a:lnTo>
                  <a:pt x="282628" y="498143"/>
                </a:lnTo>
                <a:lnTo>
                  <a:pt x="296870" y="263283"/>
                </a:lnTo>
                <a:close/>
                <a:moveTo>
                  <a:pt x="682924" y="0"/>
                </a:moveTo>
                <a:lnTo>
                  <a:pt x="1570028" y="109182"/>
                </a:lnTo>
                <a:lnTo>
                  <a:pt x="1829336" y="436728"/>
                </a:lnTo>
                <a:lnTo>
                  <a:pt x="3664960" y="668740"/>
                </a:lnTo>
                <a:cubicBezTo>
                  <a:pt x="3883700" y="698983"/>
                  <a:pt x="3875827" y="816690"/>
                  <a:pt x="3856028" y="1009934"/>
                </a:cubicBezTo>
                <a:lnTo>
                  <a:pt x="3612623" y="3007017"/>
                </a:lnTo>
                <a:lnTo>
                  <a:pt x="3487539" y="1084997"/>
                </a:lnTo>
                <a:cubicBezTo>
                  <a:pt x="3489715" y="954256"/>
                  <a:pt x="3444181" y="835439"/>
                  <a:pt x="3255527" y="812041"/>
                </a:cubicBezTo>
                <a:lnTo>
                  <a:pt x="1651915" y="614149"/>
                </a:lnTo>
                <a:lnTo>
                  <a:pt x="1372136" y="279779"/>
                </a:lnTo>
                <a:lnTo>
                  <a:pt x="662094" y="164013"/>
                </a:lnTo>
                <a:cubicBezTo>
                  <a:pt x="675742" y="104873"/>
                  <a:pt x="669276" y="59140"/>
                  <a:pt x="6829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Frame 1">
            <a:extLst>
              <a:ext uri="{FF2B5EF4-FFF2-40B4-BE49-F238E27FC236}">
                <a16:creationId xmlns:a16="http://schemas.microsoft.com/office/drawing/2014/main" id="{409C3248-AD02-42DD-A6C2-4FDE7ABC84F2}"/>
              </a:ext>
            </a:extLst>
          </p:cNvPr>
          <p:cNvSpPr>
            <a:spLocks noChangeAspect="1"/>
          </p:cNvSpPr>
          <p:nvPr/>
        </p:nvSpPr>
        <p:spPr>
          <a:xfrm>
            <a:off x="1409745" y="4641332"/>
            <a:ext cx="521208" cy="521208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85998A-6041-49BE-90FA-586136FDB22E}"/>
              </a:ext>
            </a:extLst>
          </p:cNvPr>
          <p:cNvGrpSpPr/>
          <p:nvPr/>
        </p:nvGrpSpPr>
        <p:grpSpPr>
          <a:xfrm>
            <a:off x="6421075" y="2450892"/>
            <a:ext cx="5316416" cy="1736505"/>
            <a:chOff x="3581399" y="426402"/>
            <a:chExt cx="5316416" cy="173650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9F86E72-D65A-4618-931B-E420DE1A40F4}"/>
                </a:ext>
              </a:extLst>
            </p:cNvPr>
            <p:cNvGrpSpPr/>
            <p:nvPr/>
          </p:nvGrpSpPr>
          <p:grpSpPr>
            <a:xfrm>
              <a:off x="6383214" y="426402"/>
              <a:ext cx="2514601" cy="1736505"/>
              <a:chOff x="6031523" y="778095"/>
              <a:chExt cx="2514601" cy="173650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63C60C7-31E3-451F-BBAC-B4FFEC011450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7689921-2E17-4F00-BCB9-4EDB826B4B20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529840-06F4-4205-9C67-82E92D557453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7B91C6-F41D-4522-99E7-68D24954BA22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You can simply impress your audience and add a unique zing and appeal to your Presentations. Easy to change colors, photos and Text.   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84E826-761C-4980-9B99-1CF80CB73AD0}"/>
                </a:ext>
              </a:extLst>
            </p:cNvPr>
            <p:cNvGrpSpPr/>
            <p:nvPr/>
          </p:nvGrpSpPr>
          <p:grpSpPr>
            <a:xfrm>
              <a:off x="3581399" y="426402"/>
              <a:ext cx="2514601" cy="1736505"/>
              <a:chOff x="6031523" y="778095"/>
              <a:chExt cx="2514601" cy="173650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B29D82-6A98-463D-A002-35875D32DB85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2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D05618F-4A57-444D-B8D3-B562EB3A9094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B999AF-AD38-492F-ADD7-B8ACCC68292B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FE65E0-C83B-49FE-A097-74C60F79CC69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You can simply impress your audience and add a unique zing and appeal to your Presentations. Easy to change colors, photos and Text.   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52E615-AF19-4E1B-B7D5-05E689EC3B54}"/>
              </a:ext>
            </a:extLst>
          </p:cNvPr>
          <p:cNvGrpSpPr/>
          <p:nvPr/>
        </p:nvGrpSpPr>
        <p:grpSpPr>
          <a:xfrm>
            <a:off x="4114560" y="391306"/>
            <a:ext cx="5316416" cy="1736505"/>
            <a:chOff x="6383214" y="2450892"/>
            <a:chExt cx="5316416" cy="173650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A5B5C5-70DB-40D6-8159-0733660FD818}"/>
                </a:ext>
              </a:extLst>
            </p:cNvPr>
            <p:cNvGrpSpPr/>
            <p:nvPr/>
          </p:nvGrpSpPr>
          <p:grpSpPr>
            <a:xfrm>
              <a:off x="9185029" y="2450892"/>
              <a:ext cx="2514601" cy="1736505"/>
              <a:chOff x="6031523" y="778095"/>
              <a:chExt cx="2514601" cy="173650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C04C95E-CE4D-4872-AD43-842FE593C991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E925DAC-9DC7-4015-85D7-8EA0F3FD4AC5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17EC30-FAF4-4BEF-8D30-052BAAE76070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424E76-DB0B-44E0-951A-219996937979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You can simply impress your audience and add a unique zing and appeal to your Presentations. Easy to change colors, photos and Text.   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6AAE7A2-6345-41B3-81CB-7B027A0DD739}"/>
                </a:ext>
              </a:extLst>
            </p:cNvPr>
            <p:cNvGrpSpPr/>
            <p:nvPr/>
          </p:nvGrpSpPr>
          <p:grpSpPr>
            <a:xfrm>
              <a:off x="6383214" y="2450892"/>
              <a:ext cx="2514601" cy="1736505"/>
              <a:chOff x="6031523" y="778095"/>
              <a:chExt cx="2514601" cy="173650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4823C5-AAD3-4FB3-A25D-C238181A022C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5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9426DEA-E145-4CB5-A124-03449CFBB3D2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FB5B5-FA64-4BEE-B753-0656AB389907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C24BE7-F4B7-4B22-90D0-D58085FC6A1F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You can simply impress your audience and add a unique zing and appeal to your Presentations. Easy to change colors, photos and Text.   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A3D444-F46D-4F17-BF36-04EA53966BBC}"/>
              </a:ext>
            </a:extLst>
          </p:cNvPr>
          <p:cNvGrpSpPr/>
          <p:nvPr/>
        </p:nvGrpSpPr>
        <p:grpSpPr>
          <a:xfrm>
            <a:off x="9243881" y="4475382"/>
            <a:ext cx="2514601" cy="1736505"/>
            <a:chOff x="6031523" y="778095"/>
            <a:chExt cx="2514601" cy="173650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39C1B5F-C69F-4D54-848C-986E7863A7C5}"/>
                </a:ext>
              </a:extLst>
            </p:cNvPr>
            <p:cNvSpPr/>
            <p:nvPr/>
          </p:nvSpPr>
          <p:spPr>
            <a:xfrm>
              <a:off x="6383216" y="931985"/>
              <a:ext cx="2162908" cy="1582615"/>
            </a:xfrm>
            <a:prstGeom prst="rect">
              <a:avLst/>
            </a:prstGeom>
            <a:solidFill>
              <a:schemeClr val="accent5">
                <a:alpha val="7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238E599-161B-4F61-9D1D-C35A0B315FFE}"/>
                </a:ext>
              </a:extLst>
            </p:cNvPr>
            <p:cNvSpPr/>
            <p:nvPr/>
          </p:nvSpPr>
          <p:spPr>
            <a:xfrm>
              <a:off x="6031523" y="778095"/>
              <a:ext cx="1582615" cy="391282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0429A5-1862-442C-8D18-0BA19DD329D4}"/>
                </a:ext>
              </a:extLst>
            </p:cNvPr>
            <p:cNvSpPr txBox="1"/>
            <p:nvPr/>
          </p:nvSpPr>
          <p:spPr>
            <a:xfrm>
              <a:off x="6090375" y="819848"/>
              <a:ext cx="1464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22E9A4-E343-4B40-B83F-48C3AC84D9C8}"/>
                </a:ext>
              </a:extLst>
            </p:cNvPr>
            <p:cNvSpPr txBox="1"/>
            <p:nvPr/>
          </p:nvSpPr>
          <p:spPr>
            <a:xfrm>
              <a:off x="6525936" y="1219970"/>
              <a:ext cx="18774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A153A9F-2C4A-45AC-A502-A09FD356C802}"/>
              </a:ext>
            </a:extLst>
          </p:cNvPr>
          <p:cNvSpPr txBox="1"/>
          <p:nvPr/>
        </p:nvSpPr>
        <p:spPr>
          <a:xfrm>
            <a:off x="576238" y="4281479"/>
            <a:ext cx="5334882" cy="203132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We Create</a:t>
            </a:r>
          </a:p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Quality Professional </a:t>
            </a:r>
          </a:p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PPT Presentation</a:t>
            </a:r>
            <a:endParaRPr lang="ko-KR" alt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8" name="사각형: 둥근 위쪽 모서리 6">
            <a:extLst>
              <a:ext uri="{FF2B5EF4-FFF2-40B4-BE49-F238E27FC236}">
                <a16:creationId xmlns:a16="http://schemas.microsoft.com/office/drawing/2014/main" id="{3026C100-ED2A-40B3-BC3C-64457022A353}"/>
              </a:ext>
            </a:extLst>
          </p:cNvPr>
          <p:cNvSpPr/>
          <p:nvPr/>
        </p:nvSpPr>
        <p:spPr>
          <a:xfrm rot="16200000">
            <a:off x="2671330" y="68088"/>
            <a:ext cx="1062000" cy="4550562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" name="사각형: 둥근 위쪽 모서리 38">
            <a:extLst>
              <a:ext uri="{FF2B5EF4-FFF2-40B4-BE49-F238E27FC236}">
                <a16:creationId xmlns:a16="http://schemas.microsoft.com/office/drawing/2014/main" id="{51A5E2EF-2D4C-49B0-9A03-ABCBC3A7A7BF}"/>
              </a:ext>
            </a:extLst>
          </p:cNvPr>
          <p:cNvSpPr/>
          <p:nvPr/>
        </p:nvSpPr>
        <p:spPr>
          <a:xfrm rot="16200000">
            <a:off x="2315238" y="1484089"/>
            <a:ext cx="1062000" cy="3838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" name="사각형: 둥근 위쪽 모서리 39">
            <a:extLst>
              <a:ext uri="{FF2B5EF4-FFF2-40B4-BE49-F238E27FC236}">
                <a16:creationId xmlns:a16="http://schemas.microsoft.com/office/drawing/2014/main" id="{DB470CCE-EA37-4123-8409-E0A59D87898A}"/>
              </a:ext>
            </a:extLst>
          </p:cNvPr>
          <p:cNvSpPr/>
          <p:nvPr/>
        </p:nvSpPr>
        <p:spPr>
          <a:xfrm rot="16200000">
            <a:off x="2315238" y="2544003"/>
            <a:ext cx="1062000" cy="3838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1" name="사각형: 둥근 위쪽 모서리 40">
            <a:extLst>
              <a:ext uri="{FF2B5EF4-FFF2-40B4-BE49-F238E27FC236}">
                <a16:creationId xmlns:a16="http://schemas.microsoft.com/office/drawing/2014/main" id="{0F7F6B50-3FE2-49A2-8584-CBEC5019D9C8}"/>
              </a:ext>
            </a:extLst>
          </p:cNvPr>
          <p:cNvSpPr/>
          <p:nvPr/>
        </p:nvSpPr>
        <p:spPr>
          <a:xfrm rot="16200000">
            <a:off x="2315238" y="3603917"/>
            <a:ext cx="1062000" cy="3838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6E05ED-7DA0-43EB-8EAE-56B1B6228928}"/>
              </a:ext>
            </a:extLst>
          </p:cNvPr>
          <p:cNvSpPr/>
          <p:nvPr/>
        </p:nvSpPr>
        <p:spPr>
          <a:xfrm>
            <a:off x="1045622" y="1911367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FBD13E9-A172-4DAC-9631-430D98F55DB7}"/>
              </a:ext>
            </a:extLst>
          </p:cNvPr>
          <p:cNvSpPr/>
          <p:nvPr/>
        </p:nvSpPr>
        <p:spPr>
          <a:xfrm>
            <a:off x="1045622" y="2971282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75AC148-D905-4EA7-900B-6BED5651B17B}"/>
              </a:ext>
            </a:extLst>
          </p:cNvPr>
          <p:cNvSpPr/>
          <p:nvPr/>
        </p:nvSpPr>
        <p:spPr>
          <a:xfrm>
            <a:off x="1045622" y="4031195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52613B-A7E9-4633-997A-755AB0C4A0FA}"/>
              </a:ext>
            </a:extLst>
          </p:cNvPr>
          <p:cNvSpPr/>
          <p:nvPr/>
        </p:nvSpPr>
        <p:spPr>
          <a:xfrm>
            <a:off x="1045622" y="5091109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C18EE43C-47E2-425E-97DA-7BDD760A8953}"/>
              </a:ext>
            </a:extLst>
          </p:cNvPr>
          <p:cNvSpPr>
            <a:spLocks noChangeAspect="1"/>
          </p:cNvSpPr>
          <p:nvPr/>
        </p:nvSpPr>
        <p:spPr>
          <a:xfrm>
            <a:off x="1297075" y="3250789"/>
            <a:ext cx="369682" cy="32400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Donut 15">
            <a:extLst>
              <a:ext uri="{FF2B5EF4-FFF2-40B4-BE49-F238E27FC236}">
                <a16:creationId xmlns:a16="http://schemas.microsoft.com/office/drawing/2014/main" id="{7D8272BD-A7D4-43DF-8FD6-A214B6E90E9D}"/>
              </a:ext>
            </a:extLst>
          </p:cNvPr>
          <p:cNvSpPr/>
          <p:nvPr/>
        </p:nvSpPr>
        <p:spPr>
          <a:xfrm>
            <a:off x="1296161" y="4276645"/>
            <a:ext cx="363163" cy="360634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4" name="Rectangle 15">
            <a:extLst>
              <a:ext uri="{FF2B5EF4-FFF2-40B4-BE49-F238E27FC236}">
                <a16:creationId xmlns:a16="http://schemas.microsoft.com/office/drawing/2014/main" id="{23D6B7AB-D027-4975-8608-9FFB56A878C2}"/>
              </a:ext>
            </a:extLst>
          </p:cNvPr>
          <p:cNvSpPr/>
          <p:nvPr/>
        </p:nvSpPr>
        <p:spPr>
          <a:xfrm>
            <a:off x="1306098" y="2162165"/>
            <a:ext cx="343090" cy="357392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45" name="Isosceles Triangle 41">
            <a:extLst>
              <a:ext uri="{FF2B5EF4-FFF2-40B4-BE49-F238E27FC236}">
                <a16:creationId xmlns:a16="http://schemas.microsoft.com/office/drawing/2014/main" id="{CDBBEB24-1186-42FE-B688-5DEAFDFE277E}"/>
              </a:ext>
            </a:extLst>
          </p:cNvPr>
          <p:cNvSpPr>
            <a:spLocks noChangeAspect="1"/>
          </p:cNvSpPr>
          <p:nvPr/>
        </p:nvSpPr>
        <p:spPr>
          <a:xfrm>
            <a:off x="1352312" y="5343109"/>
            <a:ext cx="250621" cy="360000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B7492B-F371-4491-A6FF-642C09358ADE}"/>
              </a:ext>
            </a:extLst>
          </p:cNvPr>
          <p:cNvSpPr/>
          <p:nvPr/>
        </p:nvSpPr>
        <p:spPr>
          <a:xfrm>
            <a:off x="4453904" y="4994574"/>
            <a:ext cx="838200" cy="1104900"/>
          </a:xfrm>
          <a:custGeom>
            <a:avLst/>
            <a:gdLst>
              <a:gd name="connsiteX0" fmla="*/ 117521 w 838200"/>
              <a:gd name="connsiteY0" fmla="*/ 577215 h 1104900"/>
              <a:gd name="connsiteX1" fmla="*/ 29891 w 838200"/>
              <a:gd name="connsiteY1" fmla="*/ 904875 h 1104900"/>
              <a:gd name="connsiteX2" fmla="*/ 7984 w 838200"/>
              <a:gd name="connsiteY2" fmla="*/ 949643 h 1104900"/>
              <a:gd name="connsiteX3" fmla="*/ 90851 w 838200"/>
              <a:gd name="connsiteY3" fmla="*/ 1094423 h 1104900"/>
              <a:gd name="connsiteX4" fmla="*/ 192769 w 838200"/>
              <a:gd name="connsiteY4" fmla="*/ 1097280 h 1104900"/>
              <a:gd name="connsiteX5" fmla="*/ 492806 w 838200"/>
              <a:gd name="connsiteY5" fmla="*/ 1102995 h 1104900"/>
              <a:gd name="connsiteX6" fmla="*/ 526144 w 838200"/>
              <a:gd name="connsiteY6" fmla="*/ 1105853 h 1104900"/>
              <a:gd name="connsiteX7" fmla="*/ 570912 w 838200"/>
              <a:gd name="connsiteY7" fmla="*/ 1061085 h 1104900"/>
              <a:gd name="connsiteX8" fmla="*/ 605202 w 838200"/>
              <a:gd name="connsiteY8" fmla="*/ 1031557 h 1104900"/>
              <a:gd name="connsiteX9" fmla="*/ 773794 w 838200"/>
              <a:gd name="connsiteY9" fmla="*/ 1045845 h 1104900"/>
              <a:gd name="connsiteX10" fmla="*/ 841421 w 838200"/>
              <a:gd name="connsiteY10" fmla="*/ 1002983 h 1104900"/>
              <a:gd name="connsiteX11" fmla="*/ 789987 w 838200"/>
              <a:gd name="connsiteY11" fmla="*/ 919163 h 1104900"/>
              <a:gd name="connsiteX12" fmla="*/ 720454 w 838200"/>
              <a:gd name="connsiteY12" fmla="*/ 871538 h 1104900"/>
              <a:gd name="connsiteX13" fmla="*/ 623299 w 838200"/>
              <a:gd name="connsiteY13" fmla="*/ 565785 h 1104900"/>
              <a:gd name="connsiteX14" fmla="*/ 674734 w 838200"/>
              <a:gd name="connsiteY14" fmla="*/ 110490 h 1104900"/>
              <a:gd name="connsiteX15" fmla="*/ 704262 w 838200"/>
              <a:gd name="connsiteY15" fmla="*/ 0 h 1104900"/>
              <a:gd name="connsiteX16" fmla="*/ 20366 w 838200"/>
              <a:gd name="connsiteY16" fmla="*/ 0 h 1104900"/>
              <a:gd name="connsiteX17" fmla="*/ 117521 w 838200"/>
              <a:gd name="connsiteY17" fmla="*/ 577215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38200" h="1104900">
                <a:moveTo>
                  <a:pt x="117521" y="577215"/>
                </a:moveTo>
                <a:cubicBezTo>
                  <a:pt x="120379" y="695325"/>
                  <a:pt x="101329" y="806768"/>
                  <a:pt x="29891" y="904875"/>
                </a:cubicBezTo>
                <a:cubicBezTo>
                  <a:pt x="20366" y="918210"/>
                  <a:pt x="13699" y="934403"/>
                  <a:pt x="7984" y="949643"/>
                </a:cubicBezTo>
                <a:cubicBezTo>
                  <a:pt x="-16781" y="1019175"/>
                  <a:pt x="17509" y="1079182"/>
                  <a:pt x="90851" y="1094423"/>
                </a:cubicBezTo>
                <a:cubicBezTo>
                  <a:pt x="125141" y="1101090"/>
                  <a:pt x="159431" y="1102995"/>
                  <a:pt x="192769" y="1097280"/>
                </a:cubicBezTo>
                <a:cubicBezTo>
                  <a:pt x="292781" y="1082993"/>
                  <a:pt x="393746" y="1082993"/>
                  <a:pt x="492806" y="1102995"/>
                </a:cubicBezTo>
                <a:cubicBezTo>
                  <a:pt x="503284" y="1104900"/>
                  <a:pt x="514714" y="1105853"/>
                  <a:pt x="526144" y="1105853"/>
                </a:cubicBezTo>
                <a:cubicBezTo>
                  <a:pt x="567102" y="1106805"/>
                  <a:pt x="573769" y="1100138"/>
                  <a:pt x="570912" y="1061085"/>
                </a:cubicBezTo>
                <a:cubicBezTo>
                  <a:pt x="569006" y="1032510"/>
                  <a:pt x="578531" y="1027748"/>
                  <a:pt x="605202" y="1031557"/>
                </a:cubicBezTo>
                <a:cubicBezTo>
                  <a:pt x="661399" y="1040130"/>
                  <a:pt x="717596" y="1045845"/>
                  <a:pt x="773794" y="1045845"/>
                </a:cubicBezTo>
                <a:cubicBezTo>
                  <a:pt x="819514" y="1044893"/>
                  <a:pt x="838564" y="1033463"/>
                  <a:pt x="841421" y="1002983"/>
                </a:cubicBezTo>
                <a:cubicBezTo>
                  <a:pt x="846184" y="959168"/>
                  <a:pt x="829039" y="930593"/>
                  <a:pt x="789987" y="919163"/>
                </a:cubicBezTo>
                <a:cubicBezTo>
                  <a:pt x="760459" y="911543"/>
                  <a:pt x="737599" y="895350"/>
                  <a:pt x="720454" y="871538"/>
                </a:cubicBezTo>
                <a:cubicBezTo>
                  <a:pt x="654732" y="780098"/>
                  <a:pt x="607106" y="682943"/>
                  <a:pt x="623299" y="565785"/>
                </a:cubicBezTo>
                <a:cubicBezTo>
                  <a:pt x="643301" y="414338"/>
                  <a:pt x="651874" y="260985"/>
                  <a:pt x="674734" y="110490"/>
                </a:cubicBezTo>
                <a:cubicBezTo>
                  <a:pt x="680449" y="71438"/>
                  <a:pt x="690926" y="35243"/>
                  <a:pt x="704262" y="0"/>
                </a:cubicBezTo>
                <a:lnTo>
                  <a:pt x="20366" y="0"/>
                </a:lnTo>
                <a:cubicBezTo>
                  <a:pt x="82279" y="186690"/>
                  <a:pt x="111806" y="381000"/>
                  <a:pt x="117521" y="57721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0558379-9C5F-4D33-B21D-0165E00359C6}"/>
              </a:ext>
            </a:extLst>
          </p:cNvPr>
          <p:cNvSpPr/>
          <p:nvPr/>
        </p:nvSpPr>
        <p:spPr>
          <a:xfrm>
            <a:off x="7487980" y="4987688"/>
            <a:ext cx="876300" cy="1190625"/>
          </a:xfrm>
          <a:custGeom>
            <a:avLst/>
            <a:gdLst>
              <a:gd name="connsiteX0" fmla="*/ 199072 w 876300"/>
              <a:gd name="connsiteY0" fmla="*/ 361950 h 1190625"/>
              <a:gd name="connsiteX1" fmla="*/ 263843 w 876300"/>
              <a:gd name="connsiteY1" fmla="*/ 594360 h 1190625"/>
              <a:gd name="connsiteX2" fmla="*/ 296228 w 876300"/>
              <a:gd name="connsiteY2" fmla="*/ 702945 h 1190625"/>
              <a:gd name="connsiteX3" fmla="*/ 323850 w 876300"/>
              <a:gd name="connsiteY3" fmla="*/ 898207 h 1190625"/>
              <a:gd name="connsiteX4" fmla="*/ 290513 w 876300"/>
              <a:gd name="connsiteY4" fmla="*/ 965835 h 1190625"/>
              <a:gd name="connsiteX5" fmla="*/ 231458 w 876300"/>
              <a:gd name="connsiteY5" fmla="*/ 1045845 h 1190625"/>
              <a:gd name="connsiteX6" fmla="*/ 279083 w 876300"/>
              <a:gd name="connsiteY6" fmla="*/ 1165860 h 1190625"/>
              <a:gd name="connsiteX7" fmla="*/ 435293 w 876300"/>
              <a:gd name="connsiteY7" fmla="*/ 1192530 h 1190625"/>
              <a:gd name="connsiteX8" fmla="*/ 753428 w 876300"/>
              <a:gd name="connsiteY8" fmla="*/ 1170623 h 1190625"/>
              <a:gd name="connsiteX9" fmla="*/ 839153 w 876300"/>
              <a:gd name="connsiteY9" fmla="*/ 1162050 h 1190625"/>
              <a:gd name="connsiteX10" fmla="*/ 878205 w 876300"/>
              <a:gd name="connsiteY10" fmla="*/ 1102995 h 1190625"/>
              <a:gd name="connsiteX11" fmla="*/ 826770 w 876300"/>
              <a:gd name="connsiteY11" fmla="*/ 1023938 h 1190625"/>
              <a:gd name="connsiteX12" fmla="*/ 678180 w 876300"/>
              <a:gd name="connsiteY12" fmla="*/ 703897 h 1190625"/>
              <a:gd name="connsiteX13" fmla="*/ 674370 w 876300"/>
              <a:gd name="connsiteY13" fmla="*/ 627697 h 1190625"/>
              <a:gd name="connsiteX14" fmla="*/ 577215 w 876300"/>
              <a:gd name="connsiteY14" fmla="*/ 139065 h 1190625"/>
              <a:gd name="connsiteX15" fmla="*/ 543878 w 876300"/>
              <a:gd name="connsiteY15" fmla="*/ 0 h 1190625"/>
              <a:gd name="connsiteX16" fmla="*/ 0 w 876300"/>
              <a:gd name="connsiteY16" fmla="*/ 0 h 1190625"/>
              <a:gd name="connsiteX17" fmla="*/ 199072 w 876300"/>
              <a:gd name="connsiteY17" fmla="*/ 361950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76300" h="1190625">
                <a:moveTo>
                  <a:pt x="199072" y="361950"/>
                </a:moveTo>
                <a:cubicBezTo>
                  <a:pt x="233363" y="436245"/>
                  <a:pt x="250508" y="515303"/>
                  <a:pt x="263843" y="594360"/>
                </a:cubicBezTo>
                <a:cubicBezTo>
                  <a:pt x="270510" y="631507"/>
                  <a:pt x="280035" y="668655"/>
                  <a:pt x="296228" y="702945"/>
                </a:cubicBezTo>
                <a:cubicBezTo>
                  <a:pt x="324803" y="765810"/>
                  <a:pt x="328613" y="831532"/>
                  <a:pt x="323850" y="898207"/>
                </a:cubicBezTo>
                <a:cubicBezTo>
                  <a:pt x="322897" y="924878"/>
                  <a:pt x="307658" y="945832"/>
                  <a:pt x="290513" y="965835"/>
                </a:cubicBezTo>
                <a:cubicBezTo>
                  <a:pt x="268605" y="991553"/>
                  <a:pt x="244793" y="1014413"/>
                  <a:pt x="231458" y="1045845"/>
                </a:cubicBezTo>
                <a:cubicBezTo>
                  <a:pt x="205740" y="1102995"/>
                  <a:pt x="220980" y="1142048"/>
                  <a:pt x="279083" y="1165860"/>
                </a:cubicBezTo>
                <a:cubicBezTo>
                  <a:pt x="328613" y="1186815"/>
                  <a:pt x="381953" y="1190625"/>
                  <a:pt x="435293" y="1192530"/>
                </a:cubicBezTo>
                <a:cubicBezTo>
                  <a:pt x="541972" y="1195388"/>
                  <a:pt x="647700" y="1183005"/>
                  <a:pt x="753428" y="1170623"/>
                </a:cubicBezTo>
                <a:cubicBezTo>
                  <a:pt x="782003" y="1167765"/>
                  <a:pt x="811530" y="1167765"/>
                  <a:pt x="839153" y="1162050"/>
                </a:cubicBezTo>
                <a:cubicBezTo>
                  <a:pt x="875347" y="1155382"/>
                  <a:pt x="883920" y="1139190"/>
                  <a:pt x="878205" y="1102995"/>
                </a:cubicBezTo>
                <a:cubicBezTo>
                  <a:pt x="872490" y="1068705"/>
                  <a:pt x="852488" y="1044893"/>
                  <a:pt x="826770" y="1023938"/>
                </a:cubicBezTo>
                <a:cubicBezTo>
                  <a:pt x="726758" y="941070"/>
                  <a:pt x="676275" y="834390"/>
                  <a:pt x="678180" y="703897"/>
                </a:cubicBezTo>
                <a:cubicBezTo>
                  <a:pt x="678180" y="678180"/>
                  <a:pt x="676275" y="652463"/>
                  <a:pt x="674370" y="627697"/>
                </a:cubicBezTo>
                <a:cubicBezTo>
                  <a:pt x="660083" y="461010"/>
                  <a:pt x="618172" y="300038"/>
                  <a:pt x="577215" y="139065"/>
                </a:cubicBezTo>
                <a:cubicBezTo>
                  <a:pt x="565785" y="92393"/>
                  <a:pt x="554355" y="46672"/>
                  <a:pt x="543878" y="0"/>
                </a:cubicBezTo>
                <a:lnTo>
                  <a:pt x="0" y="0"/>
                </a:lnTo>
                <a:cubicBezTo>
                  <a:pt x="74295" y="115253"/>
                  <a:pt x="140970" y="236220"/>
                  <a:pt x="199072" y="36195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23E567D-795B-44B8-BD27-31BCB299A9B9}"/>
              </a:ext>
            </a:extLst>
          </p:cNvPr>
          <p:cNvSpPr/>
          <p:nvPr/>
        </p:nvSpPr>
        <p:spPr>
          <a:xfrm>
            <a:off x="3874195" y="3903785"/>
            <a:ext cx="4152900" cy="1093647"/>
          </a:xfrm>
          <a:custGeom>
            <a:avLst/>
            <a:gdLst>
              <a:gd name="connsiteX0" fmla="*/ 6668 w 4152900"/>
              <a:gd name="connsiteY0" fmla="*/ 648653 h 1057275"/>
              <a:gd name="connsiteX1" fmla="*/ 58103 w 4152900"/>
              <a:gd name="connsiteY1" fmla="*/ 617220 h 1057275"/>
              <a:gd name="connsiteX2" fmla="*/ 206693 w 4152900"/>
              <a:gd name="connsiteY2" fmla="*/ 402907 h 1057275"/>
              <a:gd name="connsiteX3" fmla="*/ 280035 w 4152900"/>
              <a:gd name="connsiteY3" fmla="*/ 181928 h 1057275"/>
              <a:gd name="connsiteX4" fmla="*/ 315278 w 4152900"/>
              <a:gd name="connsiteY4" fmla="*/ 85725 h 1057275"/>
              <a:gd name="connsiteX5" fmla="*/ 331470 w 4152900"/>
              <a:gd name="connsiteY5" fmla="*/ 71438 h 1057275"/>
              <a:gd name="connsiteX6" fmla="*/ 347663 w 4152900"/>
              <a:gd name="connsiteY6" fmla="*/ 90488 h 1057275"/>
              <a:gd name="connsiteX7" fmla="*/ 361950 w 4152900"/>
              <a:gd name="connsiteY7" fmla="*/ 159067 h 1057275"/>
              <a:gd name="connsiteX8" fmla="*/ 574358 w 4152900"/>
              <a:gd name="connsiteY8" fmla="*/ 987742 h 1057275"/>
              <a:gd name="connsiteX9" fmla="*/ 599123 w 4152900"/>
              <a:gd name="connsiteY9" fmla="*/ 1056323 h 1057275"/>
              <a:gd name="connsiteX10" fmla="*/ 1283970 w 4152900"/>
              <a:gd name="connsiteY10" fmla="*/ 1056323 h 1057275"/>
              <a:gd name="connsiteX11" fmla="*/ 1400175 w 4152900"/>
              <a:gd name="connsiteY11" fmla="*/ 882015 h 1057275"/>
              <a:gd name="connsiteX12" fmla="*/ 1508760 w 4152900"/>
              <a:gd name="connsiteY12" fmla="*/ 768667 h 1057275"/>
              <a:gd name="connsiteX13" fmla="*/ 1689735 w 4152900"/>
              <a:gd name="connsiteY13" fmla="*/ 706755 h 1057275"/>
              <a:gd name="connsiteX14" fmla="*/ 1968818 w 4152900"/>
              <a:gd name="connsiteY14" fmla="*/ 701040 h 1057275"/>
              <a:gd name="connsiteX15" fmla="*/ 2546985 w 4152900"/>
              <a:gd name="connsiteY15" fmla="*/ 502920 h 1057275"/>
              <a:gd name="connsiteX16" fmla="*/ 2591753 w 4152900"/>
              <a:gd name="connsiteY16" fmla="*/ 518160 h 1057275"/>
              <a:gd name="connsiteX17" fmla="*/ 2619375 w 4152900"/>
              <a:gd name="connsiteY17" fmla="*/ 582930 h 1057275"/>
              <a:gd name="connsiteX18" fmla="*/ 2704148 w 4152900"/>
              <a:gd name="connsiteY18" fmla="*/ 965835 h 1057275"/>
              <a:gd name="connsiteX19" fmla="*/ 2703195 w 4152900"/>
              <a:gd name="connsiteY19" fmla="*/ 1057275 h 1057275"/>
              <a:gd name="connsiteX20" fmla="*/ 3198495 w 4152900"/>
              <a:gd name="connsiteY20" fmla="*/ 1057275 h 1057275"/>
              <a:gd name="connsiteX21" fmla="*/ 3264218 w 4152900"/>
              <a:gd name="connsiteY21" fmla="*/ 647700 h 1057275"/>
              <a:gd name="connsiteX22" fmla="*/ 3283268 w 4152900"/>
              <a:gd name="connsiteY22" fmla="*/ 620078 h 1057275"/>
              <a:gd name="connsiteX23" fmla="*/ 3325178 w 4152900"/>
              <a:gd name="connsiteY23" fmla="*/ 632460 h 1057275"/>
              <a:gd name="connsiteX24" fmla="*/ 3356610 w 4152900"/>
              <a:gd name="connsiteY24" fmla="*/ 686753 h 1057275"/>
              <a:gd name="connsiteX25" fmla="*/ 3460433 w 4152900"/>
              <a:gd name="connsiteY25" fmla="*/ 852488 h 1057275"/>
              <a:gd name="connsiteX26" fmla="*/ 3610928 w 4152900"/>
              <a:gd name="connsiteY26" fmla="*/ 1057275 h 1057275"/>
              <a:gd name="connsiteX27" fmla="*/ 4154805 w 4152900"/>
              <a:gd name="connsiteY27" fmla="*/ 1057275 h 1057275"/>
              <a:gd name="connsiteX28" fmla="*/ 4009073 w 4152900"/>
              <a:gd name="connsiteY28" fmla="*/ 368617 h 1057275"/>
              <a:gd name="connsiteX29" fmla="*/ 3931920 w 4152900"/>
              <a:gd name="connsiteY29" fmla="*/ 0 h 1057275"/>
              <a:gd name="connsiteX30" fmla="*/ 244793 w 4152900"/>
              <a:gd name="connsiteY30" fmla="*/ 0 h 1057275"/>
              <a:gd name="connsiteX31" fmla="*/ 23813 w 4152900"/>
              <a:gd name="connsiteY31" fmla="*/ 591503 h 1057275"/>
              <a:gd name="connsiteX32" fmla="*/ 0 w 4152900"/>
              <a:gd name="connsiteY32" fmla="*/ 632460 h 1057275"/>
              <a:gd name="connsiteX33" fmla="*/ 0 w 4152900"/>
              <a:gd name="connsiteY33" fmla="*/ 638175 h 1057275"/>
              <a:gd name="connsiteX34" fmla="*/ 6668 w 4152900"/>
              <a:gd name="connsiteY34" fmla="*/ 648653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152900" h="1057275">
                <a:moveTo>
                  <a:pt x="6668" y="648653"/>
                </a:moveTo>
                <a:cubicBezTo>
                  <a:pt x="20955" y="660082"/>
                  <a:pt x="42863" y="630555"/>
                  <a:pt x="58103" y="617220"/>
                </a:cubicBezTo>
                <a:cubicBezTo>
                  <a:pt x="124778" y="559117"/>
                  <a:pt x="171450" y="483870"/>
                  <a:pt x="206693" y="402907"/>
                </a:cubicBezTo>
                <a:cubicBezTo>
                  <a:pt x="239078" y="331470"/>
                  <a:pt x="263843" y="258128"/>
                  <a:pt x="280035" y="181928"/>
                </a:cubicBezTo>
                <a:cubicBezTo>
                  <a:pt x="287655" y="147638"/>
                  <a:pt x="297180" y="115253"/>
                  <a:pt x="315278" y="85725"/>
                </a:cubicBezTo>
                <a:cubicBezTo>
                  <a:pt x="319088" y="79057"/>
                  <a:pt x="322898" y="71438"/>
                  <a:pt x="331470" y="71438"/>
                </a:cubicBezTo>
                <a:cubicBezTo>
                  <a:pt x="342900" y="71438"/>
                  <a:pt x="345758" y="80963"/>
                  <a:pt x="347663" y="90488"/>
                </a:cubicBezTo>
                <a:cubicBezTo>
                  <a:pt x="353378" y="113347"/>
                  <a:pt x="358140" y="135255"/>
                  <a:pt x="361950" y="159067"/>
                </a:cubicBezTo>
                <a:cubicBezTo>
                  <a:pt x="401003" y="443865"/>
                  <a:pt x="470535" y="719138"/>
                  <a:pt x="574358" y="987742"/>
                </a:cubicBezTo>
                <a:cubicBezTo>
                  <a:pt x="582930" y="1010603"/>
                  <a:pt x="591503" y="1033463"/>
                  <a:pt x="599123" y="1056323"/>
                </a:cubicBezTo>
                <a:lnTo>
                  <a:pt x="1283970" y="1056323"/>
                </a:lnTo>
                <a:cubicBezTo>
                  <a:pt x="1309688" y="991553"/>
                  <a:pt x="1347788" y="932497"/>
                  <a:pt x="1400175" y="882015"/>
                </a:cubicBezTo>
                <a:cubicBezTo>
                  <a:pt x="1437323" y="845820"/>
                  <a:pt x="1471613" y="806767"/>
                  <a:pt x="1508760" y="768667"/>
                </a:cubicBezTo>
                <a:cubicBezTo>
                  <a:pt x="1558290" y="717232"/>
                  <a:pt x="1624013" y="710565"/>
                  <a:pt x="1689735" y="706755"/>
                </a:cubicBezTo>
                <a:cubicBezTo>
                  <a:pt x="1783080" y="701992"/>
                  <a:pt x="1875473" y="708660"/>
                  <a:pt x="1968818" y="701040"/>
                </a:cubicBezTo>
                <a:cubicBezTo>
                  <a:pt x="2179320" y="683895"/>
                  <a:pt x="2371725" y="620078"/>
                  <a:pt x="2546985" y="502920"/>
                </a:cubicBezTo>
                <a:cubicBezTo>
                  <a:pt x="2574608" y="484822"/>
                  <a:pt x="2583180" y="489585"/>
                  <a:pt x="2591753" y="518160"/>
                </a:cubicBezTo>
                <a:cubicBezTo>
                  <a:pt x="2598420" y="540067"/>
                  <a:pt x="2607945" y="561975"/>
                  <a:pt x="2619375" y="582930"/>
                </a:cubicBezTo>
                <a:cubicBezTo>
                  <a:pt x="2684145" y="702945"/>
                  <a:pt x="2704148" y="831532"/>
                  <a:pt x="2704148" y="965835"/>
                </a:cubicBezTo>
                <a:cubicBezTo>
                  <a:pt x="2704148" y="996315"/>
                  <a:pt x="2704148" y="1026795"/>
                  <a:pt x="2703195" y="1057275"/>
                </a:cubicBezTo>
                <a:lnTo>
                  <a:pt x="3198495" y="1057275"/>
                </a:lnTo>
                <a:cubicBezTo>
                  <a:pt x="3228023" y="922020"/>
                  <a:pt x="3252788" y="785813"/>
                  <a:pt x="3264218" y="647700"/>
                </a:cubicBezTo>
                <a:cubicBezTo>
                  <a:pt x="3265170" y="634365"/>
                  <a:pt x="3268980" y="622935"/>
                  <a:pt x="3283268" y="620078"/>
                </a:cubicBezTo>
                <a:cubicBezTo>
                  <a:pt x="3299460" y="617220"/>
                  <a:pt x="3315653" y="616267"/>
                  <a:pt x="3325178" y="632460"/>
                </a:cubicBezTo>
                <a:cubicBezTo>
                  <a:pt x="3336608" y="650557"/>
                  <a:pt x="3348038" y="667703"/>
                  <a:pt x="3356610" y="686753"/>
                </a:cubicBezTo>
                <a:cubicBezTo>
                  <a:pt x="3382328" y="747713"/>
                  <a:pt x="3418523" y="802005"/>
                  <a:pt x="3460433" y="852488"/>
                </a:cubicBezTo>
                <a:cubicBezTo>
                  <a:pt x="3513773" y="918210"/>
                  <a:pt x="3564255" y="986790"/>
                  <a:pt x="3610928" y="1057275"/>
                </a:cubicBezTo>
                <a:lnTo>
                  <a:pt x="4154805" y="1057275"/>
                </a:lnTo>
                <a:cubicBezTo>
                  <a:pt x="4102418" y="828675"/>
                  <a:pt x="4059555" y="597217"/>
                  <a:pt x="4009073" y="368617"/>
                </a:cubicBezTo>
                <a:cubicBezTo>
                  <a:pt x="3982403" y="245745"/>
                  <a:pt x="3948113" y="124778"/>
                  <a:pt x="3931920" y="0"/>
                </a:cubicBezTo>
                <a:lnTo>
                  <a:pt x="244793" y="0"/>
                </a:lnTo>
                <a:cubicBezTo>
                  <a:pt x="207645" y="205740"/>
                  <a:pt x="131445" y="402907"/>
                  <a:pt x="23813" y="591503"/>
                </a:cubicBezTo>
                <a:cubicBezTo>
                  <a:pt x="16193" y="603885"/>
                  <a:pt x="1905" y="619125"/>
                  <a:pt x="0" y="632460"/>
                </a:cubicBezTo>
                <a:lnTo>
                  <a:pt x="0" y="638175"/>
                </a:lnTo>
                <a:cubicBezTo>
                  <a:pt x="953" y="641985"/>
                  <a:pt x="2858" y="645795"/>
                  <a:pt x="6668" y="64865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CA7F024-454B-4430-9702-6AADE56B84BE}"/>
              </a:ext>
            </a:extLst>
          </p:cNvPr>
          <p:cNvSpPr/>
          <p:nvPr/>
        </p:nvSpPr>
        <p:spPr>
          <a:xfrm>
            <a:off x="4234240" y="1134080"/>
            <a:ext cx="5762625" cy="1743075"/>
          </a:xfrm>
          <a:custGeom>
            <a:avLst/>
            <a:gdLst>
              <a:gd name="connsiteX0" fmla="*/ 5513070 w 5762625"/>
              <a:gd name="connsiteY0" fmla="*/ 1731657 h 1743075"/>
              <a:gd name="connsiteX1" fmla="*/ 5724525 w 5762625"/>
              <a:gd name="connsiteY1" fmla="*/ 1415427 h 1743075"/>
              <a:gd name="connsiteX2" fmla="*/ 5714048 w 5762625"/>
              <a:gd name="connsiteY2" fmla="*/ 978230 h 1743075"/>
              <a:gd name="connsiteX3" fmla="*/ 5607368 w 5762625"/>
              <a:gd name="connsiteY3" fmla="*/ 775347 h 1743075"/>
              <a:gd name="connsiteX4" fmla="*/ 5571173 w 5762625"/>
              <a:gd name="connsiteY4" fmla="*/ 656285 h 1743075"/>
              <a:gd name="connsiteX5" fmla="*/ 5570220 w 5762625"/>
              <a:gd name="connsiteY5" fmla="*/ 640092 h 1743075"/>
              <a:gd name="connsiteX6" fmla="*/ 5384483 w 5762625"/>
              <a:gd name="connsiteY6" fmla="*/ 107645 h 1743075"/>
              <a:gd name="connsiteX7" fmla="*/ 5161598 w 5762625"/>
              <a:gd name="connsiteY7" fmla="*/ 965 h 1743075"/>
              <a:gd name="connsiteX8" fmla="*/ 5103495 w 5762625"/>
              <a:gd name="connsiteY8" fmla="*/ 99072 h 1743075"/>
              <a:gd name="connsiteX9" fmla="*/ 5159693 w 5762625"/>
              <a:gd name="connsiteY9" fmla="*/ 179082 h 1743075"/>
              <a:gd name="connsiteX10" fmla="*/ 5288280 w 5762625"/>
              <a:gd name="connsiteY10" fmla="*/ 487692 h 1743075"/>
              <a:gd name="connsiteX11" fmla="*/ 5365433 w 5762625"/>
              <a:gd name="connsiteY11" fmla="*/ 1005852 h 1743075"/>
              <a:gd name="connsiteX12" fmla="*/ 5373053 w 5762625"/>
              <a:gd name="connsiteY12" fmla="*/ 1027760 h 1743075"/>
              <a:gd name="connsiteX13" fmla="*/ 5343525 w 5762625"/>
              <a:gd name="connsiteY13" fmla="*/ 1240167 h 1743075"/>
              <a:gd name="connsiteX14" fmla="*/ 5093970 w 5762625"/>
              <a:gd name="connsiteY14" fmla="*/ 1311605 h 1743075"/>
              <a:gd name="connsiteX15" fmla="*/ 4958715 w 5762625"/>
              <a:gd name="connsiteY15" fmla="*/ 1229690 h 1743075"/>
              <a:gd name="connsiteX16" fmla="*/ 4588193 w 5762625"/>
              <a:gd name="connsiteY16" fmla="*/ 867740 h 1743075"/>
              <a:gd name="connsiteX17" fmla="*/ 4558665 w 5762625"/>
              <a:gd name="connsiteY17" fmla="*/ 823925 h 1743075"/>
              <a:gd name="connsiteX18" fmla="*/ 4413885 w 5762625"/>
              <a:gd name="connsiteY18" fmla="*/ 633425 h 1743075"/>
              <a:gd name="connsiteX19" fmla="*/ 4019550 w 5762625"/>
              <a:gd name="connsiteY19" fmla="*/ 540080 h 1743075"/>
              <a:gd name="connsiteX20" fmla="*/ 3741420 w 5762625"/>
              <a:gd name="connsiteY20" fmla="*/ 601040 h 1743075"/>
              <a:gd name="connsiteX21" fmla="*/ 3560445 w 5762625"/>
              <a:gd name="connsiteY21" fmla="*/ 615327 h 1743075"/>
              <a:gd name="connsiteX22" fmla="*/ 2866073 w 5762625"/>
              <a:gd name="connsiteY22" fmla="*/ 592467 h 1743075"/>
              <a:gd name="connsiteX23" fmla="*/ 2697480 w 5762625"/>
              <a:gd name="connsiteY23" fmla="*/ 609612 h 1743075"/>
              <a:gd name="connsiteX24" fmla="*/ 2586038 w 5762625"/>
              <a:gd name="connsiteY24" fmla="*/ 699147 h 1743075"/>
              <a:gd name="connsiteX25" fmla="*/ 2509838 w 5762625"/>
              <a:gd name="connsiteY25" fmla="*/ 750582 h 1743075"/>
              <a:gd name="connsiteX26" fmla="*/ 2319338 w 5762625"/>
              <a:gd name="connsiteY26" fmla="*/ 782015 h 1743075"/>
              <a:gd name="connsiteX27" fmla="*/ 1937385 w 5762625"/>
              <a:gd name="connsiteY27" fmla="*/ 827735 h 1743075"/>
              <a:gd name="connsiteX28" fmla="*/ 1654493 w 5762625"/>
              <a:gd name="connsiteY28" fmla="*/ 780110 h 1743075"/>
              <a:gd name="connsiteX29" fmla="*/ 1360170 w 5762625"/>
              <a:gd name="connsiteY29" fmla="*/ 703910 h 1743075"/>
              <a:gd name="connsiteX30" fmla="*/ 894398 w 5762625"/>
              <a:gd name="connsiteY30" fmla="*/ 783920 h 1743075"/>
              <a:gd name="connsiteX31" fmla="*/ 288608 w 5762625"/>
              <a:gd name="connsiteY31" fmla="*/ 1232547 h 1743075"/>
              <a:gd name="connsiteX32" fmla="*/ 0 w 5762625"/>
              <a:gd name="connsiteY32" fmla="*/ 1747850 h 1743075"/>
              <a:gd name="connsiteX33" fmla="*/ 5497830 w 5762625"/>
              <a:gd name="connsiteY33" fmla="*/ 1747850 h 1743075"/>
              <a:gd name="connsiteX34" fmla="*/ 5513070 w 5762625"/>
              <a:gd name="connsiteY34" fmla="*/ 1731657 h 174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762625" h="1743075">
                <a:moveTo>
                  <a:pt x="5513070" y="1731657"/>
                </a:moveTo>
                <a:cubicBezTo>
                  <a:pt x="5597843" y="1635455"/>
                  <a:pt x="5674995" y="1534490"/>
                  <a:pt x="5724525" y="1415427"/>
                </a:cubicBezTo>
                <a:cubicBezTo>
                  <a:pt x="5785485" y="1267790"/>
                  <a:pt x="5785485" y="1122057"/>
                  <a:pt x="5714048" y="978230"/>
                </a:cubicBezTo>
                <a:cubicBezTo>
                  <a:pt x="5679758" y="909650"/>
                  <a:pt x="5645468" y="841070"/>
                  <a:pt x="5607368" y="775347"/>
                </a:cubicBezTo>
                <a:cubicBezTo>
                  <a:pt x="5586413" y="738200"/>
                  <a:pt x="5569268" y="700100"/>
                  <a:pt x="5571173" y="656285"/>
                </a:cubicBezTo>
                <a:cubicBezTo>
                  <a:pt x="5571173" y="650570"/>
                  <a:pt x="5571173" y="644855"/>
                  <a:pt x="5570220" y="640092"/>
                </a:cubicBezTo>
                <a:cubicBezTo>
                  <a:pt x="5524500" y="457212"/>
                  <a:pt x="5491163" y="269570"/>
                  <a:pt x="5384483" y="107645"/>
                </a:cubicBezTo>
                <a:cubicBezTo>
                  <a:pt x="5350193" y="54305"/>
                  <a:pt x="5223510" y="-8560"/>
                  <a:pt x="5161598" y="965"/>
                </a:cubicBezTo>
                <a:cubicBezTo>
                  <a:pt x="5117783" y="7632"/>
                  <a:pt x="5092065" y="51447"/>
                  <a:pt x="5103495" y="99072"/>
                </a:cubicBezTo>
                <a:cubicBezTo>
                  <a:pt x="5111115" y="133362"/>
                  <a:pt x="5133023" y="159080"/>
                  <a:pt x="5159693" y="179082"/>
                </a:cubicBezTo>
                <a:cubicBezTo>
                  <a:pt x="5261610" y="257187"/>
                  <a:pt x="5292090" y="365772"/>
                  <a:pt x="5288280" y="487692"/>
                </a:cubicBezTo>
                <a:cubicBezTo>
                  <a:pt x="5283518" y="664857"/>
                  <a:pt x="5290185" y="840117"/>
                  <a:pt x="5365433" y="1005852"/>
                </a:cubicBezTo>
                <a:cubicBezTo>
                  <a:pt x="5368290" y="1013472"/>
                  <a:pt x="5371148" y="1020140"/>
                  <a:pt x="5373053" y="1027760"/>
                </a:cubicBezTo>
                <a:cubicBezTo>
                  <a:pt x="5398770" y="1103960"/>
                  <a:pt x="5409248" y="1174445"/>
                  <a:pt x="5343525" y="1240167"/>
                </a:cubicBezTo>
                <a:cubicBezTo>
                  <a:pt x="5272088" y="1312557"/>
                  <a:pt x="5193030" y="1341132"/>
                  <a:pt x="5093970" y="1311605"/>
                </a:cubicBezTo>
                <a:cubicBezTo>
                  <a:pt x="5042535" y="1295412"/>
                  <a:pt x="4996815" y="1266837"/>
                  <a:pt x="4958715" y="1229690"/>
                </a:cubicBezTo>
                <a:cubicBezTo>
                  <a:pt x="4833938" y="1109675"/>
                  <a:pt x="4711065" y="988707"/>
                  <a:pt x="4588193" y="867740"/>
                </a:cubicBezTo>
                <a:cubicBezTo>
                  <a:pt x="4575810" y="855357"/>
                  <a:pt x="4564380" y="841070"/>
                  <a:pt x="4558665" y="823925"/>
                </a:cubicBezTo>
                <a:cubicBezTo>
                  <a:pt x="4531995" y="743915"/>
                  <a:pt x="4471988" y="689622"/>
                  <a:pt x="4413885" y="633425"/>
                </a:cubicBezTo>
                <a:cubicBezTo>
                  <a:pt x="4300538" y="522935"/>
                  <a:pt x="4164330" y="517220"/>
                  <a:pt x="4019550" y="540080"/>
                </a:cubicBezTo>
                <a:cubicBezTo>
                  <a:pt x="3925253" y="554367"/>
                  <a:pt x="3830955" y="569607"/>
                  <a:pt x="3741420" y="601040"/>
                </a:cubicBezTo>
                <a:cubicBezTo>
                  <a:pt x="3682365" y="621042"/>
                  <a:pt x="3621405" y="617232"/>
                  <a:pt x="3560445" y="615327"/>
                </a:cubicBezTo>
                <a:cubicBezTo>
                  <a:pt x="3328988" y="603897"/>
                  <a:pt x="3098483" y="581990"/>
                  <a:pt x="2866073" y="592467"/>
                </a:cubicBezTo>
                <a:cubicBezTo>
                  <a:pt x="2809875" y="595325"/>
                  <a:pt x="2752725" y="598182"/>
                  <a:pt x="2697480" y="609612"/>
                </a:cubicBezTo>
                <a:cubicBezTo>
                  <a:pt x="2646045" y="621042"/>
                  <a:pt x="2605088" y="645807"/>
                  <a:pt x="2586038" y="699147"/>
                </a:cubicBezTo>
                <a:cubicBezTo>
                  <a:pt x="2573655" y="735342"/>
                  <a:pt x="2542223" y="744867"/>
                  <a:pt x="2509838" y="750582"/>
                </a:cubicBezTo>
                <a:cubicBezTo>
                  <a:pt x="2446973" y="762965"/>
                  <a:pt x="2383155" y="771537"/>
                  <a:pt x="2319338" y="782015"/>
                </a:cubicBezTo>
                <a:cubicBezTo>
                  <a:pt x="2192655" y="803922"/>
                  <a:pt x="2065973" y="824877"/>
                  <a:pt x="1937385" y="827735"/>
                </a:cubicBezTo>
                <a:cubicBezTo>
                  <a:pt x="1839278" y="829640"/>
                  <a:pt x="1744980" y="818210"/>
                  <a:pt x="1654493" y="780110"/>
                </a:cubicBezTo>
                <a:cubicBezTo>
                  <a:pt x="1560195" y="741057"/>
                  <a:pt x="1462088" y="713435"/>
                  <a:pt x="1360170" y="703910"/>
                </a:cubicBezTo>
                <a:cubicBezTo>
                  <a:pt x="1197293" y="689622"/>
                  <a:pt x="1042035" y="717245"/>
                  <a:pt x="894398" y="783920"/>
                </a:cubicBezTo>
                <a:cubicBezTo>
                  <a:pt x="661035" y="890600"/>
                  <a:pt x="446722" y="1024902"/>
                  <a:pt x="288608" y="1232547"/>
                </a:cubicBezTo>
                <a:cubicBezTo>
                  <a:pt x="167640" y="1389710"/>
                  <a:pt x="78105" y="1565922"/>
                  <a:pt x="0" y="1747850"/>
                </a:cubicBezTo>
                <a:lnTo>
                  <a:pt x="5497830" y="1747850"/>
                </a:lnTo>
                <a:cubicBezTo>
                  <a:pt x="5502593" y="1743087"/>
                  <a:pt x="5508308" y="1737372"/>
                  <a:pt x="5513070" y="173165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EB73A7E-4A05-4C93-9A13-195FA3FB1103}"/>
              </a:ext>
            </a:extLst>
          </p:cNvPr>
          <p:cNvSpPr/>
          <p:nvPr/>
        </p:nvSpPr>
        <p:spPr>
          <a:xfrm>
            <a:off x="6394000" y="4988640"/>
            <a:ext cx="676275" cy="1209675"/>
          </a:xfrm>
          <a:custGeom>
            <a:avLst/>
            <a:gdLst>
              <a:gd name="connsiteX0" fmla="*/ 647257 w 676275"/>
              <a:gd name="connsiteY0" fmla="*/ 1192530 h 1209675"/>
              <a:gd name="connsiteX1" fmla="*/ 679642 w 676275"/>
              <a:gd name="connsiteY1" fmla="*/ 1157287 h 1209675"/>
              <a:gd name="connsiteX2" fmla="*/ 643447 w 676275"/>
              <a:gd name="connsiteY2" fmla="*/ 1059180 h 1209675"/>
              <a:gd name="connsiteX3" fmla="*/ 567247 w 676275"/>
              <a:gd name="connsiteY3" fmla="*/ 989647 h 1209675"/>
              <a:gd name="connsiteX4" fmla="*/ 529147 w 676275"/>
              <a:gd name="connsiteY4" fmla="*/ 772478 h 1209675"/>
              <a:gd name="connsiteX5" fmla="*/ 567247 w 676275"/>
              <a:gd name="connsiteY5" fmla="*/ 637222 h 1209675"/>
              <a:gd name="connsiteX6" fmla="*/ 569152 w 676275"/>
              <a:gd name="connsiteY6" fmla="*/ 621030 h 1209675"/>
              <a:gd name="connsiteX7" fmla="*/ 665355 w 676275"/>
              <a:gd name="connsiteY7" fmla="*/ 68580 h 1209675"/>
              <a:gd name="connsiteX8" fmla="*/ 680595 w 676275"/>
              <a:gd name="connsiteY8" fmla="*/ 0 h 1209675"/>
              <a:gd name="connsiteX9" fmla="*/ 185295 w 676275"/>
              <a:gd name="connsiteY9" fmla="*/ 0 h 1209675"/>
              <a:gd name="connsiteX10" fmla="*/ 165292 w 676275"/>
              <a:gd name="connsiteY10" fmla="*/ 453390 h 1209675"/>
              <a:gd name="connsiteX11" fmla="*/ 155767 w 676275"/>
              <a:gd name="connsiteY11" fmla="*/ 719138 h 1209675"/>
              <a:gd name="connsiteX12" fmla="*/ 129097 w 676275"/>
              <a:gd name="connsiteY12" fmla="*/ 886778 h 1209675"/>
              <a:gd name="connsiteX13" fmla="*/ 105285 w 676275"/>
              <a:gd name="connsiteY13" fmla="*/ 916305 h 1209675"/>
              <a:gd name="connsiteX14" fmla="*/ 510 w 676275"/>
              <a:gd name="connsiteY14" fmla="*/ 1100137 h 1209675"/>
              <a:gd name="connsiteX15" fmla="*/ 21465 w 676275"/>
              <a:gd name="connsiteY15" fmla="*/ 1143953 h 1209675"/>
              <a:gd name="connsiteX16" fmla="*/ 176722 w 676275"/>
              <a:gd name="connsiteY16" fmla="*/ 1219200 h 1209675"/>
              <a:gd name="connsiteX17" fmla="*/ 532005 w 676275"/>
              <a:gd name="connsiteY17" fmla="*/ 1219200 h 1209675"/>
              <a:gd name="connsiteX18" fmla="*/ 598680 w 676275"/>
              <a:gd name="connsiteY18" fmla="*/ 1201103 h 1209675"/>
              <a:gd name="connsiteX19" fmla="*/ 647257 w 676275"/>
              <a:gd name="connsiteY19" fmla="*/ 119253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6275" h="1209675">
                <a:moveTo>
                  <a:pt x="647257" y="1192530"/>
                </a:moveTo>
                <a:cubicBezTo>
                  <a:pt x="671070" y="1193483"/>
                  <a:pt x="681547" y="1180148"/>
                  <a:pt x="679642" y="1157287"/>
                </a:cubicBezTo>
                <a:cubicBezTo>
                  <a:pt x="677737" y="1121092"/>
                  <a:pt x="668212" y="1087755"/>
                  <a:pt x="643447" y="1059180"/>
                </a:cubicBezTo>
                <a:cubicBezTo>
                  <a:pt x="620587" y="1033462"/>
                  <a:pt x="593917" y="1011555"/>
                  <a:pt x="567247" y="989647"/>
                </a:cubicBezTo>
                <a:cubicBezTo>
                  <a:pt x="495810" y="927735"/>
                  <a:pt x="482475" y="854392"/>
                  <a:pt x="529147" y="772478"/>
                </a:cubicBezTo>
                <a:cubicBezTo>
                  <a:pt x="552960" y="729615"/>
                  <a:pt x="570105" y="686753"/>
                  <a:pt x="567247" y="637222"/>
                </a:cubicBezTo>
                <a:cubicBezTo>
                  <a:pt x="567247" y="631507"/>
                  <a:pt x="567247" y="625792"/>
                  <a:pt x="569152" y="621030"/>
                </a:cubicBezTo>
                <a:cubicBezTo>
                  <a:pt x="625350" y="441007"/>
                  <a:pt x="624397" y="251460"/>
                  <a:pt x="665355" y="68580"/>
                </a:cubicBezTo>
                <a:cubicBezTo>
                  <a:pt x="670117" y="45720"/>
                  <a:pt x="675832" y="22860"/>
                  <a:pt x="680595" y="0"/>
                </a:cubicBezTo>
                <a:lnTo>
                  <a:pt x="185295" y="0"/>
                </a:lnTo>
                <a:cubicBezTo>
                  <a:pt x="182437" y="151447"/>
                  <a:pt x="171960" y="301942"/>
                  <a:pt x="165292" y="453390"/>
                </a:cubicBezTo>
                <a:cubicBezTo>
                  <a:pt x="161482" y="541972"/>
                  <a:pt x="159577" y="630555"/>
                  <a:pt x="155767" y="719138"/>
                </a:cubicBezTo>
                <a:cubicBezTo>
                  <a:pt x="152910" y="775335"/>
                  <a:pt x="138622" y="830580"/>
                  <a:pt x="129097" y="886778"/>
                </a:cubicBezTo>
                <a:cubicBezTo>
                  <a:pt x="126240" y="901065"/>
                  <a:pt x="119572" y="909638"/>
                  <a:pt x="105285" y="916305"/>
                </a:cubicBezTo>
                <a:cubicBezTo>
                  <a:pt x="53850" y="939165"/>
                  <a:pt x="-6158" y="1044892"/>
                  <a:pt x="510" y="1100137"/>
                </a:cubicBezTo>
                <a:cubicBezTo>
                  <a:pt x="2415" y="1117283"/>
                  <a:pt x="10035" y="1132523"/>
                  <a:pt x="21465" y="1143953"/>
                </a:cubicBezTo>
                <a:cubicBezTo>
                  <a:pt x="64327" y="1188720"/>
                  <a:pt x="114810" y="1216342"/>
                  <a:pt x="176722" y="1219200"/>
                </a:cubicBezTo>
                <a:lnTo>
                  <a:pt x="532005" y="1219200"/>
                </a:lnTo>
                <a:cubicBezTo>
                  <a:pt x="554865" y="1217295"/>
                  <a:pt x="577725" y="1211580"/>
                  <a:pt x="598680" y="1201103"/>
                </a:cubicBezTo>
                <a:cubicBezTo>
                  <a:pt x="613920" y="1192530"/>
                  <a:pt x="631065" y="1192530"/>
                  <a:pt x="647257" y="119253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F2C1D44-75A7-4AAB-A73D-332C85C95780}"/>
              </a:ext>
            </a:extLst>
          </p:cNvPr>
          <p:cNvSpPr/>
          <p:nvPr/>
        </p:nvSpPr>
        <p:spPr>
          <a:xfrm>
            <a:off x="4118035" y="2873138"/>
            <a:ext cx="5610225" cy="1057275"/>
          </a:xfrm>
          <a:custGeom>
            <a:avLst/>
            <a:gdLst>
              <a:gd name="connsiteX0" fmla="*/ 3676650 w 5610225"/>
              <a:gd name="connsiteY0" fmla="*/ 693420 h 1057275"/>
              <a:gd name="connsiteX1" fmla="*/ 3679508 w 5610225"/>
              <a:gd name="connsiteY1" fmla="*/ 537210 h 1057275"/>
              <a:gd name="connsiteX2" fmla="*/ 3707130 w 5610225"/>
              <a:gd name="connsiteY2" fmla="*/ 521017 h 1057275"/>
              <a:gd name="connsiteX3" fmla="*/ 3951923 w 5610225"/>
              <a:gd name="connsiteY3" fmla="*/ 623888 h 1057275"/>
              <a:gd name="connsiteX4" fmla="*/ 4186238 w 5610225"/>
              <a:gd name="connsiteY4" fmla="*/ 641033 h 1057275"/>
              <a:gd name="connsiteX5" fmla="*/ 4285298 w 5610225"/>
              <a:gd name="connsiteY5" fmla="*/ 541020 h 1057275"/>
              <a:gd name="connsiteX6" fmla="*/ 4287203 w 5610225"/>
              <a:gd name="connsiteY6" fmla="*/ 361950 h 1057275"/>
              <a:gd name="connsiteX7" fmla="*/ 4330065 w 5610225"/>
              <a:gd name="connsiteY7" fmla="*/ 312420 h 1057275"/>
              <a:gd name="connsiteX8" fmla="*/ 4591050 w 5610225"/>
              <a:gd name="connsiteY8" fmla="*/ 200978 h 1057275"/>
              <a:gd name="connsiteX9" fmla="*/ 4659630 w 5610225"/>
              <a:gd name="connsiteY9" fmla="*/ 208597 h 1057275"/>
              <a:gd name="connsiteX10" fmla="*/ 4672013 w 5610225"/>
              <a:gd name="connsiteY10" fmla="*/ 228600 h 1057275"/>
              <a:gd name="connsiteX11" fmla="*/ 4927283 w 5610225"/>
              <a:gd name="connsiteY11" fmla="*/ 368617 h 1057275"/>
              <a:gd name="connsiteX12" fmla="*/ 5003483 w 5610225"/>
              <a:gd name="connsiteY12" fmla="*/ 398145 h 1057275"/>
              <a:gd name="connsiteX13" fmla="*/ 5200650 w 5610225"/>
              <a:gd name="connsiteY13" fmla="*/ 657225 h 1057275"/>
              <a:gd name="connsiteX14" fmla="*/ 5283518 w 5610225"/>
              <a:gd name="connsiteY14" fmla="*/ 761047 h 1057275"/>
              <a:gd name="connsiteX15" fmla="*/ 5305425 w 5610225"/>
              <a:gd name="connsiteY15" fmla="*/ 781050 h 1057275"/>
              <a:gd name="connsiteX16" fmla="*/ 5348288 w 5610225"/>
              <a:gd name="connsiteY16" fmla="*/ 771525 h 1057275"/>
              <a:gd name="connsiteX17" fmla="*/ 5342573 w 5610225"/>
              <a:gd name="connsiteY17" fmla="*/ 743903 h 1057275"/>
              <a:gd name="connsiteX18" fmla="*/ 5166360 w 5610225"/>
              <a:gd name="connsiteY18" fmla="*/ 465772 h 1057275"/>
              <a:gd name="connsiteX19" fmla="*/ 5102543 w 5610225"/>
              <a:gd name="connsiteY19" fmla="*/ 376238 h 1057275"/>
              <a:gd name="connsiteX20" fmla="*/ 5074920 w 5610225"/>
              <a:gd name="connsiteY20" fmla="*/ 327660 h 1057275"/>
              <a:gd name="connsiteX21" fmla="*/ 5091113 w 5610225"/>
              <a:gd name="connsiteY21" fmla="*/ 312420 h 1057275"/>
              <a:gd name="connsiteX22" fmla="*/ 5143500 w 5610225"/>
              <a:gd name="connsiteY22" fmla="*/ 333375 h 1057275"/>
              <a:gd name="connsiteX23" fmla="*/ 5334953 w 5610225"/>
              <a:gd name="connsiteY23" fmla="*/ 385763 h 1057275"/>
              <a:gd name="connsiteX24" fmla="*/ 5455920 w 5610225"/>
              <a:gd name="connsiteY24" fmla="*/ 344805 h 1057275"/>
              <a:gd name="connsiteX25" fmla="*/ 5335905 w 5610225"/>
              <a:gd name="connsiteY25" fmla="*/ 318135 h 1057275"/>
              <a:gd name="connsiteX26" fmla="*/ 5175885 w 5610225"/>
              <a:gd name="connsiteY26" fmla="*/ 242888 h 1057275"/>
              <a:gd name="connsiteX27" fmla="*/ 5159693 w 5610225"/>
              <a:gd name="connsiteY27" fmla="*/ 213360 h 1057275"/>
              <a:gd name="connsiteX28" fmla="*/ 5188268 w 5610225"/>
              <a:gd name="connsiteY28" fmla="*/ 200978 h 1057275"/>
              <a:gd name="connsiteX29" fmla="*/ 5400675 w 5610225"/>
              <a:gd name="connsiteY29" fmla="*/ 122872 h 1057275"/>
              <a:gd name="connsiteX30" fmla="*/ 5496878 w 5610225"/>
              <a:gd name="connsiteY30" fmla="*/ 78105 h 1057275"/>
              <a:gd name="connsiteX31" fmla="*/ 5615940 w 5610225"/>
              <a:gd name="connsiteY31" fmla="*/ 0 h 1057275"/>
              <a:gd name="connsiteX32" fmla="*/ 115253 w 5610225"/>
              <a:gd name="connsiteY32" fmla="*/ 0 h 1057275"/>
              <a:gd name="connsiteX33" fmla="*/ 108585 w 5610225"/>
              <a:gd name="connsiteY33" fmla="*/ 15240 h 1057275"/>
              <a:gd name="connsiteX34" fmla="*/ 19050 w 5610225"/>
              <a:gd name="connsiteY34" fmla="*/ 626745 h 1057275"/>
              <a:gd name="connsiteX35" fmla="*/ 0 w 5610225"/>
              <a:gd name="connsiteY35" fmla="*/ 1057275 h 1057275"/>
              <a:gd name="connsiteX36" fmla="*/ 3689985 w 5610225"/>
              <a:gd name="connsiteY36" fmla="*/ 1057275 h 1057275"/>
              <a:gd name="connsiteX37" fmla="*/ 3685223 w 5610225"/>
              <a:gd name="connsiteY37" fmla="*/ 1015365 h 1057275"/>
              <a:gd name="connsiteX38" fmla="*/ 3676650 w 5610225"/>
              <a:gd name="connsiteY38" fmla="*/ 69342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10225" h="1057275">
                <a:moveTo>
                  <a:pt x="3676650" y="693420"/>
                </a:moveTo>
                <a:cubicBezTo>
                  <a:pt x="3677603" y="641985"/>
                  <a:pt x="3679508" y="588645"/>
                  <a:pt x="3679508" y="537210"/>
                </a:cubicBezTo>
                <a:cubicBezTo>
                  <a:pt x="3679508" y="513397"/>
                  <a:pt x="3687128" y="511492"/>
                  <a:pt x="3707130" y="521017"/>
                </a:cubicBezTo>
                <a:cubicBezTo>
                  <a:pt x="3786188" y="561022"/>
                  <a:pt x="3865245" y="601028"/>
                  <a:pt x="3951923" y="623888"/>
                </a:cubicBezTo>
                <a:cubicBezTo>
                  <a:pt x="4028123" y="643890"/>
                  <a:pt x="4107180" y="650558"/>
                  <a:pt x="4186238" y="641033"/>
                </a:cubicBezTo>
                <a:cubicBezTo>
                  <a:pt x="4257675" y="632460"/>
                  <a:pt x="4278630" y="611505"/>
                  <a:pt x="4285298" y="541020"/>
                </a:cubicBezTo>
                <a:cubicBezTo>
                  <a:pt x="4291013" y="481013"/>
                  <a:pt x="4294823" y="421958"/>
                  <a:pt x="4287203" y="361950"/>
                </a:cubicBezTo>
                <a:cubicBezTo>
                  <a:pt x="4282440" y="323850"/>
                  <a:pt x="4292918" y="312420"/>
                  <a:pt x="4330065" y="312420"/>
                </a:cubicBezTo>
                <a:cubicBezTo>
                  <a:pt x="4432935" y="311467"/>
                  <a:pt x="4520565" y="278130"/>
                  <a:pt x="4591050" y="200978"/>
                </a:cubicBezTo>
                <a:cubicBezTo>
                  <a:pt x="4616768" y="173355"/>
                  <a:pt x="4637723" y="178117"/>
                  <a:pt x="4659630" y="208597"/>
                </a:cubicBezTo>
                <a:cubicBezTo>
                  <a:pt x="4664393" y="214313"/>
                  <a:pt x="4668203" y="220980"/>
                  <a:pt x="4672013" y="228600"/>
                </a:cubicBezTo>
                <a:cubicBezTo>
                  <a:pt x="4719638" y="341947"/>
                  <a:pt x="4818698" y="366713"/>
                  <a:pt x="4927283" y="368617"/>
                </a:cubicBezTo>
                <a:cubicBezTo>
                  <a:pt x="4958715" y="369570"/>
                  <a:pt x="4981575" y="375285"/>
                  <a:pt x="5003483" y="398145"/>
                </a:cubicBezTo>
                <a:cubicBezTo>
                  <a:pt x="5079683" y="477203"/>
                  <a:pt x="5134928" y="571500"/>
                  <a:pt x="5200650" y="657225"/>
                </a:cubicBezTo>
                <a:cubicBezTo>
                  <a:pt x="5227320" y="692468"/>
                  <a:pt x="5254943" y="726757"/>
                  <a:pt x="5283518" y="761047"/>
                </a:cubicBezTo>
                <a:cubicBezTo>
                  <a:pt x="5289233" y="768668"/>
                  <a:pt x="5297805" y="775335"/>
                  <a:pt x="5305425" y="781050"/>
                </a:cubicBezTo>
                <a:cubicBezTo>
                  <a:pt x="5321618" y="790575"/>
                  <a:pt x="5335905" y="782003"/>
                  <a:pt x="5348288" y="771525"/>
                </a:cubicBezTo>
                <a:cubicBezTo>
                  <a:pt x="5361623" y="760095"/>
                  <a:pt x="5347335" y="750570"/>
                  <a:pt x="5342573" y="743903"/>
                </a:cubicBezTo>
                <a:cubicBezTo>
                  <a:pt x="5277803" y="654368"/>
                  <a:pt x="5220653" y="561975"/>
                  <a:pt x="5166360" y="465772"/>
                </a:cubicBezTo>
                <a:cubicBezTo>
                  <a:pt x="5148263" y="433388"/>
                  <a:pt x="5125403" y="404813"/>
                  <a:pt x="5102543" y="376238"/>
                </a:cubicBezTo>
                <a:cubicBezTo>
                  <a:pt x="5090160" y="361950"/>
                  <a:pt x="5079683" y="346710"/>
                  <a:pt x="5074920" y="327660"/>
                </a:cubicBezTo>
                <a:cubicBezTo>
                  <a:pt x="5071110" y="313372"/>
                  <a:pt x="5073968" y="304800"/>
                  <a:pt x="5091113" y="312420"/>
                </a:cubicBezTo>
                <a:cubicBezTo>
                  <a:pt x="5108258" y="320040"/>
                  <a:pt x="5125403" y="326708"/>
                  <a:pt x="5143500" y="333375"/>
                </a:cubicBezTo>
                <a:cubicBezTo>
                  <a:pt x="5205413" y="359092"/>
                  <a:pt x="5268278" y="381000"/>
                  <a:pt x="5334953" y="385763"/>
                </a:cubicBezTo>
                <a:cubicBezTo>
                  <a:pt x="5376863" y="386715"/>
                  <a:pt x="5419725" y="380047"/>
                  <a:pt x="5455920" y="344805"/>
                </a:cubicBezTo>
                <a:cubicBezTo>
                  <a:pt x="5415915" y="336233"/>
                  <a:pt x="5375910" y="327660"/>
                  <a:pt x="5335905" y="318135"/>
                </a:cubicBezTo>
                <a:cubicBezTo>
                  <a:pt x="5277803" y="303847"/>
                  <a:pt x="5220653" y="287655"/>
                  <a:pt x="5175885" y="242888"/>
                </a:cubicBezTo>
                <a:cubicBezTo>
                  <a:pt x="5167313" y="235267"/>
                  <a:pt x="5154930" y="226695"/>
                  <a:pt x="5159693" y="213360"/>
                </a:cubicBezTo>
                <a:cubicBezTo>
                  <a:pt x="5163503" y="200978"/>
                  <a:pt x="5177790" y="200978"/>
                  <a:pt x="5188268" y="200978"/>
                </a:cubicBezTo>
                <a:cubicBezTo>
                  <a:pt x="5266373" y="193358"/>
                  <a:pt x="5336858" y="169545"/>
                  <a:pt x="5400675" y="122872"/>
                </a:cubicBezTo>
                <a:cubicBezTo>
                  <a:pt x="5428298" y="101917"/>
                  <a:pt x="5463540" y="90488"/>
                  <a:pt x="5496878" y="78105"/>
                </a:cubicBezTo>
                <a:cubicBezTo>
                  <a:pt x="5542598" y="60008"/>
                  <a:pt x="5581650" y="34290"/>
                  <a:pt x="5615940" y="0"/>
                </a:cubicBezTo>
                <a:lnTo>
                  <a:pt x="115253" y="0"/>
                </a:lnTo>
                <a:cubicBezTo>
                  <a:pt x="113348" y="4763"/>
                  <a:pt x="111442" y="9525"/>
                  <a:pt x="108585" y="15240"/>
                </a:cubicBezTo>
                <a:cubicBezTo>
                  <a:pt x="25717" y="212408"/>
                  <a:pt x="953" y="415290"/>
                  <a:pt x="19050" y="626745"/>
                </a:cubicBezTo>
                <a:cubicBezTo>
                  <a:pt x="32385" y="774382"/>
                  <a:pt x="24765" y="918210"/>
                  <a:pt x="0" y="1057275"/>
                </a:cubicBezTo>
                <a:lnTo>
                  <a:pt x="3689985" y="1057275"/>
                </a:lnTo>
                <a:cubicBezTo>
                  <a:pt x="3688080" y="1042988"/>
                  <a:pt x="3686175" y="1029653"/>
                  <a:pt x="3685223" y="1015365"/>
                </a:cubicBezTo>
                <a:cubicBezTo>
                  <a:pt x="3673793" y="908685"/>
                  <a:pt x="3674745" y="801053"/>
                  <a:pt x="3676650" y="69342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AC8048D-674F-442A-8949-6F22EB37A62C}"/>
              </a:ext>
            </a:extLst>
          </p:cNvPr>
          <p:cNvSpPr/>
          <p:nvPr/>
        </p:nvSpPr>
        <p:spPr>
          <a:xfrm>
            <a:off x="4234240" y="1134081"/>
            <a:ext cx="5769013" cy="1747850"/>
          </a:xfrm>
          <a:custGeom>
            <a:avLst/>
            <a:gdLst>
              <a:gd name="connsiteX0" fmla="*/ 5513070 w 5762625"/>
              <a:gd name="connsiteY0" fmla="*/ 1731657 h 1743075"/>
              <a:gd name="connsiteX1" fmla="*/ 5724525 w 5762625"/>
              <a:gd name="connsiteY1" fmla="*/ 1415427 h 1743075"/>
              <a:gd name="connsiteX2" fmla="*/ 5714048 w 5762625"/>
              <a:gd name="connsiteY2" fmla="*/ 978230 h 1743075"/>
              <a:gd name="connsiteX3" fmla="*/ 5607368 w 5762625"/>
              <a:gd name="connsiteY3" fmla="*/ 775347 h 1743075"/>
              <a:gd name="connsiteX4" fmla="*/ 5571173 w 5762625"/>
              <a:gd name="connsiteY4" fmla="*/ 656285 h 1743075"/>
              <a:gd name="connsiteX5" fmla="*/ 5570220 w 5762625"/>
              <a:gd name="connsiteY5" fmla="*/ 640092 h 1743075"/>
              <a:gd name="connsiteX6" fmla="*/ 5384483 w 5762625"/>
              <a:gd name="connsiteY6" fmla="*/ 107645 h 1743075"/>
              <a:gd name="connsiteX7" fmla="*/ 5161598 w 5762625"/>
              <a:gd name="connsiteY7" fmla="*/ 965 h 1743075"/>
              <a:gd name="connsiteX8" fmla="*/ 5103495 w 5762625"/>
              <a:gd name="connsiteY8" fmla="*/ 99072 h 1743075"/>
              <a:gd name="connsiteX9" fmla="*/ 5159693 w 5762625"/>
              <a:gd name="connsiteY9" fmla="*/ 179082 h 1743075"/>
              <a:gd name="connsiteX10" fmla="*/ 5288280 w 5762625"/>
              <a:gd name="connsiteY10" fmla="*/ 487692 h 1743075"/>
              <a:gd name="connsiteX11" fmla="*/ 5365433 w 5762625"/>
              <a:gd name="connsiteY11" fmla="*/ 1005852 h 1743075"/>
              <a:gd name="connsiteX12" fmla="*/ 5373053 w 5762625"/>
              <a:gd name="connsiteY12" fmla="*/ 1027760 h 1743075"/>
              <a:gd name="connsiteX13" fmla="*/ 5343525 w 5762625"/>
              <a:gd name="connsiteY13" fmla="*/ 1240167 h 1743075"/>
              <a:gd name="connsiteX14" fmla="*/ 5093970 w 5762625"/>
              <a:gd name="connsiteY14" fmla="*/ 1311605 h 1743075"/>
              <a:gd name="connsiteX15" fmla="*/ 4958715 w 5762625"/>
              <a:gd name="connsiteY15" fmla="*/ 1229690 h 1743075"/>
              <a:gd name="connsiteX16" fmla="*/ 4588193 w 5762625"/>
              <a:gd name="connsiteY16" fmla="*/ 867740 h 1743075"/>
              <a:gd name="connsiteX17" fmla="*/ 4558665 w 5762625"/>
              <a:gd name="connsiteY17" fmla="*/ 823925 h 1743075"/>
              <a:gd name="connsiteX18" fmla="*/ 4413885 w 5762625"/>
              <a:gd name="connsiteY18" fmla="*/ 633425 h 1743075"/>
              <a:gd name="connsiteX19" fmla="*/ 4019550 w 5762625"/>
              <a:gd name="connsiteY19" fmla="*/ 540080 h 1743075"/>
              <a:gd name="connsiteX20" fmla="*/ 3741420 w 5762625"/>
              <a:gd name="connsiteY20" fmla="*/ 601040 h 1743075"/>
              <a:gd name="connsiteX21" fmla="*/ 3560445 w 5762625"/>
              <a:gd name="connsiteY21" fmla="*/ 615327 h 1743075"/>
              <a:gd name="connsiteX22" fmla="*/ 2866073 w 5762625"/>
              <a:gd name="connsiteY22" fmla="*/ 592467 h 1743075"/>
              <a:gd name="connsiteX23" fmla="*/ 2697480 w 5762625"/>
              <a:gd name="connsiteY23" fmla="*/ 609612 h 1743075"/>
              <a:gd name="connsiteX24" fmla="*/ 2586038 w 5762625"/>
              <a:gd name="connsiteY24" fmla="*/ 699147 h 1743075"/>
              <a:gd name="connsiteX25" fmla="*/ 2509838 w 5762625"/>
              <a:gd name="connsiteY25" fmla="*/ 750582 h 1743075"/>
              <a:gd name="connsiteX26" fmla="*/ 2319338 w 5762625"/>
              <a:gd name="connsiteY26" fmla="*/ 782015 h 1743075"/>
              <a:gd name="connsiteX27" fmla="*/ 1937385 w 5762625"/>
              <a:gd name="connsiteY27" fmla="*/ 827735 h 1743075"/>
              <a:gd name="connsiteX28" fmla="*/ 1654493 w 5762625"/>
              <a:gd name="connsiteY28" fmla="*/ 780110 h 1743075"/>
              <a:gd name="connsiteX29" fmla="*/ 1360170 w 5762625"/>
              <a:gd name="connsiteY29" fmla="*/ 703910 h 1743075"/>
              <a:gd name="connsiteX30" fmla="*/ 894398 w 5762625"/>
              <a:gd name="connsiteY30" fmla="*/ 783920 h 1743075"/>
              <a:gd name="connsiteX31" fmla="*/ 288608 w 5762625"/>
              <a:gd name="connsiteY31" fmla="*/ 1232547 h 1743075"/>
              <a:gd name="connsiteX32" fmla="*/ 0 w 5762625"/>
              <a:gd name="connsiteY32" fmla="*/ 1747850 h 1743075"/>
              <a:gd name="connsiteX33" fmla="*/ 5497830 w 5762625"/>
              <a:gd name="connsiteY33" fmla="*/ 1747850 h 1743075"/>
              <a:gd name="connsiteX34" fmla="*/ 5513070 w 5762625"/>
              <a:gd name="connsiteY34" fmla="*/ 1731657 h 1743075"/>
              <a:gd name="connsiteX0" fmla="*/ 5513070 w 5769013"/>
              <a:gd name="connsiteY0" fmla="*/ 1731657 h 1747850"/>
              <a:gd name="connsiteX1" fmla="*/ 5724525 w 5769013"/>
              <a:gd name="connsiteY1" fmla="*/ 1415427 h 1747850"/>
              <a:gd name="connsiteX2" fmla="*/ 5714048 w 5769013"/>
              <a:gd name="connsiteY2" fmla="*/ 978230 h 1747850"/>
              <a:gd name="connsiteX3" fmla="*/ 5607368 w 5769013"/>
              <a:gd name="connsiteY3" fmla="*/ 775347 h 1747850"/>
              <a:gd name="connsiteX4" fmla="*/ 5571173 w 5769013"/>
              <a:gd name="connsiteY4" fmla="*/ 656285 h 1747850"/>
              <a:gd name="connsiteX5" fmla="*/ 5570220 w 5769013"/>
              <a:gd name="connsiteY5" fmla="*/ 640092 h 1747850"/>
              <a:gd name="connsiteX6" fmla="*/ 5384483 w 5769013"/>
              <a:gd name="connsiteY6" fmla="*/ 107645 h 1747850"/>
              <a:gd name="connsiteX7" fmla="*/ 5161598 w 5769013"/>
              <a:gd name="connsiteY7" fmla="*/ 965 h 1747850"/>
              <a:gd name="connsiteX8" fmla="*/ 5103495 w 5769013"/>
              <a:gd name="connsiteY8" fmla="*/ 99072 h 1747850"/>
              <a:gd name="connsiteX9" fmla="*/ 5159693 w 5769013"/>
              <a:gd name="connsiteY9" fmla="*/ 179082 h 1747850"/>
              <a:gd name="connsiteX10" fmla="*/ 5288280 w 5769013"/>
              <a:gd name="connsiteY10" fmla="*/ 487692 h 1747850"/>
              <a:gd name="connsiteX11" fmla="*/ 5365433 w 5769013"/>
              <a:gd name="connsiteY11" fmla="*/ 1005852 h 1747850"/>
              <a:gd name="connsiteX12" fmla="*/ 5373053 w 5769013"/>
              <a:gd name="connsiteY12" fmla="*/ 1027760 h 1747850"/>
              <a:gd name="connsiteX13" fmla="*/ 5343525 w 5769013"/>
              <a:gd name="connsiteY13" fmla="*/ 1240167 h 1747850"/>
              <a:gd name="connsiteX14" fmla="*/ 5093970 w 5769013"/>
              <a:gd name="connsiteY14" fmla="*/ 1311605 h 1747850"/>
              <a:gd name="connsiteX15" fmla="*/ 4958715 w 5769013"/>
              <a:gd name="connsiteY15" fmla="*/ 1229690 h 1747850"/>
              <a:gd name="connsiteX16" fmla="*/ 4588193 w 5769013"/>
              <a:gd name="connsiteY16" fmla="*/ 867740 h 1747850"/>
              <a:gd name="connsiteX17" fmla="*/ 4558665 w 5769013"/>
              <a:gd name="connsiteY17" fmla="*/ 823925 h 1747850"/>
              <a:gd name="connsiteX18" fmla="*/ 4413885 w 5769013"/>
              <a:gd name="connsiteY18" fmla="*/ 633425 h 1747850"/>
              <a:gd name="connsiteX19" fmla="*/ 4019550 w 5769013"/>
              <a:gd name="connsiteY19" fmla="*/ 540080 h 1747850"/>
              <a:gd name="connsiteX20" fmla="*/ 3741420 w 5769013"/>
              <a:gd name="connsiteY20" fmla="*/ 601040 h 1747850"/>
              <a:gd name="connsiteX21" fmla="*/ 3560445 w 5769013"/>
              <a:gd name="connsiteY21" fmla="*/ 615327 h 1747850"/>
              <a:gd name="connsiteX22" fmla="*/ 2866073 w 5769013"/>
              <a:gd name="connsiteY22" fmla="*/ 592467 h 1747850"/>
              <a:gd name="connsiteX23" fmla="*/ 2697480 w 5769013"/>
              <a:gd name="connsiteY23" fmla="*/ 609612 h 1747850"/>
              <a:gd name="connsiteX24" fmla="*/ 2586038 w 5769013"/>
              <a:gd name="connsiteY24" fmla="*/ 699147 h 1747850"/>
              <a:gd name="connsiteX25" fmla="*/ 2509838 w 5769013"/>
              <a:gd name="connsiteY25" fmla="*/ 750582 h 1747850"/>
              <a:gd name="connsiteX26" fmla="*/ 2319338 w 5769013"/>
              <a:gd name="connsiteY26" fmla="*/ 782015 h 1747850"/>
              <a:gd name="connsiteX27" fmla="*/ 1937385 w 5769013"/>
              <a:gd name="connsiteY27" fmla="*/ 827735 h 1747850"/>
              <a:gd name="connsiteX28" fmla="*/ 1654493 w 5769013"/>
              <a:gd name="connsiteY28" fmla="*/ 780110 h 1747850"/>
              <a:gd name="connsiteX29" fmla="*/ 1333793 w 5769013"/>
              <a:gd name="connsiteY29" fmla="*/ 677533 h 1747850"/>
              <a:gd name="connsiteX30" fmla="*/ 894398 w 5769013"/>
              <a:gd name="connsiteY30" fmla="*/ 783920 h 1747850"/>
              <a:gd name="connsiteX31" fmla="*/ 288608 w 5769013"/>
              <a:gd name="connsiteY31" fmla="*/ 1232547 h 1747850"/>
              <a:gd name="connsiteX32" fmla="*/ 0 w 5769013"/>
              <a:gd name="connsiteY32" fmla="*/ 1747850 h 1747850"/>
              <a:gd name="connsiteX33" fmla="*/ 5497830 w 5769013"/>
              <a:gd name="connsiteY33" fmla="*/ 1747850 h 1747850"/>
              <a:gd name="connsiteX34" fmla="*/ 5513070 w 5769013"/>
              <a:gd name="connsiteY34" fmla="*/ 1731657 h 17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769013" h="1747850">
                <a:moveTo>
                  <a:pt x="5513070" y="1731657"/>
                </a:moveTo>
                <a:cubicBezTo>
                  <a:pt x="5597843" y="1635455"/>
                  <a:pt x="5674995" y="1534490"/>
                  <a:pt x="5724525" y="1415427"/>
                </a:cubicBezTo>
                <a:cubicBezTo>
                  <a:pt x="5785485" y="1267790"/>
                  <a:pt x="5785485" y="1122057"/>
                  <a:pt x="5714048" y="978230"/>
                </a:cubicBezTo>
                <a:cubicBezTo>
                  <a:pt x="5679758" y="909650"/>
                  <a:pt x="5645468" y="841070"/>
                  <a:pt x="5607368" y="775347"/>
                </a:cubicBezTo>
                <a:cubicBezTo>
                  <a:pt x="5586413" y="738200"/>
                  <a:pt x="5569268" y="700100"/>
                  <a:pt x="5571173" y="656285"/>
                </a:cubicBezTo>
                <a:cubicBezTo>
                  <a:pt x="5571173" y="650570"/>
                  <a:pt x="5571173" y="644855"/>
                  <a:pt x="5570220" y="640092"/>
                </a:cubicBezTo>
                <a:cubicBezTo>
                  <a:pt x="5524500" y="457212"/>
                  <a:pt x="5491163" y="269570"/>
                  <a:pt x="5384483" y="107645"/>
                </a:cubicBezTo>
                <a:cubicBezTo>
                  <a:pt x="5350193" y="54305"/>
                  <a:pt x="5223510" y="-8560"/>
                  <a:pt x="5161598" y="965"/>
                </a:cubicBezTo>
                <a:cubicBezTo>
                  <a:pt x="5117783" y="7632"/>
                  <a:pt x="5092065" y="51447"/>
                  <a:pt x="5103495" y="99072"/>
                </a:cubicBezTo>
                <a:cubicBezTo>
                  <a:pt x="5111115" y="133362"/>
                  <a:pt x="5133023" y="159080"/>
                  <a:pt x="5159693" y="179082"/>
                </a:cubicBezTo>
                <a:cubicBezTo>
                  <a:pt x="5261610" y="257187"/>
                  <a:pt x="5292090" y="365772"/>
                  <a:pt x="5288280" y="487692"/>
                </a:cubicBezTo>
                <a:cubicBezTo>
                  <a:pt x="5283518" y="664857"/>
                  <a:pt x="5290185" y="840117"/>
                  <a:pt x="5365433" y="1005852"/>
                </a:cubicBezTo>
                <a:cubicBezTo>
                  <a:pt x="5368290" y="1013472"/>
                  <a:pt x="5371148" y="1020140"/>
                  <a:pt x="5373053" y="1027760"/>
                </a:cubicBezTo>
                <a:cubicBezTo>
                  <a:pt x="5398770" y="1103960"/>
                  <a:pt x="5409248" y="1174445"/>
                  <a:pt x="5343525" y="1240167"/>
                </a:cubicBezTo>
                <a:cubicBezTo>
                  <a:pt x="5272088" y="1312557"/>
                  <a:pt x="5193030" y="1341132"/>
                  <a:pt x="5093970" y="1311605"/>
                </a:cubicBezTo>
                <a:cubicBezTo>
                  <a:pt x="5042535" y="1295412"/>
                  <a:pt x="4996815" y="1266837"/>
                  <a:pt x="4958715" y="1229690"/>
                </a:cubicBezTo>
                <a:cubicBezTo>
                  <a:pt x="4833938" y="1109675"/>
                  <a:pt x="4711065" y="988707"/>
                  <a:pt x="4588193" y="867740"/>
                </a:cubicBezTo>
                <a:cubicBezTo>
                  <a:pt x="4575810" y="855357"/>
                  <a:pt x="4564380" y="841070"/>
                  <a:pt x="4558665" y="823925"/>
                </a:cubicBezTo>
                <a:cubicBezTo>
                  <a:pt x="4531995" y="743915"/>
                  <a:pt x="4471988" y="689622"/>
                  <a:pt x="4413885" y="633425"/>
                </a:cubicBezTo>
                <a:cubicBezTo>
                  <a:pt x="4300538" y="522935"/>
                  <a:pt x="4164330" y="517220"/>
                  <a:pt x="4019550" y="540080"/>
                </a:cubicBezTo>
                <a:cubicBezTo>
                  <a:pt x="3925253" y="554367"/>
                  <a:pt x="3830955" y="569607"/>
                  <a:pt x="3741420" y="601040"/>
                </a:cubicBezTo>
                <a:cubicBezTo>
                  <a:pt x="3682365" y="621042"/>
                  <a:pt x="3621405" y="617232"/>
                  <a:pt x="3560445" y="615327"/>
                </a:cubicBezTo>
                <a:cubicBezTo>
                  <a:pt x="3328988" y="603897"/>
                  <a:pt x="3098483" y="581990"/>
                  <a:pt x="2866073" y="592467"/>
                </a:cubicBezTo>
                <a:cubicBezTo>
                  <a:pt x="2809875" y="595325"/>
                  <a:pt x="2752725" y="598182"/>
                  <a:pt x="2697480" y="609612"/>
                </a:cubicBezTo>
                <a:cubicBezTo>
                  <a:pt x="2646045" y="621042"/>
                  <a:pt x="2605088" y="645807"/>
                  <a:pt x="2586038" y="699147"/>
                </a:cubicBezTo>
                <a:cubicBezTo>
                  <a:pt x="2573655" y="735342"/>
                  <a:pt x="2542223" y="744867"/>
                  <a:pt x="2509838" y="750582"/>
                </a:cubicBezTo>
                <a:cubicBezTo>
                  <a:pt x="2446973" y="762965"/>
                  <a:pt x="2383155" y="771537"/>
                  <a:pt x="2319338" y="782015"/>
                </a:cubicBezTo>
                <a:cubicBezTo>
                  <a:pt x="2192655" y="803922"/>
                  <a:pt x="2065973" y="824877"/>
                  <a:pt x="1937385" y="827735"/>
                </a:cubicBezTo>
                <a:cubicBezTo>
                  <a:pt x="1839278" y="829640"/>
                  <a:pt x="1755092" y="805144"/>
                  <a:pt x="1654493" y="780110"/>
                </a:cubicBezTo>
                <a:cubicBezTo>
                  <a:pt x="1553894" y="755076"/>
                  <a:pt x="1435711" y="687058"/>
                  <a:pt x="1333793" y="677533"/>
                </a:cubicBezTo>
                <a:cubicBezTo>
                  <a:pt x="1170916" y="663245"/>
                  <a:pt x="1068595" y="691418"/>
                  <a:pt x="894398" y="783920"/>
                </a:cubicBezTo>
                <a:cubicBezTo>
                  <a:pt x="720201" y="876422"/>
                  <a:pt x="446722" y="1024902"/>
                  <a:pt x="288608" y="1232547"/>
                </a:cubicBezTo>
                <a:cubicBezTo>
                  <a:pt x="167640" y="1389710"/>
                  <a:pt x="78105" y="1565922"/>
                  <a:pt x="0" y="1747850"/>
                </a:cubicBezTo>
                <a:lnTo>
                  <a:pt x="5497830" y="1747850"/>
                </a:lnTo>
                <a:cubicBezTo>
                  <a:pt x="5502593" y="1743087"/>
                  <a:pt x="5508308" y="1737372"/>
                  <a:pt x="5513070" y="173165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6B4DA4-402E-40C2-92E9-5362D3DA8E4E}"/>
              </a:ext>
            </a:extLst>
          </p:cNvPr>
          <p:cNvGrpSpPr/>
          <p:nvPr/>
        </p:nvGrpSpPr>
        <p:grpSpPr>
          <a:xfrm>
            <a:off x="2048260" y="2016749"/>
            <a:ext cx="3581511" cy="668638"/>
            <a:chOff x="1280970" y="2069669"/>
            <a:chExt cx="3198831" cy="66863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712D13-37DD-4556-920A-54980FE1A5C6}"/>
                </a:ext>
              </a:extLst>
            </p:cNvPr>
            <p:cNvSpPr txBox="1"/>
            <p:nvPr/>
          </p:nvSpPr>
          <p:spPr>
            <a:xfrm>
              <a:off x="1280970" y="2069669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A1B638-5591-4B2E-9F22-6BE35BF4F5BF}"/>
                </a:ext>
              </a:extLst>
            </p:cNvPr>
            <p:cNvSpPr txBox="1"/>
            <p:nvPr/>
          </p:nvSpPr>
          <p:spPr>
            <a:xfrm>
              <a:off x="1280970" y="2276642"/>
              <a:ext cx="3175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84FC4D-974A-4C53-B175-ADA7D738C8C4}"/>
              </a:ext>
            </a:extLst>
          </p:cNvPr>
          <p:cNvGrpSpPr/>
          <p:nvPr/>
        </p:nvGrpSpPr>
        <p:grpSpPr>
          <a:xfrm>
            <a:off x="2048263" y="3076662"/>
            <a:ext cx="3590043" cy="668638"/>
            <a:chOff x="1273350" y="2938497"/>
            <a:chExt cx="3206451" cy="66863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1C722C9-5673-4D24-8A34-3529EA329E1A}"/>
                </a:ext>
              </a:extLst>
            </p:cNvPr>
            <p:cNvSpPr txBox="1"/>
            <p:nvPr/>
          </p:nvSpPr>
          <p:spPr>
            <a:xfrm>
              <a:off x="1273350" y="2938497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DADEA8-50CF-4236-BD4D-8747A7593EF6}"/>
                </a:ext>
              </a:extLst>
            </p:cNvPr>
            <p:cNvSpPr txBox="1"/>
            <p:nvPr/>
          </p:nvSpPr>
          <p:spPr>
            <a:xfrm>
              <a:off x="1273350" y="3145470"/>
              <a:ext cx="32064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4184F21-E74D-4C3C-B0E4-415839FC5E5F}"/>
              </a:ext>
            </a:extLst>
          </p:cNvPr>
          <p:cNvGrpSpPr/>
          <p:nvPr/>
        </p:nvGrpSpPr>
        <p:grpSpPr>
          <a:xfrm>
            <a:off x="2048260" y="4136570"/>
            <a:ext cx="3581511" cy="668639"/>
            <a:chOff x="1265730" y="3788973"/>
            <a:chExt cx="3198831" cy="66863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FF512E-565E-45A3-8704-588E802B50AC}"/>
                </a:ext>
              </a:extLst>
            </p:cNvPr>
            <p:cNvSpPr txBox="1"/>
            <p:nvPr/>
          </p:nvSpPr>
          <p:spPr>
            <a:xfrm>
              <a:off x="1265730" y="3788973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8E6C7E-8E41-48CF-AA7A-4B8C70AF75AE}"/>
                </a:ext>
              </a:extLst>
            </p:cNvPr>
            <p:cNvSpPr txBox="1"/>
            <p:nvPr/>
          </p:nvSpPr>
          <p:spPr>
            <a:xfrm>
              <a:off x="1265730" y="3995947"/>
              <a:ext cx="3198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E21E8C-8A25-427D-8236-4D1A70AB0252}"/>
              </a:ext>
            </a:extLst>
          </p:cNvPr>
          <p:cNvGrpSpPr/>
          <p:nvPr/>
        </p:nvGrpSpPr>
        <p:grpSpPr>
          <a:xfrm>
            <a:off x="2048260" y="5196494"/>
            <a:ext cx="2888106" cy="668638"/>
            <a:chOff x="1258110" y="4650181"/>
            <a:chExt cx="3221691" cy="66863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798AF8-6463-4147-B73E-30F370060357}"/>
                </a:ext>
              </a:extLst>
            </p:cNvPr>
            <p:cNvSpPr txBox="1"/>
            <p:nvPr/>
          </p:nvSpPr>
          <p:spPr>
            <a:xfrm>
              <a:off x="1258110" y="4650181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796604-EDF1-4B38-903E-A11AA240F861}"/>
                </a:ext>
              </a:extLst>
            </p:cNvPr>
            <p:cNvSpPr txBox="1"/>
            <p:nvPr/>
          </p:nvSpPr>
          <p:spPr>
            <a:xfrm>
              <a:off x="1258110" y="4857154"/>
              <a:ext cx="3221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57556158-AF45-4546-B432-1D9A5FC904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2635334"/>
              </p:ext>
            </p:extLst>
          </p:nvPr>
        </p:nvGraphicFramePr>
        <p:xfrm>
          <a:off x="8606804" y="3835282"/>
          <a:ext cx="3019906" cy="259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</TotalTime>
  <Words>4591</Words>
  <Application>Microsoft Office PowerPoint</Application>
  <PresentationFormat>Widescreen</PresentationFormat>
  <Paragraphs>485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Adobe Song Std L</vt:lpstr>
      <vt:lpstr>Arial Unicode MS</vt:lpstr>
      <vt:lpstr>FZShuTi</vt:lpstr>
      <vt:lpstr>HY견명조</vt:lpstr>
      <vt:lpstr>Arial</vt:lpstr>
      <vt:lpstr>Arial Black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Johnny Cage</cp:lastModifiedBy>
  <cp:revision>123</cp:revision>
  <dcterms:created xsi:type="dcterms:W3CDTF">2019-01-14T06:35:35Z</dcterms:created>
  <dcterms:modified xsi:type="dcterms:W3CDTF">2021-03-19T08:47:49Z</dcterms:modified>
</cp:coreProperties>
</file>