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61" r:id="rId5"/>
    <p:sldId id="264" r:id="rId6"/>
    <p:sldId id="267" r:id="rId7"/>
    <p:sldId id="268" r:id="rId8"/>
    <p:sldId id="269" r:id="rId9"/>
    <p:sldId id="270" r:id="rId10"/>
    <p:sldId id="277" r:id="rId11"/>
    <p:sldId id="291" r:id="rId12"/>
    <p:sldId id="276" r:id="rId13"/>
    <p:sldId id="282" r:id="rId14"/>
    <p:sldId id="289" r:id="rId15"/>
    <p:sldId id="286" r:id="rId16"/>
    <p:sldId id="273" r:id="rId17"/>
    <p:sldId id="271" r:id="rId18"/>
    <p:sldId id="281" r:id="rId19"/>
    <p:sldId id="274" r:id="rId20"/>
    <p:sldId id="265" r:id="rId21"/>
    <p:sldId id="272" r:id="rId22"/>
    <p:sldId id="285" r:id="rId23"/>
    <p:sldId id="278" r:id="rId24"/>
    <p:sldId id="283" r:id="rId25"/>
    <p:sldId id="288" r:id="rId26"/>
    <p:sldId id="280" r:id="rId27"/>
    <p:sldId id="275" r:id="rId28"/>
    <p:sldId id="284" r:id="rId29"/>
    <p:sldId id="287" r:id="rId30"/>
    <p:sldId id="279" r:id="rId31"/>
    <p:sldId id="292" r:id="rId32"/>
    <p:sldId id="293" r:id="rId33"/>
    <p:sldId id="294" r:id="rId34"/>
    <p:sldId id="266" r:id="rId35"/>
    <p:sldId id="262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A30F-4E19-997C-AB1D053FC94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F-4E19-997C-AB1D053FC9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F-4E19-997C-AB1D053F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7-46AE-9718-8D11690D74D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7-46AE-9718-8D11690D74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C7-46AE-9718-8D11690D7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33D-4E46-AE70-50C5E1B450C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D-4E46-AE70-50C5E1B45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D-4E46-AE70-50C5E1B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7A8-AEB4-F4FAC6850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6863104"/>
        <c:axId val="346864640"/>
      </c:barChart>
      <c:catAx>
        <c:axId val="346863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46864640"/>
        <c:crosses val="autoZero"/>
        <c:auto val="1"/>
        <c:lblAlgn val="ctr"/>
        <c:lblOffset val="100"/>
        <c:noMultiLvlLbl val="0"/>
      </c:catAx>
      <c:valAx>
        <c:axId val="346864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686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F24-4EEB-B6A6-202058E651F1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F24-4EEB-B6A6-202058E651F1}"/>
              </c:ext>
            </c:extLst>
          </c:dPt>
          <c:dPt>
            <c:idx val="2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F24-4EEB-B6A6-202058E651F1}"/>
              </c:ext>
            </c:extLst>
          </c:dPt>
          <c:dPt>
            <c:idx val="3"/>
            <c:bubble3D val="0"/>
            <c:spPr>
              <a:solidFill>
                <a:schemeClr val="accent3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2F24-4EEB-B6A6-202058E651F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4-4EEB-B6A6-202058E6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E7B-4F24-ADDA-68DBBD397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0E7B-4F24-ADDA-68DBBD39796A}"/>
              </c:ext>
            </c:extLst>
          </c:dPt>
          <c:dPt>
            <c:idx val="2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0E7B-4F24-ADDA-68DBBD39796A}"/>
              </c:ext>
            </c:extLst>
          </c:dPt>
          <c:dPt>
            <c:idx val="3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0E7B-4F24-ADDA-68DBBD3979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95536" y="4825165"/>
            <a:ext cx="8766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9502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4058041" y="35448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803340" y="285528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4547885" y="3937747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238" y="2543887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84603" y="372519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8" y="132708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4128" y="250839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89954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6012160" y="3706868"/>
            <a:ext cx="2808312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1F98F50-A2B9-4892-BE78-7C74FD4A371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18BFC98-CFF2-4607-9CBF-651E3ACBD41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45CBA2D-5046-4AB0-8943-865ADCD3B1E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33260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110"/>
              </p:ext>
            </p:extLst>
          </p:nvPr>
        </p:nvGraphicFramePr>
        <p:xfrm>
          <a:off x="526683" y="1419622"/>
          <a:ext cx="809063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zing.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1960" y="1272178"/>
            <a:ext cx="4309356" cy="3528392"/>
            <a:chOff x="2217738" y="944563"/>
            <a:chExt cx="8032750" cy="6577013"/>
          </a:xfrm>
          <a:solidFill>
            <a:schemeClr val="accent1">
              <a:alpha val="80000"/>
            </a:schemeClr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1233581"/>
            <a:ext cx="3240360" cy="2038663"/>
            <a:chOff x="467544" y="1233581"/>
            <a:chExt cx="3240360" cy="2038663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17918"/>
              <a:ext cx="32403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233581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80" y="3314180"/>
            <a:ext cx="2736304" cy="568954"/>
            <a:chOff x="539552" y="3314180"/>
            <a:chExt cx="2736304" cy="568954"/>
          </a:xfrm>
        </p:grpSpPr>
        <p:sp>
          <p:nvSpPr>
            <p:cNvPr id="11" name="Round Same Side Corner Rectangle 8"/>
            <p:cNvSpPr/>
            <p:nvPr/>
          </p:nvSpPr>
          <p:spPr>
            <a:xfrm>
              <a:off x="53955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/>
            <p:cNvSpPr/>
            <p:nvPr/>
          </p:nvSpPr>
          <p:spPr>
            <a:xfrm>
              <a:off x="819583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/>
            <p:cNvSpPr/>
            <p:nvPr/>
          </p:nvSpPr>
          <p:spPr>
            <a:xfrm>
              <a:off x="1099614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ound Same Side Corner Rectangle 8"/>
            <p:cNvSpPr/>
            <p:nvPr/>
          </p:nvSpPr>
          <p:spPr>
            <a:xfrm>
              <a:off x="1379645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1659676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1939707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2219738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2499769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8"/>
            <p:cNvSpPr/>
            <p:nvPr/>
          </p:nvSpPr>
          <p:spPr>
            <a:xfrm>
              <a:off x="2779800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8"/>
            <p:cNvSpPr/>
            <p:nvPr/>
          </p:nvSpPr>
          <p:spPr>
            <a:xfrm>
              <a:off x="305983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7964" y="4203273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81924" y="4033204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5440868" y="2715766"/>
            <a:ext cx="716245" cy="7162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65434" y="2904611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381542" y="3094925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041105" y="3077954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032292" y="2014954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369789" y="2030612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42289" y="2424726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0859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423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6591" y="2467121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584" y="415766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4"/>
          <p:cNvSpPr/>
          <p:nvPr/>
        </p:nvSpPr>
        <p:spPr>
          <a:xfrm>
            <a:off x="2951990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2951990" y="1437416"/>
            <a:ext cx="3240016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2951991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951990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303409" y="1500642"/>
            <a:ext cx="1018895" cy="546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04596" y="3056807"/>
            <a:ext cx="1018896" cy="546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3812321" y="4093197"/>
            <a:ext cx="1018895" cy="5467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2720507" y="2504794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0766" y="1774004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766" y="357420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6176" y="177400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6176" y="3574204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131840" y="3538814"/>
            <a:ext cx="843587" cy="84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3131840" y="1687729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148064" y="1687729"/>
            <a:ext cx="843587" cy="84358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48064" y="3538814"/>
            <a:ext cx="843587" cy="84358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3405491" y="1950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/>
          <p:cNvSpPr/>
          <p:nvPr/>
        </p:nvSpPr>
        <p:spPr>
          <a:xfrm rot="2700000">
            <a:off x="5447632" y="375556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5404596" y="1920489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406044" y="3851203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683" y="1550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1000" y="285736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3683" y="41638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891192" y="3219822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11960" y="483518"/>
            <a:ext cx="3096344" cy="2179237"/>
            <a:chOff x="467544" y="1233581"/>
            <a:chExt cx="3240360" cy="2179237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1473826"/>
              <a:ext cx="32403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1233581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C8358-8667-4886-B452-17578886E2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585C30-C0E1-4FBE-8057-4B2780A510D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8459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4476" y="2651260"/>
            <a:ext cx="2304256" cy="2304256"/>
            <a:chOff x="1231556" y="109311"/>
            <a:chExt cx="3168000" cy="3168000"/>
          </a:xfrm>
        </p:grpSpPr>
        <p:sp>
          <p:nvSpPr>
            <p:cNvPr id="5" name="Oval 4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Oval 8"/>
          <p:cNvSpPr/>
          <p:nvPr/>
        </p:nvSpPr>
        <p:spPr>
          <a:xfrm rot="21111581">
            <a:off x="2973775" y="317325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 rot="1551581">
            <a:off x="3331211" y="2465243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8"/>
          <p:cNvSpPr/>
          <p:nvPr/>
        </p:nvSpPr>
        <p:spPr>
          <a:xfrm rot="3411581">
            <a:off x="3995404" y="206045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8"/>
          <p:cNvSpPr/>
          <p:nvPr/>
        </p:nvSpPr>
        <p:spPr>
          <a:xfrm rot="5331581">
            <a:off x="4787249" y="207150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"/>
          <p:cNvSpPr/>
          <p:nvPr/>
        </p:nvSpPr>
        <p:spPr>
          <a:xfrm rot="7251581">
            <a:off x="5446194" y="249486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4181499" y="174314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23"/>
          <p:cNvSpPr/>
          <p:nvPr/>
        </p:nvSpPr>
        <p:spPr>
          <a:xfrm>
            <a:off x="2943121" y="210888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3"/>
          <p:cNvSpPr/>
          <p:nvPr/>
        </p:nvSpPr>
        <p:spPr>
          <a:xfrm>
            <a:off x="2268461" y="2830159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23"/>
          <p:cNvSpPr/>
          <p:nvPr/>
        </p:nvSpPr>
        <p:spPr>
          <a:xfrm>
            <a:off x="6063404" y="297305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23"/>
          <p:cNvSpPr/>
          <p:nvPr/>
        </p:nvSpPr>
        <p:spPr>
          <a:xfrm>
            <a:off x="5508104" y="2067694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Block Arc 14"/>
          <p:cNvSpPr/>
          <p:nvPr/>
        </p:nvSpPr>
        <p:spPr>
          <a:xfrm rot="16200000">
            <a:off x="2552708" y="2952211"/>
            <a:ext cx="240774" cy="2409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36"/>
          <p:cNvSpPr/>
          <p:nvPr/>
        </p:nvSpPr>
        <p:spPr>
          <a:xfrm>
            <a:off x="3220347" y="2270591"/>
            <a:ext cx="255723" cy="21376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6"/>
          <p:cNvSpPr/>
          <p:nvPr/>
        </p:nvSpPr>
        <p:spPr>
          <a:xfrm rot="8100000">
            <a:off x="4440657" y="1894990"/>
            <a:ext cx="215613" cy="21561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5795661" y="2148312"/>
            <a:ext cx="164408" cy="312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53492" y="3146412"/>
            <a:ext cx="241926" cy="18583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5671" y="3479272"/>
            <a:ext cx="1926735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6827" y="1897209"/>
            <a:ext cx="1926735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72200" y="1996424"/>
            <a:ext cx="1926735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1230" y="3587785"/>
            <a:ext cx="192673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76655" y="1036464"/>
            <a:ext cx="2974789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8"/>
          <p:cNvSpPr/>
          <p:nvPr/>
        </p:nvSpPr>
        <p:spPr>
          <a:xfrm rot="9231581">
            <a:off x="5779314" y="319708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4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051720" y="2285599"/>
            <a:ext cx="4968552" cy="2527086"/>
            <a:chOff x="2051720" y="2273542"/>
            <a:chExt cx="4968552" cy="2527086"/>
          </a:xfrm>
        </p:grpSpPr>
        <p:pic>
          <p:nvPicPr>
            <p:cNvPr id="86" name="Picture 3" descr="D:\Fullppt\005-PNG이미지\노트북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273542"/>
              <a:ext cx="4968552" cy="252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3419872" y="2628899"/>
              <a:ext cx="2333228" cy="1704561"/>
            </a:xfrm>
            <a:prstGeom prst="rect">
              <a:avLst/>
            </a:pr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259806" y="2304603"/>
            <a:ext cx="1926735" cy="863358"/>
            <a:chOff x="803640" y="3362835"/>
            <a:chExt cx="2059657" cy="863358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57033" y="3705435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037753" y="2301192"/>
            <a:ext cx="1926735" cy="863358"/>
            <a:chOff x="803640" y="3362835"/>
            <a:chExt cx="2059657" cy="863358"/>
          </a:xfrm>
        </p:grpSpPr>
        <p:sp>
          <p:nvSpPr>
            <p:cNvPr id="192" name="TextBox 19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677713" y="370202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677713" y="1139541"/>
            <a:ext cx="1926735" cy="863358"/>
            <a:chOff x="803640" y="3362835"/>
            <a:chExt cx="2059657" cy="863358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9167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280733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232690"/>
            <a:chOff x="803640" y="3362835"/>
            <a:chExt cx="2059657" cy="123269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730940"/>
            <a:chOff x="2175371" y="1762964"/>
            <a:chExt cx="5040560" cy="730940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218689E-E9D7-48B5-8657-388D4CA9B61D}"/>
              </a:ext>
            </a:extLst>
          </p:cNvPr>
          <p:cNvGrpSpPr/>
          <p:nvPr/>
        </p:nvGrpSpPr>
        <p:grpSpPr>
          <a:xfrm>
            <a:off x="2269514" y="1113578"/>
            <a:ext cx="4394508" cy="2563687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434F9EB4-4C01-4568-BDC2-BC2125394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FCD4DA0A-A08F-4FC5-B347-D58E13769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FC5F2A2-74FA-42C8-8DA8-35DA991D5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64ADF4D2-55BF-413F-B8A4-9F530A5E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99855662"/>
              </p:ext>
            </p:extLst>
          </p:nvPr>
        </p:nvGraphicFramePr>
        <p:xfrm>
          <a:off x="395536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9204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5333" y="3649255"/>
            <a:ext cx="252710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53040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8012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9072" y="3649255"/>
            <a:ext cx="2527107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7203" y="3649255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01" name="Chart 9">
            <a:extLst>
              <a:ext uri="{FF2B5EF4-FFF2-40B4-BE49-F238E27FC236}">
                <a16:creationId xmlns:a16="http://schemas.microsoft.com/office/drawing/2014/main" id="{171E7D74-B6C0-4617-9370-507A0986D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400236"/>
              </p:ext>
            </p:extLst>
          </p:nvPr>
        </p:nvGraphicFramePr>
        <p:xfrm>
          <a:off x="3167844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2" name="Chart 9">
            <a:extLst>
              <a:ext uri="{FF2B5EF4-FFF2-40B4-BE49-F238E27FC236}">
                <a16:creationId xmlns:a16="http://schemas.microsoft.com/office/drawing/2014/main" id="{24AFCF48-3E15-4A99-A736-AC950458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125611"/>
              </p:ext>
            </p:extLst>
          </p:nvPr>
        </p:nvGraphicFramePr>
        <p:xfrm>
          <a:off x="5940152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414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411760" y="363355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851670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DBA56-5283-45A9-BD1A-BB539C8C55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A99D950-06C3-449E-8C35-56AC840B4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80602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48354" y="2198709"/>
            <a:ext cx="1032576" cy="1685087"/>
            <a:chOff x="915494" y="1967970"/>
            <a:chExt cx="1032576" cy="1685087"/>
          </a:xfrm>
          <a:solidFill>
            <a:schemeClr val="accent2"/>
          </a:solidFill>
        </p:grpSpPr>
        <p:sp>
          <p:nvSpPr>
            <p:cNvPr id="8" name="Rectangle 7"/>
            <p:cNvSpPr/>
            <p:nvPr/>
          </p:nvSpPr>
          <p:spPr>
            <a:xfrm rot="16200000">
              <a:off x="1346205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Up Arrow 4"/>
            <p:cNvSpPr/>
            <p:nvPr/>
          </p:nvSpPr>
          <p:spPr>
            <a:xfrm>
              <a:off x="915494" y="1967970"/>
              <a:ext cx="674364" cy="1685087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Up Arrow 5"/>
          <p:cNvSpPr/>
          <p:nvPr/>
        </p:nvSpPr>
        <p:spPr>
          <a:xfrm>
            <a:off x="3015967" y="2010402"/>
            <a:ext cx="674364" cy="95995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24985" y="2184444"/>
            <a:ext cx="1032959" cy="1699352"/>
            <a:chOff x="3892125" y="1953705"/>
            <a:chExt cx="1032959" cy="1699352"/>
          </a:xfrm>
          <a:solidFill>
            <a:schemeClr val="accent2"/>
          </a:solidFill>
        </p:grpSpPr>
        <p:sp>
          <p:nvSpPr>
            <p:cNvPr id="7" name="Up Arrow 6"/>
            <p:cNvSpPr/>
            <p:nvPr/>
          </p:nvSpPr>
          <p:spPr>
            <a:xfrm>
              <a:off x="4250720" y="1953705"/>
              <a:ext cx="674364" cy="1699352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4154518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66680" y="1340847"/>
            <a:ext cx="177293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68227" y="2592767"/>
            <a:ext cx="108012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6144" y="2592767"/>
            <a:ext cx="108012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44208" y="1179377"/>
            <a:ext cx="2304256" cy="3120565"/>
            <a:chOff x="467544" y="1233581"/>
            <a:chExt cx="3240360" cy="3120565"/>
          </a:xfrm>
        </p:grpSpPr>
        <p:sp>
          <p:nvSpPr>
            <p:cNvPr id="32" name="TextBox 31"/>
            <p:cNvSpPr txBox="1"/>
            <p:nvPr/>
          </p:nvSpPr>
          <p:spPr>
            <a:xfrm>
              <a:off x="467544" y="1676490"/>
              <a:ext cx="32403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9022EB7-56B3-4E05-BFF0-DF0FD13EE22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4094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7497358"/>
              </p:ext>
            </p:extLst>
          </p:nvPr>
        </p:nvGraphicFramePr>
        <p:xfrm>
          <a:off x="189587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4673" y="1779662"/>
            <a:ext cx="1345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1563638"/>
            <a:ext cx="2304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pPr algn="r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67052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DC3499-1555-4D06-A13D-20B58295A0D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901415" y="1131590"/>
            <a:ext cx="3341171" cy="30963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247964" y="1940029"/>
            <a:ext cx="648072" cy="6480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900" y="2679762"/>
            <a:ext cx="1800200" cy="1298960"/>
            <a:chOff x="803640" y="3362835"/>
            <a:chExt cx="2059657" cy="129896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4613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7"/>
          <p:cNvSpPr/>
          <p:nvPr/>
        </p:nvSpPr>
        <p:spPr>
          <a:xfrm>
            <a:off x="4447793" y="2049115"/>
            <a:ext cx="248414" cy="42990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43487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99020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451" y="1268791"/>
            <a:ext cx="5607098" cy="3194490"/>
            <a:chOff x="2133254" y="1345849"/>
            <a:chExt cx="4297306" cy="2448272"/>
          </a:xfrm>
        </p:grpSpPr>
        <p:sp>
          <p:nvSpPr>
            <p:cNvPr id="5" name="Block Arc 4"/>
            <p:cNvSpPr/>
            <p:nvPr/>
          </p:nvSpPr>
          <p:spPr>
            <a:xfrm rot="10800000">
              <a:off x="3982288" y="1345849"/>
              <a:ext cx="2448272" cy="2448272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133254" y="1345849"/>
              <a:ext cx="2448272" cy="2448272"/>
            </a:xfrm>
            <a:prstGeom prst="blockArc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3982288" y="1345849"/>
              <a:ext cx="2448272" cy="2448272"/>
            </a:xfrm>
            <a:prstGeom prst="block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2133254" y="1345849"/>
              <a:ext cx="2448272" cy="244827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2214517" y="2350180"/>
              <a:ext cx="428366" cy="43423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8100000">
              <a:off x="4062370" y="2354944"/>
              <a:ext cx="428366" cy="434230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rot="18900000">
              <a:off x="5911404" y="2350179"/>
              <a:ext cx="428366" cy="4342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8946" y="247692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7000" y="27745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812" y="2374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31" y="325738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ck Arc 14"/>
          <p:cNvSpPr/>
          <p:nvPr/>
        </p:nvSpPr>
        <p:spPr>
          <a:xfrm rot="16200000">
            <a:off x="2091306" y="2130823"/>
            <a:ext cx="297544" cy="2977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315931" y="326045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759369" y="1988114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670008" y="36404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79660" y="1414982"/>
            <a:ext cx="1793106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6123" y="1414982"/>
            <a:ext cx="1793106" cy="673514"/>
            <a:chOff x="2113657" y="4283314"/>
            <a:chExt cx="3647460" cy="673514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79660" y="3683669"/>
            <a:ext cx="1793106" cy="673514"/>
            <a:chOff x="2113657" y="4283314"/>
            <a:chExt cx="3647460" cy="673514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6123" y="3631913"/>
            <a:ext cx="1793106" cy="673514"/>
            <a:chOff x="2113657" y="4283314"/>
            <a:chExt cx="3647460" cy="67351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1338" y="239488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4092" y="242846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338" y="987574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338" y="3940640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07477" y="987574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07477" y="3940640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21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986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683475" y="547151"/>
            <a:ext cx="2808312" cy="8004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Designed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24206" y="1411708"/>
            <a:ext cx="1280242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3475" y="3147814"/>
            <a:ext cx="1280242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89FD1-17E4-44FD-ABE8-647A6221EE2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3DC6C0C-0E56-4A9F-B079-5832EE1FBB5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1834DA6-D1A4-4E52-BBAB-FD242E1E6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69715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1275606"/>
            <a:ext cx="3447988" cy="3447988"/>
            <a:chOff x="1628068" y="539750"/>
            <a:chExt cx="4063999" cy="4063999"/>
          </a:xfrm>
        </p:grpSpPr>
        <p:sp>
          <p:nvSpPr>
            <p:cNvPr id="6" name="Freeform 5"/>
            <p:cNvSpPr/>
            <p:nvPr/>
          </p:nvSpPr>
          <p:spPr>
            <a:xfrm>
              <a:off x="1628068" y="539750"/>
              <a:ext cx="4063999" cy="4063999"/>
            </a:xfrm>
            <a:custGeom>
              <a:avLst/>
              <a:gdLst>
                <a:gd name="connsiteX0" fmla="*/ 0 w 4063999"/>
                <a:gd name="connsiteY0" fmla="*/ 2032000 h 4063999"/>
                <a:gd name="connsiteX1" fmla="*/ 2032000 w 4063999"/>
                <a:gd name="connsiteY1" fmla="*/ 0 h 4063999"/>
                <a:gd name="connsiteX2" fmla="*/ 4064000 w 4063999"/>
                <a:gd name="connsiteY2" fmla="*/ 2032000 h 4063999"/>
                <a:gd name="connsiteX3" fmla="*/ 2032000 w 4063999"/>
                <a:gd name="connsiteY3" fmla="*/ 4064000 h 4063999"/>
                <a:gd name="connsiteX4" fmla="*/ 0 w 4063999"/>
                <a:gd name="connsiteY4" fmla="*/ 2032000 h 40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9" h="4063999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4756" tIns="324103" rIns="1584757" bIns="3372104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34467" y="1352549"/>
              <a:ext cx="3251200" cy="3251200"/>
            </a:xfrm>
            <a:custGeom>
              <a:avLst/>
              <a:gdLst>
                <a:gd name="connsiteX0" fmla="*/ 0 w 3251200"/>
                <a:gd name="connsiteY0" fmla="*/ 1625600 h 3251200"/>
                <a:gd name="connsiteX1" fmla="*/ 1625600 w 3251200"/>
                <a:gd name="connsiteY1" fmla="*/ 0 h 3251200"/>
                <a:gd name="connsiteX2" fmla="*/ 3251200 w 3251200"/>
                <a:gd name="connsiteY2" fmla="*/ 1625600 h 3251200"/>
                <a:gd name="connsiteX3" fmla="*/ 1625600 w 3251200"/>
                <a:gd name="connsiteY3" fmla="*/ 3251200 h 3251200"/>
                <a:gd name="connsiteX4" fmla="*/ 0 w 3251200"/>
                <a:gd name="connsiteY4" fmla="*/ 16256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325120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1245" tIns="308864" rIns="1171245" bIns="258470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40867" y="2165349"/>
              <a:ext cx="2438400" cy="2438400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7733" tIns="289560" rIns="757733" bIns="181356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847267" y="2978149"/>
              <a:ext cx="1625600" cy="1625600"/>
            </a:xfrm>
            <a:custGeom>
              <a:avLst/>
              <a:gdLst>
                <a:gd name="connsiteX0" fmla="*/ 0 w 1625600"/>
                <a:gd name="connsiteY0" fmla="*/ 812800 h 1625600"/>
                <a:gd name="connsiteX1" fmla="*/ 812800 w 1625600"/>
                <a:gd name="connsiteY1" fmla="*/ 0 h 1625600"/>
                <a:gd name="connsiteX2" fmla="*/ 1625600 w 1625600"/>
                <a:gd name="connsiteY2" fmla="*/ 812800 h 1625600"/>
                <a:gd name="connsiteX3" fmla="*/ 812800 w 1625600"/>
                <a:gd name="connsiteY3" fmla="*/ 1625600 h 1625600"/>
                <a:gd name="connsiteX4" fmla="*/ 0 w 1625600"/>
                <a:gd name="connsiteY4" fmla="*/ 8128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162560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1640" tIns="569976" rIns="401640" bIns="569976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3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90030" y="3864719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0030" y="292587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0030" y="215630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0030" y="1491630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7824" y="1660907"/>
            <a:ext cx="2376264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824" y="245193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2">
                    <a:lumMod val="90000"/>
                    <a:lumOff val="10000"/>
                  </a:schemeClr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87824" y="324296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7824" y="4033996"/>
            <a:ext cx="237626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42967" y="2112591"/>
            <a:ext cx="3024336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2967" y="1321561"/>
            <a:ext cx="3024336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42967" y="2903621"/>
            <a:ext cx="3024336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42967" y="3694650"/>
            <a:ext cx="3024336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02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DE57F-35FD-49AF-8C00-BFF0F42260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128" y="2443636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</p:spTree>
    <p:extLst>
      <p:ext uri="{BB962C8B-B14F-4D97-AF65-F5344CB8AC3E}">
        <p14:creationId xmlns:p14="http://schemas.microsoft.com/office/powerpoint/2010/main" val="33572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C03BA41F-3257-4FB3-B1A2-34321783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681697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3446424"/>
              </p:ext>
            </p:extLst>
          </p:nvPr>
        </p:nvGraphicFramePr>
        <p:xfrm>
          <a:off x="97160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43705893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rapezoid 13"/>
          <p:cNvSpPr/>
          <p:nvPr/>
        </p:nvSpPr>
        <p:spPr>
          <a:xfrm>
            <a:off x="2040512" y="2172448"/>
            <a:ext cx="454464" cy="38427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8"/>
          <p:cNvSpPr/>
          <p:nvPr/>
        </p:nvSpPr>
        <p:spPr>
          <a:xfrm>
            <a:off x="6737668" y="2197263"/>
            <a:ext cx="421193" cy="3346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3382239" y="1586917"/>
            <a:ext cx="649216" cy="2798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4850" y="1202821"/>
            <a:ext cx="1625262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5896" y="2342112"/>
            <a:ext cx="1625262" cy="1048024"/>
            <a:chOff x="803640" y="3362835"/>
            <a:chExt cx="2059657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5162263" y="2767593"/>
            <a:ext cx="649216" cy="2798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71600" y="3723878"/>
            <a:ext cx="7200800" cy="1008112"/>
          </a:xfrm>
          <a:prstGeom prst="roundRect">
            <a:avLst>
              <a:gd name="adj" fmla="val 143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6456" y="3904769"/>
            <a:ext cx="65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454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B89CD-22DF-426C-98EB-5B82CA82003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entagon 5"/>
          <p:cNvSpPr/>
          <p:nvPr/>
        </p:nvSpPr>
        <p:spPr>
          <a:xfrm rot="10800000">
            <a:off x="3707904" y="1455164"/>
            <a:ext cx="5436096" cy="226800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408124" y="1995686"/>
            <a:ext cx="424847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1" y="2700710"/>
            <a:ext cx="343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06860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4079848"/>
            <a:chOff x="3687661" y="1203598"/>
            <a:chExt cx="2252491" cy="4079848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One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7705" y="483518"/>
            <a:ext cx="3024335" cy="4079848"/>
            <a:chOff x="3687661" y="1203598"/>
            <a:chExt cx="2252491" cy="4079848"/>
          </a:xfrm>
        </p:grpSpPr>
        <p:sp>
          <p:nvSpPr>
            <p:cNvPr id="13" name="TextBox 12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0112" y="483518"/>
            <a:ext cx="2979969" cy="4079848"/>
            <a:chOff x="3687661" y="1203598"/>
            <a:chExt cx="2252491" cy="4079848"/>
          </a:xfrm>
        </p:grpSpPr>
        <p:sp>
          <p:nvSpPr>
            <p:cNvPr id="17" name="TextBox 16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024081" y="945183"/>
            <a:ext cx="255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508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8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7784" y="2744416"/>
            <a:ext cx="38881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5306" y="1963786"/>
            <a:ext cx="172819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7" y="3331938"/>
            <a:ext cx="1728192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3690" y="3347694"/>
            <a:ext cx="1440160" cy="1366330"/>
            <a:chOff x="251520" y="3350185"/>
            <a:chExt cx="1656184" cy="1366330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3890" y="3347694"/>
            <a:ext cx="1440160" cy="1366330"/>
            <a:chOff x="251520" y="3350185"/>
            <a:chExt cx="1656184" cy="1366330"/>
          </a:xfrm>
        </p:grpSpPr>
        <p:grpSp>
          <p:nvGrpSpPr>
            <p:cNvPr id="14" name="Group 13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4090" y="3347694"/>
            <a:ext cx="1440160" cy="1366330"/>
            <a:chOff x="251520" y="3350185"/>
            <a:chExt cx="1656184" cy="136633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16216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F6A29985-DC15-4A0C-BC18-1892C68271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4381" y="1849661"/>
            <a:ext cx="7044653" cy="129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830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4749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2268713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3354" y="184966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94561" y="2922623"/>
            <a:ext cx="2880320" cy="669415"/>
            <a:chOff x="6228184" y="1730811"/>
            <a:chExt cx="2592288" cy="66941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57082" y="3576533"/>
            <a:ext cx="2880320" cy="669415"/>
            <a:chOff x="6228184" y="1730811"/>
            <a:chExt cx="2592288" cy="669415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6948264" y="1328448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719603" y="4230444"/>
            <a:ext cx="2880320" cy="669415"/>
            <a:chOff x="6228184" y="1730811"/>
            <a:chExt cx="2592288" cy="66941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3438" y="184966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84966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849660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305396" y="1476362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975491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111395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568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36990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2831475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1875" y="2658105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1594963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304087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835578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508208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14718" y="13348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2182" y="2313019"/>
            <a:ext cx="1459363" cy="1417356"/>
            <a:chOff x="803640" y="3362835"/>
            <a:chExt cx="2059657" cy="1417356"/>
          </a:xfrm>
        </p:grpSpPr>
        <p:sp>
          <p:nvSpPr>
            <p:cNvPr id="53" name="TextBox 5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26363"/>
              </p:ext>
            </p:extLst>
          </p:nvPr>
        </p:nvGraphicFramePr>
        <p:xfrm>
          <a:off x="746727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48455"/>
              </p:ext>
            </p:extLst>
          </p:nvPr>
        </p:nvGraphicFramePr>
        <p:xfrm>
          <a:off x="2690943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1046"/>
              </p:ext>
            </p:extLst>
          </p:nvPr>
        </p:nvGraphicFramePr>
        <p:xfrm>
          <a:off x="4635159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1430"/>
              </p:ext>
            </p:extLst>
          </p:nvPr>
        </p:nvGraphicFramePr>
        <p:xfrm>
          <a:off x="6579375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544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2828</Words>
  <Application>Microsoft Office PowerPoint</Application>
  <PresentationFormat>On-screen Show (16:9)</PresentationFormat>
  <Paragraphs>346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Johnny Cage</cp:lastModifiedBy>
  <cp:revision>79</cp:revision>
  <dcterms:created xsi:type="dcterms:W3CDTF">2016-12-05T23:26:54Z</dcterms:created>
  <dcterms:modified xsi:type="dcterms:W3CDTF">2021-03-19T08:47:39Z</dcterms:modified>
</cp:coreProperties>
</file>