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B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3" y="2289864"/>
            <a:ext cx="4752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PRESENTATION HERE    </a:t>
            </a:r>
            <a:endParaRPr kumimoji="0" lang="en-US" altLang="ko-KR" sz="1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1203598"/>
            <a:ext cx="475252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0070C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 smtClean="0">
                <a:solidFill>
                  <a:srgbClr val="0070C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cs typeface="Arial" pitchFamily="34" charset="0"/>
              </a:rPr>
              <a:t>PPT Help 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https://t.me/ppt_help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82264"/>
            <a:ext cx="1821966" cy="8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286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31</cp:revision>
  <dcterms:created xsi:type="dcterms:W3CDTF">2014-04-01T16:27:38Z</dcterms:created>
  <dcterms:modified xsi:type="dcterms:W3CDTF">2021-03-19T08:47:29Z</dcterms:modified>
</cp:coreProperties>
</file>