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/>
              </a:rPr>
              <a:t>https://t.me/ppt_help</a:t>
            </a:r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333503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0" y="376540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2900576" y="1999382"/>
            <a:ext cx="34563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Cloud Computing</a:t>
            </a: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2900576" y="1649944"/>
            <a:ext cx="34563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Your Text Here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67494"/>
            <a:ext cx="1821966" cy="8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291</Words>
  <Application>Microsoft Office PowerPoint</Application>
  <PresentationFormat>On-screen Show (16:9)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29</cp:revision>
  <dcterms:created xsi:type="dcterms:W3CDTF">2014-04-01T16:27:38Z</dcterms:created>
  <dcterms:modified xsi:type="dcterms:W3CDTF">2021-03-19T08:41:54Z</dcterms:modified>
</cp:coreProperties>
</file>