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04" autoAdjust="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1" y="1462013"/>
            <a:ext cx="41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0" y="486420"/>
            <a:ext cx="41399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92573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035232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26</cp:revision>
  <dcterms:created xsi:type="dcterms:W3CDTF">2014-04-01T16:27:38Z</dcterms:created>
  <dcterms:modified xsi:type="dcterms:W3CDTF">2021-03-19T08:41:46Z</dcterms:modified>
</cp:coreProperties>
</file>