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42" r:id="rId7"/>
    <p:sldId id="260" r:id="rId8"/>
    <p:sldId id="309" r:id="rId9"/>
    <p:sldId id="298" r:id="rId10"/>
    <p:sldId id="343" r:id="rId11"/>
    <p:sldId id="307" r:id="rId12"/>
    <p:sldId id="310" r:id="rId13"/>
    <p:sldId id="311" r:id="rId14"/>
    <p:sldId id="312" r:id="rId15"/>
    <p:sldId id="318" r:id="rId16"/>
    <p:sldId id="308" r:id="rId17"/>
    <p:sldId id="313" r:id="rId18"/>
    <p:sldId id="316" r:id="rId19"/>
    <p:sldId id="317" r:id="rId20"/>
    <p:sldId id="325" r:id="rId21"/>
    <p:sldId id="322" r:id="rId22"/>
    <p:sldId id="320" r:id="rId23"/>
    <p:sldId id="315" r:id="rId24"/>
    <p:sldId id="319" r:id="rId25"/>
    <p:sldId id="323" r:id="rId26"/>
    <p:sldId id="321" r:id="rId27"/>
    <p:sldId id="324" r:id="rId28"/>
    <p:sldId id="264" r:id="rId29"/>
    <p:sldId id="327" r:id="rId30"/>
    <p:sldId id="328" r:id="rId31"/>
    <p:sldId id="329" r:id="rId32"/>
    <p:sldId id="330" r:id="rId33"/>
    <p:sldId id="331" r:id="rId34"/>
    <p:sldId id="287" r:id="rId35"/>
    <p:sldId id="333" r:id="rId36"/>
    <p:sldId id="334" r:id="rId37"/>
    <p:sldId id="335" r:id="rId38"/>
    <p:sldId id="336" r:id="rId39"/>
    <p:sldId id="337" r:id="rId40"/>
    <p:sldId id="284" r:id="rId41"/>
    <p:sldId id="339" r:id="rId42"/>
    <p:sldId id="340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4" y="4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B-4DDD-B5B1-7F2B3838C8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CB-4DDD-B5B1-7F2B3838C8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CB-4DDD-B5B1-7F2B3838C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5-4F18-8019-3042FFDBAA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5-4F18-8019-3042FFDBAA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5-4F18-8019-3042FFDBA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102-439A-87FE-B0A300A4F1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02-439A-87FE-B0A300A4F1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102-439A-87FE-B0A300A4F1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102-439A-87FE-B0A300A4F1BF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02-439A-87FE-B0A300A4F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3F-4C5E-8101-EEC02FA51C4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3F-4C5E-8101-EEC02FA51C4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3F-4C5E-8101-EEC02FA51C4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3F-4C5E-8101-EEC02FA51C4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3F-4C5E-8101-EEC02FA51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E-42F7-8A4B-3032684F99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0E-42F7-8A4B-3032684F99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0E-42F7-8A4B-3032684F9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C-4C9B-91E1-EB0B65D9A4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CC-4C9B-91E1-EB0B65D9A4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CC-4C9B-91E1-EB0B65D9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C-4BCA-9407-C2C2CB5CB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C-4BCA-9407-C2C2CB5CB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61C-4BCA-9407-C2C2CB5CB86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1C-4BCA-9407-C2C2CB5CB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0-4C98-B4F5-833D92A32B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0-4C98-B4F5-833D92A32B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490-4C98-B4F5-833D92A32B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90-4C98-B4F5-833D92A32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4-47A5-85F3-BE56D8975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4-47A5-85F3-BE56D89753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E54-47A5-85F3-BE56D897533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54-47A5-85F3-BE56D8975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91" r:id="rId11"/>
    <p:sldLayoutId id="2147483684" r:id="rId12"/>
    <p:sldLayoutId id="2147483693" r:id="rId13"/>
    <p:sldLayoutId id="2147483686" r:id="rId14"/>
    <p:sldLayoutId id="2147483692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3942474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34" y="3171706"/>
            <a:ext cx="1201713" cy="5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033A8-D16B-44B6-8165-23660256C07B}"/>
              </a:ext>
            </a:extLst>
          </p:cNvPr>
          <p:cNvGrpSpPr/>
          <p:nvPr/>
        </p:nvGrpSpPr>
        <p:grpSpPr>
          <a:xfrm>
            <a:off x="4110916" y="2069181"/>
            <a:ext cx="3960932" cy="3960932"/>
            <a:chOff x="2455028" y="1729056"/>
            <a:chExt cx="3960932" cy="39609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746DB3-476B-48CC-B2DA-62A3A6AC30AE}"/>
                </a:ext>
              </a:extLst>
            </p:cNvPr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0EA74A-4A17-4115-A331-03AA44DC6457}"/>
                  </a:ext>
                </a:extLst>
              </p:cNvPr>
              <p:cNvSpPr/>
              <p:nvPr/>
            </p:nvSpPr>
            <p:spPr>
              <a:xfrm>
                <a:off x="2779310" y="2053338"/>
                <a:ext cx="3312368" cy="331236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A43B67F-9921-4378-AA96-9A49083A14C7}"/>
                  </a:ext>
                </a:extLst>
              </p:cNvPr>
              <p:cNvGrpSpPr/>
              <p:nvPr/>
            </p:nvGrpSpPr>
            <p:grpSpPr>
              <a:xfrm>
                <a:off x="2455028" y="1729056"/>
                <a:ext cx="3960932" cy="3960932"/>
                <a:chOff x="2455028" y="1729056"/>
                <a:chExt cx="3960932" cy="396093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637ECCA-3499-4D79-9993-5A862B429025}"/>
                    </a:ext>
                  </a:extLst>
                </p:cNvPr>
                <p:cNvGrpSpPr/>
                <p:nvPr/>
              </p:nvGrpSpPr>
              <p:grpSpPr>
                <a:xfrm rot="2700000">
                  <a:off x="2455028" y="1729056"/>
                  <a:ext cx="3960932" cy="3960932"/>
                  <a:chOff x="1807830" y="1844332"/>
                  <a:chExt cx="3960932" cy="396093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F107B8C5-52EB-4FF5-8AC9-1FE96C31B2FF}"/>
                      </a:ext>
                    </a:extLst>
                  </p:cNvPr>
                  <p:cNvGrpSpPr/>
                  <p:nvPr/>
                </p:nvGrpSpPr>
                <p:grpSpPr>
                  <a:xfrm>
                    <a:off x="3356247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21" name="Rounded Rectangle 3">
                      <a:extLst>
                        <a:ext uri="{FF2B5EF4-FFF2-40B4-BE49-F238E27FC236}">
                          <a16:creationId xmlns:a16="http://schemas.microsoft.com/office/drawing/2014/main" id="{7196B104-C02A-4C6C-913E-964854DF1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2" name="Rounded Rectangle 3">
                      <a:extLst>
                        <a:ext uri="{FF2B5EF4-FFF2-40B4-BE49-F238E27FC236}">
                          <a16:creationId xmlns:a16="http://schemas.microsoft.com/office/drawing/2014/main" id="{FD3F5D8B-CFC4-4059-B31C-83D788285B9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4D7501F1-24C3-4E77-AC90-CDBF118B9B3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356248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19" name="Rounded Rectangle 3">
                      <a:extLst>
                        <a:ext uri="{FF2B5EF4-FFF2-40B4-BE49-F238E27FC236}">
                          <a16:creationId xmlns:a16="http://schemas.microsoft.com/office/drawing/2014/main" id="{91FA3E77-2299-4D5C-AB78-5D6941D8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alpha val="83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0" name="Rounded Rectangle 3">
                      <a:extLst>
                        <a:ext uri="{FF2B5EF4-FFF2-40B4-BE49-F238E27FC236}">
                          <a16:creationId xmlns:a16="http://schemas.microsoft.com/office/drawing/2014/main" id="{193A3B23-7B82-4D1C-9FB5-2D44C787A06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B575536-42BB-4CDC-BAA1-8342DC743550}"/>
                    </a:ext>
                  </a:extLst>
                </p:cNvPr>
                <p:cNvSpPr/>
                <p:nvPr/>
              </p:nvSpPr>
              <p:spPr>
                <a:xfrm>
                  <a:off x="4003446" y="327747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792908-02CF-41F3-9D1A-0C5769681FFF}"/>
                </a:ext>
              </a:extLst>
            </p:cNvPr>
            <p:cNvSpPr txBox="1"/>
            <p:nvPr/>
          </p:nvSpPr>
          <p:spPr>
            <a:xfrm>
              <a:off x="3607402" y="1914838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13B949-C87D-4B5E-ADCE-D5F9D6B1FB43}"/>
                </a:ext>
              </a:extLst>
            </p:cNvPr>
            <p:cNvSpPr txBox="1"/>
            <p:nvPr/>
          </p:nvSpPr>
          <p:spPr>
            <a:xfrm rot="5400000">
              <a:off x="5111062" y="3420493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97A2D5-069F-4FB8-A2F3-C04A6E296448}"/>
                </a:ext>
              </a:extLst>
            </p:cNvPr>
            <p:cNvSpPr txBox="1"/>
            <p:nvPr/>
          </p:nvSpPr>
          <p:spPr>
            <a:xfrm rot="10800000">
              <a:off x="3607401" y="4923412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E95D16-8B30-47F9-B004-D68910D9D72E}"/>
                </a:ext>
              </a:extLst>
            </p:cNvPr>
            <p:cNvSpPr txBox="1"/>
            <p:nvPr/>
          </p:nvSpPr>
          <p:spPr>
            <a:xfrm rot="16200000">
              <a:off x="2113360" y="3420494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F8BFBD-D64A-4CF0-B322-309D06C797C9}"/>
                </a:ext>
              </a:extLst>
            </p:cNvPr>
            <p:cNvSpPr txBox="1"/>
            <p:nvPr/>
          </p:nvSpPr>
          <p:spPr>
            <a:xfrm rot="18900000">
              <a:off x="4532619" y="2735592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3CE019-7592-47BA-A656-49483A9175CE}"/>
                </a:ext>
              </a:extLst>
            </p:cNvPr>
            <p:cNvSpPr txBox="1"/>
            <p:nvPr/>
          </p:nvSpPr>
          <p:spPr>
            <a:xfrm rot="2700000">
              <a:off x="2904581" y="272955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5EFF4-C23C-4D0E-B922-2BB7BEA06F95}"/>
                </a:ext>
              </a:extLst>
            </p:cNvPr>
            <p:cNvSpPr txBox="1"/>
            <p:nvPr/>
          </p:nvSpPr>
          <p:spPr>
            <a:xfrm rot="18900000">
              <a:off x="2931218" y="435907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A02B-345A-4894-9229-4E7A4AC2AA75}"/>
                </a:ext>
              </a:extLst>
            </p:cNvPr>
            <p:cNvSpPr txBox="1"/>
            <p:nvPr/>
          </p:nvSpPr>
          <p:spPr>
            <a:xfrm rot="2700000">
              <a:off x="4548586" y="433663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2EBABD-6E9A-421B-B8C5-214CAA72040E}"/>
              </a:ext>
            </a:extLst>
          </p:cNvPr>
          <p:cNvGrpSpPr/>
          <p:nvPr/>
        </p:nvGrpSpPr>
        <p:grpSpPr>
          <a:xfrm>
            <a:off x="7940171" y="1887679"/>
            <a:ext cx="3410703" cy="853045"/>
            <a:chOff x="6372201" y="2011203"/>
            <a:chExt cx="2232249" cy="8530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D69925-16DE-4635-88A2-FA1BC4386867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C21A05-D855-46FF-A5E3-E0912FD8BF7D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4D504-AF7E-4458-AC08-43DFF56BBCEC}"/>
              </a:ext>
            </a:extLst>
          </p:cNvPr>
          <p:cNvGrpSpPr/>
          <p:nvPr/>
        </p:nvGrpSpPr>
        <p:grpSpPr>
          <a:xfrm>
            <a:off x="7940171" y="5309787"/>
            <a:ext cx="3410703" cy="853045"/>
            <a:chOff x="6372201" y="2011203"/>
            <a:chExt cx="2232249" cy="8530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52160B-8484-4E23-9A93-15238FFFD1AC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3936F2-A80B-45F7-8C05-C7BBDFE8418C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93C7D8-3B68-4C8C-99C0-64CB953D6B9B}"/>
              </a:ext>
            </a:extLst>
          </p:cNvPr>
          <p:cNvGrpSpPr/>
          <p:nvPr/>
        </p:nvGrpSpPr>
        <p:grpSpPr>
          <a:xfrm>
            <a:off x="883718" y="1887679"/>
            <a:ext cx="3410703" cy="853045"/>
            <a:chOff x="6372201" y="2011203"/>
            <a:chExt cx="2232249" cy="8530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BC2EF9-71CF-4B9A-8322-C73E355BF842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4DF2-3FA4-4CBC-89B7-50E2014CD2D4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936F7F-71A6-4D24-8266-94B1CE28F2CA}"/>
              </a:ext>
            </a:extLst>
          </p:cNvPr>
          <p:cNvGrpSpPr/>
          <p:nvPr/>
        </p:nvGrpSpPr>
        <p:grpSpPr>
          <a:xfrm>
            <a:off x="883718" y="5309787"/>
            <a:ext cx="3410703" cy="853045"/>
            <a:chOff x="6372201" y="2011203"/>
            <a:chExt cx="2232249" cy="8530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6E01E-3D5B-4977-A541-B1A350EF21C6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D3C800-209B-499C-8510-F2221FCE7552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1">
            <a:extLst>
              <a:ext uri="{FF2B5EF4-FFF2-40B4-BE49-F238E27FC236}">
                <a16:creationId xmlns:a16="http://schemas.microsoft.com/office/drawing/2014/main" id="{5844CF83-6A70-4290-941A-61FD83E06973}"/>
              </a:ext>
            </a:extLst>
          </p:cNvPr>
          <p:cNvSpPr/>
          <p:nvPr/>
        </p:nvSpPr>
        <p:spPr>
          <a:xfrm>
            <a:off x="5913303" y="3804055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F406EDE-FDDC-44FF-9BAF-8E910E79C9D3}"/>
              </a:ext>
            </a:extLst>
          </p:cNvPr>
          <p:cNvSpPr/>
          <p:nvPr/>
        </p:nvSpPr>
        <p:spPr>
          <a:xfrm>
            <a:off x="5571522" y="547363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675B1A-6F17-4710-A194-372FE9EFF4E5}"/>
              </a:ext>
            </a:extLst>
          </p:cNvPr>
          <p:cNvGrpSpPr/>
          <p:nvPr/>
        </p:nvGrpSpPr>
        <p:grpSpPr>
          <a:xfrm>
            <a:off x="5971667" y="649078"/>
            <a:ext cx="1526872" cy="900096"/>
            <a:chOff x="4139952" y="1998365"/>
            <a:chExt cx="1309549" cy="7719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CB995-2BD8-48B6-8159-BC6547FE542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5BD89E-6906-4D74-A7A3-994AB7F56DD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AB5C8-C117-40EE-9BF4-587A7330FACE}"/>
              </a:ext>
            </a:extLst>
          </p:cNvPr>
          <p:cNvGrpSpPr/>
          <p:nvPr/>
        </p:nvGrpSpPr>
        <p:grpSpPr>
          <a:xfrm>
            <a:off x="8049897" y="637973"/>
            <a:ext cx="1526872" cy="900096"/>
            <a:chOff x="4139952" y="1998365"/>
            <a:chExt cx="1309549" cy="771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34869-3B5B-4EF3-BE85-30BB5657611B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E1212F-7B8D-4C7A-AC3E-6AC3D1D5156E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F8CF-A55D-45DB-9CF0-8C0FC73A91A9}"/>
              </a:ext>
            </a:extLst>
          </p:cNvPr>
          <p:cNvGrpSpPr/>
          <p:nvPr/>
        </p:nvGrpSpPr>
        <p:grpSpPr>
          <a:xfrm>
            <a:off x="10128125" y="637973"/>
            <a:ext cx="1526872" cy="900096"/>
            <a:chOff x="4139952" y="1998365"/>
            <a:chExt cx="1309549" cy="771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C90BEA-6891-4968-B0E6-0F5AA374D9C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51D09E-B0BD-4843-8B64-5DF1A74A336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3E7B9-D0E7-4510-8FE4-81C5BD3785A9}"/>
              </a:ext>
            </a:extLst>
          </p:cNvPr>
          <p:cNvCxnSpPr/>
          <p:nvPr/>
        </p:nvCxnSpPr>
        <p:spPr>
          <a:xfrm>
            <a:off x="7774218" y="7951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3E5878-7331-4892-9480-057BF86C84A9}"/>
              </a:ext>
            </a:extLst>
          </p:cNvPr>
          <p:cNvCxnSpPr/>
          <p:nvPr/>
        </p:nvCxnSpPr>
        <p:spPr>
          <a:xfrm>
            <a:off x="9852448" y="8058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1C109CF-C9D0-4A24-85DE-737A363F8618}"/>
              </a:ext>
            </a:extLst>
          </p:cNvPr>
          <p:cNvSpPr/>
          <p:nvPr/>
        </p:nvSpPr>
        <p:spPr>
          <a:xfrm>
            <a:off x="5571522" y="2012790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964D8E-4CED-42BF-9D28-F8DC11880FFF}"/>
              </a:ext>
            </a:extLst>
          </p:cNvPr>
          <p:cNvGrpSpPr/>
          <p:nvPr/>
        </p:nvGrpSpPr>
        <p:grpSpPr>
          <a:xfrm>
            <a:off x="5971667" y="2114505"/>
            <a:ext cx="1526872" cy="900096"/>
            <a:chOff x="4139952" y="1998365"/>
            <a:chExt cx="1309549" cy="7719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909E2-F989-4C55-B5E2-99B8720FED0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70E5ED-6431-4E0F-8C57-6873881782B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10C362-EB94-4018-9858-55BDEA08E63D}"/>
              </a:ext>
            </a:extLst>
          </p:cNvPr>
          <p:cNvGrpSpPr/>
          <p:nvPr/>
        </p:nvGrpSpPr>
        <p:grpSpPr>
          <a:xfrm>
            <a:off x="8049897" y="2103400"/>
            <a:ext cx="1526872" cy="900096"/>
            <a:chOff x="4139952" y="1998365"/>
            <a:chExt cx="1309549" cy="7719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7596A-A415-4303-A5A4-81B2E6982A5F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672A1B-4E2C-4EBF-BFBD-ABDFE705E015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2A6B7-0D40-4939-B3EF-E2FBA0640CE0}"/>
              </a:ext>
            </a:extLst>
          </p:cNvPr>
          <p:cNvGrpSpPr/>
          <p:nvPr/>
        </p:nvGrpSpPr>
        <p:grpSpPr>
          <a:xfrm>
            <a:off x="10128125" y="2103400"/>
            <a:ext cx="1526872" cy="900096"/>
            <a:chOff x="4139952" y="1998365"/>
            <a:chExt cx="1309549" cy="7719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9C5523-EFD1-4AB2-A2B5-BD4FDD3D2A75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DF9B2-031F-4941-BD86-BAB67E7ECE6B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27A6D1-547D-45C5-98C5-360F6203AF96}"/>
              </a:ext>
            </a:extLst>
          </p:cNvPr>
          <p:cNvCxnSpPr/>
          <p:nvPr/>
        </p:nvCxnSpPr>
        <p:spPr>
          <a:xfrm>
            <a:off x="7774218" y="22606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4305C9-7236-47C2-8407-5472A81B2796}"/>
              </a:ext>
            </a:extLst>
          </p:cNvPr>
          <p:cNvCxnSpPr/>
          <p:nvPr/>
        </p:nvCxnSpPr>
        <p:spPr>
          <a:xfrm>
            <a:off x="9852448" y="22713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6399090" y="3442678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F3310-EA70-4275-99CE-59C69245AC95}"/>
              </a:ext>
            </a:extLst>
          </p:cNvPr>
          <p:cNvSpPr txBox="1"/>
          <p:nvPr/>
        </p:nvSpPr>
        <p:spPr>
          <a:xfrm>
            <a:off x="7359345" y="4246057"/>
            <a:ext cx="48326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2" name="Group 82">
            <a:extLst>
              <a:ext uri="{FF2B5EF4-FFF2-40B4-BE49-F238E27FC236}">
                <a16:creationId xmlns:a16="http://schemas.microsoft.com/office/drawing/2014/main" id="{B77A150C-8731-4B9F-A8F8-8608221DD6F7}"/>
              </a:ext>
            </a:extLst>
          </p:cNvPr>
          <p:cNvGrpSpPr/>
          <p:nvPr/>
        </p:nvGrpSpPr>
        <p:grpSpPr>
          <a:xfrm>
            <a:off x="7896433" y="5169387"/>
            <a:ext cx="3990767" cy="1314750"/>
            <a:chOff x="581891" y="2857852"/>
            <a:chExt cx="6301148" cy="13147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D20EDE-A20F-436D-9FB4-E4AE4DB192F6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2E9FF9-3DE7-4909-A404-73806975B054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F1B807FF-6DA4-429D-AD0B-DD5A0DBF371A}"/>
              </a:ext>
            </a:extLst>
          </p:cNvPr>
          <p:cNvSpPr/>
          <p:nvPr/>
        </p:nvSpPr>
        <p:spPr>
          <a:xfrm>
            <a:off x="4561858" y="2668556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1F9F-F933-41C0-B6F9-D194AACD0F61}"/>
              </a:ext>
            </a:extLst>
          </p:cNvPr>
          <p:cNvSpPr txBox="1"/>
          <p:nvPr/>
        </p:nvSpPr>
        <p:spPr>
          <a:xfrm>
            <a:off x="5140848" y="2101047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4BE57-2D33-4195-BF44-8DA12D79687A}"/>
              </a:ext>
            </a:extLst>
          </p:cNvPr>
          <p:cNvSpPr txBox="1"/>
          <p:nvPr/>
        </p:nvSpPr>
        <p:spPr>
          <a:xfrm>
            <a:off x="7709903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1DD3-303F-4E94-8F25-2DA4AC386D03}"/>
              </a:ext>
            </a:extLst>
          </p:cNvPr>
          <p:cNvSpPr txBox="1"/>
          <p:nvPr/>
        </p:nvSpPr>
        <p:spPr>
          <a:xfrm>
            <a:off x="2813359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63554-9C68-4D7F-AF82-C34FE9527A3D}"/>
              </a:ext>
            </a:extLst>
          </p:cNvPr>
          <p:cNvSpPr txBox="1"/>
          <p:nvPr/>
        </p:nvSpPr>
        <p:spPr>
          <a:xfrm>
            <a:off x="5140848" y="5561373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76C66-9626-43BD-8E57-5E89DB6A6E4D}"/>
              </a:ext>
            </a:extLst>
          </p:cNvPr>
          <p:cNvGrpSpPr/>
          <p:nvPr/>
        </p:nvGrpSpPr>
        <p:grpSpPr>
          <a:xfrm>
            <a:off x="3924704" y="2102882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569B0BD-348E-4575-95AC-D367AFAFFD78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E49ED-D0E4-4682-BEC5-36D9750DE227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8103F-06FA-4F78-8835-232E8132E753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CD888-F736-437B-A38C-9BD65ACAAD8C}"/>
              </a:ext>
            </a:extLst>
          </p:cNvPr>
          <p:cNvGrpSpPr/>
          <p:nvPr/>
        </p:nvGrpSpPr>
        <p:grpSpPr>
          <a:xfrm flipH="1">
            <a:off x="6816080" y="2102882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3C60B9F-62CE-4795-9DEE-AA8BE729835A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D691E-DFCB-4E06-9D5D-9C8D20809C8D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CDE7CC-D65E-434A-BA00-F7D037C4DBDC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99D6D-9C52-4DD3-AC3C-73EBCE7BD0F9}"/>
              </a:ext>
            </a:extLst>
          </p:cNvPr>
          <p:cNvGrpSpPr/>
          <p:nvPr/>
        </p:nvGrpSpPr>
        <p:grpSpPr>
          <a:xfrm rot="16200000">
            <a:off x="3925250" y="4510232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2B06DE7-3CFF-4E57-93DE-0D78094F6EC2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6EA25-84A3-4649-80DB-AD671AB47703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11D2E-3435-4C53-92A8-913E0693BEF6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DBEB6-EAA5-4747-B091-EE05452244DF}"/>
              </a:ext>
            </a:extLst>
          </p:cNvPr>
          <p:cNvGrpSpPr/>
          <p:nvPr/>
        </p:nvGrpSpPr>
        <p:grpSpPr>
          <a:xfrm rot="5400000" flipH="1">
            <a:off x="6818441" y="4515002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33106CEC-4AB7-4F9E-816E-7AF89EBE509E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FEA24-704D-4F48-8A6F-E32BED03C541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7B7AC7-679F-4500-9C88-ED2AB4F0F15D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0ADEA4-7DD0-4151-9546-BA59248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22400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4F89994-2651-4FC3-B743-886D578F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437745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5EE95A3-A2B6-492D-B7F2-0BAFCBE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423490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93482EE-AF19-452C-A887-A9A7E1D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644961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6318AAA-12B0-4046-8C05-7849BC1E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66866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AEA772E-C9D3-48F4-8C9B-996AFFB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188054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65093A1-2E43-4E8A-886F-72BF33E6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45217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116EE51-0312-40A6-AF6F-679F36A9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43791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36A6D3D-F534-45AE-A76E-40BE19D2EB02}"/>
              </a:ext>
            </a:extLst>
          </p:cNvPr>
          <p:cNvGrpSpPr/>
          <p:nvPr/>
        </p:nvGrpSpPr>
        <p:grpSpPr>
          <a:xfrm>
            <a:off x="5193508" y="3665964"/>
            <a:ext cx="1781534" cy="728994"/>
            <a:chOff x="3681233" y="2551862"/>
            <a:chExt cx="1781534" cy="7289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2F6DD8-D986-4D0B-A13C-9EEA819C554A}"/>
                </a:ext>
              </a:extLst>
            </p:cNvPr>
            <p:cNvSpPr txBox="1"/>
            <p:nvPr/>
          </p:nvSpPr>
          <p:spPr>
            <a:xfrm>
              <a:off x="3681233" y="2593194"/>
              <a:ext cx="1781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SWOT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896D3D-33EF-4B1B-9520-375637D59B45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32DE04-EDA7-4A68-8CD6-F290C48879A0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4A92E8F-7A07-4074-8F77-EAAFB747EEBB}"/>
              </a:ext>
            </a:extLst>
          </p:cNvPr>
          <p:cNvSpPr txBox="1"/>
          <p:nvPr/>
        </p:nvSpPr>
        <p:spPr>
          <a:xfrm>
            <a:off x="4890138" y="2759006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14A85-C67F-4213-954C-0E86DAD39903}"/>
              </a:ext>
            </a:extLst>
          </p:cNvPr>
          <p:cNvSpPr txBox="1"/>
          <p:nvPr/>
        </p:nvSpPr>
        <p:spPr>
          <a:xfrm>
            <a:off x="4890138" y="4470920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7A8B6-D6DF-4E88-97BF-7170F87C9DEE}"/>
              </a:ext>
            </a:extLst>
          </p:cNvPr>
          <p:cNvGrpSpPr/>
          <p:nvPr/>
        </p:nvGrpSpPr>
        <p:grpSpPr>
          <a:xfrm>
            <a:off x="877429" y="5036022"/>
            <a:ext cx="2752932" cy="1107996"/>
            <a:chOff x="6210996" y="1433695"/>
            <a:chExt cx="1712589" cy="7882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B6EF09-9206-418D-9740-CB1E72D01CC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3750BA-1827-4241-A243-48B7BFCFDA5F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6785AA-9AA5-487A-B6DD-8CF7FA55DFAB}"/>
              </a:ext>
            </a:extLst>
          </p:cNvPr>
          <p:cNvGrpSpPr/>
          <p:nvPr/>
        </p:nvGrpSpPr>
        <p:grpSpPr>
          <a:xfrm>
            <a:off x="877429" y="1939718"/>
            <a:ext cx="2752932" cy="1107996"/>
            <a:chOff x="6210996" y="1433695"/>
            <a:chExt cx="1712589" cy="7882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8BC973-501D-4B8E-87C1-B0EB22AAF19B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F514AA-64D8-462F-A185-48AE445AC99B}"/>
              </a:ext>
            </a:extLst>
          </p:cNvPr>
          <p:cNvGrpSpPr/>
          <p:nvPr/>
        </p:nvGrpSpPr>
        <p:grpSpPr>
          <a:xfrm>
            <a:off x="8537249" y="5036022"/>
            <a:ext cx="2733956" cy="1107996"/>
            <a:chOff x="6210996" y="1433695"/>
            <a:chExt cx="1712589" cy="7882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BBE48-EF04-451F-A034-9B985359F81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5B401-7EA8-47A3-BAD7-13CEAC3AF70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99F710-7EFB-4EAA-91C0-4AD35A25DE54}"/>
              </a:ext>
            </a:extLst>
          </p:cNvPr>
          <p:cNvGrpSpPr/>
          <p:nvPr/>
        </p:nvGrpSpPr>
        <p:grpSpPr>
          <a:xfrm>
            <a:off x="8537249" y="1939718"/>
            <a:ext cx="2733956" cy="1107996"/>
            <a:chOff x="6210996" y="1433695"/>
            <a:chExt cx="1712589" cy="788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5AEC20-8C66-48D5-969B-3E5AFF5369C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C59ADB-AF14-4F56-9A35-154E0FA88103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6328140" y="55194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9266FBDC-2D84-4241-A1FD-123F18935DC5}"/>
              </a:ext>
            </a:extLst>
          </p:cNvPr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5" y="2451151"/>
            <a:ext cx="54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A66FC-E2EB-4D90-BF32-61E4AB230ECC}"/>
              </a:ext>
            </a:extLst>
          </p:cNvPr>
          <p:cNvSpPr txBox="1"/>
          <p:nvPr/>
        </p:nvSpPr>
        <p:spPr>
          <a:xfrm>
            <a:off x="6042576" y="3100210"/>
            <a:ext cx="54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5BFCC-C26F-4356-95AB-BF0E87D0E96C}"/>
              </a:ext>
            </a:extLst>
          </p:cNvPr>
          <p:cNvGrpSpPr/>
          <p:nvPr/>
        </p:nvGrpSpPr>
        <p:grpSpPr>
          <a:xfrm>
            <a:off x="6042575" y="4475130"/>
            <a:ext cx="1541930" cy="1750270"/>
            <a:chOff x="7577191" y="234924"/>
            <a:chExt cx="1956955" cy="1750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CD29F0-7F5C-402D-9582-EB9DDA4CAE41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6E7178-7876-40B0-B9D5-04E9DD712B2C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1120367"/>
              <a:chOff x="803640" y="3362835"/>
              <a:chExt cx="2059657" cy="8402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3F521D-E767-4F5A-8505-AEB1970AB78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9A9FD-8D76-4BD9-8154-BCC9E56C545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0D8547-7E97-4236-9606-1E92E3281612}"/>
              </a:ext>
            </a:extLst>
          </p:cNvPr>
          <p:cNvGrpSpPr/>
          <p:nvPr/>
        </p:nvGrpSpPr>
        <p:grpSpPr>
          <a:xfrm>
            <a:off x="8018374" y="4475130"/>
            <a:ext cx="1541930" cy="1750270"/>
            <a:chOff x="7577191" y="1784099"/>
            <a:chExt cx="1956955" cy="17502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3425D-F2F4-481D-A627-46AA13DA4D94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F5574C-8ED0-4776-A23E-27E4D1D33B2C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6F1F58-8F88-487C-A168-71B2E296DD1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75B945-01B3-4AF2-A275-3F7D42FECA2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D51B0D-FFCE-45A4-A293-CEDED8C1E4AE}"/>
              </a:ext>
            </a:extLst>
          </p:cNvPr>
          <p:cNvGrpSpPr/>
          <p:nvPr/>
        </p:nvGrpSpPr>
        <p:grpSpPr>
          <a:xfrm>
            <a:off x="9994174" y="4475130"/>
            <a:ext cx="1541930" cy="1750270"/>
            <a:chOff x="7577191" y="1784099"/>
            <a:chExt cx="1956955" cy="17502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05D624-14FD-42F6-92AE-61AC81833829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7AA561-1D98-4D6F-B22B-E2E729EE758B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B262B0-B8E5-479B-A6EA-3E3CA291B9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245C5B-8972-4534-8017-E614F16ABD37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0A3E1-88FE-444E-827E-9779C6C4EE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3557117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652469" y="5413767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D1E55-8524-4CDD-BDEF-CA04BFA8855D}"/>
              </a:ext>
            </a:extLst>
          </p:cNvPr>
          <p:cNvSpPr txBox="1"/>
          <p:nvPr/>
        </p:nvSpPr>
        <p:spPr>
          <a:xfrm>
            <a:off x="2652469" y="610098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363F-3EEB-4DB1-B38E-EC4BAF4E5462}"/>
              </a:ext>
            </a:extLst>
          </p:cNvPr>
          <p:cNvSpPr txBox="1"/>
          <p:nvPr/>
        </p:nvSpPr>
        <p:spPr>
          <a:xfrm>
            <a:off x="2652469" y="515744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직사각형 1">
            <a:extLst>
              <a:ext uri="{FF2B5EF4-FFF2-40B4-BE49-F238E27FC236}">
                <a16:creationId xmlns:a16="http://schemas.microsoft.com/office/drawing/2014/main" id="{50433F83-051F-4448-8AE5-1A2B14BE25ED}"/>
              </a:ext>
            </a:extLst>
          </p:cNvPr>
          <p:cNvSpPr/>
          <p:nvPr/>
        </p:nvSpPr>
        <p:spPr>
          <a:xfrm>
            <a:off x="6381155" y="1592155"/>
            <a:ext cx="2602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3E6F58-6E3A-45C2-B8D7-C4AEAC1A9B14}"/>
              </a:ext>
            </a:extLst>
          </p:cNvPr>
          <p:cNvSpPr txBox="1"/>
          <p:nvPr/>
        </p:nvSpPr>
        <p:spPr>
          <a:xfrm>
            <a:off x="6381156" y="389757"/>
            <a:ext cx="257667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1F60E-FC09-4C60-B418-8799A325E5A9}"/>
              </a:ext>
            </a:extLst>
          </p:cNvPr>
          <p:cNvSpPr txBox="1"/>
          <p:nvPr/>
        </p:nvSpPr>
        <p:spPr>
          <a:xfrm>
            <a:off x="9353368" y="1260345"/>
            <a:ext cx="250368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C53D6-8107-466A-8BF0-DD06A53BC156}"/>
              </a:ext>
            </a:extLst>
          </p:cNvPr>
          <p:cNvSpPr txBox="1"/>
          <p:nvPr/>
        </p:nvSpPr>
        <p:spPr>
          <a:xfrm>
            <a:off x="9235673" y="389757"/>
            <a:ext cx="26074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449AF0B-F282-4480-A44E-24DB7F50A649}"/>
              </a:ext>
            </a:extLst>
          </p:cNvPr>
          <p:cNvGrpSpPr/>
          <p:nvPr/>
        </p:nvGrpSpPr>
        <p:grpSpPr>
          <a:xfrm>
            <a:off x="8658846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그룹 3">
            <a:extLst>
              <a:ext uri="{FF2B5EF4-FFF2-40B4-BE49-F238E27FC236}">
                <a16:creationId xmlns:a16="http://schemas.microsoft.com/office/drawing/2014/main" id="{519E1504-20CF-46FE-80FC-9FD9BDC587E9}"/>
              </a:ext>
            </a:extLst>
          </p:cNvPr>
          <p:cNvGrpSpPr/>
          <p:nvPr/>
        </p:nvGrpSpPr>
        <p:grpSpPr>
          <a:xfrm>
            <a:off x="845184" y="1659893"/>
            <a:ext cx="7052820" cy="1921507"/>
            <a:chOff x="8070434" y="1471620"/>
            <a:chExt cx="2925465" cy="1921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F79096-9040-45AE-8404-10B7BAED79D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665BF-96FD-4F4D-9ED7-B8AE0C9BBB39}"/>
                </a:ext>
              </a:extLst>
            </p:cNvPr>
            <p:cNvSpPr txBox="1"/>
            <p:nvPr/>
          </p:nvSpPr>
          <p:spPr>
            <a:xfrm>
              <a:off x="8070434" y="1471620"/>
              <a:ext cx="2925465" cy="515526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11C7CC-5087-4C16-AC76-D2EFA3360B6B}"/>
              </a:ext>
            </a:extLst>
          </p:cNvPr>
          <p:cNvSpPr txBox="1"/>
          <p:nvPr/>
        </p:nvSpPr>
        <p:spPr>
          <a:xfrm>
            <a:off x="1089951" y="3733699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A62E-77CC-4656-95D2-5AB321C8E020}"/>
              </a:ext>
            </a:extLst>
          </p:cNvPr>
          <p:cNvSpPr txBox="1"/>
          <p:nvPr/>
        </p:nvSpPr>
        <p:spPr>
          <a:xfrm>
            <a:off x="1089951" y="4387656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5E1BB-EE55-4784-9779-56AA666E362C}"/>
              </a:ext>
            </a:extLst>
          </p:cNvPr>
          <p:cNvSpPr txBox="1"/>
          <p:nvPr/>
        </p:nvSpPr>
        <p:spPr>
          <a:xfrm>
            <a:off x="1089951" y="5041613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53E22-75A1-48D9-B7AA-B7AD0F15434B}"/>
              </a:ext>
            </a:extLst>
          </p:cNvPr>
          <p:cNvSpPr txBox="1"/>
          <p:nvPr/>
        </p:nvSpPr>
        <p:spPr>
          <a:xfrm>
            <a:off x="1089951" y="5695571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0D59EE32-5B19-483B-9B48-3F2380980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29971"/>
              </p:ext>
            </p:extLst>
          </p:nvPr>
        </p:nvGraphicFramePr>
        <p:xfrm>
          <a:off x="6462937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6E5605-BD0A-41B2-AD34-3E0BCB1B6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635163"/>
              </p:ext>
            </p:extLst>
          </p:nvPr>
        </p:nvGraphicFramePr>
        <p:xfrm>
          <a:off x="1320334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8B6DF-874B-4CF3-AEA0-AB87FAB2A27B}"/>
              </a:ext>
            </a:extLst>
          </p:cNvPr>
          <p:cNvSpPr txBox="1"/>
          <p:nvPr/>
        </p:nvSpPr>
        <p:spPr>
          <a:xfrm>
            <a:off x="2711160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0290-7B54-4C29-846F-894E1F9DFC93}"/>
              </a:ext>
            </a:extLst>
          </p:cNvPr>
          <p:cNvSpPr txBox="1"/>
          <p:nvPr/>
        </p:nvSpPr>
        <p:spPr>
          <a:xfrm>
            <a:off x="1469115" y="4539510"/>
            <a:ext cx="124204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</a:rPr>
              <a:t>%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B348-FB65-49AF-871A-4318A257D1CA}"/>
              </a:ext>
            </a:extLst>
          </p:cNvPr>
          <p:cNvSpPr txBox="1"/>
          <p:nvPr/>
        </p:nvSpPr>
        <p:spPr>
          <a:xfrm>
            <a:off x="7853763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37ED-1529-4DC7-AFC7-B1C896495446}"/>
              </a:ext>
            </a:extLst>
          </p:cNvPr>
          <p:cNvSpPr txBox="1"/>
          <p:nvPr/>
        </p:nvSpPr>
        <p:spPr>
          <a:xfrm>
            <a:off x="6611718" y="4539510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85</a:t>
            </a:r>
            <a:r>
              <a:rPr lang="en-US" altLang="ko-KR" sz="1600" b="1" dirty="0">
                <a:solidFill>
                  <a:schemeClr val="accent4"/>
                </a:solidFill>
              </a:rPr>
              <a:t>%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23B40-8A9A-429E-899D-086436E5E71C}"/>
              </a:ext>
            </a:extLst>
          </p:cNvPr>
          <p:cNvGrpSpPr/>
          <p:nvPr/>
        </p:nvGrpSpPr>
        <p:grpSpPr>
          <a:xfrm>
            <a:off x="905610" y="5445484"/>
            <a:ext cx="10383714" cy="720079"/>
            <a:chOff x="132074" y="5157190"/>
            <a:chExt cx="10057612" cy="102960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5E94D074-7F9A-452E-B7E2-F7BA037A256E}"/>
                </a:ext>
              </a:extLst>
            </p:cNvPr>
            <p:cNvSpPr/>
            <p:nvPr/>
          </p:nvSpPr>
          <p:spPr>
            <a:xfrm rot="16200000" flipH="1">
              <a:off x="4652515" y="636751"/>
              <a:ext cx="1016730" cy="10057612"/>
            </a:xfrm>
            <a:prstGeom prst="roundRect">
              <a:avLst>
                <a:gd name="adj" fmla="val 21357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1" name="Round Same Side Corner Rectangle 11">
              <a:extLst>
                <a:ext uri="{FF2B5EF4-FFF2-40B4-BE49-F238E27FC236}">
                  <a16:creationId xmlns:a16="http://schemas.microsoft.com/office/drawing/2014/main" id="{052CA507-F9C8-46FC-A496-540676500517}"/>
                </a:ext>
              </a:extLst>
            </p:cNvPr>
            <p:cNvSpPr/>
            <p:nvPr/>
          </p:nvSpPr>
          <p:spPr>
            <a:xfrm rot="16200000">
              <a:off x="583861" y="4705404"/>
              <a:ext cx="1029601" cy="1933174"/>
            </a:xfrm>
            <a:prstGeom prst="round2SameRect">
              <a:avLst>
                <a:gd name="adj1" fmla="val 1748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782E95-6009-4594-BD31-1E707EFCAE25}"/>
              </a:ext>
            </a:extLst>
          </p:cNvPr>
          <p:cNvSpPr txBox="1"/>
          <p:nvPr/>
        </p:nvSpPr>
        <p:spPr>
          <a:xfrm>
            <a:off x="1235669" y="565163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84C76-ACB4-4790-975A-DC0F4A77D2B1}"/>
              </a:ext>
            </a:extLst>
          </p:cNvPr>
          <p:cNvSpPr txBox="1"/>
          <p:nvPr/>
        </p:nvSpPr>
        <p:spPr>
          <a:xfrm>
            <a:off x="3213205" y="5482358"/>
            <a:ext cx="775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D19D7-0AF7-473C-A4F3-35F106A2A8F6}"/>
              </a:ext>
            </a:extLst>
          </p:cNvPr>
          <p:cNvSpPr txBox="1"/>
          <p:nvPr/>
        </p:nvSpPr>
        <p:spPr>
          <a:xfrm>
            <a:off x="6471139" y="841763"/>
            <a:ext cx="4976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48A7B-F52E-4115-B0DB-408D4440DDA8}"/>
              </a:ext>
            </a:extLst>
          </p:cNvPr>
          <p:cNvSpPr txBox="1"/>
          <p:nvPr/>
        </p:nvSpPr>
        <p:spPr>
          <a:xfrm>
            <a:off x="6471139" y="6137803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0ED3-6074-4658-8777-5B87189719FE}"/>
              </a:ext>
            </a:extLst>
          </p:cNvPr>
          <p:cNvSpPr txBox="1"/>
          <p:nvPr/>
        </p:nvSpPr>
        <p:spPr>
          <a:xfrm>
            <a:off x="6471139" y="5376981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744008" y="687875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C61A9-C04F-4671-B8D8-86744B395B7D}"/>
              </a:ext>
            </a:extLst>
          </p:cNvPr>
          <p:cNvGrpSpPr/>
          <p:nvPr/>
        </p:nvGrpSpPr>
        <p:grpSpPr>
          <a:xfrm>
            <a:off x="3741176" y="2237322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7A1577B-1DF4-47FA-87F0-30DBCF73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FABD66-D134-4EF4-89EC-A6C2E27D48A6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675D221-8905-40E2-8D19-8A1D86331146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DFBA10B9-A7B7-4528-8BD0-B1D0DB106895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A9DD5CD-0E35-46BF-8856-D30D1C0A771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940D5AC-8F77-4C44-A4DD-DFA33C49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0AA8B0-D317-4EAF-B258-55E0D41EA06D}"/>
              </a:ext>
            </a:extLst>
          </p:cNvPr>
          <p:cNvGrpSpPr/>
          <p:nvPr/>
        </p:nvGrpSpPr>
        <p:grpSpPr>
          <a:xfrm>
            <a:off x="8743953" y="2632016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061B4-3393-40DD-B1A3-9994D85C93C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779DE-A78D-4D84-9071-1C33FC615C9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606448-D792-47F4-9B0D-ACF55E600AD3}"/>
              </a:ext>
            </a:extLst>
          </p:cNvPr>
          <p:cNvSpPr/>
          <p:nvPr/>
        </p:nvSpPr>
        <p:spPr>
          <a:xfrm>
            <a:off x="9761526" y="1963481"/>
            <a:ext cx="622189" cy="62218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B5BCF5D3-F569-4691-996E-AC420A75974B}"/>
              </a:ext>
            </a:extLst>
          </p:cNvPr>
          <p:cNvSpPr/>
          <p:nvPr/>
        </p:nvSpPr>
        <p:spPr>
          <a:xfrm>
            <a:off x="9929917" y="2150215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9987A-96B3-401F-ABD0-E14D70DD8445}"/>
              </a:ext>
            </a:extLst>
          </p:cNvPr>
          <p:cNvGrpSpPr/>
          <p:nvPr/>
        </p:nvGrpSpPr>
        <p:grpSpPr>
          <a:xfrm>
            <a:off x="8743953" y="5160827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ADF53-26DF-429F-A603-452EA222A7B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A7590-01D6-425C-8EDF-1D91784B852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B1666-9FF1-4BEE-8FA1-47F152762AE2}"/>
              </a:ext>
            </a:extLst>
          </p:cNvPr>
          <p:cNvSpPr/>
          <p:nvPr/>
        </p:nvSpPr>
        <p:spPr>
          <a:xfrm>
            <a:off x="9761526" y="4492292"/>
            <a:ext cx="622189" cy="62218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DD5D23-671C-42C2-997B-D59A6A3EABD2}"/>
              </a:ext>
            </a:extLst>
          </p:cNvPr>
          <p:cNvGrpSpPr/>
          <p:nvPr/>
        </p:nvGrpSpPr>
        <p:grpSpPr>
          <a:xfrm>
            <a:off x="840558" y="2640908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A2FD5-E65E-455A-8C02-FD71BAD9E1E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24835-ABEC-4B6D-9045-E6E8975C5BD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CB972-3728-4D5F-86D9-BC249C1A86E4}"/>
              </a:ext>
            </a:extLst>
          </p:cNvPr>
          <p:cNvSpPr/>
          <p:nvPr/>
        </p:nvSpPr>
        <p:spPr>
          <a:xfrm>
            <a:off x="1858132" y="1972373"/>
            <a:ext cx="622189" cy="6221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77BEB-2373-4390-A030-9EE778898979}"/>
              </a:ext>
            </a:extLst>
          </p:cNvPr>
          <p:cNvGrpSpPr/>
          <p:nvPr/>
        </p:nvGrpSpPr>
        <p:grpSpPr>
          <a:xfrm>
            <a:off x="840558" y="5169720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FC50-7602-4E81-A8C2-79165DE26F0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53B04-6DE6-4077-8B7C-C1327D34499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D69EEF-801A-455C-8A33-8FE83526E3BE}"/>
              </a:ext>
            </a:extLst>
          </p:cNvPr>
          <p:cNvSpPr/>
          <p:nvPr/>
        </p:nvSpPr>
        <p:spPr>
          <a:xfrm>
            <a:off x="1858132" y="4501185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E155EBA-C9CF-4FAE-9855-550DDD49744E}"/>
              </a:ext>
            </a:extLst>
          </p:cNvPr>
          <p:cNvSpPr/>
          <p:nvPr/>
        </p:nvSpPr>
        <p:spPr>
          <a:xfrm rot="20700000">
            <a:off x="1998970" y="467479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3A6B6CCC-8314-492C-8EAC-33CF7EABED14}"/>
              </a:ext>
            </a:extLst>
          </p:cNvPr>
          <p:cNvSpPr/>
          <p:nvPr/>
        </p:nvSpPr>
        <p:spPr>
          <a:xfrm>
            <a:off x="9910595" y="4637842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E6E3BA17-300F-45EB-8378-EDBBC7BB6827}"/>
              </a:ext>
            </a:extLst>
          </p:cNvPr>
          <p:cNvSpPr/>
          <p:nvPr/>
        </p:nvSpPr>
        <p:spPr>
          <a:xfrm>
            <a:off x="1991022" y="2105435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309F74BD-CE85-4FE4-8810-1EDAB03B9F39}"/>
              </a:ext>
            </a:extLst>
          </p:cNvPr>
          <p:cNvGrpSpPr/>
          <p:nvPr/>
        </p:nvGrpSpPr>
        <p:grpSpPr>
          <a:xfrm>
            <a:off x="5396784" y="290908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B3C51B-C42C-4B78-B151-10459C597F2A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C84B45-4EC3-45CD-8ED2-91999E0E067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CA3BB-DA4B-49A2-BECA-336EFAA6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52424"/>
              </p:ext>
            </p:extLst>
          </p:nvPr>
        </p:nvGraphicFramePr>
        <p:xfrm>
          <a:off x="3467713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B5D4B7-D66B-46DA-9757-0419818D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92478"/>
              </p:ext>
            </p:extLst>
          </p:nvPr>
        </p:nvGraphicFramePr>
        <p:xfrm>
          <a:off x="780471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187347094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5178818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335530708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23015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734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116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951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9264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3522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48008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35992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18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3628FB-93BF-41DC-BE8D-DF8E7590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6121"/>
              </p:ext>
            </p:extLst>
          </p:nvPr>
        </p:nvGraphicFramePr>
        <p:xfrm>
          <a:off x="8842197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36818928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244720975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125675312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8981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27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4675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0919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995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697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675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60291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768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B81296-88A3-4374-8357-15F2CE27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7764"/>
              </p:ext>
            </p:extLst>
          </p:nvPr>
        </p:nvGraphicFramePr>
        <p:xfrm>
          <a:off x="6154955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298187451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59806731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4048089094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90717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96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1741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55949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9523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7282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9054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81565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482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4630D2-25FD-4DEA-B037-A8A924B36605}"/>
              </a:ext>
            </a:extLst>
          </p:cNvPr>
          <p:cNvSpPr/>
          <p:nvPr/>
        </p:nvSpPr>
        <p:spPr>
          <a:xfrm>
            <a:off x="9724338" y="2445602"/>
            <a:ext cx="822915" cy="674760"/>
          </a:xfrm>
          <a:custGeom>
            <a:avLst/>
            <a:gdLst>
              <a:gd name="connsiteX0" fmla="*/ 498522 w 822915"/>
              <a:gd name="connsiteY0" fmla="*/ 142253 h 674760"/>
              <a:gd name="connsiteX1" fmla="*/ 259978 w 822915"/>
              <a:gd name="connsiteY1" fmla="*/ 279827 h 674760"/>
              <a:gd name="connsiteX2" fmla="*/ 335890 w 822915"/>
              <a:gd name="connsiteY2" fmla="*/ 323851 h 674760"/>
              <a:gd name="connsiteX3" fmla="*/ 574434 w 822915"/>
              <a:gd name="connsiteY3" fmla="*/ 186228 h 674760"/>
              <a:gd name="connsiteX4" fmla="*/ 624258 w 822915"/>
              <a:gd name="connsiteY4" fmla="*/ 0 h 674760"/>
              <a:gd name="connsiteX5" fmla="*/ 818941 w 822915"/>
              <a:gd name="connsiteY5" fmla="*/ 112777 h 674760"/>
              <a:gd name="connsiteX6" fmla="*/ 822915 w 822915"/>
              <a:gd name="connsiteY6" fmla="*/ 110485 h 674760"/>
              <a:gd name="connsiteX7" fmla="*/ 822915 w 822915"/>
              <a:gd name="connsiteY7" fmla="*/ 115079 h 674760"/>
              <a:gd name="connsiteX8" fmla="*/ 822915 w 822915"/>
              <a:gd name="connsiteY8" fmla="*/ 115080 h 674760"/>
              <a:gd name="connsiteX9" fmla="*/ 822915 w 822915"/>
              <a:gd name="connsiteY9" fmla="*/ 186990 h 674760"/>
              <a:gd name="connsiteX10" fmla="*/ 795896 w 822915"/>
              <a:gd name="connsiteY10" fmla="*/ 202534 h 674760"/>
              <a:gd name="connsiteX11" fmla="*/ 795720 w 822915"/>
              <a:gd name="connsiteY11" fmla="*/ 231800 h 674760"/>
              <a:gd name="connsiteX12" fmla="*/ 783184 w 822915"/>
              <a:gd name="connsiteY12" fmla="*/ 240287 h 674760"/>
              <a:gd name="connsiteX13" fmla="*/ 782862 w 822915"/>
              <a:gd name="connsiteY13" fmla="*/ 360767 h 674760"/>
              <a:gd name="connsiteX14" fmla="*/ 770583 w 822915"/>
              <a:gd name="connsiteY14" fmla="*/ 367903 h 674760"/>
              <a:gd name="connsiteX15" fmla="*/ 769811 w 822915"/>
              <a:gd name="connsiteY15" fmla="*/ 247101 h 674760"/>
              <a:gd name="connsiteX16" fmla="*/ 756632 w 822915"/>
              <a:gd name="connsiteY16" fmla="*/ 253080 h 674760"/>
              <a:gd name="connsiteX17" fmla="*/ 756564 w 822915"/>
              <a:gd name="connsiteY17" fmla="*/ 225161 h 674760"/>
              <a:gd name="connsiteX18" fmla="*/ 729502 w 822915"/>
              <a:gd name="connsiteY18" fmla="*/ 240728 h 674760"/>
              <a:gd name="connsiteX19" fmla="*/ 729308 w 822915"/>
              <a:gd name="connsiteY19" fmla="*/ 270181 h 674760"/>
              <a:gd name="connsiteX20" fmla="*/ 716772 w 822915"/>
              <a:gd name="connsiteY20" fmla="*/ 278668 h 674760"/>
              <a:gd name="connsiteX21" fmla="*/ 716450 w 822915"/>
              <a:gd name="connsiteY21" fmla="*/ 399148 h 674760"/>
              <a:gd name="connsiteX22" fmla="*/ 704171 w 822915"/>
              <a:gd name="connsiteY22" fmla="*/ 406220 h 674760"/>
              <a:gd name="connsiteX23" fmla="*/ 703400 w 822915"/>
              <a:gd name="connsiteY23" fmla="*/ 285483 h 674760"/>
              <a:gd name="connsiteX24" fmla="*/ 690220 w 822915"/>
              <a:gd name="connsiteY24" fmla="*/ 291461 h 674760"/>
              <a:gd name="connsiteX25" fmla="*/ 690151 w 822915"/>
              <a:gd name="connsiteY25" fmla="*/ 263367 h 674760"/>
              <a:gd name="connsiteX26" fmla="*/ 663139 w 822915"/>
              <a:gd name="connsiteY26" fmla="*/ 278907 h 674760"/>
              <a:gd name="connsiteX27" fmla="*/ 662961 w 822915"/>
              <a:gd name="connsiteY27" fmla="*/ 308562 h 674760"/>
              <a:gd name="connsiteX28" fmla="*/ 650360 w 822915"/>
              <a:gd name="connsiteY28" fmla="*/ 317049 h 674760"/>
              <a:gd name="connsiteX29" fmla="*/ 650039 w 822915"/>
              <a:gd name="connsiteY29" fmla="*/ 437464 h 674760"/>
              <a:gd name="connsiteX30" fmla="*/ 637824 w 822915"/>
              <a:gd name="connsiteY30" fmla="*/ 444601 h 674760"/>
              <a:gd name="connsiteX31" fmla="*/ 636988 w 822915"/>
              <a:gd name="connsiteY31" fmla="*/ 323864 h 674760"/>
              <a:gd name="connsiteX32" fmla="*/ 623808 w 822915"/>
              <a:gd name="connsiteY32" fmla="*/ 329843 h 674760"/>
              <a:gd name="connsiteX33" fmla="*/ 623739 w 822915"/>
              <a:gd name="connsiteY33" fmla="*/ 301572 h 674760"/>
              <a:gd name="connsiteX34" fmla="*/ 596728 w 822915"/>
              <a:gd name="connsiteY34" fmla="*/ 317112 h 674760"/>
              <a:gd name="connsiteX35" fmla="*/ 596549 w 822915"/>
              <a:gd name="connsiteY35" fmla="*/ 346880 h 674760"/>
              <a:gd name="connsiteX36" fmla="*/ 584013 w 822915"/>
              <a:gd name="connsiteY36" fmla="*/ 355366 h 674760"/>
              <a:gd name="connsiteX37" fmla="*/ 583627 w 822915"/>
              <a:gd name="connsiteY37" fmla="*/ 475846 h 674760"/>
              <a:gd name="connsiteX38" fmla="*/ 571412 w 822915"/>
              <a:gd name="connsiteY38" fmla="*/ 482982 h 674760"/>
              <a:gd name="connsiteX39" fmla="*/ 570576 w 822915"/>
              <a:gd name="connsiteY39" fmla="*/ 362245 h 674760"/>
              <a:gd name="connsiteX40" fmla="*/ 557396 w 822915"/>
              <a:gd name="connsiteY40" fmla="*/ 368160 h 674760"/>
              <a:gd name="connsiteX41" fmla="*/ 557344 w 822915"/>
              <a:gd name="connsiteY41" fmla="*/ 339768 h 674760"/>
              <a:gd name="connsiteX42" fmla="*/ 530316 w 822915"/>
              <a:gd name="connsiteY42" fmla="*/ 355317 h 674760"/>
              <a:gd name="connsiteX43" fmla="*/ 530137 w 822915"/>
              <a:gd name="connsiteY43" fmla="*/ 385261 h 674760"/>
              <a:gd name="connsiteX44" fmla="*/ 517601 w 822915"/>
              <a:gd name="connsiteY44" fmla="*/ 393747 h 674760"/>
              <a:gd name="connsiteX45" fmla="*/ 517215 w 822915"/>
              <a:gd name="connsiteY45" fmla="*/ 514227 h 674760"/>
              <a:gd name="connsiteX46" fmla="*/ 505000 w 822915"/>
              <a:gd name="connsiteY46" fmla="*/ 521299 h 674760"/>
              <a:gd name="connsiteX47" fmla="*/ 504228 w 822915"/>
              <a:gd name="connsiteY47" fmla="*/ 400562 h 674760"/>
              <a:gd name="connsiteX48" fmla="*/ 490984 w 822915"/>
              <a:gd name="connsiteY48" fmla="*/ 406541 h 674760"/>
              <a:gd name="connsiteX49" fmla="*/ 490932 w 822915"/>
              <a:gd name="connsiteY49" fmla="*/ 377974 h 674760"/>
              <a:gd name="connsiteX50" fmla="*/ 463906 w 822915"/>
              <a:gd name="connsiteY50" fmla="*/ 393522 h 674760"/>
              <a:gd name="connsiteX51" fmla="*/ 463725 w 822915"/>
              <a:gd name="connsiteY51" fmla="*/ 423642 h 674760"/>
              <a:gd name="connsiteX52" fmla="*/ 451189 w 822915"/>
              <a:gd name="connsiteY52" fmla="*/ 432128 h 674760"/>
              <a:gd name="connsiteX53" fmla="*/ 450867 w 822915"/>
              <a:gd name="connsiteY53" fmla="*/ 552544 h 674760"/>
              <a:gd name="connsiteX54" fmla="*/ 438588 w 822915"/>
              <a:gd name="connsiteY54" fmla="*/ 559680 h 674760"/>
              <a:gd name="connsiteX55" fmla="*/ 437816 w 822915"/>
              <a:gd name="connsiteY55" fmla="*/ 438944 h 674760"/>
              <a:gd name="connsiteX56" fmla="*/ 424637 w 822915"/>
              <a:gd name="connsiteY56" fmla="*/ 444922 h 674760"/>
              <a:gd name="connsiteX57" fmla="*/ 424567 w 822915"/>
              <a:gd name="connsiteY57" fmla="*/ 416153 h 674760"/>
              <a:gd name="connsiteX58" fmla="*/ 397513 w 822915"/>
              <a:gd name="connsiteY58" fmla="*/ 431716 h 674760"/>
              <a:gd name="connsiteX59" fmla="*/ 397314 w 822915"/>
              <a:gd name="connsiteY59" fmla="*/ 461960 h 674760"/>
              <a:gd name="connsiteX60" fmla="*/ 384777 w 822915"/>
              <a:gd name="connsiteY60" fmla="*/ 470446 h 674760"/>
              <a:gd name="connsiteX61" fmla="*/ 384456 w 822915"/>
              <a:gd name="connsiteY61" fmla="*/ 590925 h 674760"/>
              <a:gd name="connsiteX62" fmla="*/ 372176 w 822915"/>
              <a:gd name="connsiteY62" fmla="*/ 598062 h 674760"/>
              <a:gd name="connsiteX63" fmla="*/ 371405 w 822915"/>
              <a:gd name="connsiteY63" fmla="*/ 477325 h 674760"/>
              <a:gd name="connsiteX64" fmla="*/ 358225 w 822915"/>
              <a:gd name="connsiteY64" fmla="*/ 483304 h 674760"/>
              <a:gd name="connsiteX65" fmla="*/ 358155 w 822915"/>
              <a:gd name="connsiteY65" fmla="*/ 454359 h 674760"/>
              <a:gd name="connsiteX66" fmla="*/ 331149 w 822915"/>
              <a:gd name="connsiteY66" fmla="*/ 469895 h 674760"/>
              <a:gd name="connsiteX67" fmla="*/ 330966 w 822915"/>
              <a:gd name="connsiteY67" fmla="*/ 500340 h 674760"/>
              <a:gd name="connsiteX68" fmla="*/ 318430 w 822915"/>
              <a:gd name="connsiteY68" fmla="*/ 508827 h 674760"/>
              <a:gd name="connsiteX69" fmla="*/ 318043 w 822915"/>
              <a:gd name="connsiteY69" fmla="*/ 629307 h 674760"/>
              <a:gd name="connsiteX70" fmla="*/ 305828 w 822915"/>
              <a:gd name="connsiteY70" fmla="*/ 636379 h 674760"/>
              <a:gd name="connsiteX71" fmla="*/ 304993 w 822915"/>
              <a:gd name="connsiteY71" fmla="*/ 515642 h 674760"/>
              <a:gd name="connsiteX72" fmla="*/ 291813 w 822915"/>
              <a:gd name="connsiteY72" fmla="*/ 521621 h 674760"/>
              <a:gd name="connsiteX73" fmla="*/ 291742 w 822915"/>
              <a:gd name="connsiteY73" fmla="*/ 492565 h 674760"/>
              <a:gd name="connsiteX74" fmla="*/ 264738 w 822915"/>
              <a:gd name="connsiteY74" fmla="*/ 508100 h 674760"/>
              <a:gd name="connsiteX75" fmla="*/ 264554 w 822915"/>
              <a:gd name="connsiteY75" fmla="*/ 538722 h 674760"/>
              <a:gd name="connsiteX76" fmla="*/ 252018 w 822915"/>
              <a:gd name="connsiteY76" fmla="*/ 547208 h 674760"/>
              <a:gd name="connsiteX77" fmla="*/ 251632 w 822915"/>
              <a:gd name="connsiteY77" fmla="*/ 667688 h 674760"/>
              <a:gd name="connsiteX78" fmla="*/ 239417 w 822915"/>
              <a:gd name="connsiteY78" fmla="*/ 674760 h 674760"/>
              <a:gd name="connsiteX79" fmla="*/ 238581 w 822915"/>
              <a:gd name="connsiteY79" fmla="*/ 554023 h 674760"/>
              <a:gd name="connsiteX80" fmla="*/ 225402 w 822915"/>
              <a:gd name="connsiteY80" fmla="*/ 560002 h 674760"/>
              <a:gd name="connsiteX81" fmla="*/ 225348 w 822915"/>
              <a:gd name="connsiteY81" fmla="*/ 530760 h 674760"/>
              <a:gd name="connsiteX82" fmla="*/ 198657 w 822915"/>
              <a:gd name="connsiteY82" fmla="*/ 546116 h 674760"/>
              <a:gd name="connsiteX83" fmla="*/ 198657 w 822915"/>
              <a:gd name="connsiteY83" fmla="*/ 546115 h 674760"/>
              <a:gd name="connsiteX84" fmla="*/ 130396 w 822915"/>
              <a:gd name="connsiteY84" fmla="*/ 506882 h 674760"/>
              <a:gd name="connsiteX85" fmla="*/ 130380 w 822915"/>
              <a:gd name="connsiteY85" fmla="*/ 512715 h 674760"/>
              <a:gd name="connsiteX86" fmla="*/ 118101 w 822915"/>
              <a:gd name="connsiteY86" fmla="*/ 519851 h 674760"/>
              <a:gd name="connsiteX87" fmla="*/ 117973 w 822915"/>
              <a:gd name="connsiteY87" fmla="*/ 499741 h 674760"/>
              <a:gd name="connsiteX88" fmla="*/ 64188 w 822915"/>
              <a:gd name="connsiteY88" fmla="*/ 468829 h 674760"/>
              <a:gd name="connsiteX89" fmla="*/ 63969 w 822915"/>
              <a:gd name="connsiteY89" fmla="*/ 551096 h 674760"/>
              <a:gd name="connsiteX90" fmla="*/ 51690 w 822915"/>
              <a:gd name="connsiteY90" fmla="*/ 558232 h 674760"/>
              <a:gd name="connsiteX91" fmla="*/ 51070 w 822915"/>
              <a:gd name="connsiteY91" fmla="*/ 461289 h 674760"/>
              <a:gd name="connsiteX92" fmla="*/ 0 w 822915"/>
              <a:gd name="connsiteY92" fmla="*/ 431936 h 674760"/>
              <a:gd name="connsiteX93" fmla="*/ 0 w 822915"/>
              <a:gd name="connsiteY93" fmla="*/ 360026 h 674760"/>
              <a:gd name="connsiteX94" fmla="*/ 0 w 822915"/>
              <a:gd name="connsiteY94" fmla="*/ 355430 h 674760"/>
              <a:gd name="connsiteX95" fmla="*/ 3973 w 822915"/>
              <a:gd name="connsiteY95" fmla="*/ 357734 h 674760"/>
              <a:gd name="connsiteX96" fmla="*/ 37482 w 822915"/>
              <a:gd name="connsiteY96" fmla="*/ 338409 h 674760"/>
              <a:gd name="connsiteX97" fmla="*/ 37481 w 822915"/>
              <a:gd name="connsiteY97" fmla="*/ 337974 h 674760"/>
              <a:gd name="connsiteX98" fmla="*/ 77534 w 822915"/>
              <a:gd name="connsiteY98" fmla="*/ 314894 h 674760"/>
              <a:gd name="connsiteX99" fmla="*/ 77531 w 822915"/>
              <a:gd name="connsiteY99" fmla="*/ 315311 h 674760"/>
              <a:gd name="connsiteX100" fmla="*/ 103894 w 822915"/>
              <a:gd name="connsiteY100" fmla="*/ 300107 h 674760"/>
              <a:gd name="connsiteX101" fmla="*/ 103893 w 822915"/>
              <a:gd name="connsiteY101" fmla="*/ 299593 h 674760"/>
              <a:gd name="connsiteX102" fmla="*/ 143882 w 822915"/>
              <a:gd name="connsiteY102" fmla="*/ 276512 h 674760"/>
              <a:gd name="connsiteX103" fmla="*/ 143878 w 822915"/>
              <a:gd name="connsiteY103" fmla="*/ 277047 h 67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22915" h="674760">
                <a:moveTo>
                  <a:pt x="498522" y="142253"/>
                </a:moveTo>
                <a:lnTo>
                  <a:pt x="259978" y="279827"/>
                </a:lnTo>
                <a:lnTo>
                  <a:pt x="335890" y="323851"/>
                </a:lnTo>
                <a:lnTo>
                  <a:pt x="574434" y="186228"/>
                </a:lnTo>
                <a:close/>
                <a:moveTo>
                  <a:pt x="624258" y="0"/>
                </a:moveTo>
                <a:lnTo>
                  <a:pt x="818941" y="112777"/>
                </a:lnTo>
                <a:lnTo>
                  <a:pt x="822915" y="110485"/>
                </a:lnTo>
                <a:lnTo>
                  <a:pt x="822915" y="115079"/>
                </a:lnTo>
                <a:lnTo>
                  <a:pt x="822915" y="115080"/>
                </a:lnTo>
                <a:lnTo>
                  <a:pt x="822915" y="186990"/>
                </a:lnTo>
                <a:lnTo>
                  <a:pt x="795896" y="202534"/>
                </a:lnTo>
                <a:lnTo>
                  <a:pt x="795720" y="231800"/>
                </a:lnTo>
                <a:lnTo>
                  <a:pt x="783184" y="240287"/>
                </a:lnTo>
                <a:lnTo>
                  <a:pt x="782862" y="360767"/>
                </a:lnTo>
                <a:lnTo>
                  <a:pt x="770583" y="367903"/>
                </a:lnTo>
                <a:lnTo>
                  <a:pt x="769811" y="247101"/>
                </a:lnTo>
                <a:lnTo>
                  <a:pt x="756632" y="253080"/>
                </a:lnTo>
                <a:lnTo>
                  <a:pt x="756564" y="225161"/>
                </a:lnTo>
                <a:lnTo>
                  <a:pt x="729502" y="240728"/>
                </a:lnTo>
                <a:lnTo>
                  <a:pt x="729308" y="270181"/>
                </a:lnTo>
                <a:lnTo>
                  <a:pt x="716772" y="278668"/>
                </a:lnTo>
                <a:lnTo>
                  <a:pt x="716450" y="399148"/>
                </a:lnTo>
                <a:lnTo>
                  <a:pt x="704171" y="406220"/>
                </a:lnTo>
                <a:lnTo>
                  <a:pt x="703400" y="285483"/>
                </a:lnTo>
                <a:lnTo>
                  <a:pt x="690220" y="291461"/>
                </a:lnTo>
                <a:lnTo>
                  <a:pt x="690151" y="263367"/>
                </a:lnTo>
                <a:lnTo>
                  <a:pt x="663139" y="278907"/>
                </a:lnTo>
                <a:lnTo>
                  <a:pt x="662961" y="308562"/>
                </a:lnTo>
                <a:lnTo>
                  <a:pt x="650360" y="317049"/>
                </a:lnTo>
                <a:lnTo>
                  <a:pt x="650039" y="437464"/>
                </a:lnTo>
                <a:lnTo>
                  <a:pt x="637824" y="444601"/>
                </a:lnTo>
                <a:lnTo>
                  <a:pt x="636988" y="323864"/>
                </a:lnTo>
                <a:lnTo>
                  <a:pt x="623808" y="329843"/>
                </a:lnTo>
                <a:lnTo>
                  <a:pt x="623739" y="301572"/>
                </a:lnTo>
                <a:lnTo>
                  <a:pt x="596728" y="317112"/>
                </a:lnTo>
                <a:lnTo>
                  <a:pt x="596549" y="346880"/>
                </a:lnTo>
                <a:lnTo>
                  <a:pt x="584013" y="355366"/>
                </a:lnTo>
                <a:lnTo>
                  <a:pt x="583627" y="475846"/>
                </a:lnTo>
                <a:lnTo>
                  <a:pt x="571412" y="482982"/>
                </a:lnTo>
                <a:lnTo>
                  <a:pt x="570576" y="362245"/>
                </a:lnTo>
                <a:lnTo>
                  <a:pt x="557396" y="368160"/>
                </a:lnTo>
                <a:lnTo>
                  <a:pt x="557344" y="339768"/>
                </a:lnTo>
                <a:lnTo>
                  <a:pt x="530316" y="355317"/>
                </a:lnTo>
                <a:lnTo>
                  <a:pt x="530137" y="385261"/>
                </a:lnTo>
                <a:lnTo>
                  <a:pt x="517601" y="393747"/>
                </a:lnTo>
                <a:lnTo>
                  <a:pt x="517215" y="514227"/>
                </a:lnTo>
                <a:lnTo>
                  <a:pt x="505000" y="521299"/>
                </a:lnTo>
                <a:lnTo>
                  <a:pt x="504228" y="400562"/>
                </a:lnTo>
                <a:lnTo>
                  <a:pt x="490984" y="406541"/>
                </a:lnTo>
                <a:lnTo>
                  <a:pt x="490932" y="377974"/>
                </a:lnTo>
                <a:lnTo>
                  <a:pt x="463906" y="393522"/>
                </a:lnTo>
                <a:lnTo>
                  <a:pt x="463725" y="423642"/>
                </a:lnTo>
                <a:lnTo>
                  <a:pt x="451189" y="432128"/>
                </a:lnTo>
                <a:lnTo>
                  <a:pt x="450867" y="552544"/>
                </a:lnTo>
                <a:lnTo>
                  <a:pt x="438588" y="559680"/>
                </a:lnTo>
                <a:lnTo>
                  <a:pt x="437816" y="438944"/>
                </a:lnTo>
                <a:lnTo>
                  <a:pt x="424637" y="444922"/>
                </a:lnTo>
                <a:lnTo>
                  <a:pt x="424567" y="416153"/>
                </a:lnTo>
                <a:lnTo>
                  <a:pt x="397513" y="431716"/>
                </a:lnTo>
                <a:lnTo>
                  <a:pt x="397314" y="461960"/>
                </a:lnTo>
                <a:lnTo>
                  <a:pt x="384777" y="470446"/>
                </a:lnTo>
                <a:lnTo>
                  <a:pt x="384456" y="590925"/>
                </a:lnTo>
                <a:lnTo>
                  <a:pt x="372176" y="598062"/>
                </a:lnTo>
                <a:lnTo>
                  <a:pt x="371405" y="477325"/>
                </a:lnTo>
                <a:lnTo>
                  <a:pt x="358225" y="483304"/>
                </a:lnTo>
                <a:lnTo>
                  <a:pt x="358155" y="454359"/>
                </a:lnTo>
                <a:lnTo>
                  <a:pt x="331149" y="469895"/>
                </a:lnTo>
                <a:lnTo>
                  <a:pt x="330966" y="500340"/>
                </a:lnTo>
                <a:lnTo>
                  <a:pt x="318430" y="508827"/>
                </a:lnTo>
                <a:lnTo>
                  <a:pt x="318043" y="629307"/>
                </a:lnTo>
                <a:lnTo>
                  <a:pt x="305828" y="636379"/>
                </a:lnTo>
                <a:lnTo>
                  <a:pt x="304993" y="515642"/>
                </a:lnTo>
                <a:lnTo>
                  <a:pt x="291813" y="521621"/>
                </a:lnTo>
                <a:lnTo>
                  <a:pt x="291742" y="492565"/>
                </a:lnTo>
                <a:lnTo>
                  <a:pt x="264738" y="508100"/>
                </a:lnTo>
                <a:lnTo>
                  <a:pt x="264554" y="538722"/>
                </a:lnTo>
                <a:lnTo>
                  <a:pt x="252018" y="547208"/>
                </a:lnTo>
                <a:lnTo>
                  <a:pt x="251632" y="667688"/>
                </a:lnTo>
                <a:lnTo>
                  <a:pt x="239417" y="674760"/>
                </a:lnTo>
                <a:lnTo>
                  <a:pt x="238581" y="554023"/>
                </a:lnTo>
                <a:lnTo>
                  <a:pt x="225402" y="560002"/>
                </a:lnTo>
                <a:lnTo>
                  <a:pt x="225348" y="530760"/>
                </a:lnTo>
                <a:lnTo>
                  <a:pt x="198657" y="546116"/>
                </a:lnTo>
                <a:lnTo>
                  <a:pt x="198657" y="546115"/>
                </a:lnTo>
                <a:lnTo>
                  <a:pt x="130396" y="506882"/>
                </a:lnTo>
                <a:lnTo>
                  <a:pt x="130380" y="512715"/>
                </a:lnTo>
                <a:lnTo>
                  <a:pt x="118101" y="519851"/>
                </a:lnTo>
                <a:lnTo>
                  <a:pt x="117973" y="499741"/>
                </a:lnTo>
                <a:lnTo>
                  <a:pt x="64188" y="468829"/>
                </a:lnTo>
                <a:lnTo>
                  <a:pt x="63969" y="551096"/>
                </a:lnTo>
                <a:lnTo>
                  <a:pt x="51690" y="558232"/>
                </a:lnTo>
                <a:lnTo>
                  <a:pt x="51070" y="461289"/>
                </a:lnTo>
                <a:lnTo>
                  <a:pt x="0" y="431936"/>
                </a:lnTo>
                <a:lnTo>
                  <a:pt x="0" y="360026"/>
                </a:lnTo>
                <a:lnTo>
                  <a:pt x="0" y="355430"/>
                </a:lnTo>
                <a:lnTo>
                  <a:pt x="3973" y="357734"/>
                </a:lnTo>
                <a:lnTo>
                  <a:pt x="37482" y="338409"/>
                </a:lnTo>
                <a:lnTo>
                  <a:pt x="37481" y="337974"/>
                </a:lnTo>
                <a:lnTo>
                  <a:pt x="77534" y="314894"/>
                </a:lnTo>
                <a:lnTo>
                  <a:pt x="77531" y="315311"/>
                </a:lnTo>
                <a:lnTo>
                  <a:pt x="103894" y="300107"/>
                </a:lnTo>
                <a:lnTo>
                  <a:pt x="103893" y="299593"/>
                </a:lnTo>
                <a:lnTo>
                  <a:pt x="143882" y="276512"/>
                </a:lnTo>
                <a:lnTo>
                  <a:pt x="143878" y="277047"/>
                </a:lnTo>
                <a:close/>
              </a:path>
            </a:pathLst>
          </a:custGeom>
          <a:solidFill>
            <a:schemeClr val="accent4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rapezoid 10">
            <a:extLst>
              <a:ext uri="{FF2B5EF4-FFF2-40B4-BE49-F238E27FC236}">
                <a16:creationId xmlns:a16="http://schemas.microsoft.com/office/drawing/2014/main" id="{F6E82198-4F1C-485B-89D2-DD97CCEA5FEE}"/>
              </a:ext>
            </a:extLst>
          </p:cNvPr>
          <p:cNvSpPr/>
          <p:nvPr/>
        </p:nvSpPr>
        <p:spPr>
          <a:xfrm>
            <a:off x="4472999" y="2445602"/>
            <a:ext cx="576626" cy="57595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281B27BE-6BA5-40B9-821E-248F89AB2C4D}"/>
              </a:ext>
            </a:extLst>
          </p:cNvPr>
          <p:cNvSpPr>
            <a:spLocks noChangeAspect="1"/>
          </p:cNvSpPr>
          <p:nvPr/>
        </p:nvSpPr>
        <p:spPr>
          <a:xfrm>
            <a:off x="7210638" y="2445602"/>
            <a:ext cx="466303" cy="5556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16D578-9094-4809-B603-66790A47D8C8}"/>
              </a:ext>
            </a:extLst>
          </p:cNvPr>
          <p:cNvSpPr/>
          <p:nvPr/>
        </p:nvSpPr>
        <p:spPr>
          <a:xfrm>
            <a:off x="1485824" y="2541073"/>
            <a:ext cx="1176492" cy="460213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3F968-6372-4955-9CD5-7EEA758BAD97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E7B14-2F24-4522-B40B-5F74D3DC1925}"/>
              </a:ext>
            </a:extLst>
          </p:cNvPr>
          <p:cNvSpPr txBox="1"/>
          <p:nvPr/>
        </p:nvSpPr>
        <p:spPr>
          <a:xfrm>
            <a:off x="554362" y="380142"/>
            <a:ext cx="31236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44B0-CB8B-4A82-B024-FB9F1A310958}"/>
              </a:ext>
            </a:extLst>
          </p:cNvPr>
          <p:cNvSpPr txBox="1"/>
          <p:nvPr/>
        </p:nvSpPr>
        <p:spPr>
          <a:xfrm>
            <a:off x="459648" y="4923586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279D4-FF44-43A9-974E-4CCABE6E552F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1986-ABE9-4CBD-8DE6-3A63711C3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5777DB0-FB67-4AAF-A68F-C73452F63D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63E626-C4DA-45A1-898E-CEBD98E23D46}"/>
              </a:ext>
            </a:extLst>
          </p:cNvPr>
          <p:cNvGrpSpPr/>
          <p:nvPr/>
        </p:nvGrpSpPr>
        <p:grpSpPr>
          <a:xfrm>
            <a:off x="4223794" y="2184776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751C192E-ECDF-4523-B09B-2E79A8A9370F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16266C81-3C6F-4409-8A91-4AF489C0AF00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D89ABCE8-C229-4C01-9E65-636F804DBB0D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4C1A646F-6DD8-4458-A5BF-483193A9F995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E4AF1040-EB49-4BFD-ABB0-2B5CBDB87A49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8B90F2-FD24-433E-BD29-CF9B03E34A7F}"/>
              </a:ext>
            </a:extLst>
          </p:cNvPr>
          <p:cNvSpPr txBox="1"/>
          <p:nvPr/>
        </p:nvSpPr>
        <p:spPr>
          <a:xfrm>
            <a:off x="5533599" y="4266802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E7E619-C536-4D8D-AAB3-86D6507D4296}"/>
              </a:ext>
            </a:extLst>
          </p:cNvPr>
          <p:cNvGrpSpPr/>
          <p:nvPr/>
        </p:nvGrpSpPr>
        <p:grpSpPr>
          <a:xfrm>
            <a:off x="8054255" y="2639270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B59B1-8B94-4741-A181-45B899F10928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95482-6EAB-4CA8-B51E-E1CC319EC157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A88-B1E2-4711-9899-E34D159146CD}"/>
              </a:ext>
            </a:extLst>
          </p:cNvPr>
          <p:cNvGrpSpPr/>
          <p:nvPr/>
        </p:nvGrpSpPr>
        <p:grpSpPr>
          <a:xfrm>
            <a:off x="8054255" y="5204385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2283A3-78FE-4A18-965B-C48B1479077D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3AC93F-92AC-42AD-8C3E-1E90E10A0366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B114F3-08CB-40AB-8A73-E14F6792F7E1}"/>
              </a:ext>
            </a:extLst>
          </p:cNvPr>
          <p:cNvGrpSpPr/>
          <p:nvPr/>
        </p:nvGrpSpPr>
        <p:grpSpPr>
          <a:xfrm>
            <a:off x="795878" y="1930783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004FFF-40B8-4B88-A050-656A11453CC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B18EB-068E-42C7-8466-638F7F481070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1311E5-B338-4A8F-8891-F8E63FD9C6C3}"/>
              </a:ext>
            </a:extLst>
          </p:cNvPr>
          <p:cNvGrpSpPr/>
          <p:nvPr/>
        </p:nvGrpSpPr>
        <p:grpSpPr>
          <a:xfrm>
            <a:off x="795878" y="4349977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F37B7-25F7-449C-A86C-DBBE74D09EF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96F2BA-829F-4F60-9308-7334136CC513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AB61FBC8-A695-4EF4-B393-80E3D03BBF78}"/>
              </a:ext>
            </a:extLst>
          </p:cNvPr>
          <p:cNvSpPr/>
          <p:nvPr/>
        </p:nvSpPr>
        <p:spPr>
          <a:xfrm rot="16200000">
            <a:off x="4713433" y="2757520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42BB8D2E-04FB-4E34-97ED-3FA5924660CF}"/>
              </a:ext>
            </a:extLst>
          </p:cNvPr>
          <p:cNvSpPr/>
          <p:nvPr/>
        </p:nvSpPr>
        <p:spPr>
          <a:xfrm>
            <a:off x="6995558" y="2703910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5E5C5F6-B16C-4300-9DA5-0B42D3F6005F}"/>
              </a:ext>
            </a:extLst>
          </p:cNvPr>
          <p:cNvSpPr/>
          <p:nvPr/>
        </p:nvSpPr>
        <p:spPr>
          <a:xfrm>
            <a:off x="4754196" y="4989272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90DAB66E-CAD0-44E9-BBDD-EE0D14FA133F}"/>
              </a:ext>
            </a:extLst>
          </p:cNvPr>
          <p:cNvSpPr/>
          <p:nvPr/>
        </p:nvSpPr>
        <p:spPr>
          <a:xfrm>
            <a:off x="5805326" y="3562818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C66D9A67-1045-4D77-ACB0-5F12F2F745C7}"/>
              </a:ext>
            </a:extLst>
          </p:cNvPr>
          <p:cNvSpPr>
            <a:spLocks noChangeAspect="1"/>
          </p:cNvSpPr>
          <p:nvPr/>
        </p:nvSpPr>
        <p:spPr>
          <a:xfrm>
            <a:off x="7000185" y="4915166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380B79-9E75-4EF8-90B6-25E60CEAE710}"/>
              </a:ext>
            </a:extLst>
          </p:cNvPr>
          <p:cNvGrpSpPr/>
          <p:nvPr/>
        </p:nvGrpSpPr>
        <p:grpSpPr>
          <a:xfrm>
            <a:off x="8686367" y="1908780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CCB55D-8276-4A76-AF69-C8FBB3F00DB4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7B356-522E-466F-A6A0-A1863DF9452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5EB63-00CB-4DBB-9D8F-CBC0FEE99367}"/>
              </a:ext>
            </a:extLst>
          </p:cNvPr>
          <p:cNvGrpSpPr/>
          <p:nvPr/>
        </p:nvGrpSpPr>
        <p:grpSpPr>
          <a:xfrm>
            <a:off x="810431" y="5134908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070ADA-96D8-496A-879E-07455F001C3E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7A98F-4043-4960-A2B9-3498E452C99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D7938-90BE-4D0F-A88E-60760BE1FF16}"/>
              </a:ext>
            </a:extLst>
          </p:cNvPr>
          <p:cNvGrpSpPr/>
          <p:nvPr/>
        </p:nvGrpSpPr>
        <p:grpSpPr>
          <a:xfrm>
            <a:off x="810431" y="1967266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C8EBE-A935-4AE5-B1B0-FBB188D987F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5D468-3419-4D84-A723-D5CA2B11C28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20652-4ADC-46B4-B495-2206BAE4DB23}"/>
              </a:ext>
            </a:extLst>
          </p:cNvPr>
          <p:cNvGrpSpPr/>
          <p:nvPr/>
        </p:nvGrpSpPr>
        <p:grpSpPr>
          <a:xfrm>
            <a:off x="8686367" y="5134908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FBDC2E-754B-44B4-B488-0526409D5E8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82F2A5-5B19-4A39-A890-A2B7EE579FE7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0F7EB1CD-B0DC-40A9-A04B-EAFF9B23F0D8}"/>
              </a:ext>
            </a:extLst>
          </p:cNvPr>
          <p:cNvCxnSpPr>
            <a:cxnSpLocks/>
          </p:cNvCxnSpPr>
          <p:nvPr/>
        </p:nvCxnSpPr>
        <p:spPr>
          <a:xfrm flipV="1">
            <a:off x="6692630" y="2047281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2FC3A9C-DCC9-4AB4-A3CF-D0DE2EC9D813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514436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184A3B4-A7CD-4D27-A81D-897E1A55DE49}"/>
              </a:ext>
            </a:extLst>
          </p:cNvPr>
          <p:cNvCxnSpPr>
            <a:cxnSpLocks/>
          </p:cNvCxnSpPr>
          <p:nvPr/>
        </p:nvCxnSpPr>
        <p:spPr>
          <a:xfrm flipV="1">
            <a:off x="2845273" y="4543712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B7D4C7FF-125C-4FBD-B12D-882AA5628822}"/>
              </a:ext>
            </a:extLst>
          </p:cNvPr>
          <p:cNvCxnSpPr>
            <a:cxnSpLocks/>
          </p:cNvCxnSpPr>
          <p:nvPr/>
        </p:nvCxnSpPr>
        <p:spPr>
          <a:xfrm>
            <a:off x="3720911" y="2105766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4354680" y="2391820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4816559" y="2871987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7353444" y="3988720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4813952" y="485478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5927926" y="3679289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C3583-1C58-417E-B31E-BE5DB129ACCB}"/>
              </a:ext>
            </a:extLst>
          </p:cNvPr>
          <p:cNvSpPr txBox="1"/>
          <p:nvPr/>
        </p:nvSpPr>
        <p:spPr>
          <a:xfrm>
            <a:off x="4322151" y="84176"/>
            <a:ext cx="74316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F9D3-A5E3-477F-A7B8-35049F55BE76}"/>
              </a:ext>
            </a:extLst>
          </p:cNvPr>
          <p:cNvSpPr txBox="1"/>
          <p:nvPr/>
        </p:nvSpPr>
        <p:spPr>
          <a:xfrm>
            <a:off x="512805" y="5937352"/>
            <a:ext cx="1068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AAF4A-0EFC-45A9-8E1F-C07103D779EB}"/>
              </a:ext>
            </a:extLst>
          </p:cNvPr>
          <p:cNvSpPr/>
          <p:nvPr/>
        </p:nvSpPr>
        <p:spPr>
          <a:xfrm>
            <a:off x="1" y="1416818"/>
            <a:ext cx="12185900" cy="41499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8E493-B9CE-4817-8FDB-51C2A0E3CBC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" y="3491803"/>
            <a:ext cx="1218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F0C3568-C222-4331-B1F0-92882F942A25}"/>
              </a:ext>
            </a:extLst>
          </p:cNvPr>
          <p:cNvSpPr/>
          <p:nvPr/>
        </p:nvSpPr>
        <p:spPr>
          <a:xfrm>
            <a:off x="152149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79AF3-65C0-464A-B7DA-870F7453E8FA}"/>
              </a:ext>
            </a:extLst>
          </p:cNvPr>
          <p:cNvSpPr/>
          <p:nvPr/>
        </p:nvSpPr>
        <p:spPr>
          <a:xfrm>
            <a:off x="3399958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A3DA7-3E14-47B2-8621-CB22BF560D15}"/>
              </a:ext>
            </a:extLst>
          </p:cNvPr>
          <p:cNvSpPr/>
          <p:nvPr/>
        </p:nvSpPr>
        <p:spPr>
          <a:xfrm>
            <a:off x="5278426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BC7725-60D3-47CB-B99D-2788094FBE92}"/>
              </a:ext>
            </a:extLst>
          </p:cNvPr>
          <p:cNvSpPr/>
          <p:nvPr/>
        </p:nvSpPr>
        <p:spPr>
          <a:xfrm>
            <a:off x="7156894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5F8ACA-1253-416B-A9D5-F88D80FEA31A}"/>
              </a:ext>
            </a:extLst>
          </p:cNvPr>
          <p:cNvSpPr/>
          <p:nvPr/>
        </p:nvSpPr>
        <p:spPr>
          <a:xfrm>
            <a:off x="9035362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58D16-3DB6-49D8-87C7-77542710ACB0}"/>
              </a:ext>
            </a:extLst>
          </p:cNvPr>
          <p:cNvSpPr/>
          <p:nvPr/>
        </p:nvSpPr>
        <p:spPr>
          <a:xfrm>
            <a:off x="1091383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3CE3A7C-F799-4A06-998E-EC2C44BA0E58}"/>
              </a:ext>
            </a:extLst>
          </p:cNvPr>
          <p:cNvSpPr/>
          <p:nvPr/>
        </p:nvSpPr>
        <p:spPr>
          <a:xfrm>
            <a:off x="8925475" y="2614100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Trapezoid 13">
            <a:extLst>
              <a:ext uri="{FF2B5EF4-FFF2-40B4-BE49-F238E27FC236}">
                <a16:creationId xmlns:a16="http://schemas.microsoft.com/office/drawing/2014/main" id="{E789351B-F759-416D-93D2-CD9453CE7C9D}"/>
              </a:ext>
            </a:extLst>
          </p:cNvPr>
          <p:cNvSpPr/>
          <p:nvPr/>
        </p:nvSpPr>
        <p:spPr>
          <a:xfrm>
            <a:off x="3211234" y="393475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862BC271-B0D4-4732-B2F1-8264295DE493}"/>
              </a:ext>
            </a:extLst>
          </p:cNvPr>
          <p:cNvSpPr/>
          <p:nvPr/>
        </p:nvSpPr>
        <p:spPr>
          <a:xfrm>
            <a:off x="7097445" y="3924015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6EE3761-64C8-4FED-8B68-CB94617793B2}"/>
              </a:ext>
            </a:extLst>
          </p:cNvPr>
          <p:cNvSpPr/>
          <p:nvPr/>
        </p:nvSpPr>
        <p:spPr>
          <a:xfrm>
            <a:off x="5109097" y="266528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A2329C95-2C8C-42F8-99C4-6BDCE2564CEB}"/>
              </a:ext>
            </a:extLst>
          </p:cNvPr>
          <p:cNvSpPr/>
          <p:nvPr/>
        </p:nvSpPr>
        <p:spPr>
          <a:xfrm>
            <a:off x="1343611" y="260204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3D69D997-6574-4413-A9E5-32224CC7C14F}"/>
              </a:ext>
            </a:extLst>
          </p:cNvPr>
          <p:cNvSpPr/>
          <p:nvPr/>
        </p:nvSpPr>
        <p:spPr>
          <a:xfrm>
            <a:off x="10880775" y="396862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264A8F-5DC5-42E3-BD94-26729A369DA1}"/>
              </a:ext>
            </a:extLst>
          </p:cNvPr>
          <p:cNvGrpSpPr/>
          <p:nvPr/>
        </p:nvGrpSpPr>
        <p:grpSpPr>
          <a:xfrm>
            <a:off x="747763" y="3818814"/>
            <a:ext cx="1699847" cy="1048024"/>
            <a:chOff x="803640" y="3362835"/>
            <a:chExt cx="2059657" cy="10480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545F8-70BD-41FA-9A2F-EF24910CFD4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7D024A-A07F-407B-B455-F5AC2A75FA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1186BC-9138-4AE1-9ECE-F735106794E9}"/>
              </a:ext>
            </a:extLst>
          </p:cNvPr>
          <p:cNvGrpSpPr/>
          <p:nvPr/>
        </p:nvGrpSpPr>
        <p:grpSpPr>
          <a:xfrm>
            <a:off x="4504702" y="3818814"/>
            <a:ext cx="1699847" cy="1048024"/>
            <a:chOff x="803640" y="3362835"/>
            <a:chExt cx="2059657" cy="1048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9CA8D-C9AE-467F-847A-0DE88A4A5D5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0CEB32-3FCB-4FE5-9767-C6D7D75A819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1D25F-6824-4F21-9497-F194EC746996}"/>
              </a:ext>
            </a:extLst>
          </p:cNvPr>
          <p:cNvGrpSpPr/>
          <p:nvPr/>
        </p:nvGrpSpPr>
        <p:grpSpPr>
          <a:xfrm>
            <a:off x="8261641" y="3818814"/>
            <a:ext cx="1699847" cy="1048024"/>
            <a:chOff x="803640" y="3362835"/>
            <a:chExt cx="2059657" cy="10480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A5F06C-AFE7-4283-95CE-7FA6D5BB8C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DCA4FE-BDCF-4C24-8C78-D774B550604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09C1ED-0F39-42FE-BB6B-12AA8AE1B0D2}"/>
              </a:ext>
            </a:extLst>
          </p:cNvPr>
          <p:cNvGrpSpPr/>
          <p:nvPr/>
        </p:nvGrpSpPr>
        <p:grpSpPr>
          <a:xfrm>
            <a:off x="2620367" y="2153639"/>
            <a:ext cx="1699847" cy="1048024"/>
            <a:chOff x="803640" y="3362835"/>
            <a:chExt cx="2059657" cy="10480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04BF27-B90C-4462-A423-83DF8187D8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0A9BD4-4FF5-4C42-96DF-2C966D08E9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535216-B227-4C53-A09B-86114F180501}"/>
              </a:ext>
            </a:extLst>
          </p:cNvPr>
          <p:cNvGrpSpPr/>
          <p:nvPr/>
        </p:nvGrpSpPr>
        <p:grpSpPr>
          <a:xfrm>
            <a:off x="6377306" y="2153639"/>
            <a:ext cx="1699847" cy="1048024"/>
            <a:chOff x="803640" y="3362835"/>
            <a:chExt cx="2059657" cy="10480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776F5-3061-472C-8925-9256C0BB0EA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F722E1-5046-4049-A1BA-0E13A2A97F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1D902-C495-47D5-B474-E18B8B488445}"/>
              </a:ext>
            </a:extLst>
          </p:cNvPr>
          <p:cNvGrpSpPr/>
          <p:nvPr/>
        </p:nvGrpSpPr>
        <p:grpSpPr>
          <a:xfrm>
            <a:off x="10134245" y="2153639"/>
            <a:ext cx="1699847" cy="1048024"/>
            <a:chOff x="803640" y="3362835"/>
            <a:chExt cx="2059657" cy="10480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184F55-45E0-4B12-878E-1C79E8E1DAA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A4965-5C28-4E42-B253-3764E9A5AAB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7">
            <a:extLst>
              <a:ext uri="{FF2B5EF4-FFF2-40B4-BE49-F238E27FC236}">
                <a16:creationId xmlns:a16="http://schemas.microsoft.com/office/drawing/2014/main" id="{1969A5AD-53AF-4C90-A4C9-C24EC742CB1B}"/>
              </a:ext>
            </a:extLst>
          </p:cNvPr>
          <p:cNvGrpSpPr/>
          <p:nvPr/>
        </p:nvGrpSpPr>
        <p:grpSpPr>
          <a:xfrm>
            <a:off x="4584072" y="2601930"/>
            <a:ext cx="3010943" cy="2901809"/>
            <a:chOff x="4584071" y="2409981"/>
            <a:chExt cx="3010943" cy="2901809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BA665B1E-F60F-40DE-B9C8-8A554262480D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C5F256E7-811B-461B-88FA-C19F0F262F0C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CFE387A-D5B9-4FDF-81B1-ABC3C350EDBD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91176387-4543-4FA1-8DB7-1CC437788596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23E41-4466-4E41-831B-68F9A59B0459}"/>
                </a:ext>
              </a:extLst>
            </p:cNvPr>
            <p:cNvSpPr txBox="1"/>
            <p:nvPr/>
          </p:nvSpPr>
          <p:spPr>
            <a:xfrm>
              <a:off x="4946992" y="2450617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4358-7DBD-469E-B5BB-29D153386C8F}"/>
                </a:ext>
              </a:extLst>
            </p:cNvPr>
            <p:cNvSpPr txBox="1"/>
            <p:nvPr/>
          </p:nvSpPr>
          <p:spPr>
            <a:xfrm>
              <a:off x="6515014" y="2778236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4D043-68BA-41F6-9CFE-AD6A4781B42C}"/>
                </a:ext>
              </a:extLst>
            </p:cNvPr>
            <p:cNvSpPr txBox="1"/>
            <p:nvPr/>
          </p:nvSpPr>
          <p:spPr>
            <a:xfrm>
              <a:off x="4584071" y="3938883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52CE4-29DE-47BC-9491-6DCCF976DF53}"/>
                </a:ext>
              </a:extLst>
            </p:cNvPr>
            <p:cNvSpPr txBox="1"/>
            <p:nvPr/>
          </p:nvSpPr>
          <p:spPr>
            <a:xfrm>
              <a:off x="6113790" y="4388460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FB743-5095-4E6A-B4DC-24AA7D0F2FAB}"/>
              </a:ext>
            </a:extLst>
          </p:cNvPr>
          <p:cNvGrpSpPr/>
          <p:nvPr/>
        </p:nvGrpSpPr>
        <p:grpSpPr>
          <a:xfrm>
            <a:off x="1558662" y="2123399"/>
            <a:ext cx="2236448" cy="1041157"/>
            <a:chOff x="-475010" y="1129566"/>
            <a:chExt cx="4241713" cy="10411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AE7F-53D9-4506-A377-87A04ECC08F4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FEF52-51C3-45A7-8C3B-8585056DF4A9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EDF08D-8950-472A-9544-104A04A1D408}"/>
              </a:ext>
            </a:extLst>
          </p:cNvPr>
          <p:cNvGrpSpPr/>
          <p:nvPr/>
        </p:nvGrpSpPr>
        <p:grpSpPr>
          <a:xfrm>
            <a:off x="1558662" y="5201415"/>
            <a:ext cx="2236448" cy="1041157"/>
            <a:chOff x="-475010" y="1129566"/>
            <a:chExt cx="4241713" cy="1041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BA7A9-D420-42CB-95D2-00D11E098E6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4FAE8-4FDC-4486-8D2F-8D027C143AB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81A437-DFA7-4CBF-83FC-571D0581F5E4}"/>
              </a:ext>
            </a:extLst>
          </p:cNvPr>
          <p:cNvGrpSpPr/>
          <p:nvPr/>
        </p:nvGrpSpPr>
        <p:grpSpPr>
          <a:xfrm>
            <a:off x="8409420" y="2114170"/>
            <a:ext cx="2183226" cy="1041157"/>
            <a:chOff x="-475010" y="1129566"/>
            <a:chExt cx="4241713" cy="10411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E4CE8-A987-4AFB-92D8-ABAC184B4AF6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2FFAA1-51D7-4F86-8296-266E009E6D1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504BF-1CD3-4373-A259-A5857417FA5E}"/>
              </a:ext>
            </a:extLst>
          </p:cNvPr>
          <p:cNvGrpSpPr/>
          <p:nvPr/>
        </p:nvGrpSpPr>
        <p:grpSpPr>
          <a:xfrm>
            <a:off x="8409420" y="5143704"/>
            <a:ext cx="2183226" cy="1041157"/>
            <a:chOff x="-475010" y="1129566"/>
            <a:chExt cx="4241713" cy="10411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57C570-68C8-45F2-A966-1E428AF4493A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ABFBB-A48A-418E-B3D4-BFACE27B028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C4F6697F-CC09-4463-A07B-14F2204FF55F}"/>
              </a:ext>
            </a:extLst>
          </p:cNvPr>
          <p:cNvCxnSpPr>
            <a:cxnSpLocks/>
          </p:cNvCxnSpPr>
          <p:nvPr/>
        </p:nvCxnSpPr>
        <p:spPr>
          <a:xfrm flipV="1">
            <a:off x="668004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5F42D1EF-1459-4A5F-975A-36E4A77D493B}"/>
              </a:ext>
            </a:extLst>
          </p:cNvPr>
          <p:cNvCxnSpPr>
            <a:cxnSpLocks/>
          </p:cNvCxnSpPr>
          <p:nvPr/>
        </p:nvCxnSpPr>
        <p:spPr>
          <a:xfrm flipV="1">
            <a:off x="669506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5E1F86D9-DB5C-471A-8D23-03E3E7BC5690}"/>
              </a:ext>
            </a:extLst>
          </p:cNvPr>
          <p:cNvCxnSpPr>
            <a:cxnSpLocks/>
          </p:cNvCxnSpPr>
          <p:nvPr/>
        </p:nvCxnSpPr>
        <p:spPr>
          <a:xfrm flipH="1" flipV="1">
            <a:off x="92729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0F5EE9B-546B-4FB9-B993-4B18DEDD1B59}"/>
              </a:ext>
            </a:extLst>
          </p:cNvPr>
          <p:cNvCxnSpPr>
            <a:cxnSpLocks/>
          </p:cNvCxnSpPr>
          <p:nvPr/>
        </p:nvCxnSpPr>
        <p:spPr>
          <a:xfrm flipH="1" flipV="1">
            <a:off x="94231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D59994B8-77B9-42EE-B1FB-0D2E0FE870E6}"/>
              </a:ext>
            </a:extLst>
          </p:cNvPr>
          <p:cNvSpPr/>
          <p:nvPr/>
        </p:nvSpPr>
        <p:spPr>
          <a:xfrm>
            <a:off x="1007879" y="5269242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A864AD64-47F5-423C-BAB2-EC0892246465}"/>
              </a:ext>
            </a:extLst>
          </p:cNvPr>
          <p:cNvSpPr/>
          <p:nvPr/>
        </p:nvSpPr>
        <p:spPr>
          <a:xfrm flipH="1">
            <a:off x="10660914" y="5236913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988F35D-DA2F-45DB-8AFF-B32B1D9D18B7}"/>
              </a:ext>
            </a:extLst>
          </p:cNvPr>
          <p:cNvSpPr/>
          <p:nvPr/>
        </p:nvSpPr>
        <p:spPr>
          <a:xfrm>
            <a:off x="1001086" y="2170114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47ED72F-2E32-47E9-8118-9203A93C1607}"/>
              </a:ext>
            </a:extLst>
          </p:cNvPr>
          <p:cNvSpPr/>
          <p:nvPr/>
        </p:nvSpPr>
        <p:spPr>
          <a:xfrm>
            <a:off x="10714254" y="2222095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582CE2-1E9D-4165-B2DE-4A76AE090355}"/>
              </a:ext>
            </a:extLst>
          </p:cNvPr>
          <p:cNvGrpSpPr/>
          <p:nvPr/>
        </p:nvGrpSpPr>
        <p:grpSpPr>
          <a:xfrm flipH="1">
            <a:off x="9830090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CCD86E0B-56BE-4ED1-9673-C219213176C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08BC474-9EB9-4C4B-B056-89B11306624E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A0EECDE7-DB69-48A7-AA1E-E777AEFFC57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9C6AE1D3-DE1A-490A-91A1-6DB58F59841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9C17D0C8-CDF4-4FF7-9549-ED08C85A64E1}"/>
              </a:ext>
            </a:extLst>
          </p:cNvPr>
          <p:cNvSpPr/>
          <p:nvPr/>
        </p:nvSpPr>
        <p:spPr>
          <a:xfrm>
            <a:off x="9473531" y="2037501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8C75F-FD52-48E7-AC0C-F95A6EE6516B}"/>
              </a:ext>
            </a:extLst>
          </p:cNvPr>
          <p:cNvGrpSpPr/>
          <p:nvPr/>
        </p:nvGrpSpPr>
        <p:grpSpPr>
          <a:xfrm flipH="1">
            <a:off x="4516298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337CB67-8B45-4B60-BBA8-83021011618B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BD3CEA75-66E0-43EF-8C63-3117E3F6EB5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406FC6AD-24BE-41D9-9924-FDE7688E1AC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1844994E-CDD6-4EC0-B34F-B97E90C6A2F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C0520-0335-4E4C-89BB-5B35AE1F4716}"/>
              </a:ext>
            </a:extLst>
          </p:cNvPr>
          <p:cNvGrpSpPr/>
          <p:nvPr/>
        </p:nvGrpSpPr>
        <p:grpSpPr>
          <a:xfrm>
            <a:off x="4375773" y="1943243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68A4DBE-65AC-47F3-8794-30595662701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id="{394F0119-97A2-4125-B240-26073E2C9D49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id="{6C6ADBD1-EA9E-4864-9D29-44F0F09661C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DAEAEE99-2FC2-46EE-8779-231BB4FF1751}"/>
              </a:ext>
            </a:extLst>
          </p:cNvPr>
          <p:cNvGrpSpPr/>
          <p:nvPr/>
        </p:nvGrpSpPr>
        <p:grpSpPr>
          <a:xfrm>
            <a:off x="1869148" y="3441154"/>
            <a:ext cx="511666" cy="490542"/>
            <a:chOff x="1869148" y="3350721"/>
            <a:chExt cx="511666" cy="490542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12828816-9D65-4499-9F89-3F094F3CBF4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4126B0EA-0D4C-4AD1-A3CA-BE954DBCFD9B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D7CECBCA-A4C4-4BB8-A015-B81AB224F2C9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D917FAD7-3A24-4F0C-884E-0C24D991E60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id="{37022A7A-0EF7-4B81-95B8-7538DDC0E41A}"/>
              </a:ext>
            </a:extLst>
          </p:cNvPr>
          <p:cNvSpPr/>
          <p:nvPr/>
        </p:nvSpPr>
        <p:spPr>
          <a:xfrm>
            <a:off x="1644864" y="1994857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D1D7DE-B78E-4264-8371-E604F28AFB72}"/>
              </a:ext>
            </a:extLst>
          </p:cNvPr>
          <p:cNvGrpSpPr/>
          <p:nvPr/>
        </p:nvGrpSpPr>
        <p:grpSpPr>
          <a:xfrm flipH="1">
            <a:off x="7044810" y="3441154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054CD105-B31C-4B52-8205-638D261D207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4299C179-A2BB-4398-80D8-16CEF63C3562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id="{9938E843-3647-4AC3-9BBA-A26B1E6BF75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837A9B3C-BAD1-4782-A90A-E3D69E05BD7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id="{D6AFA671-DB6A-4A86-B3CE-92BCA0F88B1E}"/>
              </a:ext>
            </a:extLst>
          </p:cNvPr>
          <p:cNvSpPr/>
          <p:nvPr/>
        </p:nvSpPr>
        <p:spPr>
          <a:xfrm rot="5400000">
            <a:off x="6735110" y="1944519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BA0B8C-C3B6-40AE-A0BE-AB27DD6EB721}"/>
              </a:ext>
            </a:extLst>
          </p:cNvPr>
          <p:cNvGrpSpPr/>
          <p:nvPr/>
        </p:nvGrpSpPr>
        <p:grpSpPr>
          <a:xfrm>
            <a:off x="879230" y="4708866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07601-C7A3-4314-A9F4-BD5BAA8CAF8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0126E9-F8DE-4B67-AAE3-040D169917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F8C12C-60DC-462B-A20D-FC78CA097615}"/>
              </a:ext>
            </a:extLst>
          </p:cNvPr>
          <p:cNvGrpSpPr/>
          <p:nvPr/>
        </p:nvGrpSpPr>
        <p:grpSpPr>
          <a:xfrm>
            <a:off x="3536127" y="4708866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1C3895-2373-45A9-ADBC-4D0DCB5CD7AB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CC726B-8BCF-4A2F-974E-858ED7D223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CFDF87-DCC0-417B-82C0-838B0DED818B}"/>
              </a:ext>
            </a:extLst>
          </p:cNvPr>
          <p:cNvGrpSpPr/>
          <p:nvPr/>
        </p:nvGrpSpPr>
        <p:grpSpPr>
          <a:xfrm>
            <a:off x="6193024" y="4708866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2282C0-250F-4FFB-9014-93D44B31B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B5347-7FF2-4941-8542-E0932F9F9B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FFF72D-6BCD-4C92-8E16-F0C9EB5DC2FE}"/>
              </a:ext>
            </a:extLst>
          </p:cNvPr>
          <p:cNvGrpSpPr/>
          <p:nvPr/>
        </p:nvGrpSpPr>
        <p:grpSpPr>
          <a:xfrm>
            <a:off x="8849921" y="4708866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779548-E2D7-4E9D-9AC5-EE3265E5B52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0A585B-C569-4EB3-80F2-F743138397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F4161C95-DF4E-4C3A-9B8E-0AC0185D8A26}"/>
              </a:ext>
            </a:extLst>
          </p:cNvPr>
          <p:cNvSpPr/>
          <p:nvPr/>
        </p:nvSpPr>
        <p:spPr>
          <a:xfrm flipH="1">
            <a:off x="4573872" y="418993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26CF0191-64D1-4AA0-BFCE-B600AC64C0F7}"/>
              </a:ext>
            </a:extLst>
          </p:cNvPr>
          <p:cNvSpPr/>
          <p:nvPr/>
        </p:nvSpPr>
        <p:spPr>
          <a:xfrm>
            <a:off x="1942122" y="42062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:a16="http://schemas.microsoft.com/office/drawing/2014/main" id="{976F1568-52D8-4CF4-BAF8-A492112C1BF9}"/>
              </a:ext>
            </a:extLst>
          </p:cNvPr>
          <p:cNvSpPr/>
          <p:nvPr/>
        </p:nvSpPr>
        <p:spPr>
          <a:xfrm>
            <a:off x="7283880" y="41733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7AB1DE5C-5C71-4FE4-9451-A745A0603CFE}"/>
              </a:ext>
            </a:extLst>
          </p:cNvPr>
          <p:cNvSpPr/>
          <p:nvPr/>
        </p:nvSpPr>
        <p:spPr>
          <a:xfrm>
            <a:off x="9913526" y="426087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5797293" y="477962"/>
            <a:ext cx="5718117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</a:t>
            </a: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25BAB13F-D2B7-4B59-8EA7-F66B65D64860}"/>
              </a:ext>
            </a:extLst>
          </p:cNvPr>
          <p:cNvSpPr/>
          <p:nvPr/>
        </p:nvSpPr>
        <p:spPr>
          <a:xfrm>
            <a:off x="5797293" y="2341109"/>
            <a:ext cx="5718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D25C4-6617-4F3B-9F16-F96CCE3111DB}"/>
              </a:ext>
            </a:extLst>
          </p:cNvPr>
          <p:cNvSpPr txBox="1"/>
          <p:nvPr/>
        </p:nvSpPr>
        <p:spPr>
          <a:xfrm>
            <a:off x="5797293" y="1352501"/>
            <a:ext cx="33951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2D592E-BCB5-4156-B8B8-9D024F3A784F}"/>
              </a:ext>
            </a:extLst>
          </p:cNvPr>
          <p:cNvSpPr/>
          <p:nvPr/>
        </p:nvSpPr>
        <p:spPr>
          <a:xfrm>
            <a:off x="5982724" y="4159079"/>
            <a:ext cx="5718117" cy="200967"/>
          </a:xfrm>
          <a:prstGeom prst="rightArrow">
            <a:avLst>
              <a:gd name="adj1" fmla="val 16557"/>
              <a:gd name="adj2" fmla="val 80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FF05A9-54FB-4DD1-8734-0C8B014AB350}"/>
              </a:ext>
            </a:extLst>
          </p:cNvPr>
          <p:cNvSpPr/>
          <p:nvPr/>
        </p:nvSpPr>
        <p:spPr>
          <a:xfrm>
            <a:off x="587768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93296F-D307-4A7E-8445-B4E9520CEFB4}"/>
              </a:ext>
            </a:extLst>
          </p:cNvPr>
          <p:cNvSpPr/>
          <p:nvPr/>
        </p:nvSpPr>
        <p:spPr>
          <a:xfrm>
            <a:off x="748095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013DEA-159F-4184-ABB4-30E57A420B50}"/>
              </a:ext>
            </a:extLst>
          </p:cNvPr>
          <p:cNvSpPr/>
          <p:nvPr/>
        </p:nvSpPr>
        <p:spPr>
          <a:xfrm>
            <a:off x="908422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D41A29-8DDF-4CA3-8A33-99687BE8C11D}"/>
              </a:ext>
            </a:extLst>
          </p:cNvPr>
          <p:cNvSpPr/>
          <p:nvPr/>
        </p:nvSpPr>
        <p:spPr>
          <a:xfrm>
            <a:off x="10687489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A79AD8-1968-4ECF-9EC3-A7B7656C232A}"/>
              </a:ext>
            </a:extLst>
          </p:cNvPr>
          <p:cNvGrpSpPr/>
          <p:nvPr/>
        </p:nvGrpSpPr>
        <p:grpSpPr>
          <a:xfrm>
            <a:off x="5272640" y="4594620"/>
            <a:ext cx="1471336" cy="1051556"/>
            <a:chOff x="6516215" y="1781402"/>
            <a:chExt cx="3376305" cy="10515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9FFBB2-3A72-49F6-BFCA-727329DDE6BC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15A01-9339-46D1-B79B-014E957478A9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976C1-6448-42A7-BB54-3D0387340079}"/>
              </a:ext>
            </a:extLst>
          </p:cNvPr>
          <p:cNvGrpSpPr/>
          <p:nvPr/>
        </p:nvGrpSpPr>
        <p:grpSpPr>
          <a:xfrm>
            <a:off x="6875910" y="4594620"/>
            <a:ext cx="1471336" cy="1051556"/>
            <a:chOff x="6516215" y="1781402"/>
            <a:chExt cx="3376305" cy="10515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E087FD-A9D6-46CA-9414-A4A3DC9BB647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8B3FCB-5AD3-47AF-A2FE-DDACF15789A0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FDDBAA-3238-43A6-A9A2-6209D153FF87}"/>
              </a:ext>
            </a:extLst>
          </p:cNvPr>
          <p:cNvGrpSpPr/>
          <p:nvPr/>
        </p:nvGrpSpPr>
        <p:grpSpPr>
          <a:xfrm>
            <a:off x="8479180" y="4594620"/>
            <a:ext cx="1471336" cy="1051556"/>
            <a:chOff x="6516215" y="1781402"/>
            <a:chExt cx="3376305" cy="105155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6958C-6038-4CD5-9CAC-6CE9CCE763CE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386E4-1412-49F6-A77B-99E67037A0DF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5ADFDF-C750-4147-B01D-908A9307857F}"/>
              </a:ext>
            </a:extLst>
          </p:cNvPr>
          <p:cNvGrpSpPr/>
          <p:nvPr/>
        </p:nvGrpSpPr>
        <p:grpSpPr>
          <a:xfrm>
            <a:off x="10082449" y="4594620"/>
            <a:ext cx="1471336" cy="1051556"/>
            <a:chOff x="6516215" y="1781402"/>
            <a:chExt cx="3376305" cy="10515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A95614-745A-4755-B707-B00E9EBA4628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51A6C4-3555-4B02-9094-81FE1F1DFCC2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73146DF-52BA-4BC2-BE70-12A8B5559C7D}"/>
              </a:ext>
            </a:extLst>
          </p:cNvPr>
          <p:cNvSpPr txBox="1"/>
          <p:nvPr/>
        </p:nvSpPr>
        <p:spPr>
          <a:xfrm>
            <a:off x="8479180" y="6195673"/>
            <a:ext cx="339510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613653-814B-45BE-9536-4C39AD126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EBA6458-5781-4112-9A08-98A73310952D}"/>
              </a:ext>
            </a:extLst>
          </p:cNvPr>
          <p:cNvGrpSpPr/>
          <p:nvPr/>
        </p:nvGrpSpPr>
        <p:grpSpPr>
          <a:xfrm>
            <a:off x="5292246" y="625971"/>
            <a:ext cx="6162504" cy="3616582"/>
            <a:chOff x="2687161" y="3731096"/>
            <a:chExt cx="5158677" cy="3027467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90B28CA-7792-4119-95BC-5B476C8154F8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3594CCE-04AC-4843-B84C-A25143CCE40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2704D9A-4E7A-4139-80E6-2BEB46AC698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F069E3D-2231-4899-A787-45032641EEE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0B2E626-0914-4E2F-B5E4-84835C7E37B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E4D4E0-F118-41F4-9C3A-EDA8F5A8BDF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12DF473-2B1A-4CAD-A203-C5687A8AD3F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F8BEDCB-B37D-4BE5-960A-5A56834FBA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B9EBE6C-2208-47AB-8EF8-20D50F16F58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58A12F8-7292-4C94-A29E-284F0F37DEA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DA30351-A53D-41B1-8EB2-89D8EE69D9A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0DAB6DA-E059-41D6-A2EE-49B4B100376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85CCB99-3755-40DF-93C9-DDC1EE14926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8E99472-D4CB-4086-922A-E0201D43026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4C7222-6886-4959-AC7E-0B8F09C5465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CECA38B-DEAB-458F-A9B5-F744538E597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5CC9BD5-CFCB-4156-9FB0-4FFDFD1B9A0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5F311C7-79F1-4032-BBEC-61AB0DABC0B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B6059A3-B53C-44A0-8FD3-30828FE78C5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7445C3C-8271-445B-9AB6-82ED51F9D04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C0BFED4-AB14-4556-B6A2-019055C4D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1FD41A9-65DD-4133-8330-065F6E77E7E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EB5C5E9-5FDC-4F90-895B-005F70FA9E3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769CB7C-C6CA-4456-BC31-FCA77D3E964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A554BD6-BF06-47CA-A049-8C4A8E33C16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743F10-C88C-4257-965F-946ACF05F8F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741FF44-46B8-471C-9D44-CC2C5466091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F939E16-5B34-4902-88EE-44DBC2A5FB1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7B90B55-ABB4-4304-9E68-B820397E85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5F67FCE-6CA0-4C0E-A341-EBF71FE2C34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16EE505-DEFE-4DD7-B172-B19C653B4EF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CEC950A-407C-40E3-BAF2-178AF042A49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EAD7A3B-4EE9-4414-BF9A-2473A801D5B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EAA081B-596E-4673-87D9-EDD3080870E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1C81423-F799-4899-BE74-63484D2AA92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45B6FB8-1264-43BF-836E-CA608CD4FDB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C0A9F536-F2EC-4D38-B509-135222A701C4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6F22AAC-3050-40B2-A37D-CD5DC55AA66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5A26DC5-E088-4445-9A04-C3B88E12D8B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1DE5907-5C53-42CA-9862-46A184B4527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2C4D4CB-4D2C-457A-9E73-26982860C8E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9347248-4992-484A-8F8C-607BF9B6A1E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53970AA-1AC5-4BD2-AA4D-B2DD26DD00C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7AA0174-7C10-476B-9D3A-09169B1B486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915B89-77BB-4E7A-AF04-6419E2F4C05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673D770-0361-4ADF-8531-D966EFFF46A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09C1C4C-C24C-4894-B8BB-D7EB6B55906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5BFADC9-7329-4792-873C-7F7D553C12D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0F065FA-CD7E-407A-983A-2ACB4957361E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0D52507-9B9B-41D2-A466-79FF465D263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8904125-BC04-4D4D-9CE6-813B44828A68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BE9FCD3-06AB-497E-BE2A-5C4ECC0D355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034FE8A-4B55-4D6D-91D6-A709711A2F0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0A50998-8434-42DC-9964-9EEEB1D72C8D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5D59711-9A14-4335-8C14-CE1EE2F14BD0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F22D2DB-38BC-4A0A-9596-DBBBE3150B4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888C8DB-0641-491E-AA2C-41336FD5B29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4ED45BB-0519-466A-8E0F-908E93BACB9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3C89E5B-AD91-4536-8FD8-5EE6C7CFDCD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5CDAAB3-8363-4BF0-BB19-DC20F6ADA355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0AFF3F5-3491-4EAF-8FEF-E9126E339B6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DB2DCB7-6626-40E7-958E-82FC974AA7D5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94E7A16-0ADC-472B-ABFA-F7086C94DE8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996B659-3A5E-497C-8F90-97229AFE00A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E74EA7F-4023-4134-B11B-DFBD5282D9EF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8CABDF-01D9-4D5F-B61F-861AFA7F309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FA633CE-97B8-4E39-BB9B-CF9AF134F28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D033090-94F9-4ED0-ADAC-B764990EA4D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98EEE9C-04F9-4A7D-BF68-8C2B097F072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9433F27-5201-407B-B851-EF10F36097B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8CA0AB0-7B45-495B-B13F-45DDCAD9918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37A8055-16FC-413B-8AA4-5E892F1C664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7EEB2FC-161C-4227-AF94-79907A97D45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C8B190E-60D8-4823-B003-F663A9718A6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C8C4758-35C5-4963-887F-87D25C9CFA1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47C66B5-FB75-4A97-BAF7-DEBE994DC55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43201CD-6737-4516-B8B9-70EB30FD8C4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45903F8-EAE2-4149-BAF6-F6F891391C0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7934A2E-4E5A-4EA3-9E39-8BD03A8BB91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4DFB919-C429-4EBB-98DB-C1E77C5C690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9CF2D25-F521-48DF-AF7B-6DE3AC2B0BA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D24D9B-D171-47CB-9DEB-621ED1A5395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48DE8CB-D48C-472B-88F0-DDD7330EDCE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A225E3A-BD16-4F1C-A4F4-B626B720749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5423306-116E-4750-A232-AE5CD5D1DFC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E765F81-FA74-4541-A05A-B73576AA2D7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11361FB-4F43-4194-B51E-AE67FE4B684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F9B35F2-3630-4838-A764-FB305D3CA60E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67703A0-AFEB-4A7A-A78D-11405C5EA697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7C0DDFC-CAE2-47C5-AB9F-E505078954F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0AB39D9-057F-4871-9B6C-E88B4193995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13018F3-5C64-44EA-BFAA-3CCBE01D79C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1B40EEB-1447-40CB-AB7A-9D345F6B68C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16CB445-A85F-4B84-ADD9-852D7CB4077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6E9243C-6774-4371-8BD1-4741278D21B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1F4C7FE-E559-43F9-9504-C7FF5806FBA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DB10E62-43CA-4D86-AD31-008DEDF432CC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69C59A6-B88E-4011-98E2-788C0904237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77458F8-F885-4602-931B-E982D39695E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9372909-7B33-4898-9796-48E113227F9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5DD39305-05CB-4729-B9BA-A1C325B518E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AD7FC3F-2929-40C2-984A-254CD45B221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DB34A07-A803-4368-84A6-0B19151089B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0C3981D-A160-4931-A50F-538C620B1C6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CF5B308-CB8B-42FF-9D7B-47A9BBA96EB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ED756D1-0FD9-42D1-98CD-8DECDDC2577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D573A43-132B-42D3-AB72-6FE139D7AC9C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C9C50AE8-24F0-4727-BCFF-DCF1DD5EF2A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E47D6FA-D3BE-49A4-9856-503A6F9681E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4EF66F86-E8E5-4198-819B-A3C6A0AB2795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A2247FF-A1FB-42BD-935A-30FD321EAAF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C63A4E6C-81B2-469B-9595-E639FB97ECC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10A9CC-5006-4A9D-BFD8-79FBAD300858}"/>
              </a:ext>
            </a:extLst>
          </p:cNvPr>
          <p:cNvSpPr/>
          <p:nvPr/>
        </p:nvSpPr>
        <p:spPr>
          <a:xfrm>
            <a:off x="-1" y="4397447"/>
            <a:ext cx="12192001" cy="2545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4531D-9620-47CD-AB90-D56B31328356}"/>
              </a:ext>
            </a:extLst>
          </p:cNvPr>
          <p:cNvSpPr/>
          <p:nvPr/>
        </p:nvSpPr>
        <p:spPr>
          <a:xfrm>
            <a:off x="8952511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E13D80E-15C1-45BD-8A0C-0014A6645FA7}"/>
              </a:ext>
            </a:extLst>
          </p:cNvPr>
          <p:cNvSpPr/>
          <p:nvPr/>
        </p:nvSpPr>
        <p:spPr>
          <a:xfrm>
            <a:off x="10068511" y="468446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BBE30-A135-4911-86CF-6CDC935B0DC2}"/>
              </a:ext>
            </a:extLst>
          </p:cNvPr>
          <p:cNvSpPr/>
          <p:nvPr/>
        </p:nvSpPr>
        <p:spPr>
          <a:xfrm>
            <a:off x="621119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50487-61A5-40E5-92B3-29A283079120}"/>
              </a:ext>
            </a:extLst>
          </p:cNvPr>
          <p:cNvSpPr/>
          <p:nvPr/>
        </p:nvSpPr>
        <p:spPr>
          <a:xfrm>
            <a:off x="7327195" y="469011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ED6A8-50C9-46B2-970E-BB918CA4E732}"/>
              </a:ext>
            </a:extLst>
          </p:cNvPr>
          <p:cNvSpPr/>
          <p:nvPr/>
        </p:nvSpPr>
        <p:spPr>
          <a:xfrm>
            <a:off x="3469880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9299872-B8AE-4287-851C-9C6F70B5E510}"/>
              </a:ext>
            </a:extLst>
          </p:cNvPr>
          <p:cNvSpPr/>
          <p:nvPr/>
        </p:nvSpPr>
        <p:spPr>
          <a:xfrm>
            <a:off x="4585880" y="468398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F1F16-3318-421F-BA23-54A818B15806}"/>
              </a:ext>
            </a:extLst>
          </p:cNvPr>
          <p:cNvSpPr/>
          <p:nvPr/>
        </p:nvSpPr>
        <p:spPr>
          <a:xfrm>
            <a:off x="72856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600ABC-38D8-4111-8E96-DF3A234D1F59}"/>
              </a:ext>
            </a:extLst>
          </p:cNvPr>
          <p:cNvSpPr/>
          <p:nvPr/>
        </p:nvSpPr>
        <p:spPr>
          <a:xfrm>
            <a:off x="1844565" y="4688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562B030-7DF0-48BB-9AFD-E4923D675482}"/>
              </a:ext>
            </a:extLst>
          </p:cNvPr>
          <p:cNvGrpSpPr/>
          <p:nvPr/>
        </p:nvGrpSpPr>
        <p:grpSpPr>
          <a:xfrm>
            <a:off x="800100" y="5592173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5A3FD98-169F-48AA-B2DF-1844EAB00F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D562861B-921F-4BB5-8062-9FA3BC6C31CC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ACCF090-3410-4C3D-BB57-6853C5334991}"/>
              </a:ext>
            </a:extLst>
          </p:cNvPr>
          <p:cNvGrpSpPr/>
          <p:nvPr/>
        </p:nvGrpSpPr>
        <p:grpSpPr>
          <a:xfrm>
            <a:off x="3541415" y="5592173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4FA6083-4EE9-4062-9F10-B2D5CFCC3F6E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A33A460D-23C4-40F1-8323-4005FD211173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9ADB22E-9990-4162-99B7-CD30D8619D58}"/>
              </a:ext>
            </a:extLst>
          </p:cNvPr>
          <p:cNvGrpSpPr/>
          <p:nvPr/>
        </p:nvGrpSpPr>
        <p:grpSpPr>
          <a:xfrm>
            <a:off x="6282730" y="5592173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B45CAD7-4499-4F3C-8577-4D6AA0F4F4B8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C0518EB-C0D7-4BE1-BF95-CB7E0D1EDBC8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B4AD96-7BEF-400E-B0C0-EE2C0FACBF2E}"/>
              </a:ext>
            </a:extLst>
          </p:cNvPr>
          <p:cNvGrpSpPr/>
          <p:nvPr/>
        </p:nvGrpSpPr>
        <p:grpSpPr>
          <a:xfrm>
            <a:off x="9024046" y="5592173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5E2CEC2-43B3-4037-B787-BAA8ACE95091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9733D2C-951B-4AB1-BFD5-F7879244A94A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C01007A0-ECC1-4343-93B3-62F3A1F9130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401331F-65C0-4F06-948B-3A2F0C555F54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AF7B8CEA-CE03-44CF-AF95-112E78AF0E60}"/>
              </a:ext>
            </a:extLst>
          </p:cNvPr>
          <p:cNvSpPr/>
          <p:nvPr/>
        </p:nvSpPr>
        <p:spPr>
          <a:xfrm>
            <a:off x="1814770" y="5145269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9F00F15E-C531-46F3-8B06-A5AF5D44D0C2}"/>
              </a:ext>
            </a:extLst>
          </p:cNvPr>
          <p:cNvSpPr/>
          <p:nvPr/>
        </p:nvSpPr>
        <p:spPr>
          <a:xfrm>
            <a:off x="7287080" y="5158889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937DA2A3-B4F0-46A4-9366-4E92B602C209}"/>
              </a:ext>
            </a:extLst>
          </p:cNvPr>
          <p:cNvSpPr/>
          <p:nvPr/>
        </p:nvSpPr>
        <p:spPr>
          <a:xfrm>
            <a:off x="10058238" y="5163600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4827E943-0458-435D-BCD8-1EE340A31845}"/>
              </a:ext>
            </a:extLst>
          </p:cNvPr>
          <p:cNvSpPr>
            <a:spLocks noChangeAspect="1"/>
          </p:cNvSpPr>
          <p:nvPr/>
        </p:nvSpPr>
        <p:spPr>
          <a:xfrm>
            <a:off x="4534375" y="5162167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0" name="Flowchart: Off-page Connector 419">
            <a:extLst>
              <a:ext uri="{FF2B5EF4-FFF2-40B4-BE49-F238E27FC236}">
                <a16:creationId xmlns:a16="http://schemas.microsoft.com/office/drawing/2014/main" id="{D443760D-8B09-4FAC-A1F9-97D2473414DB}"/>
              </a:ext>
            </a:extLst>
          </p:cNvPr>
          <p:cNvSpPr/>
          <p:nvPr/>
        </p:nvSpPr>
        <p:spPr>
          <a:xfrm>
            <a:off x="6251432" y="1668477"/>
            <a:ext cx="279624" cy="454296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1" name="Flowchart: Off-page Connector 420">
            <a:extLst>
              <a:ext uri="{FF2B5EF4-FFF2-40B4-BE49-F238E27FC236}">
                <a16:creationId xmlns:a16="http://schemas.microsoft.com/office/drawing/2014/main" id="{C5925FBF-600F-4C98-8832-C0C0B31631A6}"/>
              </a:ext>
            </a:extLst>
          </p:cNvPr>
          <p:cNvSpPr/>
          <p:nvPr/>
        </p:nvSpPr>
        <p:spPr>
          <a:xfrm>
            <a:off x="7187688" y="2925908"/>
            <a:ext cx="279624" cy="45429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2" name="Flowchart: Off-page Connector 421">
            <a:extLst>
              <a:ext uri="{FF2B5EF4-FFF2-40B4-BE49-F238E27FC236}">
                <a16:creationId xmlns:a16="http://schemas.microsoft.com/office/drawing/2014/main" id="{EA5B4628-0797-42A6-8517-41CF44278A9B}"/>
              </a:ext>
            </a:extLst>
          </p:cNvPr>
          <p:cNvSpPr/>
          <p:nvPr/>
        </p:nvSpPr>
        <p:spPr>
          <a:xfrm>
            <a:off x="8569107" y="1529332"/>
            <a:ext cx="279624" cy="45429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3" name="Flowchart: Off-page Connector 422">
            <a:extLst>
              <a:ext uri="{FF2B5EF4-FFF2-40B4-BE49-F238E27FC236}">
                <a16:creationId xmlns:a16="http://schemas.microsoft.com/office/drawing/2014/main" id="{2575ABB7-E7C5-49F8-B23F-BF01D4134EFE}"/>
              </a:ext>
            </a:extLst>
          </p:cNvPr>
          <p:cNvSpPr/>
          <p:nvPr/>
        </p:nvSpPr>
        <p:spPr>
          <a:xfrm>
            <a:off x="10452311" y="3075156"/>
            <a:ext cx="279624" cy="45429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5B81C-D038-44B9-BBEB-95E2AE16BB83}"/>
              </a:ext>
            </a:extLst>
          </p:cNvPr>
          <p:cNvSpPr/>
          <p:nvPr/>
        </p:nvSpPr>
        <p:spPr>
          <a:xfrm>
            <a:off x="905610" y="29114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F62A4-1108-4D34-B985-53317BA55F82}"/>
              </a:ext>
            </a:extLst>
          </p:cNvPr>
          <p:cNvSpPr/>
          <p:nvPr/>
        </p:nvSpPr>
        <p:spPr>
          <a:xfrm>
            <a:off x="905610" y="34865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C890C-95EF-42CD-8E70-1F05B7DE93CA}"/>
              </a:ext>
            </a:extLst>
          </p:cNvPr>
          <p:cNvSpPr/>
          <p:nvPr/>
        </p:nvSpPr>
        <p:spPr>
          <a:xfrm>
            <a:off x="905610" y="40617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B53D0-E93F-4687-935E-5829CA887D70}"/>
              </a:ext>
            </a:extLst>
          </p:cNvPr>
          <p:cNvSpPr/>
          <p:nvPr/>
        </p:nvSpPr>
        <p:spPr>
          <a:xfrm>
            <a:off x="905610" y="463683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C61FE-CA43-421D-BAA8-E0D5199DD501}"/>
              </a:ext>
            </a:extLst>
          </p:cNvPr>
          <p:cNvSpPr/>
          <p:nvPr/>
        </p:nvSpPr>
        <p:spPr>
          <a:xfrm>
            <a:off x="905610" y="521196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24AB0-B536-4405-9CE8-28A7BBF42A60}"/>
              </a:ext>
            </a:extLst>
          </p:cNvPr>
          <p:cNvSpPr/>
          <p:nvPr/>
        </p:nvSpPr>
        <p:spPr>
          <a:xfrm>
            <a:off x="905610" y="579588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98780193-6FDC-4110-BAEE-DEED526D9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84381"/>
              </p:ext>
            </p:extLst>
          </p:nvPr>
        </p:nvGraphicFramePr>
        <p:xfrm>
          <a:off x="3521454" y="271662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0448DA-21D1-4889-B49B-006398BB3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082311"/>
              </p:ext>
            </p:extLst>
          </p:nvPr>
        </p:nvGraphicFramePr>
        <p:xfrm>
          <a:off x="7449404" y="272275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5C3685-8142-413D-BF83-080BE1E4F356}"/>
              </a:ext>
            </a:extLst>
          </p:cNvPr>
          <p:cNvSpPr txBox="1"/>
          <p:nvPr/>
        </p:nvSpPr>
        <p:spPr>
          <a:xfrm>
            <a:off x="1176578" y="472222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BEEF1-2FAC-4ED3-9044-41391F2F26C8}"/>
              </a:ext>
            </a:extLst>
          </p:cNvPr>
          <p:cNvSpPr txBox="1"/>
          <p:nvPr/>
        </p:nvSpPr>
        <p:spPr>
          <a:xfrm>
            <a:off x="1176578" y="529911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CFAAA-77BC-4974-809E-4E080C600917}"/>
              </a:ext>
            </a:extLst>
          </p:cNvPr>
          <p:cNvSpPr txBox="1"/>
          <p:nvPr/>
        </p:nvSpPr>
        <p:spPr>
          <a:xfrm>
            <a:off x="1176578" y="587600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D5E56-42C8-4528-B320-9D890996B158}"/>
              </a:ext>
            </a:extLst>
          </p:cNvPr>
          <p:cNvSpPr txBox="1"/>
          <p:nvPr/>
        </p:nvSpPr>
        <p:spPr>
          <a:xfrm>
            <a:off x="1176577" y="414533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7B0-6620-403E-9434-21C29E727D40}"/>
              </a:ext>
            </a:extLst>
          </p:cNvPr>
          <p:cNvSpPr txBox="1"/>
          <p:nvPr/>
        </p:nvSpPr>
        <p:spPr>
          <a:xfrm>
            <a:off x="1176577" y="356844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C76115-F801-4F3B-B90A-612978946879}"/>
              </a:ext>
            </a:extLst>
          </p:cNvPr>
          <p:cNvSpPr txBox="1"/>
          <p:nvPr/>
        </p:nvSpPr>
        <p:spPr>
          <a:xfrm>
            <a:off x="1176578" y="299155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C525FAE-6223-438D-BF93-DE6E36E5CE86}"/>
              </a:ext>
            </a:extLst>
          </p:cNvPr>
          <p:cNvSpPr txBox="1"/>
          <p:nvPr/>
        </p:nvSpPr>
        <p:spPr>
          <a:xfrm>
            <a:off x="6256097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889031D-A0D9-4647-8D0D-A5F99E8B0792}"/>
              </a:ext>
            </a:extLst>
          </p:cNvPr>
          <p:cNvSpPr txBox="1"/>
          <p:nvPr/>
        </p:nvSpPr>
        <p:spPr>
          <a:xfrm>
            <a:off x="4876881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0BF98F6-E82D-49F0-8AD1-709DE54CC2A9}"/>
              </a:ext>
            </a:extLst>
          </p:cNvPr>
          <p:cNvSpPr txBox="1"/>
          <p:nvPr/>
        </p:nvSpPr>
        <p:spPr>
          <a:xfrm>
            <a:off x="5380598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F7032279-7793-4FDD-A0CE-5C9908435A29}"/>
              </a:ext>
            </a:extLst>
          </p:cNvPr>
          <p:cNvSpPr txBox="1"/>
          <p:nvPr/>
        </p:nvSpPr>
        <p:spPr>
          <a:xfrm>
            <a:off x="5913484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DDC1AAF8-7816-4E7C-99EC-FFAE0A2C1FA1}"/>
              </a:ext>
            </a:extLst>
          </p:cNvPr>
          <p:cNvSpPr txBox="1"/>
          <p:nvPr/>
        </p:nvSpPr>
        <p:spPr>
          <a:xfrm>
            <a:off x="5377598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7E1775EE-8AE0-4632-853C-04503A45CB38}"/>
              </a:ext>
            </a:extLst>
          </p:cNvPr>
          <p:cNvSpPr txBox="1"/>
          <p:nvPr/>
        </p:nvSpPr>
        <p:spPr>
          <a:xfrm>
            <a:off x="52247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D7639F7-46BC-402F-90A3-B71ED9F45F50}"/>
              </a:ext>
            </a:extLst>
          </p:cNvPr>
          <p:cNvSpPr txBox="1"/>
          <p:nvPr/>
        </p:nvSpPr>
        <p:spPr>
          <a:xfrm>
            <a:off x="98475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7D988E36-259A-4FEB-8BA9-7D0E6363D7D7}"/>
              </a:ext>
            </a:extLst>
          </p:cNvPr>
          <p:cNvSpPr txBox="1"/>
          <p:nvPr/>
        </p:nvSpPr>
        <p:spPr>
          <a:xfrm>
            <a:off x="9499677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8D867AB-281C-4B27-A66D-FE1C8683F49B}"/>
              </a:ext>
            </a:extLst>
          </p:cNvPr>
          <p:cNvSpPr txBox="1"/>
          <p:nvPr/>
        </p:nvSpPr>
        <p:spPr>
          <a:xfrm>
            <a:off x="8983169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80D3546B-44D4-4C23-A91D-0AACE1F209AC}"/>
              </a:ext>
            </a:extLst>
          </p:cNvPr>
          <p:cNvSpPr txBox="1"/>
          <p:nvPr/>
        </p:nvSpPr>
        <p:spPr>
          <a:xfrm>
            <a:off x="10365227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6A48C1BC-C511-486A-BC3C-2BD89EDC9C42}"/>
              </a:ext>
            </a:extLst>
          </p:cNvPr>
          <p:cNvSpPr txBox="1"/>
          <p:nvPr/>
        </p:nvSpPr>
        <p:spPr>
          <a:xfrm>
            <a:off x="8986000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FB184C99-BADA-4BF4-9743-265C353508B4}"/>
              </a:ext>
            </a:extLst>
          </p:cNvPr>
          <p:cNvSpPr txBox="1"/>
          <p:nvPr/>
        </p:nvSpPr>
        <p:spPr>
          <a:xfrm>
            <a:off x="8269265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7BA3AE-68CF-4163-BE86-09B44CB71DE3}"/>
              </a:ext>
            </a:extLst>
          </p:cNvPr>
          <p:cNvGrpSpPr/>
          <p:nvPr/>
        </p:nvGrpSpPr>
        <p:grpSpPr>
          <a:xfrm>
            <a:off x="3593657" y="1969814"/>
            <a:ext cx="3681811" cy="923331"/>
            <a:chOff x="2438934" y="1713581"/>
            <a:chExt cx="2831424" cy="923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3CBDA8-AB68-455E-8993-6A5EE206022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7F5492-2ED9-4898-8D25-64EB1CCE1F1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56C0C-519B-4E89-8A79-92CE333D26AE}"/>
              </a:ext>
            </a:extLst>
          </p:cNvPr>
          <p:cNvGrpSpPr/>
          <p:nvPr/>
        </p:nvGrpSpPr>
        <p:grpSpPr>
          <a:xfrm>
            <a:off x="7511935" y="1937548"/>
            <a:ext cx="3681811" cy="923331"/>
            <a:chOff x="2438934" y="1713581"/>
            <a:chExt cx="2831424" cy="92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9F14C-4F5C-442D-A740-8C90B973FB6B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DF792-05AE-405C-9731-81A04CAFF6D3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74ADD5-41CF-470F-84BF-E7C0FAA5686C}"/>
              </a:ext>
            </a:extLst>
          </p:cNvPr>
          <p:cNvGrpSpPr/>
          <p:nvPr/>
        </p:nvGrpSpPr>
        <p:grpSpPr>
          <a:xfrm>
            <a:off x="1121720" y="1706116"/>
            <a:ext cx="1894794" cy="1564686"/>
            <a:chOff x="11613480" y="1739639"/>
            <a:chExt cx="3450295" cy="2849189"/>
          </a:xfrm>
        </p:grpSpPr>
        <p:grpSp>
          <p:nvGrpSpPr>
            <p:cNvPr id="35" name="Graphic 201">
              <a:extLst>
                <a:ext uri="{FF2B5EF4-FFF2-40B4-BE49-F238E27FC236}">
                  <a16:creationId xmlns:a16="http://schemas.microsoft.com/office/drawing/2014/main" id="{13E3B2AF-648D-48CE-BC53-ECF419920813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9189"/>
              <a:chOff x="3978614" y="61405"/>
              <a:chExt cx="3450295" cy="284918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270AC78-4252-4D7C-937F-F3039234B2FE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5323CB-086A-473B-9475-A735C342E359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E7DF8B-DD41-4F8E-95B1-A5C61E8A0839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DBC8EE-34A3-4CA2-9A14-AF93CAFE4A75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AAEA30A-EA65-40EC-8A31-B34AAD3194CE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3C70FB5-E0B1-4EC0-9A71-2F20F47B85AE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146CAA2-598A-4216-B263-D5E80C3E2753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C15842-ACD3-46A6-BE15-D3EFAB1666CB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0015A51-8A27-44BD-B283-98EEA531C1B5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8D68B0-ABE9-43E9-8DEE-E568C6A0E2C3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2B25AC9-3224-4713-B2DC-0128C462AB8E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13B544A-5638-4FD5-8294-C41583DBAFDD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EFD3AB0-F9CD-426F-AA10-3B7BE4FB5CDF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272FF2-1683-470F-A9EE-C8F849519AE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9B2A6E-7DA0-4ACB-B348-4F512E877D76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9697B1-2FD9-42F0-B8F8-9FC43FEBEA3E}"/>
              </a:ext>
            </a:extLst>
          </p:cNvPr>
          <p:cNvSpPr/>
          <p:nvPr/>
        </p:nvSpPr>
        <p:spPr>
          <a:xfrm>
            <a:off x="0" y="0"/>
            <a:ext cx="12201525" cy="6858000"/>
          </a:xfrm>
          <a:custGeom>
            <a:avLst/>
            <a:gdLst>
              <a:gd name="connsiteX0" fmla="*/ 12192000 w 12192000"/>
              <a:gd name="connsiteY0" fmla="*/ 1487132 h 6858000"/>
              <a:gd name="connsiteX1" fmla="*/ 12192000 w 12192000"/>
              <a:gd name="connsiteY1" fmla="*/ 6858000 h 6858000"/>
              <a:gd name="connsiteX2" fmla="*/ 1341451 w 12192000"/>
              <a:gd name="connsiteY2" fmla="*/ 6858000 h 6858000"/>
              <a:gd name="connsiteX3" fmla="*/ 0 w 12192000"/>
              <a:gd name="connsiteY3" fmla="*/ 0 h 6858000"/>
              <a:gd name="connsiteX4" fmla="*/ 5418618 w 12192000"/>
              <a:gd name="connsiteY4" fmla="*/ 0 h 6858000"/>
              <a:gd name="connsiteX5" fmla="*/ 0 w 12192000"/>
              <a:gd name="connsiteY5" fmla="*/ 2682139 h 6858000"/>
              <a:gd name="connsiteX0" fmla="*/ 12192000 w 12192000"/>
              <a:gd name="connsiteY0" fmla="*/ 149665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9665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192000 w 12192000"/>
              <a:gd name="connsiteY0" fmla="*/ 14410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410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201525 w 12201525"/>
              <a:gd name="connsiteY0" fmla="*/ 1106132 h 6867525"/>
              <a:gd name="connsiteX1" fmla="*/ 12192000 w 12201525"/>
              <a:gd name="connsiteY1" fmla="*/ 6867525 h 6867525"/>
              <a:gd name="connsiteX2" fmla="*/ 1341451 w 12201525"/>
              <a:gd name="connsiteY2" fmla="*/ 6867525 h 6867525"/>
              <a:gd name="connsiteX3" fmla="*/ 12201525 w 12201525"/>
              <a:gd name="connsiteY3" fmla="*/ 1106132 h 6867525"/>
              <a:gd name="connsiteX4" fmla="*/ 0 w 12201525"/>
              <a:gd name="connsiteY4" fmla="*/ 9525 h 6867525"/>
              <a:gd name="connsiteX5" fmla="*/ 7152168 w 12201525"/>
              <a:gd name="connsiteY5" fmla="*/ 0 h 6867525"/>
              <a:gd name="connsiteX6" fmla="*/ 0 w 12201525"/>
              <a:gd name="connsiteY6" fmla="*/ 2691664 h 6867525"/>
              <a:gd name="connsiteX7" fmla="*/ 0 w 12201525"/>
              <a:gd name="connsiteY7" fmla="*/ 9525 h 6867525"/>
              <a:gd name="connsiteX0" fmla="*/ 12201525 w 12201525"/>
              <a:gd name="connsiteY0" fmla="*/ 1096607 h 6858000"/>
              <a:gd name="connsiteX1" fmla="*/ 12192000 w 12201525"/>
              <a:gd name="connsiteY1" fmla="*/ 6858000 h 6858000"/>
              <a:gd name="connsiteX2" fmla="*/ 1341451 w 12201525"/>
              <a:gd name="connsiteY2" fmla="*/ 6858000 h 6858000"/>
              <a:gd name="connsiteX3" fmla="*/ 12201525 w 12201525"/>
              <a:gd name="connsiteY3" fmla="*/ 1096607 h 6858000"/>
              <a:gd name="connsiteX4" fmla="*/ 0 w 12201525"/>
              <a:gd name="connsiteY4" fmla="*/ 0 h 6858000"/>
              <a:gd name="connsiteX5" fmla="*/ 6933093 w 12201525"/>
              <a:gd name="connsiteY5" fmla="*/ 0 h 6858000"/>
              <a:gd name="connsiteX6" fmla="*/ 0 w 12201525"/>
              <a:gd name="connsiteY6" fmla="*/ 2682139 h 6858000"/>
              <a:gd name="connsiteX7" fmla="*/ 0 w 1220152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1525" h="6858000">
                <a:moveTo>
                  <a:pt x="12201525" y="1096607"/>
                </a:moveTo>
                <a:lnTo>
                  <a:pt x="12192000" y="6858000"/>
                </a:lnTo>
                <a:lnTo>
                  <a:pt x="1341451" y="6858000"/>
                </a:lnTo>
                <a:lnTo>
                  <a:pt x="12201525" y="1096607"/>
                </a:lnTo>
                <a:close/>
                <a:moveTo>
                  <a:pt x="0" y="0"/>
                </a:moveTo>
                <a:lnTo>
                  <a:pt x="6933093" y="0"/>
                </a:lnTo>
                <a:lnTo>
                  <a:pt x="0" y="26821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36957281-5EF4-419C-9D73-AF2512E10640}"/>
              </a:ext>
            </a:extLst>
          </p:cNvPr>
          <p:cNvGrpSpPr/>
          <p:nvPr/>
        </p:nvGrpSpPr>
        <p:grpSpPr>
          <a:xfrm>
            <a:off x="5220782" y="5365509"/>
            <a:ext cx="2855859" cy="1107996"/>
            <a:chOff x="2551705" y="4283314"/>
            <a:chExt cx="235700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FFFABF-7256-42FC-B47B-4E9428461D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3EE2A2-3631-4F9A-B2FF-A1A05A68F2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3E57D0C-C2B2-415D-AA4A-165D691D4C2B}"/>
              </a:ext>
            </a:extLst>
          </p:cNvPr>
          <p:cNvGrpSpPr/>
          <p:nvPr/>
        </p:nvGrpSpPr>
        <p:grpSpPr>
          <a:xfrm>
            <a:off x="8964666" y="5365509"/>
            <a:ext cx="2855859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54564-FA86-407A-A129-BAF617CC4E2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31543A-A513-4786-BB32-5E999F24E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B18EA59B-1299-4BA6-8CF4-078F50C4BF6E}"/>
              </a:ext>
            </a:extLst>
          </p:cNvPr>
          <p:cNvSpPr/>
          <p:nvPr/>
        </p:nvSpPr>
        <p:spPr>
          <a:xfrm rot="5400000">
            <a:off x="53205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Chevron 2">
            <a:extLst>
              <a:ext uri="{FF2B5EF4-FFF2-40B4-BE49-F238E27FC236}">
                <a16:creationId xmlns:a16="http://schemas.microsoft.com/office/drawing/2014/main" id="{4270BC79-C714-44A9-9822-A0C77C9C478C}"/>
              </a:ext>
            </a:extLst>
          </p:cNvPr>
          <p:cNvSpPr/>
          <p:nvPr/>
        </p:nvSpPr>
        <p:spPr>
          <a:xfrm rot="5400000">
            <a:off x="90543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E60A5-EDC3-4072-8BC5-43BF0DD573B6}"/>
              </a:ext>
            </a:extLst>
          </p:cNvPr>
          <p:cNvSpPr txBox="1"/>
          <p:nvPr/>
        </p:nvSpPr>
        <p:spPr>
          <a:xfrm>
            <a:off x="378862" y="1962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49CC26-8C9D-45E6-BAAA-F129A88F980F}"/>
              </a:ext>
            </a:extLst>
          </p:cNvPr>
          <p:cNvSpPr txBox="1"/>
          <p:nvPr/>
        </p:nvSpPr>
        <p:spPr>
          <a:xfrm>
            <a:off x="378862" y="7779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9C7D5-A968-42CF-8717-281D77EFE312}"/>
              </a:ext>
            </a:extLst>
          </p:cNvPr>
          <p:cNvSpPr txBox="1"/>
          <p:nvPr/>
        </p:nvSpPr>
        <p:spPr>
          <a:xfrm>
            <a:off x="7753350" y="2954988"/>
            <a:ext cx="3995201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800219"/>
              <a:chOff x="6557475" y="1411926"/>
              <a:chExt cx="4507692" cy="8002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800219"/>
              <a:chOff x="6557475" y="1411926"/>
              <a:chExt cx="4507692" cy="80021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800219"/>
              <a:chOff x="6557475" y="1411926"/>
              <a:chExt cx="4507692" cy="8002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designed.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800219"/>
              <a:chOff x="6557475" y="1411926"/>
              <a:chExt cx="4507692" cy="80021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484796"/>
            <a:ext cx="2925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7A947B-9423-4F6C-AC50-F3131BE8873E}"/>
              </a:ext>
            </a:extLst>
          </p:cNvPr>
          <p:cNvGrpSpPr/>
          <p:nvPr/>
        </p:nvGrpSpPr>
        <p:grpSpPr>
          <a:xfrm>
            <a:off x="4378466" y="4116085"/>
            <a:ext cx="3423225" cy="2069484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A868801-A9E8-41CB-BF22-E706DF3614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55753D-F937-4D98-B95B-A2942B8535F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5DEAEA-9DAB-4558-BD75-167E8E99D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28D364-4348-4D8F-B455-47518532DF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8B4BA2-373E-40AB-A42D-DF47D814BE1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2C48A08-A5C1-4C2D-9FB8-3127C81C0F1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9F234C5-411E-49A5-AF1A-F7783EE261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8939ECC-1B93-4603-9F8C-B1EF6862641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2E6868-4822-4CE6-92D2-65C4286095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955CF71-7B77-4452-A36C-A35ACC2CC47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6CCD0A-9C87-4788-99C2-015989CECCC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322744-1448-473D-826C-D43CDE04EB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3D6CE-5950-450F-8B13-9A2BF3F48FEC}"/>
              </a:ext>
            </a:extLst>
          </p:cNvPr>
          <p:cNvSpPr/>
          <p:nvPr/>
        </p:nvSpPr>
        <p:spPr>
          <a:xfrm>
            <a:off x="4874357" y="4208419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>
            <a:extLst>
              <a:ext uri="{FF2B5EF4-FFF2-40B4-BE49-F238E27FC236}">
                <a16:creationId xmlns:a16="http://schemas.microsoft.com/office/drawing/2014/main" id="{DF8A9056-2BDC-4B1D-870B-674AB4706FB3}"/>
              </a:ext>
            </a:extLst>
          </p:cNvPr>
          <p:cNvSpPr/>
          <p:nvPr/>
        </p:nvSpPr>
        <p:spPr>
          <a:xfrm>
            <a:off x="4864323" y="3479138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55">
            <a:extLst>
              <a:ext uri="{FF2B5EF4-FFF2-40B4-BE49-F238E27FC236}">
                <a16:creationId xmlns:a16="http://schemas.microsoft.com/office/drawing/2014/main" id="{03374357-B8FC-4EA5-B26F-0CDDC996048A}"/>
              </a:ext>
            </a:extLst>
          </p:cNvPr>
          <p:cNvSpPr/>
          <p:nvPr/>
        </p:nvSpPr>
        <p:spPr>
          <a:xfrm>
            <a:off x="4864315" y="3461280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27A2411-E69B-44AF-AAF0-8156FFE628DB}"/>
              </a:ext>
            </a:extLst>
          </p:cNvPr>
          <p:cNvSpPr/>
          <p:nvPr/>
        </p:nvSpPr>
        <p:spPr>
          <a:xfrm>
            <a:off x="5571454" y="194198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C7750-3716-4CBD-8535-0E2EF674E74B}"/>
              </a:ext>
            </a:extLst>
          </p:cNvPr>
          <p:cNvSpPr txBox="1"/>
          <p:nvPr/>
        </p:nvSpPr>
        <p:spPr>
          <a:xfrm>
            <a:off x="5390039" y="5189540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E8D85-827B-4AE2-A8C2-B07A90C27B0B}"/>
              </a:ext>
            </a:extLst>
          </p:cNvPr>
          <p:cNvGrpSpPr/>
          <p:nvPr/>
        </p:nvGrpSpPr>
        <p:grpSpPr>
          <a:xfrm>
            <a:off x="678996" y="361152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96D41-23EA-4562-95D4-F89554C93CA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FBC2D2-05EA-4CCA-A79B-4DDAF2B46FD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8F3CF5-4B07-4FB0-B975-473047B3D084}"/>
              </a:ext>
            </a:extLst>
          </p:cNvPr>
          <p:cNvGrpSpPr/>
          <p:nvPr/>
        </p:nvGrpSpPr>
        <p:grpSpPr>
          <a:xfrm>
            <a:off x="8544655" y="361152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D9A9-27D3-449B-AF8D-AFDBAFB5AA9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F2804-0E93-43E4-8A2C-19E7F6ADA9E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E76F-27DD-4CD4-8223-27B2C4315693}"/>
              </a:ext>
            </a:extLst>
          </p:cNvPr>
          <p:cNvSpPr/>
          <p:nvPr/>
        </p:nvSpPr>
        <p:spPr>
          <a:xfrm>
            <a:off x="3747668" y="372008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FE90B82-3CEE-4F12-A7D7-074BA99C9B59}"/>
              </a:ext>
            </a:extLst>
          </p:cNvPr>
          <p:cNvSpPr txBox="1">
            <a:spLocks/>
          </p:cNvSpPr>
          <p:nvPr/>
        </p:nvSpPr>
        <p:spPr>
          <a:xfrm>
            <a:off x="3747668" y="3774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0C752-3FE0-47CD-B3AC-F0E6742778F1}"/>
              </a:ext>
            </a:extLst>
          </p:cNvPr>
          <p:cNvSpPr/>
          <p:nvPr/>
        </p:nvSpPr>
        <p:spPr>
          <a:xfrm>
            <a:off x="8067249" y="372541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B8C333-B6EB-479B-81B5-D7719E4DEBFD}"/>
              </a:ext>
            </a:extLst>
          </p:cNvPr>
          <p:cNvGrpSpPr/>
          <p:nvPr/>
        </p:nvGrpSpPr>
        <p:grpSpPr>
          <a:xfrm>
            <a:off x="760633" y="512006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82111B-C693-434E-97F0-9EBCC75B75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A9E15-57C4-4F3D-B954-6F73EC95D35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1E9837-77DC-4105-AE22-2B2FAA4AC6A6}"/>
              </a:ext>
            </a:extLst>
          </p:cNvPr>
          <p:cNvGrpSpPr/>
          <p:nvPr/>
        </p:nvGrpSpPr>
        <p:grpSpPr>
          <a:xfrm>
            <a:off x="8443368" y="512006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BCAE2-DECA-4410-BA10-CAA7E78200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79B55E-24CE-4C45-9FD4-C134CF12E2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896F9-E5FD-4264-8C54-512C5A1A91CF}"/>
              </a:ext>
            </a:extLst>
          </p:cNvPr>
          <p:cNvSpPr/>
          <p:nvPr/>
        </p:nvSpPr>
        <p:spPr>
          <a:xfrm>
            <a:off x="3829561" y="520367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36FE2A5-A681-48DA-831B-B91408250BB1}"/>
              </a:ext>
            </a:extLst>
          </p:cNvPr>
          <p:cNvSpPr txBox="1">
            <a:spLocks/>
          </p:cNvSpPr>
          <p:nvPr/>
        </p:nvSpPr>
        <p:spPr>
          <a:xfrm>
            <a:off x="3820036" y="526165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7962601" y="520901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56627E8-374C-407C-94CC-956C158E9915}"/>
              </a:ext>
            </a:extLst>
          </p:cNvPr>
          <p:cNvSpPr txBox="1">
            <a:spLocks/>
          </p:cNvSpPr>
          <p:nvPr/>
        </p:nvSpPr>
        <p:spPr>
          <a:xfrm>
            <a:off x="7953076" y="52669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8067249" y="377941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720C95-5D47-4D02-BBFB-8A79D5596733}"/>
              </a:ext>
            </a:extLst>
          </p:cNvPr>
          <p:cNvGrpSpPr/>
          <p:nvPr/>
        </p:nvGrpSpPr>
        <p:grpSpPr>
          <a:xfrm>
            <a:off x="1511306" y="184695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EF1B9-8905-421A-B5A6-DD2E5A91C08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80EC3-D396-4713-BB85-EBBEBE37684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E1627A-ACAF-4D19-89F1-27F579AC4F96}"/>
              </a:ext>
            </a:extLst>
          </p:cNvPr>
          <p:cNvGrpSpPr/>
          <p:nvPr/>
        </p:nvGrpSpPr>
        <p:grpSpPr>
          <a:xfrm>
            <a:off x="7692696" y="184695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CF961-EEB3-4213-8CDE-9DD3352F3CB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9218AA-BFEF-492D-A6D8-188E426C9C4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22D9E70-2071-40ED-8EFA-16C8CF50173E}"/>
              </a:ext>
            </a:extLst>
          </p:cNvPr>
          <p:cNvSpPr/>
          <p:nvPr/>
        </p:nvSpPr>
        <p:spPr>
          <a:xfrm>
            <a:off x="4581231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62D64979-8719-4322-A969-75D9C7A924C4}"/>
              </a:ext>
            </a:extLst>
          </p:cNvPr>
          <p:cNvSpPr txBox="1">
            <a:spLocks/>
          </p:cNvSpPr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7207815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6BF42E63-58E0-4FAF-AABA-E252EEADA367}"/>
              </a:ext>
            </a:extLst>
          </p:cNvPr>
          <p:cNvSpPr txBox="1">
            <a:spLocks/>
          </p:cNvSpPr>
          <p:nvPr/>
        </p:nvSpPr>
        <p:spPr>
          <a:xfrm>
            <a:off x="7207815" y="199636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E6D8A1-6BA0-4C1D-B198-804BACE1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3190"/>
              </p:ext>
            </p:extLst>
          </p:nvPr>
        </p:nvGraphicFramePr>
        <p:xfrm>
          <a:off x="949461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D108C-2E0A-4603-8553-20CD4360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56964"/>
              </p:ext>
            </p:extLst>
          </p:nvPr>
        </p:nvGraphicFramePr>
        <p:xfrm>
          <a:off x="3638423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2A68-817D-48A8-BCBD-7F391F9B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0975"/>
              </p:ext>
            </p:extLst>
          </p:nvPr>
        </p:nvGraphicFramePr>
        <p:xfrm>
          <a:off x="6327385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DBAA0-38E5-4BA1-ABB8-3C86024C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39760"/>
              </p:ext>
            </p:extLst>
          </p:nvPr>
        </p:nvGraphicFramePr>
        <p:xfrm>
          <a:off x="9016347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6C10FA40-F9C2-4D8B-9C91-671358DAE20A}"/>
              </a:ext>
            </a:extLst>
          </p:cNvPr>
          <p:cNvSpPr/>
          <p:nvPr/>
        </p:nvSpPr>
        <p:spPr>
          <a:xfrm>
            <a:off x="4507499" y="254451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50679C0D-D73A-4361-B1B3-8950B00B2775}"/>
              </a:ext>
            </a:extLst>
          </p:cNvPr>
          <p:cNvSpPr/>
          <p:nvPr/>
        </p:nvSpPr>
        <p:spPr>
          <a:xfrm>
            <a:off x="7235788" y="2500207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ardrop 17">
            <a:extLst>
              <a:ext uri="{FF2B5EF4-FFF2-40B4-BE49-F238E27FC236}">
                <a16:creationId xmlns:a16="http://schemas.microsoft.com/office/drawing/2014/main" id="{4B3C6AA1-A81D-40F8-BB8A-1873378C3C92}"/>
              </a:ext>
            </a:extLst>
          </p:cNvPr>
          <p:cNvSpPr/>
          <p:nvPr/>
        </p:nvSpPr>
        <p:spPr>
          <a:xfrm rot="18900000">
            <a:off x="1895160" y="253215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C7AAFA-D26F-44CB-863A-704E5FFF47EC}"/>
              </a:ext>
            </a:extLst>
          </p:cNvPr>
          <p:cNvSpPr/>
          <p:nvPr/>
        </p:nvSpPr>
        <p:spPr>
          <a:xfrm>
            <a:off x="9925952" y="249747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CDFA-50C7-4C8D-B8C7-F4EF6C717573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00DDBE-694F-40C3-99CA-85FF529C29D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1583E3EF-AC8C-4B3B-9A5D-C3632CEC9A87}"/>
              </a:ext>
            </a:extLst>
          </p:cNvPr>
          <p:cNvSpPr/>
          <p:nvPr/>
        </p:nvSpPr>
        <p:spPr>
          <a:xfrm rot="13800000">
            <a:off x="4455814" y="214754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96EB67E0-4F0F-4181-8017-FB3C4EEF455F}"/>
              </a:ext>
            </a:extLst>
          </p:cNvPr>
          <p:cNvSpPr/>
          <p:nvPr/>
        </p:nvSpPr>
        <p:spPr>
          <a:xfrm rot="19200000">
            <a:off x="5739793" y="3134144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A7BA3CE8-E2AD-4975-A836-7FDE5A5D60DC}"/>
              </a:ext>
            </a:extLst>
          </p:cNvPr>
          <p:cNvSpPr/>
          <p:nvPr/>
        </p:nvSpPr>
        <p:spPr>
          <a:xfrm rot="13800000">
            <a:off x="4455814" y="393035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B720C95D-BB22-4AAE-9E0F-4283E57E0637}"/>
              </a:ext>
            </a:extLst>
          </p:cNvPr>
          <p:cNvSpPr/>
          <p:nvPr/>
        </p:nvSpPr>
        <p:spPr>
          <a:xfrm rot="19200000">
            <a:off x="5739793" y="489413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57B7-0A98-4EBA-87A9-5C6A8C9B4F85}"/>
              </a:ext>
            </a:extLst>
          </p:cNvPr>
          <p:cNvSpPr txBox="1"/>
          <p:nvPr/>
        </p:nvSpPr>
        <p:spPr>
          <a:xfrm rot="3000000">
            <a:off x="4784147" y="262997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7C4D9-ED90-45C5-A609-A318AF28D68C}"/>
              </a:ext>
            </a:extLst>
          </p:cNvPr>
          <p:cNvSpPr txBox="1"/>
          <p:nvPr/>
        </p:nvSpPr>
        <p:spPr>
          <a:xfrm rot="3000000">
            <a:off x="4784147" y="441278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CD254-0134-40EA-B5FC-C502AE80D908}"/>
              </a:ext>
            </a:extLst>
          </p:cNvPr>
          <p:cNvSpPr txBox="1"/>
          <p:nvPr/>
        </p:nvSpPr>
        <p:spPr>
          <a:xfrm rot="19200000">
            <a:off x="5883269" y="3656327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22883-D3BA-4B15-A991-9509AE928FBA}"/>
              </a:ext>
            </a:extLst>
          </p:cNvPr>
          <p:cNvSpPr txBox="1"/>
          <p:nvPr/>
        </p:nvSpPr>
        <p:spPr>
          <a:xfrm rot="19200000">
            <a:off x="5871119" y="538942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459EC753-86B8-42D1-B962-57E6EE4D087A}"/>
              </a:ext>
            </a:extLst>
          </p:cNvPr>
          <p:cNvGrpSpPr/>
          <p:nvPr/>
        </p:nvGrpSpPr>
        <p:grpSpPr>
          <a:xfrm>
            <a:off x="8246674" y="2863653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627E85-30D6-4402-AEE3-FF3C5D2B3A1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B4C77-A65C-42F8-84F8-1050538A7343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7E64AC97-CA16-4F4B-9699-01D77F7E862C}"/>
              </a:ext>
            </a:extLst>
          </p:cNvPr>
          <p:cNvGrpSpPr/>
          <p:nvPr/>
        </p:nvGrpSpPr>
        <p:grpSpPr>
          <a:xfrm>
            <a:off x="8246674" y="4656419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79A287-309C-493F-8897-B4D89717ECFC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098D58-7FCF-4A94-B5AA-02E5699A9904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CEE704BB-36C2-45F8-88BC-BFB6DFBA3A54}"/>
              </a:ext>
            </a:extLst>
          </p:cNvPr>
          <p:cNvGrpSpPr/>
          <p:nvPr/>
        </p:nvGrpSpPr>
        <p:grpSpPr>
          <a:xfrm>
            <a:off x="685052" y="1887665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0AB7C-A8A4-49E0-AD1D-9A0AA6ED829A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4274E-8747-4CA1-B488-FE7A14D0AEF8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93092648-1777-4056-A316-39F9A2E37231}"/>
              </a:ext>
            </a:extLst>
          </p:cNvPr>
          <p:cNvGrpSpPr/>
          <p:nvPr/>
        </p:nvGrpSpPr>
        <p:grpSpPr>
          <a:xfrm>
            <a:off x="685052" y="3680431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ACB7A-93A0-4291-BF50-514E331F305A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05A24-456D-47DD-B3AE-19A0D9F719FD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5AC7E70D-2F6D-4AE2-87BD-E39BA3BCE1F3}"/>
              </a:ext>
            </a:extLst>
          </p:cNvPr>
          <p:cNvSpPr/>
          <p:nvPr/>
        </p:nvSpPr>
        <p:spPr>
          <a:xfrm>
            <a:off x="7628642" y="505231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8AB9A11-4621-49B8-9C4C-1F95151662A6}"/>
              </a:ext>
            </a:extLst>
          </p:cNvPr>
          <p:cNvSpPr/>
          <p:nvPr/>
        </p:nvSpPr>
        <p:spPr>
          <a:xfrm>
            <a:off x="4208399" y="394746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BBB31939-8DCD-4BD3-A91A-B0CBE60D134F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25947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6C3DE001-20BB-47F3-AB78-C1F5AE68864B}"/>
              </a:ext>
            </a:extLst>
          </p:cNvPr>
          <p:cNvSpPr/>
          <p:nvPr/>
        </p:nvSpPr>
        <p:spPr>
          <a:xfrm>
            <a:off x="4173938" y="214409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A908BF55-BD17-43F4-B9C5-2535742A67D6}"/>
              </a:ext>
            </a:extLst>
          </p:cNvPr>
          <p:cNvSpPr/>
          <p:nvPr/>
        </p:nvSpPr>
        <p:spPr>
          <a:xfrm rot="10800000">
            <a:off x="3332423" y="1899473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5E6DC-0C5F-468D-B01F-FE0D978A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02967"/>
              </p:ext>
            </p:extLst>
          </p:nvPr>
        </p:nvGraphicFramePr>
        <p:xfrm>
          <a:off x="3637661" y="2025473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Pentagon 11">
            <a:extLst>
              <a:ext uri="{FF2B5EF4-FFF2-40B4-BE49-F238E27FC236}">
                <a16:creationId xmlns:a16="http://schemas.microsoft.com/office/drawing/2014/main" id="{CE5AF658-2601-460D-B228-02250F4459CE}"/>
              </a:ext>
            </a:extLst>
          </p:cNvPr>
          <p:cNvSpPr/>
          <p:nvPr/>
        </p:nvSpPr>
        <p:spPr>
          <a:xfrm rot="10800000">
            <a:off x="8519892" y="189947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9BE5B15B-1978-4654-8AE0-A353EE2B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69966"/>
              </p:ext>
            </p:extLst>
          </p:nvPr>
        </p:nvGraphicFramePr>
        <p:xfrm>
          <a:off x="8843892" y="2025473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entagon 5">
            <a:extLst>
              <a:ext uri="{FF2B5EF4-FFF2-40B4-BE49-F238E27FC236}">
                <a16:creationId xmlns:a16="http://schemas.microsoft.com/office/drawing/2014/main" id="{502465EC-FEF0-47E7-91F6-9F9E29A12AEE}"/>
              </a:ext>
            </a:extLst>
          </p:cNvPr>
          <p:cNvSpPr/>
          <p:nvPr/>
        </p:nvSpPr>
        <p:spPr>
          <a:xfrm rot="16200000">
            <a:off x="9203892" y="2622989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F06383-3371-4D93-8636-EAE177E8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18991"/>
              </p:ext>
            </p:extLst>
          </p:nvPr>
        </p:nvGraphicFramePr>
        <p:xfrm>
          <a:off x="8843892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7">
            <a:extLst>
              <a:ext uri="{FF2B5EF4-FFF2-40B4-BE49-F238E27FC236}">
                <a16:creationId xmlns:a16="http://schemas.microsoft.com/office/drawing/2014/main" id="{63443656-7622-424B-A118-EEFD83A719F0}"/>
              </a:ext>
            </a:extLst>
          </p:cNvPr>
          <p:cNvSpPr/>
          <p:nvPr/>
        </p:nvSpPr>
        <p:spPr>
          <a:xfrm>
            <a:off x="6123222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D242-98E8-4A5C-981C-E91CED90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7653"/>
              </p:ext>
            </p:extLst>
          </p:nvPr>
        </p:nvGraphicFramePr>
        <p:xfrm>
          <a:off x="624077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Pentagon 9">
            <a:extLst>
              <a:ext uri="{FF2B5EF4-FFF2-40B4-BE49-F238E27FC236}">
                <a16:creationId xmlns:a16="http://schemas.microsoft.com/office/drawing/2014/main" id="{BDB21BDD-1031-4D7D-94B1-07553B20B019}"/>
              </a:ext>
            </a:extLst>
          </p:cNvPr>
          <p:cNvSpPr/>
          <p:nvPr/>
        </p:nvSpPr>
        <p:spPr>
          <a:xfrm>
            <a:off x="3515007" y="3342989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BF2B8C-E5AB-40BA-9557-6C95FB42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475"/>
              </p:ext>
            </p:extLst>
          </p:nvPr>
        </p:nvGraphicFramePr>
        <p:xfrm>
          <a:off x="3637661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entagon 11">
            <a:extLst>
              <a:ext uri="{FF2B5EF4-FFF2-40B4-BE49-F238E27FC236}">
                <a16:creationId xmlns:a16="http://schemas.microsoft.com/office/drawing/2014/main" id="{1A6555E1-F35A-410A-9754-73DA70916D5D}"/>
              </a:ext>
            </a:extLst>
          </p:cNvPr>
          <p:cNvSpPr/>
          <p:nvPr/>
        </p:nvSpPr>
        <p:spPr>
          <a:xfrm>
            <a:off x="923158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550560-B161-46FD-8267-226E3D21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63937"/>
              </p:ext>
            </p:extLst>
          </p:nvPr>
        </p:nvGraphicFramePr>
        <p:xfrm>
          <a:off x="103454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5">
            <a:extLst>
              <a:ext uri="{FF2B5EF4-FFF2-40B4-BE49-F238E27FC236}">
                <a16:creationId xmlns:a16="http://schemas.microsoft.com/office/drawing/2014/main" id="{ECD7CE16-5A9C-4AB1-B85C-A1EBD659FF77}"/>
              </a:ext>
            </a:extLst>
          </p:cNvPr>
          <p:cNvSpPr/>
          <p:nvPr/>
        </p:nvSpPr>
        <p:spPr>
          <a:xfrm rot="16200000">
            <a:off x="1396517" y="4066506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105AD9E-C6C0-48FD-8D7B-6F48085CB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479"/>
              </p:ext>
            </p:extLst>
          </p:nvPr>
        </p:nvGraphicFramePr>
        <p:xfrm>
          <a:off x="1036517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17">
            <a:extLst>
              <a:ext uri="{FF2B5EF4-FFF2-40B4-BE49-F238E27FC236}">
                <a16:creationId xmlns:a16="http://schemas.microsoft.com/office/drawing/2014/main" id="{FA60D360-E6D0-41E4-B298-FF0886D8DB91}"/>
              </a:ext>
            </a:extLst>
          </p:cNvPr>
          <p:cNvSpPr/>
          <p:nvPr/>
        </p:nvSpPr>
        <p:spPr>
          <a:xfrm rot="10800000">
            <a:off x="3332423" y="4786504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BC2808-0358-40C6-8657-B6D043F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484"/>
              </p:ext>
            </p:extLst>
          </p:nvPr>
        </p:nvGraphicFramePr>
        <p:xfrm>
          <a:off x="3637661" y="4912507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9">
            <a:extLst>
              <a:ext uri="{FF2B5EF4-FFF2-40B4-BE49-F238E27FC236}">
                <a16:creationId xmlns:a16="http://schemas.microsoft.com/office/drawing/2014/main" id="{5DDF5C2B-451C-4A67-BADB-9D7627613959}"/>
              </a:ext>
            </a:extLst>
          </p:cNvPr>
          <p:cNvSpPr/>
          <p:nvPr/>
        </p:nvSpPr>
        <p:spPr>
          <a:xfrm rot="10800000">
            <a:off x="8483892" y="4786505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9B8EDE2-A724-4784-BD35-7AD084B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036"/>
              </p:ext>
            </p:extLst>
          </p:nvPr>
        </p:nvGraphicFramePr>
        <p:xfrm>
          <a:off x="8843892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396C93-0536-49FE-AB6C-904A60E53C80}"/>
              </a:ext>
            </a:extLst>
          </p:cNvPr>
          <p:cNvGrpSpPr/>
          <p:nvPr/>
        </p:nvGrpSpPr>
        <p:grpSpPr>
          <a:xfrm>
            <a:off x="6298513" y="507131"/>
            <a:ext cx="2381224" cy="2644675"/>
            <a:chOff x="656084" y="3396711"/>
            <a:chExt cx="3746765" cy="2644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4B5AD-B5E7-4B38-83EB-C4C8A8CF0F5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A5486E-9EAE-4FDC-BAD1-41626039A550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8DE8C-9590-4880-973D-244A6BCF3EC4}"/>
              </a:ext>
            </a:extLst>
          </p:cNvPr>
          <p:cNvGrpSpPr/>
          <p:nvPr/>
        </p:nvGrpSpPr>
        <p:grpSpPr>
          <a:xfrm>
            <a:off x="3296539" y="507131"/>
            <a:ext cx="2381224" cy="2644675"/>
            <a:chOff x="656084" y="3396711"/>
            <a:chExt cx="3746765" cy="2644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FFDDB5-F6E5-418F-965C-BD7CE5F17D5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D2E45-7B26-478B-915F-F6EF5EFF01C7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39BE44-B8ED-4703-85B5-1F5FDA204054}"/>
              </a:ext>
            </a:extLst>
          </p:cNvPr>
          <p:cNvGrpSpPr/>
          <p:nvPr/>
        </p:nvGrpSpPr>
        <p:grpSpPr>
          <a:xfrm>
            <a:off x="9300486" y="507131"/>
            <a:ext cx="2381224" cy="2644675"/>
            <a:chOff x="656084" y="3396711"/>
            <a:chExt cx="3746765" cy="26446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7B17A2-4E65-4C01-AAF7-8099655CFDD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F7CAD5-CDF5-454B-A2A6-B102D71D7C44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44AFD-83D1-446D-BD72-D495CCDC0259}"/>
              </a:ext>
            </a:extLst>
          </p:cNvPr>
          <p:cNvSpPr txBox="1"/>
          <p:nvPr/>
        </p:nvSpPr>
        <p:spPr>
          <a:xfrm>
            <a:off x="599763" y="607993"/>
            <a:ext cx="2289316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8E2CF2-FB4B-4B56-8470-C9DDA3794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92883"/>
              </p:ext>
            </p:extLst>
          </p:nvPr>
        </p:nvGraphicFramePr>
        <p:xfrm>
          <a:off x="870169" y="2136781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EB5FC187-7CF9-4798-8CF1-5193A2076FA2}"/>
              </a:ext>
            </a:extLst>
          </p:cNvPr>
          <p:cNvGrpSpPr/>
          <p:nvPr/>
        </p:nvGrpSpPr>
        <p:grpSpPr>
          <a:xfrm>
            <a:off x="1370445" y="5284633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642D44-A8F1-4E77-BB0A-EA30668323E4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51D398-B399-496F-B713-8908B33E9946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5AC881C4-A3F1-4AC5-8106-78C20C10D5E3}"/>
              </a:ext>
            </a:extLst>
          </p:cNvPr>
          <p:cNvGrpSpPr/>
          <p:nvPr/>
        </p:nvGrpSpPr>
        <p:grpSpPr>
          <a:xfrm>
            <a:off x="5093765" y="5284633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82958-2964-4DAC-9268-9158FBF9AE93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121794-B75A-4FB9-8F87-7A78CFDCC142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11A4DCD0-EC62-4D05-BF8B-05F497A3FA5E}"/>
              </a:ext>
            </a:extLst>
          </p:cNvPr>
          <p:cNvGrpSpPr/>
          <p:nvPr/>
        </p:nvGrpSpPr>
        <p:grpSpPr>
          <a:xfrm>
            <a:off x="8817086" y="5284633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79D6A-FA34-4DBF-BB09-D472E9DCB401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09D56-24C3-4275-9D66-0E143B8127CE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B1210-69A1-4D23-9C97-DA01BFCA9713}"/>
              </a:ext>
            </a:extLst>
          </p:cNvPr>
          <p:cNvGrpSpPr/>
          <p:nvPr/>
        </p:nvGrpSpPr>
        <p:grpSpPr>
          <a:xfrm>
            <a:off x="6745944" y="1827533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1F5D7-77CC-4C8B-852D-572067ED90BB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999A4AE-749C-410D-B916-CDA31EFE80D1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928207-9FD2-4877-B607-6F72FD81D1B3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BD958-10A8-4347-8EA6-EF61A6C1EFBC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4AA5CC-17C7-4828-84B6-F3E9807BC1EE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A1B4D-D03B-4C9D-AABA-551C13BCE9E6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C9E61C-E60D-42CB-8A96-0C5EF39F08F8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58EC8-D43B-4776-A542-4987CE95DD90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0B6ECD-F87E-44C9-B89D-A8532B93446D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CA66C92-46CC-4011-B233-92514A42F873}"/>
              </a:ext>
            </a:extLst>
          </p:cNvPr>
          <p:cNvSpPr/>
          <p:nvPr/>
        </p:nvSpPr>
        <p:spPr>
          <a:xfrm>
            <a:off x="4540710" y="546354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FB6CD6DA-2A01-4133-B0FF-3B9143890F92}"/>
              </a:ext>
            </a:extLst>
          </p:cNvPr>
          <p:cNvSpPr>
            <a:spLocks noChangeAspect="1"/>
          </p:cNvSpPr>
          <p:nvPr/>
        </p:nvSpPr>
        <p:spPr>
          <a:xfrm>
            <a:off x="8253754" y="546354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95EC1FF9-BE03-4FB0-9C80-371E9E765F82}"/>
              </a:ext>
            </a:extLst>
          </p:cNvPr>
          <p:cNvSpPr/>
          <p:nvPr/>
        </p:nvSpPr>
        <p:spPr>
          <a:xfrm>
            <a:off x="870169" y="543190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52">
            <a:extLst>
              <a:ext uri="{FF2B5EF4-FFF2-40B4-BE49-F238E27FC236}">
                <a16:creationId xmlns:a16="http://schemas.microsoft.com/office/drawing/2014/main" id="{22922380-F68C-42EA-9320-581311CF4D2E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676146" y="1898805"/>
            <a:ext cx="1408656" cy="3414827"/>
          </a:xfrm>
          <a:prstGeom prst="bentConnector2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6">
            <a:extLst>
              <a:ext uri="{FF2B5EF4-FFF2-40B4-BE49-F238E27FC236}">
                <a16:creationId xmlns:a16="http://schemas.microsoft.com/office/drawing/2014/main" id="{7CE3237D-F333-4F85-8377-DCFF6C6F671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104506" y="1896112"/>
            <a:ext cx="1408656" cy="3420211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1">
            <a:extLst>
              <a:ext uri="{FF2B5EF4-FFF2-40B4-BE49-F238E27FC236}">
                <a16:creationId xmlns:a16="http://schemas.microsoft.com/office/drawing/2014/main" id="{3964E84F-48C6-4563-94B5-82F7951F607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7385008" y="3388083"/>
            <a:ext cx="713582" cy="1131343"/>
          </a:xfrm>
          <a:prstGeom prst="bentConnector2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1">
            <a:extLst>
              <a:ext uri="{FF2B5EF4-FFF2-40B4-BE49-F238E27FC236}">
                <a16:creationId xmlns:a16="http://schemas.microsoft.com/office/drawing/2014/main" id="{FB99DAE7-FE22-4972-99C3-F8C6388E22C1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4134045" y="3356702"/>
            <a:ext cx="704328" cy="1203358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D722E-EA65-4FEB-A0A1-5BCAF1BDD1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90616" y="3932040"/>
            <a:ext cx="5384" cy="37850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64D5C9-01D1-4903-88E7-4115BC15D10D}"/>
              </a:ext>
            </a:extLst>
          </p:cNvPr>
          <p:cNvSpPr/>
          <p:nvPr/>
        </p:nvSpPr>
        <p:spPr>
          <a:xfrm>
            <a:off x="5750828" y="4310546"/>
            <a:ext cx="690346" cy="690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D840-8750-45F8-AA54-5FC8C44AEAEC}"/>
              </a:ext>
            </a:extLst>
          </p:cNvPr>
          <p:cNvSpPr/>
          <p:nvPr/>
        </p:nvSpPr>
        <p:spPr>
          <a:xfrm>
            <a:off x="7962298" y="4310546"/>
            <a:ext cx="690346" cy="69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D51CD-3382-41C1-A9E8-9FB178638C4E}"/>
              </a:ext>
            </a:extLst>
          </p:cNvPr>
          <p:cNvSpPr/>
          <p:nvPr/>
        </p:nvSpPr>
        <p:spPr>
          <a:xfrm>
            <a:off x="10173766" y="4310546"/>
            <a:ext cx="690346" cy="69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050925C-2F4A-4307-9F61-BF7F6910558A}"/>
              </a:ext>
            </a:extLst>
          </p:cNvPr>
          <p:cNvSpPr/>
          <p:nvPr/>
        </p:nvSpPr>
        <p:spPr>
          <a:xfrm>
            <a:off x="10353521" y="4490618"/>
            <a:ext cx="330836" cy="330202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FA83AF6-5363-4179-B8EB-6B95C5400EBF}"/>
              </a:ext>
            </a:extLst>
          </p:cNvPr>
          <p:cNvSpPr/>
          <p:nvPr/>
        </p:nvSpPr>
        <p:spPr>
          <a:xfrm rot="14270044">
            <a:off x="8131075" y="4470020"/>
            <a:ext cx="356539" cy="37140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20BC2908-573D-42BE-8B41-F91DABDEBFD1}"/>
              </a:ext>
            </a:extLst>
          </p:cNvPr>
          <p:cNvSpPr/>
          <p:nvPr/>
        </p:nvSpPr>
        <p:spPr>
          <a:xfrm>
            <a:off x="5916067" y="4520662"/>
            <a:ext cx="349099" cy="27011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851E7-2A62-4B2D-87E8-59284581CBF4}"/>
              </a:ext>
            </a:extLst>
          </p:cNvPr>
          <p:cNvSpPr/>
          <p:nvPr/>
        </p:nvSpPr>
        <p:spPr>
          <a:xfrm>
            <a:off x="3539358" y="4310546"/>
            <a:ext cx="690346" cy="69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27E7D4ED-B50D-4ECE-9648-31C61A93CF2E}"/>
              </a:ext>
            </a:extLst>
          </p:cNvPr>
          <p:cNvSpPr/>
          <p:nvPr/>
        </p:nvSpPr>
        <p:spPr>
          <a:xfrm>
            <a:off x="3722788" y="4488098"/>
            <a:ext cx="334800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32A4D-93A3-48AC-81EB-74797F6A6CA1}"/>
              </a:ext>
            </a:extLst>
          </p:cNvPr>
          <p:cNvSpPr/>
          <p:nvPr/>
        </p:nvSpPr>
        <p:spPr>
          <a:xfrm>
            <a:off x="1327888" y="4310546"/>
            <a:ext cx="690346" cy="690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rapezoid 3">
            <a:extLst>
              <a:ext uri="{FF2B5EF4-FFF2-40B4-BE49-F238E27FC236}">
                <a16:creationId xmlns:a16="http://schemas.microsoft.com/office/drawing/2014/main" id="{CC685D0E-508C-4B4F-A460-693F936B8225}"/>
              </a:ext>
            </a:extLst>
          </p:cNvPr>
          <p:cNvSpPr/>
          <p:nvPr/>
        </p:nvSpPr>
        <p:spPr>
          <a:xfrm>
            <a:off x="1481816" y="4460804"/>
            <a:ext cx="382495" cy="389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44D1C0-2CBE-4219-9671-6471AF4D5CFC}"/>
              </a:ext>
            </a:extLst>
          </p:cNvPr>
          <p:cNvGrpSpPr/>
          <p:nvPr/>
        </p:nvGrpSpPr>
        <p:grpSpPr>
          <a:xfrm>
            <a:off x="2906413" y="5192862"/>
            <a:ext cx="1956234" cy="923330"/>
            <a:chOff x="2725123" y="4283314"/>
            <a:chExt cx="129207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567AB5-7DBD-46F0-8D46-10C42D1924E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65983-A786-48F5-9DC2-39C662708E2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E2881-4DB1-4B46-8C0E-18E7B27E5B65}"/>
              </a:ext>
            </a:extLst>
          </p:cNvPr>
          <p:cNvGrpSpPr/>
          <p:nvPr/>
        </p:nvGrpSpPr>
        <p:grpSpPr>
          <a:xfrm>
            <a:off x="9540824" y="5192862"/>
            <a:ext cx="1956234" cy="923330"/>
            <a:chOff x="2725123" y="4283314"/>
            <a:chExt cx="129207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B16E4A-07EA-4CC3-841C-49CB4FBA1ED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172D78-D692-4376-8A3A-F0A0D093650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C5E6F-7CDA-4320-A84D-76F230D3B951}"/>
              </a:ext>
            </a:extLst>
          </p:cNvPr>
          <p:cNvGrpSpPr/>
          <p:nvPr/>
        </p:nvGrpSpPr>
        <p:grpSpPr>
          <a:xfrm>
            <a:off x="694945" y="5192862"/>
            <a:ext cx="1956234" cy="923330"/>
            <a:chOff x="2725123" y="4283314"/>
            <a:chExt cx="1292073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F6304A-8F52-4C6C-9E07-1374CE8D595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63C509-7A28-4E2F-B755-C250C302E0B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FE1413-C8A0-4663-BE30-5973684B7DF8}"/>
              </a:ext>
            </a:extLst>
          </p:cNvPr>
          <p:cNvGrpSpPr/>
          <p:nvPr/>
        </p:nvGrpSpPr>
        <p:grpSpPr>
          <a:xfrm>
            <a:off x="5117883" y="5192862"/>
            <a:ext cx="1956234" cy="923330"/>
            <a:chOff x="2725123" y="4283314"/>
            <a:chExt cx="1292073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9C1B23-9840-4905-9892-669482DD244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03503B-F330-42D4-A2F2-EDC63797B0B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48DC2-9095-48E1-8E60-59BF5A19B726}"/>
              </a:ext>
            </a:extLst>
          </p:cNvPr>
          <p:cNvGrpSpPr/>
          <p:nvPr/>
        </p:nvGrpSpPr>
        <p:grpSpPr>
          <a:xfrm>
            <a:off x="7329353" y="5192862"/>
            <a:ext cx="1956234" cy="923330"/>
            <a:chOff x="2725123" y="4283314"/>
            <a:chExt cx="1292073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FFC408-0EF6-4BEF-BCAD-1AA2322F6D4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5E6E71-4B56-4692-9338-75D995E79AD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aphic 175">
            <a:extLst>
              <a:ext uri="{FF2B5EF4-FFF2-40B4-BE49-F238E27FC236}">
                <a16:creationId xmlns:a16="http://schemas.microsoft.com/office/drawing/2014/main" id="{2DED12EF-3941-44D5-94EF-BFC5E724C0DB}"/>
              </a:ext>
            </a:extLst>
          </p:cNvPr>
          <p:cNvGrpSpPr/>
          <p:nvPr/>
        </p:nvGrpSpPr>
        <p:grpSpPr>
          <a:xfrm>
            <a:off x="4739617" y="156493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5907EE0-74CD-496B-878D-F8095029E03D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aphic 175">
              <a:extLst>
                <a:ext uri="{FF2B5EF4-FFF2-40B4-BE49-F238E27FC236}">
                  <a16:creationId xmlns:a16="http://schemas.microsoft.com/office/drawing/2014/main" id="{820D983C-FDBB-4FEE-8F8A-C723E1B564A7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991B48F-870D-474F-ABCE-22F7E42C92A0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65E7C69-65C9-422A-BF93-2DA7224CDD40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EC6CE26-AF6A-49DA-8D3A-C727E7776DA9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829663-6951-4CC6-84F8-3B8DB0DCCB3E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0EA639-FC1C-479C-A810-F89A99738FA2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A84C237-2B63-43C5-91BE-BAD1DE0F0460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37F5C5C-1F14-4702-93DF-28CEDDD0D46C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E7E341B-FD9D-4E37-B2A0-C076E3FD08EB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B60F6F-81E9-44AE-9052-AE1F82E2B22E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1513B1-A88C-4B90-9196-B9B068D2E72B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E51389-3AF0-4CB7-87AC-FECCF24BC70D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B867244-0AF8-4B30-8369-C37F2828659A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819463E-49C9-4241-A0D0-52A423A74A87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47B2C77-84D4-4B5A-A6E2-14D0F8FD333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C6E4C11-C2B6-41DD-864F-DA386F9352B0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3EFCCB-FC7B-4C95-9712-5BAD3A3057EC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700B1DB-0AAE-4A01-BA93-B9A0A7F54319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5349D0-08B3-4820-8314-D3A2D1B7B0BB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03879E9-EC3A-46CB-B3AC-035AF367A7B5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3AF21E-84D1-4531-B479-76EA778366D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38DC511-27BF-4994-93F2-B862C2F94F3E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272CED6-2B80-4721-87D2-A9DA41290C08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1FFBE6-7198-4747-A3F0-64AEBE6114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ED1B7-7AC0-4FEC-A5A0-5B77F6EB0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BC315-E344-4512-8F5D-CD41DCAC6526}"/>
              </a:ext>
            </a:extLst>
          </p:cNvPr>
          <p:cNvGrpSpPr/>
          <p:nvPr/>
        </p:nvGrpSpPr>
        <p:grpSpPr>
          <a:xfrm>
            <a:off x="724148" y="1517496"/>
            <a:ext cx="2709212" cy="5340504"/>
            <a:chOff x="827584" y="1340768"/>
            <a:chExt cx="2736304" cy="5340504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B2A79A34-D343-46FD-BF33-170D56191C3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90781-D2A5-4033-82A5-FB8B65CBF0EE}"/>
                </a:ext>
              </a:extLst>
            </p:cNvPr>
            <p:cNvSpPr/>
            <p:nvPr/>
          </p:nvSpPr>
          <p:spPr>
            <a:xfrm>
              <a:off x="1043608" y="1340768"/>
              <a:ext cx="2520280" cy="5340504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0D9C49-6963-448C-864A-B645C0A5A158}"/>
              </a:ext>
            </a:extLst>
          </p:cNvPr>
          <p:cNvSpPr txBox="1"/>
          <p:nvPr/>
        </p:nvSpPr>
        <p:spPr>
          <a:xfrm>
            <a:off x="1011947" y="2585714"/>
            <a:ext cx="234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4606C-1592-4E81-A126-63232BB6FDAA}"/>
              </a:ext>
            </a:extLst>
          </p:cNvPr>
          <p:cNvGrpSpPr/>
          <p:nvPr/>
        </p:nvGrpSpPr>
        <p:grpSpPr>
          <a:xfrm>
            <a:off x="4043345" y="5179821"/>
            <a:ext cx="2167332" cy="1068787"/>
            <a:chOff x="270024" y="1671304"/>
            <a:chExt cx="1280222" cy="10794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C3CF5-D108-4227-BF9C-B33D69002D72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8E030-55BE-4A3B-842F-4F9B5AC1E91F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389B8-A56D-4E18-A5AD-F7F31EBC5A4D}"/>
              </a:ext>
            </a:extLst>
          </p:cNvPr>
          <p:cNvGrpSpPr/>
          <p:nvPr/>
        </p:nvGrpSpPr>
        <p:grpSpPr>
          <a:xfrm>
            <a:off x="6654663" y="5179821"/>
            <a:ext cx="2167332" cy="1068787"/>
            <a:chOff x="270024" y="1671304"/>
            <a:chExt cx="1280222" cy="10794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8E7E8-C9A5-4CD8-8436-6F37FB710CA6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D0AC59-9F12-4D29-BA33-3110D939B89A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7296EA-7D6F-40A6-8FAE-329619298323}"/>
              </a:ext>
            </a:extLst>
          </p:cNvPr>
          <p:cNvGrpSpPr/>
          <p:nvPr/>
        </p:nvGrpSpPr>
        <p:grpSpPr>
          <a:xfrm>
            <a:off x="9265980" y="5179821"/>
            <a:ext cx="2167332" cy="1068787"/>
            <a:chOff x="270024" y="1671304"/>
            <a:chExt cx="1280222" cy="10794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069A1-1680-42D5-89C6-2A171C41C08A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BBE55-0F25-4C37-815D-9D1382ED5341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658674-BBED-4EC5-8BCE-5EECF79D1DC4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ED665D-D7A6-418C-9C0D-95D7C85BF539}"/>
              </a:ext>
            </a:extLst>
          </p:cNvPr>
          <p:cNvSpPr/>
          <p:nvPr/>
        </p:nvSpPr>
        <p:spPr>
          <a:xfrm rot="10800000">
            <a:off x="2774337" y="5327403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917331" y="3447335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111F538F-A40D-4E06-BC62-BCF0AB7DFA41}"/>
              </a:ext>
            </a:extLst>
          </p:cNvPr>
          <p:cNvSpPr txBox="1">
            <a:spLocks/>
          </p:cNvSpPr>
          <p:nvPr/>
        </p:nvSpPr>
        <p:spPr>
          <a:xfrm>
            <a:off x="917331" y="4502335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:a16="http://schemas.microsoft.com/office/drawing/2014/main" id="{015D77CE-77D1-4092-BE1D-D97203F5D02B}"/>
              </a:ext>
            </a:extLst>
          </p:cNvPr>
          <p:cNvSpPr/>
          <p:nvPr/>
        </p:nvSpPr>
        <p:spPr>
          <a:xfrm>
            <a:off x="1997332" y="3170043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:a16="http://schemas.microsoft.com/office/drawing/2014/main" id="{D11B1EB5-96A8-4046-B900-BB98BAB70861}"/>
              </a:ext>
            </a:extLst>
          </p:cNvPr>
          <p:cNvSpPr/>
          <p:nvPr/>
        </p:nvSpPr>
        <p:spPr>
          <a:xfrm>
            <a:off x="6089403" y="2651478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:a16="http://schemas.microsoft.com/office/drawing/2014/main" id="{AA373878-C603-4630-94E1-30271BCB977B}"/>
              </a:ext>
            </a:extLst>
          </p:cNvPr>
          <p:cNvSpPr/>
          <p:nvPr/>
        </p:nvSpPr>
        <p:spPr>
          <a:xfrm>
            <a:off x="4742819" y="317004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:a16="http://schemas.microsoft.com/office/drawing/2014/main" id="{566C3093-0300-4839-98FB-411AE29103D2}"/>
              </a:ext>
            </a:extLst>
          </p:cNvPr>
          <p:cNvSpPr/>
          <p:nvPr/>
        </p:nvSpPr>
        <p:spPr>
          <a:xfrm>
            <a:off x="7488307" y="3166730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B2CFA38-315E-4C70-8315-6FD7C90A6041}"/>
              </a:ext>
            </a:extLst>
          </p:cNvPr>
          <p:cNvSpPr txBox="1">
            <a:spLocks/>
          </p:cNvSpPr>
          <p:nvPr/>
        </p:nvSpPr>
        <p:spPr>
          <a:xfrm>
            <a:off x="917331" y="49343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A1E8EF3-9D17-49BD-9F17-B2B354916038}"/>
              </a:ext>
            </a:extLst>
          </p:cNvPr>
          <p:cNvSpPr txBox="1">
            <a:spLocks/>
          </p:cNvSpPr>
          <p:nvPr/>
        </p:nvSpPr>
        <p:spPr>
          <a:xfrm>
            <a:off x="917331" y="535893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0381F928-CD8F-455F-89C4-4C73E0378A85}"/>
              </a:ext>
            </a:extLst>
          </p:cNvPr>
          <p:cNvSpPr txBox="1">
            <a:spLocks/>
          </p:cNvSpPr>
          <p:nvPr/>
        </p:nvSpPr>
        <p:spPr>
          <a:xfrm>
            <a:off x="917331" y="57834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:a16="http://schemas.microsoft.com/office/drawing/2014/main" id="{27AC52B8-DD24-49E5-A93D-6E5077065D8D}"/>
              </a:ext>
            </a:extLst>
          </p:cNvPr>
          <p:cNvSpPr/>
          <p:nvPr/>
        </p:nvSpPr>
        <p:spPr>
          <a:xfrm>
            <a:off x="1997331" y="411301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E7BC1F-E977-48C5-BC5B-EBC4CDC13CD3}"/>
              </a:ext>
            </a:extLst>
          </p:cNvPr>
          <p:cNvSpPr txBox="1">
            <a:spLocks/>
          </p:cNvSpPr>
          <p:nvPr/>
        </p:nvSpPr>
        <p:spPr>
          <a:xfrm>
            <a:off x="9153795" y="4524850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232CAF0-DEE0-47B7-92F9-9B2DE4B2EB48}"/>
              </a:ext>
            </a:extLst>
          </p:cNvPr>
          <p:cNvSpPr txBox="1">
            <a:spLocks/>
          </p:cNvSpPr>
          <p:nvPr/>
        </p:nvSpPr>
        <p:spPr>
          <a:xfrm>
            <a:off x="9153795" y="49568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AF05DC71-6563-413F-89B0-FE40B8FCF502}"/>
              </a:ext>
            </a:extLst>
          </p:cNvPr>
          <p:cNvSpPr txBox="1">
            <a:spLocks/>
          </p:cNvSpPr>
          <p:nvPr/>
        </p:nvSpPr>
        <p:spPr>
          <a:xfrm>
            <a:off x="9153795" y="538144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1D66EF00-4A0A-4DA4-97D1-C416274D93E0}"/>
              </a:ext>
            </a:extLst>
          </p:cNvPr>
          <p:cNvSpPr txBox="1">
            <a:spLocks/>
          </p:cNvSpPr>
          <p:nvPr/>
        </p:nvSpPr>
        <p:spPr>
          <a:xfrm>
            <a:off x="9153795" y="58059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:a16="http://schemas.microsoft.com/office/drawing/2014/main" id="{C19A5F43-7288-47B4-9AF4-166DDE98A9B0}"/>
              </a:ext>
            </a:extLst>
          </p:cNvPr>
          <p:cNvSpPr/>
          <p:nvPr/>
        </p:nvSpPr>
        <p:spPr>
          <a:xfrm>
            <a:off x="10233795" y="413553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:a16="http://schemas.microsoft.com/office/drawing/2014/main" id="{785E2067-732B-4257-A44D-360689BF09F6}"/>
              </a:ext>
            </a:extLst>
          </p:cNvPr>
          <p:cNvSpPr/>
          <p:nvPr/>
        </p:nvSpPr>
        <p:spPr>
          <a:xfrm>
            <a:off x="6085114" y="2650719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917331" y="3732021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FAD7519F-2A92-4D2C-A478-DE44804C1787}"/>
              </a:ext>
            </a:extLst>
          </p:cNvPr>
          <p:cNvSpPr txBox="1">
            <a:spLocks/>
          </p:cNvSpPr>
          <p:nvPr/>
        </p:nvSpPr>
        <p:spPr>
          <a:xfrm>
            <a:off x="3662819" y="4509840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00244D37-B156-46E0-AD21-2A67C1B2346F}"/>
              </a:ext>
            </a:extLst>
          </p:cNvPr>
          <p:cNvSpPr txBox="1">
            <a:spLocks/>
          </p:cNvSpPr>
          <p:nvPr/>
        </p:nvSpPr>
        <p:spPr>
          <a:xfrm>
            <a:off x="3662819" y="49418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19F4FB3-6E66-4EC8-A2B7-9F7C9F5294D6}"/>
              </a:ext>
            </a:extLst>
          </p:cNvPr>
          <p:cNvSpPr txBox="1">
            <a:spLocks/>
          </p:cNvSpPr>
          <p:nvPr/>
        </p:nvSpPr>
        <p:spPr>
          <a:xfrm>
            <a:off x="3662819" y="536643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A637543F-BD0C-454D-9298-A3B09430E51C}"/>
              </a:ext>
            </a:extLst>
          </p:cNvPr>
          <p:cNvSpPr txBox="1">
            <a:spLocks/>
          </p:cNvSpPr>
          <p:nvPr/>
        </p:nvSpPr>
        <p:spPr>
          <a:xfrm>
            <a:off x="3662819" y="57909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:a16="http://schemas.microsoft.com/office/drawing/2014/main" id="{1FA5F762-1E6A-4B5B-A208-38344EBB0E77}"/>
              </a:ext>
            </a:extLst>
          </p:cNvPr>
          <p:cNvSpPr/>
          <p:nvPr/>
        </p:nvSpPr>
        <p:spPr>
          <a:xfrm>
            <a:off x="4742819" y="412052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662819" y="3452760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BA676176-F1F7-45BF-B5B8-714246E1DA59}"/>
              </a:ext>
            </a:extLst>
          </p:cNvPr>
          <p:cNvSpPr txBox="1">
            <a:spLocks/>
          </p:cNvSpPr>
          <p:nvPr/>
        </p:nvSpPr>
        <p:spPr>
          <a:xfrm>
            <a:off x="3662819" y="3737446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6EC0C65-E9E8-4DF5-AC2D-80C078087B81}"/>
              </a:ext>
            </a:extLst>
          </p:cNvPr>
          <p:cNvSpPr txBox="1">
            <a:spLocks/>
          </p:cNvSpPr>
          <p:nvPr/>
        </p:nvSpPr>
        <p:spPr>
          <a:xfrm>
            <a:off x="6408307" y="4517345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4D427BB9-1503-42CE-A0F5-224A5A3A55DE}"/>
              </a:ext>
            </a:extLst>
          </p:cNvPr>
          <p:cNvSpPr txBox="1">
            <a:spLocks/>
          </p:cNvSpPr>
          <p:nvPr/>
        </p:nvSpPr>
        <p:spPr>
          <a:xfrm>
            <a:off x="6408307" y="49493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C35EAD35-B6BF-4382-BDB6-6850FE1953C2}"/>
              </a:ext>
            </a:extLst>
          </p:cNvPr>
          <p:cNvSpPr txBox="1">
            <a:spLocks/>
          </p:cNvSpPr>
          <p:nvPr/>
        </p:nvSpPr>
        <p:spPr>
          <a:xfrm>
            <a:off x="6408307" y="537394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01100910-8FF5-4654-8C26-D198A2AD247E}"/>
              </a:ext>
            </a:extLst>
          </p:cNvPr>
          <p:cNvSpPr txBox="1">
            <a:spLocks/>
          </p:cNvSpPr>
          <p:nvPr/>
        </p:nvSpPr>
        <p:spPr>
          <a:xfrm>
            <a:off x="6408307" y="57984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:a16="http://schemas.microsoft.com/office/drawing/2014/main" id="{CCD5B9DB-ADD6-45D6-996F-807F0D3C8E64}"/>
              </a:ext>
            </a:extLst>
          </p:cNvPr>
          <p:cNvSpPr/>
          <p:nvPr/>
        </p:nvSpPr>
        <p:spPr>
          <a:xfrm>
            <a:off x="7488307" y="412802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408307" y="3458185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408307" y="3742871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3795" y="3463610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3795" y="3748296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5016000" y="1936934"/>
            <a:ext cx="2160000" cy="289299"/>
          </a:xfrm>
          <a:prstGeom prst="rect">
            <a:avLst/>
          </a:prstGeom>
          <a:solidFill>
            <a:schemeClr val="accent5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9F2D5CED-D68C-4488-B281-0AF7A1537440}"/>
              </a:ext>
            </a:extLst>
          </p:cNvPr>
          <p:cNvSpPr txBox="1">
            <a:spLocks/>
          </p:cNvSpPr>
          <p:nvPr/>
        </p:nvSpPr>
        <p:spPr>
          <a:xfrm>
            <a:off x="5016000" y="2221620"/>
            <a:ext cx="2160000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897A1C60-BF60-40F9-BAF4-5DF009D33920}"/>
              </a:ext>
            </a:extLst>
          </p:cNvPr>
          <p:cNvSpPr txBox="1">
            <a:spLocks/>
          </p:cNvSpPr>
          <p:nvPr/>
        </p:nvSpPr>
        <p:spPr>
          <a:xfrm>
            <a:off x="7954324" y="2351692"/>
            <a:ext cx="2160000" cy="289299"/>
          </a:xfrm>
          <a:prstGeom prst="rect">
            <a:avLst/>
          </a:prstGeom>
          <a:solidFill>
            <a:schemeClr val="accent6">
              <a:alpha val="70000"/>
            </a:schemeClr>
          </a:solidFill>
          <a:ln w="19050">
            <a:solidFill>
              <a:schemeClr val="accent6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0841CCD4-0B89-45EF-B3F6-1D666A1CDEFA}"/>
              </a:ext>
            </a:extLst>
          </p:cNvPr>
          <p:cNvSpPr txBox="1">
            <a:spLocks/>
          </p:cNvSpPr>
          <p:nvPr/>
        </p:nvSpPr>
        <p:spPr>
          <a:xfrm>
            <a:off x="7954324" y="2636378"/>
            <a:ext cx="2160000" cy="289299"/>
          </a:xfrm>
          <a:prstGeom prst="rect">
            <a:avLst/>
          </a:prstGeom>
          <a:ln w="19050">
            <a:solidFill>
              <a:schemeClr val="accent6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6062C8-5E15-4A3F-9971-E11E4F06E376}"/>
              </a:ext>
            </a:extLst>
          </p:cNvPr>
          <p:cNvGrpSpPr/>
          <p:nvPr/>
        </p:nvGrpSpPr>
        <p:grpSpPr>
          <a:xfrm>
            <a:off x="1478604" y="2257189"/>
            <a:ext cx="10698480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044656-4F85-4732-A4E5-5A1C2409C911}"/>
                </a:ext>
              </a:extLst>
            </p:cNvPr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DDB81-A42E-4489-A411-B5B46AA45EAA}"/>
                </a:ext>
              </a:extLst>
            </p:cNvPr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3366788-08BF-467E-A2E7-B8E9BF39E544}"/>
                </a:ext>
              </a:extLst>
            </p:cNvPr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E3DF4-0854-4830-857D-5CB1E371E113}"/>
                </a:ext>
              </a:extLst>
            </p:cNvPr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21E8A-3866-4431-ABDA-6D115E6F6D47}"/>
              </a:ext>
            </a:extLst>
          </p:cNvPr>
          <p:cNvSpPr/>
          <p:nvPr/>
        </p:nvSpPr>
        <p:spPr>
          <a:xfrm>
            <a:off x="1002921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E37DD3-7D05-437D-9A52-B38E3C677816}"/>
              </a:ext>
            </a:extLst>
          </p:cNvPr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C55488-C85E-4675-80F5-DCF48DADA88C}"/>
              </a:ext>
            </a:extLst>
          </p:cNvPr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E7A2F-810E-4975-B844-963C3BF342DD}"/>
              </a:ext>
            </a:extLst>
          </p:cNvPr>
          <p:cNvSpPr/>
          <p:nvPr/>
        </p:nvSpPr>
        <p:spPr>
          <a:xfrm>
            <a:off x="86138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4C3080-58B1-4A62-8D90-917CE0A056BA}"/>
              </a:ext>
            </a:extLst>
          </p:cNvPr>
          <p:cNvSpPr/>
          <p:nvPr/>
        </p:nvSpPr>
        <p:spPr>
          <a:xfrm>
            <a:off x="86138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5CAA46-4C7C-4EA2-A636-D5D7EAD1588C}"/>
              </a:ext>
            </a:extLst>
          </p:cNvPr>
          <p:cNvSpPr/>
          <p:nvPr/>
        </p:nvSpPr>
        <p:spPr>
          <a:xfrm>
            <a:off x="3917327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DEDAB5-FB6D-4212-BA8D-8B3E0923C440}"/>
              </a:ext>
            </a:extLst>
          </p:cNvPr>
          <p:cNvSpPr/>
          <p:nvPr/>
        </p:nvSpPr>
        <p:spPr>
          <a:xfrm>
            <a:off x="697327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FBF7805-F4C0-4022-A8A1-F57C6C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4A22BA5D-7234-41B5-8686-CFCB96F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9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0080F2-DC61-4320-ACE0-67A1388F9F7C}"/>
              </a:ext>
            </a:extLst>
          </p:cNvPr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364AD-951B-4020-BB57-FFCE790338A7}"/>
                </a:ext>
              </a:extLst>
            </p:cNvPr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03CFFB-9F2A-4E3C-BB8A-53681C482A8F}"/>
                </a:ext>
              </a:extLst>
            </p:cNvPr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317541-8977-455F-BBF0-10B6B6DD8A17}"/>
              </a:ext>
            </a:extLst>
          </p:cNvPr>
          <p:cNvGrpSpPr/>
          <p:nvPr/>
        </p:nvGrpSpPr>
        <p:grpSpPr>
          <a:xfrm>
            <a:off x="6579938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A13EFD-AC64-43B3-B4A0-2E9A31D39EC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3C234-091A-4B17-A5E7-F13A0E498A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016844-1ACB-4B63-9E9A-2EAB0440C2E8}"/>
              </a:ext>
            </a:extLst>
          </p:cNvPr>
          <p:cNvGrpSpPr/>
          <p:nvPr/>
        </p:nvGrpSpPr>
        <p:grpSpPr>
          <a:xfrm>
            <a:off x="9633440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450691-BA72-4594-9DCF-649DCA9F9CE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6712B7-05DE-4CD0-9498-D15605644AD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F29C6-EC7E-4F38-9A51-D6BE9DB308AD}"/>
              </a:ext>
            </a:extLst>
          </p:cNvPr>
          <p:cNvGrpSpPr/>
          <p:nvPr/>
        </p:nvGrpSpPr>
        <p:grpSpPr>
          <a:xfrm>
            <a:off x="3526436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09001-6E6E-4B29-9D61-3249269BF98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C8030-E0C3-4599-B8D4-69CBC45B7B2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BE9B69-8317-4035-BFA2-687B454275DC}"/>
              </a:ext>
            </a:extLst>
          </p:cNvPr>
          <p:cNvGrpSpPr/>
          <p:nvPr/>
        </p:nvGrpSpPr>
        <p:grpSpPr>
          <a:xfrm>
            <a:off x="658238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2C7E29-0E4E-441C-93C7-CCA142F6F11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F620BB-33DB-4F01-98D7-5F32782BDAB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831DFA-1E06-495B-B49A-7BCFF5411F61}"/>
              </a:ext>
            </a:extLst>
          </p:cNvPr>
          <p:cNvGrpSpPr/>
          <p:nvPr/>
        </p:nvGrpSpPr>
        <p:grpSpPr>
          <a:xfrm>
            <a:off x="47049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50532-1FC3-4657-BF04-F1C2B35C04A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AED58-411B-4896-8283-B2EE71AEACB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A6963-832B-4A19-98AD-04FD05BA65FA}"/>
              </a:ext>
            </a:extLst>
          </p:cNvPr>
          <p:cNvGrpSpPr/>
          <p:nvPr/>
        </p:nvGrpSpPr>
        <p:grpSpPr>
          <a:xfrm>
            <a:off x="451035" y="2883548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01D2A4-E5A4-4F1F-B46C-BE426F6D746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025E4-55D6-47D8-B3E0-D5E9D6AEBB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BAF2CA-557D-4748-BD30-EAD767507688}"/>
              </a:ext>
            </a:extLst>
          </p:cNvPr>
          <p:cNvGrpSpPr/>
          <p:nvPr/>
        </p:nvGrpSpPr>
        <p:grpSpPr>
          <a:xfrm>
            <a:off x="3526436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9878F3-0548-4C7C-9097-78077F2C25E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35C151-C34E-479D-9C94-B14FBA80E05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E5B45B-0ED0-4110-86D0-8E142858C50A}"/>
              </a:ext>
            </a:extLst>
          </p:cNvPr>
          <p:cNvGrpSpPr/>
          <p:nvPr/>
        </p:nvGrpSpPr>
        <p:grpSpPr>
          <a:xfrm>
            <a:off x="9633440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9A7228-48E8-4464-A085-14C51091CEC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3E11A-9994-45F6-89D3-F49AAF5D23A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8">
            <a:extLst>
              <a:ext uri="{FF2B5EF4-FFF2-40B4-BE49-F238E27FC236}">
                <a16:creationId xmlns:a16="http://schemas.microsoft.com/office/drawing/2014/main" id="{81F72874-737D-4E42-8AB8-5FD894654EF2}"/>
              </a:ext>
            </a:extLst>
          </p:cNvPr>
          <p:cNvGrpSpPr/>
          <p:nvPr/>
        </p:nvGrpSpPr>
        <p:grpSpPr>
          <a:xfrm>
            <a:off x="6543652" y="1958989"/>
            <a:ext cx="4691070" cy="470129"/>
            <a:chOff x="6902577" y="1677264"/>
            <a:chExt cx="4691070" cy="47012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52637551-BD05-4997-B76E-A5B756DC6FD6}"/>
                </a:ext>
              </a:extLst>
            </p:cNvPr>
            <p:cNvSpPr/>
            <p:nvPr/>
          </p:nvSpPr>
          <p:spPr>
            <a:xfrm flipH="1">
              <a:off x="6902577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자유형: 도형 59">
              <a:extLst>
                <a:ext uri="{FF2B5EF4-FFF2-40B4-BE49-F238E27FC236}">
                  <a16:creationId xmlns:a16="http://schemas.microsoft.com/office/drawing/2014/main" id="{144C7EA6-C4DD-443C-A6B0-53C6CE0375D3}"/>
                </a:ext>
              </a:extLst>
            </p:cNvPr>
            <p:cNvSpPr/>
            <p:nvPr/>
          </p:nvSpPr>
          <p:spPr>
            <a:xfrm>
              <a:off x="6902577" y="1677264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713A7CF-8CBF-451D-9AF3-12599F474A53}"/>
              </a:ext>
            </a:extLst>
          </p:cNvPr>
          <p:cNvSpPr/>
          <p:nvPr/>
        </p:nvSpPr>
        <p:spPr>
          <a:xfrm>
            <a:off x="1693009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8D782-7D2B-4A93-89DD-0CEEDA594654}"/>
              </a:ext>
            </a:extLst>
          </p:cNvPr>
          <p:cNvSpPr/>
          <p:nvPr/>
        </p:nvSpPr>
        <p:spPr>
          <a:xfrm>
            <a:off x="1693009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0E6322-19D8-4974-87AC-C4D30FF8AEB4}"/>
              </a:ext>
            </a:extLst>
          </p:cNvPr>
          <p:cNvSpPr/>
          <p:nvPr/>
        </p:nvSpPr>
        <p:spPr>
          <a:xfrm>
            <a:off x="1693009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C1F08-5A69-4122-A66D-E30AA967E80A}"/>
              </a:ext>
            </a:extLst>
          </p:cNvPr>
          <p:cNvSpPr txBox="1"/>
          <p:nvPr/>
        </p:nvSpPr>
        <p:spPr>
          <a:xfrm>
            <a:off x="1962812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25CB4-C83D-41E2-A81A-29A7F005F496}"/>
              </a:ext>
            </a:extLst>
          </p:cNvPr>
          <p:cNvSpPr txBox="1"/>
          <p:nvPr/>
        </p:nvSpPr>
        <p:spPr>
          <a:xfrm>
            <a:off x="1960580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DB4C-0FB0-4071-AE93-AE9DB51B4421}"/>
              </a:ext>
            </a:extLst>
          </p:cNvPr>
          <p:cNvSpPr txBox="1"/>
          <p:nvPr/>
        </p:nvSpPr>
        <p:spPr>
          <a:xfrm>
            <a:off x="1958348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23632-D5E5-44BF-A6FD-97A0650E529B}"/>
              </a:ext>
            </a:extLst>
          </p:cNvPr>
          <p:cNvSpPr/>
          <p:nvPr/>
        </p:nvSpPr>
        <p:spPr>
          <a:xfrm>
            <a:off x="3710905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107B5F-78FB-45CA-BDBD-02C900AB7484}"/>
              </a:ext>
            </a:extLst>
          </p:cNvPr>
          <p:cNvSpPr/>
          <p:nvPr/>
        </p:nvSpPr>
        <p:spPr>
          <a:xfrm>
            <a:off x="3710905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E54614-47CA-48D8-9E38-72BE3851A096}"/>
              </a:ext>
            </a:extLst>
          </p:cNvPr>
          <p:cNvSpPr/>
          <p:nvPr/>
        </p:nvSpPr>
        <p:spPr>
          <a:xfrm>
            <a:off x="3710905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0B726-F7AB-4E02-A8BF-52DAE7C1C1A2}"/>
              </a:ext>
            </a:extLst>
          </p:cNvPr>
          <p:cNvSpPr txBox="1"/>
          <p:nvPr/>
        </p:nvSpPr>
        <p:spPr>
          <a:xfrm>
            <a:off x="3980708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73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8198E-BC8C-47B9-B9D0-D665BA1C1DA0}"/>
              </a:ext>
            </a:extLst>
          </p:cNvPr>
          <p:cNvSpPr txBox="1"/>
          <p:nvPr/>
        </p:nvSpPr>
        <p:spPr>
          <a:xfrm>
            <a:off x="3978476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4E22A-1512-4EBB-8B6F-8D98CCB12DE7}"/>
              </a:ext>
            </a:extLst>
          </p:cNvPr>
          <p:cNvSpPr txBox="1"/>
          <p:nvPr/>
        </p:nvSpPr>
        <p:spPr>
          <a:xfrm>
            <a:off x="3976244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34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3D712-1C3B-4A86-AC95-74F318A758D1}"/>
              </a:ext>
            </a:extLst>
          </p:cNvPr>
          <p:cNvSpPr/>
          <p:nvPr/>
        </p:nvSpPr>
        <p:spPr>
          <a:xfrm>
            <a:off x="7131578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7F2D03-E542-4B2E-980F-C9BA54E62EAA}"/>
              </a:ext>
            </a:extLst>
          </p:cNvPr>
          <p:cNvSpPr/>
          <p:nvPr/>
        </p:nvSpPr>
        <p:spPr>
          <a:xfrm>
            <a:off x="7131578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8FA08-8A54-416F-8632-B4D8A73181E9}"/>
              </a:ext>
            </a:extLst>
          </p:cNvPr>
          <p:cNvSpPr/>
          <p:nvPr/>
        </p:nvSpPr>
        <p:spPr>
          <a:xfrm>
            <a:off x="7131578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508BA-76E9-4A24-B26C-A8DE5CEE84AB}"/>
              </a:ext>
            </a:extLst>
          </p:cNvPr>
          <p:cNvSpPr txBox="1"/>
          <p:nvPr/>
        </p:nvSpPr>
        <p:spPr>
          <a:xfrm>
            <a:off x="7401381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A464E-E140-403D-BBF0-B67C6F5E30A9}"/>
              </a:ext>
            </a:extLst>
          </p:cNvPr>
          <p:cNvSpPr txBox="1"/>
          <p:nvPr/>
        </p:nvSpPr>
        <p:spPr>
          <a:xfrm>
            <a:off x="7399149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5351C-5381-42D0-A392-9098F67AFCE1}"/>
              </a:ext>
            </a:extLst>
          </p:cNvPr>
          <p:cNvSpPr txBox="1"/>
          <p:nvPr/>
        </p:nvSpPr>
        <p:spPr>
          <a:xfrm>
            <a:off x="7396917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E4CC37-4B67-4FC8-A2A8-3DB1A2F0AAF8}"/>
              </a:ext>
            </a:extLst>
          </p:cNvPr>
          <p:cNvSpPr/>
          <p:nvPr/>
        </p:nvSpPr>
        <p:spPr>
          <a:xfrm>
            <a:off x="9115566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AF8CC9-ACA4-40D2-863E-2B96D2820354}"/>
              </a:ext>
            </a:extLst>
          </p:cNvPr>
          <p:cNvSpPr/>
          <p:nvPr/>
        </p:nvSpPr>
        <p:spPr>
          <a:xfrm>
            <a:off x="9115566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E6C4AE-D3D5-4599-80C2-9C69650FD5AE}"/>
              </a:ext>
            </a:extLst>
          </p:cNvPr>
          <p:cNvSpPr/>
          <p:nvPr/>
        </p:nvSpPr>
        <p:spPr>
          <a:xfrm>
            <a:off x="9115566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C6D6C-DE36-401E-B484-5681A016AE67}"/>
              </a:ext>
            </a:extLst>
          </p:cNvPr>
          <p:cNvSpPr txBox="1"/>
          <p:nvPr/>
        </p:nvSpPr>
        <p:spPr>
          <a:xfrm>
            <a:off x="9385369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42C4D-A961-4F83-B814-DD9F950BC15E}"/>
              </a:ext>
            </a:extLst>
          </p:cNvPr>
          <p:cNvSpPr txBox="1"/>
          <p:nvPr/>
        </p:nvSpPr>
        <p:spPr>
          <a:xfrm>
            <a:off x="9383137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E2277-B806-4016-A22B-1A2E7847CE19}"/>
              </a:ext>
            </a:extLst>
          </p:cNvPr>
          <p:cNvSpPr txBox="1"/>
          <p:nvPr/>
        </p:nvSpPr>
        <p:spPr>
          <a:xfrm>
            <a:off x="9380905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6F8605-78D8-4833-993F-143410F380EE}"/>
              </a:ext>
            </a:extLst>
          </p:cNvPr>
          <p:cNvGrpSpPr/>
          <p:nvPr/>
        </p:nvGrpSpPr>
        <p:grpSpPr>
          <a:xfrm>
            <a:off x="948114" y="1958988"/>
            <a:ext cx="4691070" cy="475860"/>
            <a:chOff x="948114" y="1671533"/>
            <a:chExt cx="4691070" cy="475860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26F2CCE-EED2-4AE8-886C-19257A5D168E}"/>
                </a:ext>
              </a:extLst>
            </p:cNvPr>
            <p:cNvSpPr/>
            <p:nvPr/>
          </p:nvSpPr>
          <p:spPr>
            <a:xfrm flipH="1">
              <a:off x="956865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자유형: 도형 58">
              <a:extLst>
                <a:ext uri="{FF2B5EF4-FFF2-40B4-BE49-F238E27FC236}">
                  <a16:creationId xmlns:a16="http://schemas.microsoft.com/office/drawing/2014/main" id="{D3080068-BFB3-43FA-A1A8-3A7F8A31D5A4}"/>
                </a:ext>
              </a:extLst>
            </p:cNvPr>
            <p:cNvSpPr/>
            <p:nvPr/>
          </p:nvSpPr>
          <p:spPr>
            <a:xfrm>
              <a:off x="948114" y="1671533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F92930-DB82-40CA-B397-9DF27380107A}"/>
              </a:ext>
            </a:extLst>
          </p:cNvPr>
          <p:cNvSpPr txBox="1"/>
          <p:nvPr/>
        </p:nvSpPr>
        <p:spPr>
          <a:xfrm>
            <a:off x="1063194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2019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7A254-0D79-47E8-A84C-AF29E0EC1EB0}"/>
              </a:ext>
            </a:extLst>
          </p:cNvPr>
          <p:cNvSpPr txBox="1"/>
          <p:nvPr/>
        </p:nvSpPr>
        <p:spPr>
          <a:xfrm>
            <a:off x="1043643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1A530-00A5-4DF7-BA76-24B8A699BD65}"/>
              </a:ext>
            </a:extLst>
          </p:cNvPr>
          <p:cNvSpPr txBox="1"/>
          <p:nvPr/>
        </p:nvSpPr>
        <p:spPr>
          <a:xfrm>
            <a:off x="6649982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 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CB93E-ED20-485C-934E-EE0D2187F0F9}"/>
              </a:ext>
            </a:extLst>
          </p:cNvPr>
          <p:cNvSpPr txBox="1"/>
          <p:nvPr/>
        </p:nvSpPr>
        <p:spPr>
          <a:xfrm>
            <a:off x="6630430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A94741B9-6F43-44E6-AEB3-B2A917C3F094}"/>
              </a:ext>
            </a:extLst>
          </p:cNvPr>
          <p:cNvGrpSpPr/>
          <p:nvPr/>
        </p:nvGrpSpPr>
        <p:grpSpPr>
          <a:xfrm>
            <a:off x="1267264" y="2693634"/>
            <a:ext cx="4182246" cy="2648855"/>
            <a:chOff x="1557824" y="2679645"/>
            <a:chExt cx="4182246" cy="2648855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AA05E83F-7880-4D32-BE48-5E1E44E69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620708"/>
                </p:ext>
              </p:extLst>
            </p:nvPr>
          </p:nvGraphicFramePr>
          <p:xfrm>
            <a:off x="155782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3B465E-A207-485E-9E49-8A1B173CE73B}"/>
                </a:ext>
              </a:extLst>
            </p:cNvPr>
            <p:cNvSpPr/>
            <p:nvPr/>
          </p:nvSpPr>
          <p:spPr>
            <a:xfrm>
              <a:off x="200247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6CA2D3-8FE5-430C-BF4C-2D991D34A41D}"/>
                </a:ext>
              </a:extLst>
            </p:cNvPr>
            <p:cNvSpPr txBox="1"/>
            <p:nvPr/>
          </p:nvSpPr>
          <p:spPr>
            <a:xfrm>
              <a:off x="200247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733157-286D-45AA-BAEF-4E5C475DBEC2}"/>
                </a:ext>
              </a:extLst>
            </p:cNvPr>
            <p:cNvSpPr/>
            <p:nvPr/>
          </p:nvSpPr>
          <p:spPr>
            <a:xfrm>
              <a:off x="4020370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B4362A-AB62-464E-A9DE-C52ED1C13D05}"/>
                </a:ext>
              </a:extLst>
            </p:cNvPr>
            <p:cNvSpPr txBox="1"/>
            <p:nvPr/>
          </p:nvSpPr>
          <p:spPr>
            <a:xfrm>
              <a:off x="4020370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3" name="Chart 1">
              <a:extLst>
                <a:ext uri="{FF2B5EF4-FFF2-40B4-BE49-F238E27FC236}">
                  <a16:creationId xmlns:a16="http://schemas.microsoft.com/office/drawing/2014/main" id="{5FAAF5C3-FAEE-441D-A91E-CFA915BA00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1589726"/>
                </p:ext>
              </p:extLst>
            </p:nvPr>
          </p:nvGraphicFramePr>
          <p:xfrm>
            <a:off x="3579830" y="2692711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4" name="그룹 44">
            <a:extLst>
              <a:ext uri="{FF2B5EF4-FFF2-40B4-BE49-F238E27FC236}">
                <a16:creationId xmlns:a16="http://schemas.microsoft.com/office/drawing/2014/main" id="{855C2859-7B94-4983-9910-EA838917C9A8}"/>
              </a:ext>
            </a:extLst>
          </p:cNvPr>
          <p:cNvGrpSpPr/>
          <p:nvPr/>
        </p:nvGrpSpPr>
        <p:grpSpPr>
          <a:xfrm>
            <a:off x="6685104" y="2693634"/>
            <a:ext cx="4160096" cy="2648855"/>
            <a:chOff x="6514188" y="2679645"/>
            <a:chExt cx="4160096" cy="26488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A22C62-A444-4ECF-9B86-48CAD98CF6BB}"/>
                </a:ext>
              </a:extLst>
            </p:cNvPr>
            <p:cNvSpPr/>
            <p:nvPr/>
          </p:nvSpPr>
          <p:spPr>
            <a:xfrm>
              <a:off x="6971026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34F449-B557-438E-9B65-0328E811E890}"/>
                </a:ext>
              </a:extLst>
            </p:cNvPr>
            <p:cNvSpPr txBox="1"/>
            <p:nvPr/>
          </p:nvSpPr>
          <p:spPr>
            <a:xfrm>
              <a:off x="6971026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E78B1C-52A3-4034-850E-0B149E1D502E}"/>
                </a:ext>
              </a:extLst>
            </p:cNvPr>
            <p:cNvSpPr/>
            <p:nvPr/>
          </p:nvSpPr>
          <p:spPr>
            <a:xfrm>
              <a:off x="895501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C6B11D-4703-4D7E-B8C3-EF735CF11243}"/>
                </a:ext>
              </a:extLst>
            </p:cNvPr>
            <p:cNvSpPr txBox="1"/>
            <p:nvPr/>
          </p:nvSpPr>
          <p:spPr>
            <a:xfrm>
              <a:off x="895501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9" name="Chart 1">
              <a:extLst>
                <a:ext uri="{FF2B5EF4-FFF2-40B4-BE49-F238E27FC236}">
                  <a16:creationId xmlns:a16="http://schemas.microsoft.com/office/drawing/2014/main" id="{D9C62CDD-DFC7-43E4-B682-7452B0B6D7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9369190"/>
                </p:ext>
              </p:extLst>
            </p:nvPr>
          </p:nvGraphicFramePr>
          <p:xfrm>
            <a:off x="6514188" y="2698443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0" name="Chart 1">
              <a:extLst>
                <a:ext uri="{FF2B5EF4-FFF2-40B4-BE49-F238E27FC236}">
                  <a16:creationId xmlns:a16="http://schemas.microsoft.com/office/drawing/2014/main" id="{D42C0C47-7BD7-4DC4-8E36-2AA1FAC112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225012"/>
                </p:ext>
              </p:extLst>
            </p:nvPr>
          </p:nvGraphicFramePr>
          <p:xfrm>
            <a:off x="851404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561947" y="4335298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95E7ED-F44D-446D-9C92-17773EFF965B}"/>
              </a:ext>
            </a:extLst>
          </p:cNvPr>
          <p:cNvGrpSpPr/>
          <p:nvPr/>
        </p:nvGrpSpPr>
        <p:grpSpPr>
          <a:xfrm>
            <a:off x="4171838" y="1016402"/>
            <a:ext cx="5619861" cy="5009861"/>
            <a:chOff x="4719603" y="1353970"/>
            <a:chExt cx="3425130" cy="50098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5B1322F-53AF-4266-AD09-1F9FCDB5398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74793B1-F720-4F13-A607-E516824A8C0D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D8010D-8A6A-4380-9683-5850898ADF15}"/>
                  </a:ext>
                </a:extLst>
              </p:cNvPr>
              <p:cNvSpPr txBox="1"/>
              <p:nvPr/>
            </p:nvSpPr>
            <p:spPr>
              <a:xfrm>
                <a:off x="4723947" y="1353970"/>
                <a:ext cx="352535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D889A-A806-4F6F-AB10-1F2E7F9F392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C3082-E18A-43B0-AEEB-23E85DCF14F6}"/>
              </a:ext>
            </a:extLst>
          </p:cNvPr>
          <p:cNvSpPr/>
          <p:nvPr/>
        </p:nvSpPr>
        <p:spPr>
          <a:xfrm>
            <a:off x="0" y="209550"/>
            <a:ext cx="12192000" cy="64389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17941C-78CC-42E4-B3FF-52AFE2013F4A}"/>
              </a:ext>
            </a:extLst>
          </p:cNvPr>
          <p:cNvSpPr txBox="1">
            <a:spLocks/>
          </p:cNvSpPr>
          <p:nvPr/>
        </p:nvSpPr>
        <p:spPr>
          <a:xfrm>
            <a:off x="487571" y="992501"/>
            <a:ext cx="2783167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0F9F-7A8C-40D8-8B18-379BFE2DB62C}"/>
              </a:ext>
            </a:extLst>
          </p:cNvPr>
          <p:cNvGrpSpPr/>
          <p:nvPr/>
        </p:nvGrpSpPr>
        <p:grpSpPr>
          <a:xfrm>
            <a:off x="487571" y="3001309"/>
            <a:ext cx="3425006" cy="2978536"/>
            <a:chOff x="487571" y="3121223"/>
            <a:chExt cx="3529701" cy="29785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291D-64F0-45E2-BECB-1FAE2730F93A}"/>
                </a:ext>
              </a:extLst>
            </p:cNvPr>
            <p:cNvSpPr/>
            <p:nvPr/>
          </p:nvSpPr>
          <p:spPr>
            <a:xfrm>
              <a:off x="487571" y="3121223"/>
              <a:ext cx="3529701" cy="30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82B77-4C30-46F3-B161-C09BA1D73ADD}"/>
                </a:ext>
              </a:extLst>
            </p:cNvPr>
            <p:cNvSpPr txBox="1"/>
            <p:nvPr/>
          </p:nvSpPr>
          <p:spPr>
            <a:xfrm>
              <a:off x="637040" y="312122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99D707-F4C2-4799-8917-F088221571B3}"/>
                </a:ext>
              </a:extLst>
            </p:cNvPr>
            <p:cNvSpPr txBox="1"/>
            <p:nvPr/>
          </p:nvSpPr>
          <p:spPr>
            <a:xfrm>
              <a:off x="491788" y="3606769"/>
              <a:ext cx="352548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2F8DA-D62F-4E99-B1CA-1C85626BE834}"/>
              </a:ext>
            </a:extLst>
          </p:cNvPr>
          <p:cNvGrpSpPr/>
          <p:nvPr/>
        </p:nvGrpSpPr>
        <p:grpSpPr>
          <a:xfrm>
            <a:off x="4381389" y="1154649"/>
            <a:ext cx="3425130" cy="4825196"/>
            <a:chOff x="4719603" y="1353970"/>
            <a:chExt cx="3425130" cy="48251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2DB8F2-766F-4456-B099-91095866E7B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04CAB2-6D9C-4841-8D0E-28A2B8ED6127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1D7107-9C50-46F1-90D9-2F8C0A87E0E3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94B00-8BD5-4E3E-8845-B9D40905550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93904C-AE0F-49AC-8734-626CB742B2CD}"/>
              </a:ext>
            </a:extLst>
          </p:cNvPr>
          <p:cNvGrpSpPr/>
          <p:nvPr/>
        </p:nvGrpSpPr>
        <p:grpSpPr>
          <a:xfrm>
            <a:off x="8275331" y="1154649"/>
            <a:ext cx="3425006" cy="4825196"/>
            <a:chOff x="8951633" y="-413283"/>
            <a:chExt cx="3529701" cy="48251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9DB045-5FD7-4A7E-837E-95ECAE8B0500}"/>
                </a:ext>
              </a:extLst>
            </p:cNvPr>
            <p:cNvSpPr/>
            <p:nvPr/>
          </p:nvSpPr>
          <p:spPr>
            <a:xfrm>
              <a:off x="8951633" y="-413283"/>
              <a:ext cx="3529701" cy="3077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5723A0-98BA-49DB-B318-BD101AD23ED4}"/>
                </a:ext>
              </a:extLst>
            </p:cNvPr>
            <p:cNvSpPr txBox="1"/>
            <p:nvPr/>
          </p:nvSpPr>
          <p:spPr>
            <a:xfrm>
              <a:off x="9101102" y="-41328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DAB8A-639F-4CAD-AC71-6728EAF61407}"/>
                </a:ext>
              </a:extLst>
            </p:cNvPr>
            <p:cNvSpPr txBox="1"/>
            <p:nvPr/>
          </p:nvSpPr>
          <p:spPr>
            <a:xfrm>
              <a:off x="8955850" y="72263"/>
              <a:ext cx="352548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603782" y="2279371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603783" y="2711419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3156124"/>
            <a:ext cx="4968254" cy="173584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3332370"/>
            <a:ext cx="4570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8"/>
            <a:ext cx="394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EC2B-5E56-4A80-A455-9703D5892FC6}"/>
              </a:ext>
            </a:extLst>
          </p:cNvPr>
          <p:cNvSpPr txBox="1"/>
          <p:nvPr/>
        </p:nvSpPr>
        <p:spPr>
          <a:xfrm>
            <a:off x="6970378" y="5094904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3F271-BCD7-432A-A315-FEC9EFF9FA52}"/>
              </a:ext>
            </a:extLst>
          </p:cNvPr>
          <p:cNvSpPr txBox="1"/>
          <p:nvPr/>
        </p:nvSpPr>
        <p:spPr>
          <a:xfrm>
            <a:off x="9801409" y="5097620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1D02A3ED-7CDD-4BAF-9704-EC7734DD3987}"/>
              </a:ext>
            </a:extLst>
          </p:cNvPr>
          <p:cNvSpPr/>
          <p:nvPr/>
        </p:nvSpPr>
        <p:spPr>
          <a:xfrm>
            <a:off x="9455941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8A8226D3-DDD7-47C9-B0E6-3FA2FFE01C30}"/>
              </a:ext>
            </a:extLst>
          </p:cNvPr>
          <p:cNvSpPr/>
          <p:nvPr/>
        </p:nvSpPr>
        <p:spPr>
          <a:xfrm>
            <a:off x="6658903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2FDCB-70CD-4F8C-ADD9-1D5451B3381E}"/>
              </a:ext>
            </a:extLst>
          </p:cNvPr>
          <p:cNvSpPr txBox="1"/>
          <p:nvPr/>
        </p:nvSpPr>
        <p:spPr>
          <a:xfrm>
            <a:off x="6573055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55435-9DA7-4EF7-AB1E-F858DC6F74A2}"/>
              </a:ext>
            </a:extLst>
          </p:cNvPr>
          <p:cNvSpPr txBox="1"/>
          <p:nvPr/>
        </p:nvSpPr>
        <p:spPr>
          <a:xfrm>
            <a:off x="9399619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F0F711-4DD7-4A8A-96D3-0A5D31FE16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5832876" y="2941330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9" name="AutoShape 92">
            <a:extLst>
              <a:ext uri="{FF2B5EF4-FFF2-40B4-BE49-F238E27FC236}">
                <a16:creationId xmlns:a16="http://schemas.microsoft.com/office/drawing/2014/main" id="{77243693-0A5C-40B1-9F47-BE20F4C099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4791" y="3802719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0" name="AutoShape 92">
            <a:extLst>
              <a:ext uri="{FF2B5EF4-FFF2-40B4-BE49-F238E27FC236}">
                <a16:creationId xmlns:a16="http://schemas.microsoft.com/office/drawing/2014/main" id="{665FC50B-085C-4E0E-BF97-E8728A1A4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06673" y="3802719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40264DBA-E924-414A-94A1-515BDA5F93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12614" y="3802657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AutoShape 92">
            <a:extLst>
              <a:ext uri="{FF2B5EF4-FFF2-40B4-BE49-F238E27FC236}">
                <a16:creationId xmlns:a16="http://schemas.microsoft.com/office/drawing/2014/main" id="{177F13E1-3C21-4DBE-8DFC-B00D0F129D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00732" y="3802657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082D5-F48D-4A64-B32F-8A77513AB951}"/>
              </a:ext>
            </a:extLst>
          </p:cNvPr>
          <p:cNvSpPr txBox="1"/>
          <p:nvPr/>
        </p:nvSpPr>
        <p:spPr>
          <a:xfrm>
            <a:off x="5832875" y="5223874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4" name="Trapezoid 10">
            <a:extLst>
              <a:ext uri="{FF2B5EF4-FFF2-40B4-BE49-F238E27FC236}">
                <a16:creationId xmlns:a16="http://schemas.microsoft.com/office/drawing/2014/main" id="{600A41D9-F6E8-411E-A57B-735577FEB0DB}"/>
              </a:ext>
            </a:extLst>
          </p:cNvPr>
          <p:cNvSpPr/>
          <p:nvPr/>
        </p:nvSpPr>
        <p:spPr>
          <a:xfrm>
            <a:off x="7801161" y="38971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3A941426-822E-411E-8CE4-78F2E46CD16C}"/>
              </a:ext>
            </a:extLst>
          </p:cNvPr>
          <p:cNvSpPr/>
          <p:nvPr/>
        </p:nvSpPr>
        <p:spPr>
          <a:xfrm>
            <a:off x="10847397" y="3859701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C96CAF40-B525-4057-8095-37E0B9C1272D}"/>
              </a:ext>
            </a:extLst>
          </p:cNvPr>
          <p:cNvSpPr>
            <a:spLocks noChangeAspect="1"/>
          </p:cNvSpPr>
          <p:nvPr/>
        </p:nvSpPr>
        <p:spPr>
          <a:xfrm>
            <a:off x="6319840" y="38774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D25FCA5-270F-469D-9D40-C1E9F056E472}"/>
              </a:ext>
            </a:extLst>
          </p:cNvPr>
          <p:cNvSpPr>
            <a:spLocks/>
          </p:cNvSpPr>
          <p:nvPr/>
        </p:nvSpPr>
        <p:spPr>
          <a:xfrm>
            <a:off x="9322741" y="39191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58328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344443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856011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103675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81516" y="1832537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549725" y="2380240"/>
            <a:ext cx="3744000" cy="1107995"/>
            <a:chOff x="7637355" y="2159174"/>
            <a:chExt cx="3744000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1107995"/>
            <a:chOff x="890962" y="2144778"/>
            <a:chExt cx="3744000" cy="1107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65335"/>
            <a:ext cx="4677286" cy="923329"/>
            <a:chOff x="4636424" y="5144267"/>
            <a:chExt cx="2918420" cy="923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7C28C1-C9F0-4A64-8C3C-1C619AF41925}"/>
              </a:ext>
            </a:extLst>
          </p:cNvPr>
          <p:cNvSpPr txBox="1"/>
          <p:nvPr/>
        </p:nvSpPr>
        <p:spPr>
          <a:xfrm>
            <a:off x="7864113" y="296119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BCC1-AAC2-4965-B26A-079D28DC3F72}"/>
              </a:ext>
            </a:extLst>
          </p:cNvPr>
          <p:cNvSpPr txBox="1"/>
          <p:nvPr/>
        </p:nvSpPr>
        <p:spPr>
          <a:xfrm>
            <a:off x="9380048" y="2037566"/>
            <a:ext cx="2230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r>
              <a:rPr lang="en-US" altLang="ko-KR" sz="1200" dirty="0"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E1BA5-03D4-4460-AFBE-C51ABB1EA8AD}"/>
              </a:ext>
            </a:extLst>
          </p:cNvPr>
          <p:cNvSpPr txBox="1"/>
          <p:nvPr/>
        </p:nvSpPr>
        <p:spPr>
          <a:xfrm>
            <a:off x="705358" y="3227547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03024-51CF-48EB-A851-FE34D901FE69}"/>
              </a:ext>
            </a:extLst>
          </p:cNvPr>
          <p:cNvSpPr txBox="1"/>
          <p:nvPr/>
        </p:nvSpPr>
        <p:spPr>
          <a:xfrm>
            <a:off x="4780001" y="5294381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E4637-92A3-4A5D-893F-78E7EC06761A}"/>
              </a:ext>
            </a:extLst>
          </p:cNvPr>
          <p:cNvSpPr txBox="1"/>
          <p:nvPr/>
        </p:nvSpPr>
        <p:spPr>
          <a:xfrm>
            <a:off x="6332360" y="3941982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BAF0-9793-4C73-AAB7-A5D915D25EC4}"/>
              </a:ext>
            </a:extLst>
          </p:cNvPr>
          <p:cNvSpPr txBox="1"/>
          <p:nvPr/>
        </p:nvSpPr>
        <p:spPr>
          <a:xfrm>
            <a:off x="455077" y="5557056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44479-4587-41A3-97B4-66EC309CAFFB}"/>
              </a:ext>
            </a:extLst>
          </p:cNvPr>
          <p:cNvSpPr txBox="1"/>
          <p:nvPr/>
        </p:nvSpPr>
        <p:spPr>
          <a:xfrm>
            <a:off x="1755048" y="463000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902BD-5636-4C23-8CEB-90E9F8262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E4DC96-D327-4B6F-94FA-67F20314F4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02B92B-35D5-4F5D-8789-53594E0F0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8242A8F-2C16-43E9-AB88-7B623CC78B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1F3C83A-EB78-4CB1-A82C-73D0DC03B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4213484" y="1676414"/>
            <a:ext cx="3833058" cy="3372304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983791" y="2419977"/>
            <a:ext cx="3846336" cy="2912456"/>
          </a:xfrm>
          <a:prstGeom prst="bentConnector3">
            <a:avLst>
              <a:gd name="adj1" fmla="val -15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210896" y="443867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8003879" y="3061981"/>
            <a:ext cx="2953064" cy="2521719"/>
          </a:xfrm>
          <a:prstGeom prst="bentConnector3">
            <a:avLst>
              <a:gd name="adj1" fmla="val 321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  <a:endCxn id="126" idx="0"/>
          </p:cNvCxnSpPr>
          <p:nvPr/>
        </p:nvCxnSpPr>
        <p:spPr>
          <a:xfrm rot="16200000" flipH="1">
            <a:off x="7516594" y="4897330"/>
            <a:ext cx="1258981" cy="545104"/>
          </a:xfrm>
          <a:prstGeom prst="bentConnector3">
            <a:avLst>
              <a:gd name="adj1" fmla="val -1080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CBDD9-7C43-45AC-8A27-48E79A24BFEF}"/>
              </a:ext>
            </a:extLst>
          </p:cNvPr>
          <p:cNvSpPr txBox="1"/>
          <p:nvPr/>
        </p:nvSpPr>
        <p:spPr>
          <a:xfrm>
            <a:off x="1642453" y="2092509"/>
            <a:ext cx="199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7166-DCF5-4910-9FDF-3CEA544FEFCB}"/>
              </a:ext>
            </a:extLst>
          </p:cNvPr>
          <p:cNvSpPr txBox="1"/>
          <p:nvPr/>
        </p:nvSpPr>
        <p:spPr>
          <a:xfrm>
            <a:off x="2091845" y="3926587"/>
            <a:ext cx="157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8568372" y="4597177"/>
            <a:ext cx="174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39BF6-D4D9-41AE-82CC-4E79A0BC78C0}"/>
              </a:ext>
            </a:extLst>
          </p:cNvPr>
          <p:cNvSpPr txBox="1"/>
          <p:nvPr/>
        </p:nvSpPr>
        <p:spPr>
          <a:xfrm>
            <a:off x="8545108" y="2929921"/>
            <a:ext cx="206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B70BB-DA72-4EFB-93D2-73F1D4DF3239}"/>
              </a:ext>
            </a:extLst>
          </p:cNvPr>
          <p:cNvSpPr txBox="1"/>
          <p:nvPr/>
        </p:nvSpPr>
        <p:spPr>
          <a:xfrm>
            <a:off x="4508023" y="5049419"/>
            <a:ext cx="317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4914</Words>
  <Application>Microsoft Office PowerPoint</Application>
  <PresentationFormat>Widescreen</PresentationFormat>
  <Paragraphs>573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 Unicode MS</vt:lpstr>
      <vt:lpstr>FZShuTi</vt:lpstr>
      <vt:lpstr>HY견명조</vt:lpstr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58</cp:revision>
  <dcterms:created xsi:type="dcterms:W3CDTF">2020-01-20T05:08:25Z</dcterms:created>
  <dcterms:modified xsi:type="dcterms:W3CDTF">2021-03-19T08:41:35Z</dcterms:modified>
</cp:coreProperties>
</file>