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521" y="2827263"/>
            <a:ext cx="4463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80520" y="1851670"/>
            <a:ext cx="4463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94" y="7408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27</cp:revision>
  <dcterms:created xsi:type="dcterms:W3CDTF">2014-04-01T16:27:38Z</dcterms:created>
  <dcterms:modified xsi:type="dcterms:W3CDTF">2021-03-19T08:49:24Z</dcterms:modified>
</cp:coreProperties>
</file>