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8BC95-1FF6-4009-B37B-4E7196C7D59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FC19E-0246-46D5-8D21-C5FBCD304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923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FC19E-0246-46D5-8D21-C5FBCD304F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54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144016"/>
            <a:ext cx="8784976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1216" y="1275606"/>
            <a:ext cx="807524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11560" y="1952277"/>
            <a:ext cx="8075240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151636"/>
            <a:ext cx="7344816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1139210"/>
            <a:ext cx="6747846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815881"/>
            <a:ext cx="6747846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3"/>
          </p:cNvPr>
          <p:cNvSpPr txBox="1"/>
          <p:nvPr/>
        </p:nvSpPr>
        <p:spPr>
          <a:xfrm>
            <a:off x="0" y="476305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4"/>
              </a:rPr>
              <a:t>https://t.me/ppt_help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888814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3257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44219"/>
            <a:ext cx="1101886" cy="53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277</Words>
  <Application>Microsoft Office PowerPoint</Application>
  <PresentationFormat>On-screen Show (16:9)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24</cp:revision>
  <dcterms:created xsi:type="dcterms:W3CDTF">2014-04-01T16:27:38Z</dcterms:created>
  <dcterms:modified xsi:type="dcterms:W3CDTF">2021-03-19T08:51:54Z</dcterms:modified>
</cp:coreProperties>
</file>