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47"/>
  </p:handoutMasterIdLst>
  <p:sldIdLst>
    <p:sldId id="317" r:id="rId4"/>
    <p:sldId id="274" r:id="rId5"/>
    <p:sldId id="271" r:id="rId6"/>
    <p:sldId id="278" r:id="rId7"/>
    <p:sldId id="277" r:id="rId8"/>
    <p:sldId id="279" r:id="rId9"/>
    <p:sldId id="281" r:id="rId10"/>
    <p:sldId id="280" r:id="rId11"/>
    <p:sldId id="282" r:id="rId12"/>
    <p:sldId id="318" r:id="rId13"/>
    <p:sldId id="284" r:id="rId14"/>
    <p:sldId id="285" r:id="rId15"/>
    <p:sldId id="286" r:id="rId16"/>
    <p:sldId id="289" r:id="rId17"/>
    <p:sldId id="319" r:id="rId18"/>
    <p:sldId id="287" r:id="rId19"/>
    <p:sldId id="290" r:id="rId20"/>
    <p:sldId id="291" r:id="rId21"/>
    <p:sldId id="292" r:id="rId22"/>
    <p:sldId id="301" r:id="rId23"/>
    <p:sldId id="358" r:id="rId24"/>
    <p:sldId id="295" r:id="rId25"/>
    <p:sldId id="283" r:id="rId26"/>
    <p:sldId id="297" r:id="rId27"/>
    <p:sldId id="298" r:id="rId28"/>
    <p:sldId id="299" r:id="rId29"/>
    <p:sldId id="300" r:id="rId30"/>
    <p:sldId id="302" r:id="rId31"/>
    <p:sldId id="296" r:id="rId32"/>
    <p:sldId id="359" r:id="rId33"/>
    <p:sldId id="304" r:id="rId34"/>
    <p:sldId id="305" r:id="rId35"/>
    <p:sldId id="360" r:id="rId36"/>
    <p:sldId id="307" r:id="rId37"/>
    <p:sldId id="308" r:id="rId38"/>
    <p:sldId id="325" r:id="rId39"/>
    <p:sldId id="310" r:id="rId40"/>
    <p:sldId id="309" r:id="rId41"/>
    <p:sldId id="311" r:id="rId42"/>
    <p:sldId id="313" r:id="rId43"/>
    <p:sldId id="315" r:id="rId44"/>
    <p:sldId id="314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2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E503D-F517-43C1-AE47-C597A99A4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82D7-2EF5-46D7-9A30-A473478FE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688-19A5-4B26-AC9A-BB17B7DE14EA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EB5A5-B323-4135-AE34-B141AA5728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5C7BC-7163-438F-A6C4-AE30F6BDFC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C756-4F09-406E-8512-DF0CE0D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5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18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C3C9FE5-AB1E-404E-9EB5-81D274A71722}"/>
              </a:ext>
            </a:extLst>
          </p:cNvPr>
          <p:cNvGrpSpPr/>
          <p:nvPr userDrawn="1"/>
        </p:nvGrpSpPr>
        <p:grpSpPr>
          <a:xfrm>
            <a:off x="9426469" y="2035643"/>
            <a:ext cx="1576801" cy="1576800"/>
            <a:chOff x="1201728" y="2038507"/>
            <a:chExt cx="1576801" cy="1576800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3961A115-70CC-45BB-98A0-A28E7D8DDCF9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E21298D3-FC3A-4D25-9A8C-EEA6B80608B2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94BB16-9568-49E9-A76B-B41333C99C28}"/>
              </a:ext>
            </a:extLst>
          </p:cNvPr>
          <p:cNvGrpSpPr/>
          <p:nvPr userDrawn="1"/>
        </p:nvGrpSpPr>
        <p:grpSpPr>
          <a:xfrm>
            <a:off x="5307598" y="2037075"/>
            <a:ext cx="1576801" cy="1576800"/>
            <a:chOff x="1201728" y="2038507"/>
            <a:chExt cx="1576801" cy="1576800"/>
          </a:xfrm>
        </p:grpSpPr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9EAAAE1F-6210-443C-B7B8-E98E8FB4A2BA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4B681E53-94D9-4E5B-BBE0-45FD7873B434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1C3C90-83A3-4219-984E-0C27B4722780}"/>
              </a:ext>
            </a:extLst>
          </p:cNvPr>
          <p:cNvGrpSpPr/>
          <p:nvPr userDrawn="1"/>
        </p:nvGrpSpPr>
        <p:grpSpPr>
          <a:xfrm>
            <a:off x="1201728" y="2038507"/>
            <a:ext cx="1576801" cy="1576800"/>
            <a:chOff x="1201728" y="2038507"/>
            <a:chExt cx="1576801" cy="1576800"/>
          </a:xfrm>
        </p:grpSpPr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8D3E9FE6-8B38-47E1-BEA9-70052ACAE703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A3D73F9-826B-4421-B93C-2444DD2AAEAF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5452AA-88DA-404B-9070-237F302CC413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892129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E5A71D8-2DE6-4888-9D28-BA9A6A477128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5004500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5C10DDF-04C5-44D7-83B8-C2946E6C368F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9116870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33FD7-78A1-4A67-82B2-A73F2B9D7930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CED0DD5-72D0-4ECD-A39F-EE1ACB34879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9A214-9DA2-47C3-BE60-018A16769CD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67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90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7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13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84DF9-D037-45BD-8FD1-FC052EA0D38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AB2CE11-41A3-4695-A4AD-933F01A3740B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69FE5-023F-4561-8BA8-426E61BDB51A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0054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7E4757-8097-45D7-8EA5-8EBA3BC2364F}"/>
              </a:ext>
            </a:extLst>
          </p:cNvPr>
          <p:cNvGrpSpPr/>
          <p:nvPr userDrawn="1"/>
        </p:nvGrpSpPr>
        <p:grpSpPr>
          <a:xfrm>
            <a:off x="3631989" y="3294209"/>
            <a:ext cx="4928023" cy="2707615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A3B8B5-DDA8-4D52-A08B-D4FCFB1EFAD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1933EC2-C4E3-4F09-9B9E-6D9229ACE3F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C54F712-4E18-4362-998E-FA1A69B6827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2E08CB-EA13-4237-B12D-09F626F146E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2F5F06-05AB-4423-AC6C-C4482C2ED1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2065C9-FDF8-4219-88B0-F40F83873FB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05894DC-55A3-44E5-AA52-6D37CFC7C4D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AB3E9F2-BB5E-4CD6-9E55-16A7DF162FD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42699D-DEF5-47FE-8F4B-F75C394A08A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B930AEF-92FB-4586-9CCC-289C31313EF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BA0D98E-596D-4B10-96EA-2F55BC31AB3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A919-5974-4276-9518-2745A1C7548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1991" y="3448211"/>
            <a:ext cx="3528018" cy="21754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101E8-381D-4D31-AD1A-8A29457825B9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AA06F9E-CDC4-4FD7-8F09-87BC24D7CC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0904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8BB6CB-4063-4E8B-9BC5-CC294ED7F89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100760"/>
          </a:xfrm>
          <a:custGeom>
            <a:avLst/>
            <a:gdLst>
              <a:gd name="connsiteX0" fmla="*/ 0 w 12191996"/>
              <a:gd name="connsiteY0" fmla="*/ 0 h 6100760"/>
              <a:gd name="connsiteX1" fmla="*/ 12191996 w 12191996"/>
              <a:gd name="connsiteY1" fmla="*/ 0 h 6100760"/>
              <a:gd name="connsiteX2" fmla="*/ 12191996 w 12191996"/>
              <a:gd name="connsiteY2" fmla="*/ 9523 h 6100760"/>
              <a:gd name="connsiteX3" fmla="*/ 6100759 w 12191996"/>
              <a:gd name="connsiteY3" fmla="*/ 6100760 h 6100760"/>
              <a:gd name="connsiteX4" fmla="*/ 0 w 12191996"/>
              <a:gd name="connsiteY4" fmla="*/ 2 h 61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100760">
                <a:moveTo>
                  <a:pt x="0" y="0"/>
                </a:moveTo>
                <a:lnTo>
                  <a:pt x="12191996" y="0"/>
                </a:lnTo>
                <a:lnTo>
                  <a:pt x="12191996" y="9523"/>
                </a:lnTo>
                <a:lnTo>
                  <a:pt x="6100759" y="610076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6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BB639B-5E7D-4134-8E11-18554BE1EBA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857999"/>
          </a:xfrm>
          <a:custGeom>
            <a:avLst/>
            <a:gdLst>
              <a:gd name="connsiteX0" fmla="*/ 12191996 w 12191996"/>
              <a:gd name="connsiteY0" fmla="*/ 0 h 6857999"/>
              <a:gd name="connsiteX1" fmla="*/ 12191996 w 12191996"/>
              <a:gd name="connsiteY1" fmla="*/ 3562458 h 6857999"/>
              <a:gd name="connsiteX2" fmla="*/ 5 w 12191996"/>
              <a:gd name="connsiteY2" fmla="*/ 6857999 h 6857999"/>
              <a:gd name="connsiteX3" fmla="*/ 0 w 12191996"/>
              <a:gd name="connsiteY3" fmla="*/ 6857999 h 6857999"/>
              <a:gd name="connsiteX4" fmla="*/ 0 w 12191996"/>
              <a:gd name="connsiteY4" fmla="*/ 329554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857999">
                <a:moveTo>
                  <a:pt x="12191996" y="0"/>
                </a:moveTo>
                <a:lnTo>
                  <a:pt x="12191996" y="3562458"/>
                </a:lnTo>
                <a:lnTo>
                  <a:pt x="5" y="6857999"/>
                </a:lnTo>
                <a:lnTo>
                  <a:pt x="0" y="6857999"/>
                </a:lnTo>
                <a:lnTo>
                  <a:pt x="0" y="3295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9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728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E3B4E-D51E-4474-BC0A-8D7DBC01EE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3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8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6" r:id="rId11"/>
    <p:sldLayoutId id="2147483678" r:id="rId12"/>
    <p:sldLayoutId id="2147483679" r:id="rId13"/>
    <p:sldLayoutId id="2147483677" r:id="rId14"/>
    <p:sldLayoutId id="2147483680" r:id="rId15"/>
    <p:sldLayoutId id="214748368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6F23F-61BC-4438-B906-C10C8232AA27}"/>
              </a:ext>
            </a:extLst>
          </p:cNvPr>
          <p:cNvSpPr/>
          <p:nvPr/>
        </p:nvSpPr>
        <p:spPr>
          <a:xfrm>
            <a:off x="0" y="4849267"/>
            <a:ext cx="12192000" cy="15437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64038CDC-BED9-4EF8-BAE6-309E096D292D}"/>
              </a:ext>
            </a:extLst>
          </p:cNvPr>
          <p:cNvSpPr txBox="1"/>
          <p:nvPr/>
        </p:nvSpPr>
        <p:spPr>
          <a:xfrm>
            <a:off x="0" y="6507424"/>
            <a:ext cx="1219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13EA5-5B9E-4F05-A8F0-4531AB5BD20D}"/>
              </a:ext>
            </a:extLst>
          </p:cNvPr>
          <p:cNvSpPr txBox="1"/>
          <p:nvPr/>
        </p:nvSpPr>
        <p:spPr>
          <a:xfrm>
            <a:off x="0" y="49563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14428-39F5-41EC-B1F4-8347B77A8C8E}"/>
              </a:ext>
            </a:extLst>
          </p:cNvPr>
          <p:cNvSpPr txBox="1"/>
          <p:nvPr/>
        </p:nvSpPr>
        <p:spPr>
          <a:xfrm>
            <a:off x="142" y="583591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" y="33433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42C6A1-0059-4646-8579-E9BA7EEAA70E}"/>
              </a:ext>
            </a:extLst>
          </p:cNvPr>
          <p:cNvGrpSpPr/>
          <p:nvPr/>
        </p:nvGrpSpPr>
        <p:grpSpPr>
          <a:xfrm rot="20292490" flipH="1">
            <a:off x="3271474" y="1461207"/>
            <a:ext cx="815779" cy="4805742"/>
            <a:chOff x="6012160" y="2713784"/>
            <a:chExt cx="713285" cy="42019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0C0060-0C2D-436D-86D3-274B3FE7CEEF}"/>
                </a:ext>
              </a:extLst>
            </p:cNvPr>
            <p:cNvGrpSpPr/>
            <p:nvPr/>
          </p:nvGrpSpPr>
          <p:grpSpPr>
            <a:xfrm>
              <a:off x="6012160" y="6136594"/>
              <a:ext cx="713025" cy="779141"/>
              <a:chOff x="2195736" y="5121188"/>
              <a:chExt cx="901189" cy="90010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797240B0-C7E0-4F15-A2DF-384933226DC3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412A05-C5F7-4ECA-8C4A-723B3D41F0EC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E79132E-D36C-4F5B-97DB-5407FF16B550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4C7BD328-DA08-417B-BA76-97F95648A7CB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E7F73AD2-15C4-45C5-A55A-F9EEDC3EB7E5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469C31-18C6-4290-A8DD-FA18A2400B60}"/>
                </a:ext>
              </a:extLst>
            </p:cNvPr>
            <p:cNvGrpSpPr/>
            <p:nvPr/>
          </p:nvGrpSpPr>
          <p:grpSpPr>
            <a:xfrm>
              <a:off x="6012160" y="2852936"/>
              <a:ext cx="713025" cy="3354284"/>
              <a:chOff x="6012160" y="2852936"/>
              <a:chExt cx="713025" cy="33542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2CEB675-4E4F-46E0-BCEB-8F1FA1E4184E}"/>
                  </a:ext>
                </a:extLst>
              </p:cNvPr>
              <p:cNvGrpSpPr/>
              <p:nvPr/>
            </p:nvGrpSpPr>
            <p:grpSpPr>
              <a:xfrm>
                <a:off x="6012160" y="5085257"/>
                <a:ext cx="713025" cy="1121963"/>
                <a:chOff x="6012160" y="5085257"/>
                <a:chExt cx="713025" cy="1121963"/>
              </a:xfrm>
            </p:grpSpPr>
            <p:sp>
              <p:nvSpPr>
                <p:cNvPr id="17" name="Rectangle 2">
                  <a:extLst>
                    <a:ext uri="{FF2B5EF4-FFF2-40B4-BE49-F238E27FC236}">
                      <a16:creationId xmlns:a16="http://schemas.microsoft.com/office/drawing/2014/main" id="{29B78604-17B2-4636-9C83-C40BD141E072}"/>
                    </a:ext>
                  </a:extLst>
                </p:cNvPr>
                <p:cNvSpPr/>
                <p:nvPr/>
              </p:nvSpPr>
              <p:spPr>
                <a:xfrm>
                  <a:off x="6012160" y="5085257"/>
                  <a:ext cx="237600" cy="112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8" name="Rectangle 2">
                  <a:extLst>
                    <a:ext uri="{FF2B5EF4-FFF2-40B4-BE49-F238E27FC236}">
                      <a16:creationId xmlns:a16="http://schemas.microsoft.com/office/drawing/2014/main" id="{8872AB41-B169-4932-A803-AAEC59E83E26}"/>
                    </a:ext>
                  </a:extLst>
                </p:cNvPr>
                <p:cNvSpPr/>
                <p:nvPr/>
              </p:nvSpPr>
              <p:spPr>
                <a:xfrm>
                  <a:off x="6249872" y="5085257"/>
                  <a:ext cx="237600" cy="112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9" name="Rectangle 2">
                  <a:extLst>
                    <a:ext uri="{FF2B5EF4-FFF2-40B4-BE49-F238E27FC236}">
                      <a16:creationId xmlns:a16="http://schemas.microsoft.com/office/drawing/2014/main" id="{269C03B4-E11D-4658-B9D7-EEC073C67A07}"/>
                    </a:ext>
                  </a:extLst>
                </p:cNvPr>
                <p:cNvSpPr/>
                <p:nvPr/>
              </p:nvSpPr>
              <p:spPr>
                <a:xfrm>
                  <a:off x="6487585" y="5085257"/>
                  <a:ext cx="237600" cy="112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04B2E5D-75C6-402A-A324-ECD695BCDB93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13025" cy="2232322"/>
                <a:chOff x="6012160" y="2852936"/>
                <a:chExt cx="713025" cy="223232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4AB9C9A-507D-45B2-88C3-20F123D2C579}"/>
                    </a:ext>
                  </a:extLst>
                </p:cNvPr>
                <p:cNvSpPr/>
                <p:nvPr/>
              </p:nvSpPr>
              <p:spPr>
                <a:xfrm>
                  <a:off x="6487585" y="2852936"/>
                  <a:ext cx="237600" cy="22323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CD4DEA6-AD37-4243-BAFF-2CB79D6CAFAA}"/>
                    </a:ext>
                  </a:extLst>
                </p:cNvPr>
                <p:cNvSpPr/>
                <p:nvPr/>
              </p:nvSpPr>
              <p:spPr>
                <a:xfrm>
                  <a:off x="6250133" y="2852936"/>
                  <a:ext cx="237600" cy="22323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61C6F44-CC89-4E56-8317-541797114506}"/>
                    </a:ext>
                  </a:extLst>
                </p:cNvPr>
                <p:cNvSpPr/>
                <p:nvPr/>
              </p:nvSpPr>
              <p:spPr>
                <a:xfrm>
                  <a:off x="6012160" y="2852936"/>
                  <a:ext cx="237600" cy="223232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10" name="Hexagon 1">
              <a:extLst>
                <a:ext uri="{FF2B5EF4-FFF2-40B4-BE49-F238E27FC236}">
                  <a16:creationId xmlns:a16="http://schemas.microsoft.com/office/drawing/2014/main" id="{42DB8DD6-C329-4FDE-B5BB-15A339CE0542}"/>
                </a:ext>
              </a:extLst>
            </p:cNvPr>
            <p:cNvSpPr/>
            <p:nvPr/>
          </p:nvSpPr>
          <p:spPr>
            <a:xfrm rot="10800000" flipH="1" flipV="1">
              <a:off x="6012421" y="2713784"/>
              <a:ext cx="713024" cy="278304"/>
            </a:xfrm>
            <a:custGeom>
              <a:avLst/>
              <a:gdLst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138846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78928 w 713024"/>
                <a:gd name="connsiteY2" fmla="*/ 7144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86072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024" h="555383">
                  <a:moveTo>
                    <a:pt x="0" y="277692"/>
                  </a:moveTo>
                  <a:lnTo>
                    <a:pt x="217427" y="0"/>
                  </a:lnTo>
                  <a:lnTo>
                    <a:pt x="486072" y="0"/>
                  </a:lnTo>
                  <a:lnTo>
                    <a:pt x="713024" y="277692"/>
                  </a:lnTo>
                  <a:lnTo>
                    <a:pt x="490834" y="553001"/>
                  </a:lnTo>
                  <a:lnTo>
                    <a:pt x="231715" y="555383"/>
                  </a:lnTo>
                  <a:lnTo>
                    <a:pt x="0" y="277692"/>
                  </a:lnTo>
                  <a:close/>
                </a:path>
              </a:pathLst>
            </a:custGeom>
            <a:blipFill dpi="0" rotWithShape="1">
              <a:blip r:embed="rId2"/>
              <a:srcRect/>
              <a:tile tx="0" ty="0" sx="1000" sy="9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892601-B56C-4990-A187-6AA3F5C792C6}"/>
                </a:ext>
              </a:extLst>
            </p:cNvPr>
            <p:cNvSpPr/>
            <p:nvPr/>
          </p:nvSpPr>
          <p:spPr>
            <a:xfrm>
              <a:off x="6270232" y="2798936"/>
              <a:ext cx="197403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5C5FD-C5E0-4108-8029-E8AAD6F48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Freeform 55">
            <a:extLst>
              <a:ext uri="{FF2B5EF4-FFF2-40B4-BE49-F238E27FC236}">
                <a16:creationId xmlns:a16="http://schemas.microsoft.com/office/drawing/2014/main" id="{2B63E036-E51A-464D-A8FA-01AE2E9C58A0}"/>
              </a:ext>
            </a:extLst>
          </p:cNvPr>
          <p:cNvSpPr/>
          <p:nvPr/>
        </p:nvSpPr>
        <p:spPr>
          <a:xfrm>
            <a:off x="4535231" y="6070606"/>
            <a:ext cx="2595307" cy="41862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4638777"/>
              <a:gd name="connsiteY0" fmla="*/ 0 h 838698"/>
              <a:gd name="connsiteX1" fmla="*/ 0 w 4638777"/>
              <a:gd name="connsiteY1" fmla="*/ 0 h 838698"/>
              <a:gd name="connsiteX2" fmla="*/ 323850 w 4638777"/>
              <a:gd name="connsiteY2" fmla="*/ 57150 h 838698"/>
              <a:gd name="connsiteX3" fmla="*/ 238125 w 4638777"/>
              <a:gd name="connsiteY3" fmla="*/ 352425 h 838698"/>
              <a:gd name="connsiteX4" fmla="*/ 971550 w 4638777"/>
              <a:gd name="connsiteY4" fmla="*/ 257175 h 838698"/>
              <a:gd name="connsiteX5" fmla="*/ 704684 w 4638777"/>
              <a:gd name="connsiteY5" fmla="*/ 629478 h 838698"/>
              <a:gd name="connsiteX6" fmla="*/ 2524125 w 4638777"/>
              <a:gd name="connsiteY6" fmla="*/ 495300 h 838698"/>
              <a:gd name="connsiteX7" fmla="*/ 2190750 w 4638777"/>
              <a:gd name="connsiteY7" fmla="*/ 838200 h 838698"/>
              <a:gd name="connsiteX8" fmla="*/ 4638777 w 4638777"/>
              <a:gd name="connsiteY8" fmla="*/ 655550 h 838698"/>
              <a:gd name="connsiteX0" fmla="*/ 0 w 4519249"/>
              <a:gd name="connsiteY0" fmla="*/ 0 h 838698"/>
              <a:gd name="connsiteX1" fmla="*/ 0 w 4519249"/>
              <a:gd name="connsiteY1" fmla="*/ 0 h 838698"/>
              <a:gd name="connsiteX2" fmla="*/ 323850 w 4519249"/>
              <a:gd name="connsiteY2" fmla="*/ 57150 h 838698"/>
              <a:gd name="connsiteX3" fmla="*/ 238125 w 4519249"/>
              <a:gd name="connsiteY3" fmla="*/ 352425 h 838698"/>
              <a:gd name="connsiteX4" fmla="*/ 971550 w 4519249"/>
              <a:gd name="connsiteY4" fmla="*/ 257175 h 838698"/>
              <a:gd name="connsiteX5" fmla="*/ 704684 w 4519249"/>
              <a:gd name="connsiteY5" fmla="*/ 629478 h 838698"/>
              <a:gd name="connsiteX6" fmla="*/ 2524125 w 4519249"/>
              <a:gd name="connsiteY6" fmla="*/ 495300 h 838698"/>
              <a:gd name="connsiteX7" fmla="*/ 2190750 w 4519249"/>
              <a:gd name="connsiteY7" fmla="*/ 838200 h 838698"/>
              <a:gd name="connsiteX8" fmla="*/ 4519249 w 4519249"/>
              <a:gd name="connsiteY8" fmla="*/ 655550 h 838698"/>
              <a:gd name="connsiteX0" fmla="*/ 0 w 4071019"/>
              <a:gd name="connsiteY0" fmla="*/ 0 h 838698"/>
              <a:gd name="connsiteX1" fmla="*/ 0 w 4071019"/>
              <a:gd name="connsiteY1" fmla="*/ 0 h 838698"/>
              <a:gd name="connsiteX2" fmla="*/ 323850 w 4071019"/>
              <a:gd name="connsiteY2" fmla="*/ 57150 h 838698"/>
              <a:gd name="connsiteX3" fmla="*/ 238125 w 4071019"/>
              <a:gd name="connsiteY3" fmla="*/ 352425 h 838698"/>
              <a:gd name="connsiteX4" fmla="*/ 971550 w 4071019"/>
              <a:gd name="connsiteY4" fmla="*/ 257175 h 838698"/>
              <a:gd name="connsiteX5" fmla="*/ 704684 w 4071019"/>
              <a:gd name="connsiteY5" fmla="*/ 629478 h 838698"/>
              <a:gd name="connsiteX6" fmla="*/ 2524125 w 4071019"/>
              <a:gd name="connsiteY6" fmla="*/ 495300 h 838698"/>
              <a:gd name="connsiteX7" fmla="*/ 2190750 w 4071019"/>
              <a:gd name="connsiteY7" fmla="*/ 838200 h 838698"/>
              <a:gd name="connsiteX8" fmla="*/ 4071019 w 4071019"/>
              <a:gd name="connsiteY8" fmla="*/ 693716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1019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lnTo>
                  <a:pt x="4071019" y="693716"/>
                </a:lnTo>
              </a:path>
            </a:pathLst>
          </a:cu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26" name="Graphic 3">
            <a:extLst>
              <a:ext uri="{FF2B5EF4-FFF2-40B4-BE49-F238E27FC236}">
                <a16:creationId xmlns:a16="http://schemas.microsoft.com/office/drawing/2014/main" id="{F2A41AFB-2AC5-42C0-8626-0B24B936D1CD}"/>
              </a:ext>
            </a:extLst>
          </p:cNvPr>
          <p:cNvGrpSpPr/>
          <p:nvPr/>
        </p:nvGrpSpPr>
        <p:grpSpPr>
          <a:xfrm>
            <a:off x="1190625" y="1612079"/>
            <a:ext cx="2482017" cy="4905631"/>
            <a:chOff x="1424872" y="2075061"/>
            <a:chExt cx="2247770" cy="444264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2426F2-BF5B-46A3-9D31-8BFBE63977D6}"/>
                </a:ext>
              </a:extLst>
            </p:cNvPr>
            <p:cNvSpPr/>
            <p:nvPr/>
          </p:nvSpPr>
          <p:spPr>
            <a:xfrm>
              <a:off x="2366310" y="2793553"/>
              <a:ext cx="1306332" cy="420493"/>
            </a:xfrm>
            <a:custGeom>
              <a:avLst/>
              <a:gdLst>
                <a:gd name="connsiteX0" fmla="*/ 61 w 1306331"/>
                <a:gd name="connsiteY0" fmla="*/ 421324 h 420493"/>
                <a:gd name="connsiteX1" fmla="*/ 930752 w 1306331"/>
                <a:gd name="connsiteY1" fmla="*/ 326012 h 420493"/>
                <a:gd name="connsiteX2" fmla="*/ 1151651 w 1306331"/>
                <a:gd name="connsiteY2" fmla="*/ 279478 h 420493"/>
                <a:gd name="connsiteX3" fmla="*/ 1245842 w 1306331"/>
                <a:gd name="connsiteY3" fmla="*/ 232382 h 420493"/>
                <a:gd name="connsiteX4" fmla="*/ 1257055 w 1306331"/>
                <a:gd name="connsiteY4" fmla="*/ 222851 h 420493"/>
                <a:gd name="connsiteX5" fmla="*/ 1257055 w 1306331"/>
                <a:gd name="connsiteY5" fmla="*/ 222851 h 420493"/>
                <a:gd name="connsiteX6" fmla="*/ 1290694 w 1306331"/>
                <a:gd name="connsiteY6" fmla="*/ 182484 h 420493"/>
                <a:gd name="connsiteX7" fmla="*/ 1289573 w 1306331"/>
                <a:gd name="connsiteY7" fmla="*/ 155572 h 420493"/>
                <a:gd name="connsiteX8" fmla="*/ 1308075 w 1306331"/>
                <a:gd name="connsiteY8" fmla="*/ 122494 h 420493"/>
                <a:gd name="connsiteX9" fmla="*/ 1297422 w 1306331"/>
                <a:gd name="connsiteY9" fmla="*/ 100628 h 420493"/>
                <a:gd name="connsiteX10" fmla="*/ 1305832 w 1306331"/>
                <a:gd name="connsiteY10" fmla="*/ 78202 h 420493"/>
                <a:gd name="connsiteX11" fmla="*/ 1295180 w 1306331"/>
                <a:gd name="connsiteY11" fmla="*/ 52972 h 420493"/>
                <a:gd name="connsiteX12" fmla="*/ 1276678 w 1306331"/>
                <a:gd name="connsiteY12" fmla="*/ 25500 h 420493"/>
                <a:gd name="connsiteX13" fmla="*/ 1228461 w 1306331"/>
                <a:gd name="connsiteY13" fmla="*/ 16529 h 420493"/>
                <a:gd name="connsiteX14" fmla="*/ 1169592 w 1306331"/>
                <a:gd name="connsiteY14" fmla="*/ 72034 h 420493"/>
                <a:gd name="connsiteX15" fmla="*/ 1142681 w 1306331"/>
                <a:gd name="connsiteY15" fmla="*/ 84369 h 420493"/>
                <a:gd name="connsiteX16" fmla="*/ 1162304 w 1306331"/>
                <a:gd name="connsiteY16" fmla="*/ 58579 h 420493"/>
                <a:gd name="connsiteX17" fmla="*/ 1184730 w 1306331"/>
                <a:gd name="connsiteY17" fmla="*/ 27182 h 420493"/>
                <a:gd name="connsiteX18" fmla="*/ 1191458 w 1306331"/>
                <a:gd name="connsiteY18" fmla="*/ 3634 h 420493"/>
                <a:gd name="connsiteX19" fmla="*/ 1166228 w 1306331"/>
                <a:gd name="connsiteY19" fmla="*/ 6438 h 420493"/>
                <a:gd name="connsiteX20" fmla="*/ 1063067 w 1306331"/>
                <a:gd name="connsiteY20" fmla="*/ 68110 h 420493"/>
                <a:gd name="connsiteX21" fmla="*/ 969998 w 1306331"/>
                <a:gd name="connsiteY21" fmla="*/ 158936 h 420493"/>
                <a:gd name="connsiteX22" fmla="*/ 888142 w 1306331"/>
                <a:gd name="connsiteY22" fmla="*/ 192576 h 420493"/>
                <a:gd name="connsiteX23" fmla="*/ 704247 w 1306331"/>
                <a:gd name="connsiteY23" fmla="*/ 181923 h 420493"/>
                <a:gd name="connsiteX24" fmla="*/ 483348 w 1306331"/>
                <a:gd name="connsiteY24" fmla="*/ 175195 h 420493"/>
                <a:gd name="connsiteX25" fmla="*/ 377383 w 1306331"/>
                <a:gd name="connsiteY25" fmla="*/ 197061 h 420493"/>
                <a:gd name="connsiteX26" fmla="*/ 196291 w 1306331"/>
                <a:gd name="connsiteY26" fmla="*/ 207713 h 420493"/>
                <a:gd name="connsiteX27" fmla="*/ 88084 w 1306331"/>
                <a:gd name="connsiteY27" fmla="*/ 187530 h 420493"/>
                <a:gd name="connsiteX28" fmla="*/ 30897 w 1306331"/>
                <a:gd name="connsiteY28" fmla="*/ 181363 h 420493"/>
                <a:gd name="connsiteX29" fmla="*/ 61 w 1306331"/>
                <a:gd name="connsiteY29" fmla="*/ 421324 h 420493"/>
                <a:gd name="connsiteX30" fmla="*/ 61 w 1306331"/>
                <a:gd name="connsiteY30" fmla="*/ 421324 h 4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06331" h="420493">
                  <a:moveTo>
                    <a:pt x="61" y="421324"/>
                  </a:moveTo>
                  <a:cubicBezTo>
                    <a:pt x="35943" y="420763"/>
                    <a:pt x="910569" y="331619"/>
                    <a:pt x="930752" y="326012"/>
                  </a:cubicBezTo>
                  <a:cubicBezTo>
                    <a:pt x="939723" y="324330"/>
                    <a:pt x="1120254" y="287327"/>
                    <a:pt x="1151651" y="279478"/>
                  </a:cubicBezTo>
                  <a:cubicBezTo>
                    <a:pt x="1157258" y="278356"/>
                    <a:pt x="1244720" y="237428"/>
                    <a:pt x="1245842" y="232382"/>
                  </a:cubicBezTo>
                  <a:cubicBezTo>
                    <a:pt x="1246402" y="232382"/>
                    <a:pt x="1255934" y="226776"/>
                    <a:pt x="1257055" y="222851"/>
                  </a:cubicBezTo>
                  <a:lnTo>
                    <a:pt x="1257055" y="222851"/>
                  </a:lnTo>
                  <a:cubicBezTo>
                    <a:pt x="1269389" y="213320"/>
                    <a:pt x="1289573" y="198182"/>
                    <a:pt x="1290694" y="182484"/>
                  </a:cubicBezTo>
                  <a:cubicBezTo>
                    <a:pt x="1294619" y="172392"/>
                    <a:pt x="1286209" y="165104"/>
                    <a:pt x="1289573" y="155572"/>
                  </a:cubicBezTo>
                  <a:cubicBezTo>
                    <a:pt x="1294619" y="146041"/>
                    <a:pt x="1309196" y="133707"/>
                    <a:pt x="1308075" y="122494"/>
                  </a:cubicBezTo>
                  <a:cubicBezTo>
                    <a:pt x="1306393" y="114644"/>
                    <a:pt x="1300786" y="108477"/>
                    <a:pt x="1297422" y="100628"/>
                  </a:cubicBezTo>
                  <a:cubicBezTo>
                    <a:pt x="1300225" y="96143"/>
                    <a:pt x="1303029" y="82687"/>
                    <a:pt x="1305832" y="78202"/>
                  </a:cubicBezTo>
                  <a:cubicBezTo>
                    <a:pt x="1305271" y="70352"/>
                    <a:pt x="1296301" y="60821"/>
                    <a:pt x="1295180" y="52972"/>
                  </a:cubicBezTo>
                  <a:cubicBezTo>
                    <a:pt x="1294058" y="42320"/>
                    <a:pt x="1282285" y="35592"/>
                    <a:pt x="1276678" y="25500"/>
                  </a:cubicBezTo>
                  <a:cubicBezTo>
                    <a:pt x="1261540" y="-1972"/>
                    <a:pt x="1258176" y="831"/>
                    <a:pt x="1228461" y="16529"/>
                  </a:cubicBezTo>
                  <a:cubicBezTo>
                    <a:pt x="1207156" y="28303"/>
                    <a:pt x="1188094" y="56336"/>
                    <a:pt x="1169592" y="72034"/>
                  </a:cubicBezTo>
                  <a:cubicBezTo>
                    <a:pt x="1166228" y="75398"/>
                    <a:pt x="1148848" y="83808"/>
                    <a:pt x="1142681" y="84369"/>
                  </a:cubicBezTo>
                  <a:cubicBezTo>
                    <a:pt x="1141560" y="79884"/>
                    <a:pt x="1160622" y="60821"/>
                    <a:pt x="1162304" y="58579"/>
                  </a:cubicBezTo>
                  <a:cubicBezTo>
                    <a:pt x="1171835" y="49047"/>
                    <a:pt x="1178002" y="37834"/>
                    <a:pt x="1184730" y="27182"/>
                  </a:cubicBezTo>
                  <a:cubicBezTo>
                    <a:pt x="1189776" y="19333"/>
                    <a:pt x="1196504" y="10362"/>
                    <a:pt x="1191458" y="3634"/>
                  </a:cubicBezTo>
                  <a:cubicBezTo>
                    <a:pt x="1184730" y="-4215"/>
                    <a:pt x="1174078" y="2513"/>
                    <a:pt x="1166228" y="6438"/>
                  </a:cubicBezTo>
                  <a:cubicBezTo>
                    <a:pt x="1129225" y="22136"/>
                    <a:pt x="1095586" y="45123"/>
                    <a:pt x="1063067" y="68110"/>
                  </a:cubicBezTo>
                  <a:cubicBezTo>
                    <a:pt x="1027746" y="93339"/>
                    <a:pt x="996910" y="124176"/>
                    <a:pt x="969998" y="158936"/>
                  </a:cubicBezTo>
                  <a:cubicBezTo>
                    <a:pt x="949815" y="185287"/>
                    <a:pt x="918978" y="192015"/>
                    <a:pt x="888142" y="192576"/>
                  </a:cubicBezTo>
                  <a:cubicBezTo>
                    <a:pt x="827031" y="194818"/>
                    <a:pt x="765919" y="186408"/>
                    <a:pt x="704247" y="181923"/>
                  </a:cubicBezTo>
                  <a:cubicBezTo>
                    <a:pt x="630801" y="176317"/>
                    <a:pt x="557354" y="166225"/>
                    <a:pt x="483348" y="175195"/>
                  </a:cubicBezTo>
                  <a:cubicBezTo>
                    <a:pt x="448026" y="179681"/>
                    <a:pt x="412705" y="189212"/>
                    <a:pt x="377383" y="197061"/>
                  </a:cubicBezTo>
                  <a:cubicBezTo>
                    <a:pt x="317393" y="211077"/>
                    <a:pt x="256842" y="214441"/>
                    <a:pt x="196291" y="207713"/>
                  </a:cubicBezTo>
                  <a:cubicBezTo>
                    <a:pt x="150878" y="203228"/>
                    <a:pt x="132937" y="196500"/>
                    <a:pt x="88084" y="187530"/>
                  </a:cubicBezTo>
                  <a:cubicBezTo>
                    <a:pt x="76310" y="184727"/>
                    <a:pt x="52202" y="183045"/>
                    <a:pt x="30897" y="181363"/>
                  </a:cubicBezTo>
                  <a:cubicBezTo>
                    <a:pt x="32019" y="180241"/>
                    <a:pt x="-1621" y="379275"/>
                    <a:pt x="61" y="421324"/>
                  </a:cubicBezTo>
                  <a:lnTo>
                    <a:pt x="61" y="421324"/>
                  </a:lnTo>
                  <a:close/>
                </a:path>
              </a:pathLst>
            </a:custGeom>
            <a:solidFill>
              <a:srgbClr val="FDC095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7DF60C-4960-458F-93D5-718E2C70C00D}"/>
                </a:ext>
              </a:extLst>
            </p:cNvPr>
            <p:cNvSpPr/>
            <p:nvPr/>
          </p:nvSpPr>
          <p:spPr>
            <a:xfrm>
              <a:off x="1525218" y="2075061"/>
              <a:ext cx="678395" cy="1681972"/>
            </a:xfrm>
            <a:custGeom>
              <a:avLst/>
              <a:gdLst>
                <a:gd name="connsiteX0" fmla="*/ 680805 w 678395"/>
                <a:gd name="connsiteY0" fmla="*/ 638028 h 1681972"/>
                <a:gd name="connsiteX1" fmla="*/ 679123 w 678395"/>
                <a:gd name="connsiteY1" fmla="*/ 600464 h 1681972"/>
                <a:gd name="connsiteX2" fmla="*/ 666789 w 678395"/>
                <a:gd name="connsiteY2" fmla="*/ 526457 h 1681972"/>
                <a:gd name="connsiteX3" fmla="*/ 654454 w 678395"/>
                <a:gd name="connsiteY3" fmla="*/ 471513 h 1681972"/>
                <a:gd name="connsiteX4" fmla="*/ 647726 w 678395"/>
                <a:gd name="connsiteY4" fmla="*/ 436191 h 1681972"/>
                <a:gd name="connsiteX5" fmla="*/ 637634 w 678395"/>
                <a:gd name="connsiteY5" fmla="*/ 398067 h 1681972"/>
                <a:gd name="connsiteX6" fmla="*/ 616329 w 678395"/>
                <a:gd name="connsiteY6" fmla="*/ 320696 h 1681972"/>
                <a:gd name="connsiteX7" fmla="*/ 605677 w 678395"/>
                <a:gd name="connsiteY7" fmla="*/ 291542 h 1681972"/>
                <a:gd name="connsiteX8" fmla="*/ 589978 w 678395"/>
                <a:gd name="connsiteY8" fmla="*/ 253417 h 1681972"/>
                <a:gd name="connsiteX9" fmla="*/ 574841 w 678395"/>
                <a:gd name="connsiteY9" fmla="*/ 216974 h 1681972"/>
                <a:gd name="connsiteX10" fmla="*/ 558021 w 678395"/>
                <a:gd name="connsiteY10" fmla="*/ 176607 h 1681972"/>
                <a:gd name="connsiteX11" fmla="*/ 541201 w 678395"/>
                <a:gd name="connsiteY11" fmla="*/ 150817 h 1681972"/>
                <a:gd name="connsiteX12" fmla="*/ 541762 w 678395"/>
                <a:gd name="connsiteY12" fmla="*/ 150256 h 1681972"/>
                <a:gd name="connsiteX13" fmla="*/ 540641 w 678395"/>
                <a:gd name="connsiteY13" fmla="*/ 148574 h 1681972"/>
                <a:gd name="connsiteX14" fmla="*/ 525503 w 678395"/>
                <a:gd name="connsiteY14" fmla="*/ 118299 h 1681972"/>
                <a:gd name="connsiteX15" fmla="*/ 471680 w 678395"/>
                <a:gd name="connsiteY15" fmla="*/ 41489 h 1681972"/>
                <a:gd name="connsiteX16" fmla="*/ 421781 w 678395"/>
                <a:gd name="connsiteY16" fmla="*/ 12334 h 1681972"/>
                <a:gd name="connsiteX17" fmla="*/ 344971 w 678395"/>
                <a:gd name="connsiteY17" fmla="*/ 0 h 1681972"/>
                <a:gd name="connsiteX18" fmla="*/ 247977 w 678395"/>
                <a:gd name="connsiteY18" fmla="*/ 7289 h 1681972"/>
                <a:gd name="connsiteX19" fmla="*/ 232279 w 678395"/>
                <a:gd name="connsiteY19" fmla="*/ 10092 h 1681972"/>
                <a:gd name="connsiteX20" fmla="*/ 108374 w 678395"/>
                <a:gd name="connsiteY20" fmla="*/ 72325 h 1681972"/>
                <a:gd name="connsiteX21" fmla="*/ 57915 w 678395"/>
                <a:gd name="connsiteY21" fmla="*/ 178289 h 1681972"/>
                <a:gd name="connsiteX22" fmla="*/ 50626 w 678395"/>
                <a:gd name="connsiteY22" fmla="*/ 232673 h 1681972"/>
                <a:gd name="connsiteX23" fmla="*/ 44459 w 678395"/>
                <a:gd name="connsiteY23" fmla="*/ 263509 h 1681972"/>
                <a:gd name="connsiteX24" fmla="*/ 41095 w 678395"/>
                <a:gd name="connsiteY24" fmla="*/ 302194 h 1681972"/>
                <a:gd name="connsiteX25" fmla="*/ 34928 w 678395"/>
                <a:gd name="connsiteY25" fmla="*/ 390218 h 1681972"/>
                <a:gd name="connsiteX26" fmla="*/ 28760 w 678395"/>
                <a:gd name="connsiteY26" fmla="*/ 478241 h 1681972"/>
                <a:gd name="connsiteX27" fmla="*/ 23715 w 678395"/>
                <a:gd name="connsiteY27" fmla="*/ 552248 h 1681972"/>
                <a:gd name="connsiteX28" fmla="*/ 19790 w 678395"/>
                <a:gd name="connsiteY28" fmla="*/ 620087 h 1681972"/>
                <a:gd name="connsiteX29" fmla="*/ 16987 w 678395"/>
                <a:gd name="connsiteY29" fmla="*/ 685123 h 1681972"/>
                <a:gd name="connsiteX30" fmla="*/ 8016 w 678395"/>
                <a:gd name="connsiteY30" fmla="*/ 817999 h 1681972"/>
                <a:gd name="connsiteX31" fmla="*/ 6895 w 678395"/>
                <a:gd name="connsiteY31" fmla="*/ 900976 h 1681972"/>
                <a:gd name="connsiteX32" fmla="*/ 2970 w 678395"/>
                <a:gd name="connsiteY32" fmla="*/ 980029 h 1681972"/>
                <a:gd name="connsiteX33" fmla="*/ 728 w 678395"/>
                <a:gd name="connsiteY33" fmla="*/ 1063006 h 1681972"/>
                <a:gd name="connsiteX34" fmla="*/ 1288 w 678395"/>
                <a:gd name="connsiteY34" fmla="*/ 1129164 h 1681972"/>
                <a:gd name="connsiteX35" fmla="*/ 3531 w 678395"/>
                <a:gd name="connsiteY35" fmla="*/ 1193640 h 1681972"/>
                <a:gd name="connsiteX36" fmla="*/ 8577 w 678395"/>
                <a:gd name="connsiteY36" fmla="*/ 1236810 h 1681972"/>
                <a:gd name="connsiteX37" fmla="*/ 20351 w 678395"/>
                <a:gd name="connsiteY37" fmla="*/ 1331561 h 1681972"/>
                <a:gd name="connsiteX38" fmla="*/ 41656 w 678395"/>
                <a:gd name="connsiteY38" fmla="*/ 1507047 h 1681972"/>
                <a:gd name="connsiteX39" fmla="*/ 33246 w 678395"/>
                <a:gd name="connsiteY39" fmla="*/ 1601238 h 1681972"/>
                <a:gd name="connsiteX40" fmla="*/ 28200 w 678395"/>
                <a:gd name="connsiteY40" fmla="*/ 1630392 h 1681972"/>
                <a:gd name="connsiteX41" fmla="*/ 42777 w 678395"/>
                <a:gd name="connsiteY41" fmla="*/ 1651136 h 1681972"/>
                <a:gd name="connsiteX42" fmla="*/ 86508 w 678395"/>
                <a:gd name="connsiteY42" fmla="*/ 1680290 h 1681972"/>
                <a:gd name="connsiteX43" fmla="*/ 140331 w 678395"/>
                <a:gd name="connsiteY43" fmla="*/ 1685897 h 1681972"/>
                <a:gd name="connsiteX44" fmla="*/ 189108 w 678395"/>
                <a:gd name="connsiteY44" fmla="*/ 1671880 h 1681972"/>
                <a:gd name="connsiteX45" fmla="*/ 198079 w 678395"/>
                <a:gd name="connsiteY45" fmla="*/ 1664031 h 1681972"/>
                <a:gd name="connsiteX46" fmla="*/ 219384 w 678395"/>
                <a:gd name="connsiteY46" fmla="*/ 1655061 h 1681972"/>
                <a:gd name="connsiteX47" fmla="*/ 243492 w 678395"/>
                <a:gd name="connsiteY47" fmla="*/ 1643848 h 1681972"/>
                <a:gd name="connsiteX48" fmla="*/ 281056 w 678395"/>
                <a:gd name="connsiteY48" fmla="*/ 1611329 h 1681972"/>
                <a:gd name="connsiteX49" fmla="*/ 299558 w 678395"/>
                <a:gd name="connsiteY49" fmla="*/ 1555264 h 1681972"/>
                <a:gd name="connsiteX50" fmla="*/ 370761 w 678395"/>
                <a:gd name="connsiteY50" fmla="*/ 1409493 h 1681972"/>
                <a:gd name="connsiteX51" fmla="*/ 680805 w 678395"/>
                <a:gd name="connsiteY51" fmla="*/ 638028 h 1681972"/>
                <a:gd name="connsiteX52" fmla="*/ 528306 w 678395"/>
                <a:gd name="connsiteY52" fmla="*/ 639149 h 1681972"/>
                <a:gd name="connsiteX53" fmla="*/ 528867 w 678395"/>
                <a:gd name="connsiteY53" fmla="*/ 638589 h 1681972"/>
                <a:gd name="connsiteX54" fmla="*/ 528867 w 678395"/>
                <a:gd name="connsiteY54" fmla="*/ 640831 h 1681972"/>
                <a:gd name="connsiteX55" fmla="*/ 528306 w 678395"/>
                <a:gd name="connsiteY55" fmla="*/ 639149 h 168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78395" h="1681972">
                  <a:moveTo>
                    <a:pt x="680805" y="638028"/>
                  </a:moveTo>
                  <a:cubicBezTo>
                    <a:pt x="679684" y="625694"/>
                    <a:pt x="680805" y="612799"/>
                    <a:pt x="679123" y="600464"/>
                  </a:cubicBezTo>
                  <a:cubicBezTo>
                    <a:pt x="675198" y="576356"/>
                    <a:pt x="666789" y="550566"/>
                    <a:pt x="666789" y="526457"/>
                  </a:cubicBezTo>
                  <a:cubicBezTo>
                    <a:pt x="663985" y="507956"/>
                    <a:pt x="657257" y="490015"/>
                    <a:pt x="654454" y="471513"/>
                  </a:cubicBezTo>
                  <a:cubicBezTo>
                    <a:pt x="652772" y="459178"/>
                    <a:pt x="650529" y="448526"/>
                    <a:pt x="647726" y="436191"/>
                  </a:cubicBezTo>
                  <a:cubicBezTo>
                    <a:pt x="644362" y="423296"/>
                    <a:pt x="640998" y="410962"/>
                    <a:pt x="637634" y="398067"/>
                  </a:cubicBezTo>
                  <a:cubicBezTo>
                    <a:pt x="630906" y="372277"/>
                    <a:pt x="624179" y="346486"/>
                    <a:pt x="616329" y="320696"/>
                  </a:cubicBezTo>
                  <a:cubicBezTo>
                    <a:pt x="613526" y="310604"/>
                    <a:pt x="609041" y="301634"/>
                    <a:pt x="605677" y="291542"/>
                  </a:cubicBezTo>
                  <a:cubicBezTo>
                    <a:pt x="601752" y="278647"/>
                    <a:pt x="595024" y="265752"/>
                    <a:pt x="589978" y="253417"/>
                  </a:cubicBezTo>
                  <a:cubicBezTo>
                    <a:pt x="585493" y="242204"/>
                    <a:pt x="581569" y="227066"/>
                    <a:pt x="574841" y="216974"/>
                  </a:cubicBezTo>
                  <a:cubicBezTo>
                    <a:pt x="569234" y="203519"/>
                    <a:pt x="563628" y="190063"/>
                    <a:pt x="558021" y="176607"/>
                  </a:cubicBezTo>
                  <a:cubicBezTo>
                    <a:pt x="557460" y="175486"/>
                    <a:pt x="544565" y="146892"/>
                    <a:pt x="541201" y="150817"/>
                  </a:cubicBezTo>
                  <a:cubicBezTo>
                    <a:pt x="541201" y="150817"/>
                    <a:pt x="541762" y="150256"/>
                    <a:pt x="541762" y="150256"/>
                  </a:cubicBezTo>
                  <a:cubicBezTo>
                    <a:pt x="541201" y="149696"/>
                    <a:pt x="540641" y="149135"/>
                    <a:pt x="540641" y="148574"/>
                  </a:cubicBezTo>
                  <a:cubicBezTo>
                    <a:pt x="536155" y="137361"/>
                    <a:pt x="528867" y="123345"/>
                    <a:pt x="525503" y="118299"/>
                  </a:cubicBezTo>
                  <a:cubicBezTo>
                    <a:pt x="514850" y="101479"/>
                    <a:pt x="489060" y="52702"/>
                    <a:pt x="471680" y="41489"/>
                  </a:cubicBezTo>
                  <a:cubicBezTo>
                    <a:pt x="457663" y="32518"/>
                    <a:pt x="438040" y="16820"/>
                    <a:pt x="421781" y="12334"/>
                  </a:cubicBezTo>
                  <a:cubicBezTo>
                    <a:pt x="396552" y="5046"/>
                    <a:pt x="371322" y="0"/>
                    <a:pt x="344971" y="0"/>
                  </a:cubicBezTo>
                  <a:cubicBezTo>
                    <a:pt x="312453" y="2243"/>
                    <a:pt x="279935" y="-2803"/>
                    <a:pt x="247977" y="7289"/>
                  </a:cubicBezTo>
                  <a:cubicBezTo>
                    <a:pt x="242371" y="7289"/>
                    <a:pt x="237325" y="8410"/>
                    <a:pt x="232279" y="10092"/>
                  </a:cubicBezTo>
                  <a:cubicBezTo>
                    <a:pt x="192472" y="21866"/>
                    <a:pt x="137528" y="44292"/>
                    <a:pt x="108374" y="72325"/>
                  </a:cubicBezTo>
                  <a:cubicBezTo>
                    <a:pt x="76977" y="103161"/>
                    <a:pt x="67446" y="127269"/>
                    <a:pt x="57915" y="178289"/>
                  </a:cubicBezTo>
                  <a:cubicBezTo>
                    <a:pt x="55672" y="189502"/>
                    <a:pt x="52869" y="224263"/>
                    <a:pt x="50626" y="232673"/>
                  </a:cubicBezTo>
                  <a:cubicBezTo>
                    <a:pt x="47823" y="242765"/>
                    <a:pt x="45580" y="252856"/>
                    <a:pt x="44459" y="263509"/>
                  </a:cubicBezTo>
                  <a:cubicBezTo>
                    <a:pt x="42777" y="276404"/>
                    <a:pt x="42777" y="289299"/>
                    <a:pt x="41095" y="302194"/>
                  </a:cubicBezTo>
                  <a:cubicBezTo>
                    <a:pt x="37731" y="331349"/>
                    <a:pt x="34928" y="360503"/>
                    <a:pt x="34928" y="390218"/>
                  </a:cubicBezTo>
                  <a:cubicBezTo>
                    <a:pt x="32685" y="419372"/>
                    <a:pt x="31003" y="449087"/>
                    <a:pt x="28760" y="478241"/>
                  </a:cubicBezTo>
                  <a:cubicBezTo>
                    <a:pt x="27078" y="502910"/>
                    <a:pt x="25397" y="527579"/>
                    <a:pt x="23715" y="552248"/>
                  </a:cubicBezTo>
                  <a:cubicBezTo>
                    <a:pt x="23715" y="574674"/>
                    <a:pt x="20911" y="597661"/>
                    <a:pt x="19790" y="620087"/>
                  </a:cubicBezTo>
                  <a:cubicBezTo>
                    <a:pt x="18669" y="641392"/>
                    <a:pt x="20911" y="664379"/>
                    <a:pt x="16987" y="685123"/>
                  </a:cubicBezTo>
                  <a:cubicBezTo>
                    <a:pt x="9137" y="727733"/>
                    <a:pt x="10259" y="774268"/>
                    <a:pt x="8016" y="817999"/>
                  </a:cubicBezTo>
                  <a:cubicBezTo>
                    <a:pt x="6334" y="845471"/>
                    <a:pt x="6895" y="873504"/>
                    <a:pt x="6895" y="900976"/>
                  </a:cubicBezTo>
                  <a:cubicBezTo>
                    <a:pt x="7455" y="927888"/>
                    <a:pt x="5213" y="953118"/>
                    <a:pt x="2970" y="980029"/>
                  </a:cubicBezTo>
                  <a:cubicBezTo>
                    <a:pt x="728" y="1007501"/>
                    <a:pt x="728" y="1034974"/>
                    <a:pt x="728" y="1063006"/>
                  </a:cubicBezTo>
                  <a:cubicBezTo>
                    <a:pt x="728" y="1084872"/>
                    <a:pt x="4092" y="1107298"/>
                    <a:pt x="1288" y="1129164"/>
                  </a:cubicBezTo>
                  <a:cubicBezTo>
                    <a:pt x="-1515" y="1150469"/>
                    <a:pt x="728" y="1171774"/>
                    <a:pt x="3531" y="1193640"/>
                  </a:cubicBezTo>
                  <a:cubicBezTo>
                    <a:pt x="5213" y="1208217"/>
                    <a:pt x="6895" y="1222233"/>
                    <a:pt x="8577" y="1236810"/>
                  </a:cubicBezTo>
                  <a:cubicBezTo>
                    <a:pt x="12501" y="1268768"/>
                    <a:pt x="15865" y="1300164"/>
                    <a:pt x="20351" y="1331561"/>
                  </a:cubicBezTo>
                  <a:cubicBezTo>
                    <a:pt x="28200" y="1389870"/>
                    <a:pt x="36049" y="1448178"/>
                    <a:pt x="41656" y="1507047"/>
                  </a:cubicBezTo>
                  <a:cubicBezTo>
                    <a:pt x="44459" y="1538444"/>
                    <a:pt x="45020" y="1571523"/>
                    <a:pt x="33246" y="1601238"/>
                  </a:cubicBezTo>
                  <a:cubicBezTo>
                    <a:pt x="29321" y="1610769"/>
                    <a:pt x="24836" y="1620300"/>
                    <a:pt x="28200" y="1630392"/>
                  </a:cubicBezTo>
                  <a:cubicBezTo>
                    <a:pt x="31003" y="1638241"/>
                    <a:pt x="37170" y="1645529"/>
                    <a:pt x="42777" y="1651136"/>
                  </a:cubicBezTo>
                  <a:cubicBezTo>
                    <a:pt x="54551" y="1664031"/>
                    <a:pt x="69688" y="1674684"/>
                    <a:pt x="86508" y="1680290"/>
                  </a:cubicBezTo>
                  <a:cubicBezTo>
                    <a:pt x="103889" y="1686457"/>
                    <a:pt x="122390" y="1688700"/>
                    <a:pt x="140331" y="1685897"/>
                  </a:cubicBezTo>
                  <a:cubicBezTo>
                    <a:pt x="157151" y="1683654"/>
                    <a:pt x="174531" y="1680851"/>
                    <a:pt x="189108" y="1671880"/>
                  </a:cubicBezTo>
                  <a:cubicBezTo>
                    <a:pt x="193033" y="1670198"/>
                    <a:pt x="194715" y="1666274"/>
                    <a:pt x="198079" y="1664031"/>
                  </a:cubicBezTo>
                  <a:cubicBezTo>
                    <a:pt x="203686" y="1658425"/>
                    <a:pt x="212095" y="1657864"/>
                    <a:pt x="219384" y="1655061"/>
                  </a:cubicBezTo>
                  <a:cubicBezTo>
                    <a:pt x="227794" y="1652257"/>
                    <a:pt x="235643" y="1648333"/>
                    <a:pt x="243492" y="1643848"/>
                  </a:cubicBezTo>
                  <a:cubicBezTo>
                    <a:pt x="258069" y="1635438"/>
                    <a:pt x="270404" y="1624225"/>
                    <a:pt x="281056" y="1611329"/>
                  </a:cubicBezTo>
                  <a:cubicBezTo>
                    <a:pt x="294512" y="1593949"/>
                    <a:pt x="296194" y="1576569"/>
                    <a:pt x="299558" y="1555264"/>
                  </a:cubicBezTo>
                  <a:cubicBezTo>
                    <a:pt x="302922" y="1533398"/>
                    <a:pt x="367398" y="1431358"/>
                    <a:pt x="370761" y="1409493"/>
                  </a:cubicBezTo>
                  <a:cubicBezTo>
                    <a:pt x="376368" y="1379778"/>
                    <a:pt x="692579" y="801740"/>
                    <a:pt x="680805" y="638028"/>
                  </a:cubicBezTo>
                  <a:close/>
                  <a:moveTo>
                    <a:pt x="528306" y="639149"/>
                  </a:moveTo>
                  <a:cubicBezTo>
                    <a:pt x="528306" y="638589"/>
                    <a:pt x="528306" y="638589"/>
                    <a:pt x="528867" y="638589"/>
                  </a:cubicBezTo>
                  <a:cubicBezTo>
                    <a:pt x="528867" y="639149"/>
                    <a:pt x="528867" y="640271"/>
                    <a:pt x="528867" y="640831"/>
                  </a:cubicBezTo>
                  <a:cubicBezTo>
                    <a:pt x="528867" y="640271"/>
                    <a:pt x="528867" y="639710"/>
                    <a:pt x="528306" y="639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6C5BBD-DEEA-4E23-A1DD-676747321489}"/>
                </a:ext>
              </a:extLst>
            </p:cNvPr>
            <p:cNvSpPr/>
            <p:nvPr/>
          </p:nvSpPr>
          <p:spPr>
            <a:xfrm>
              <a:off x="2372397" y="3256366"/>
              <a:ext cx="106525" cy="812953"/>
            </a:xfrm>
            <a:custGeom>
              <a:avLst/>
              <a:gdLst>
                <a:gd name="connsiteX0" fmla="*/ 29804 w 106524"/>
                <a:gd name="connsiteY0" fmla="*/ 80174 h 812953"/>
                <a:gd name="connsiteX1" fmla="*/ 109979 w 106524"/>
                <a:gd name="connsiteY1" fmla="*/ 733901 h 812953"/>
                <a:gd name="connsiteX2" fmla="*/ 75218 w 106524"/>
                <a:gd name="connsiteY2" fmla="*/ 809589 h 812953"/>
                <a:gd name="connsiteX3" fmla="*/ 29244 w 106524"/>
                <a:gd name="connsiteY3" fmla="*/ 810150 h 812953"/>
                <a:gd name="connsiteX4" fmla="*/ 24198 w 106524"/>
                <a:gd name="connsiteY4" fmla="*/ 679517 h 812953"/>
                <a:gd name="connsiteX5" fmla="*/ 14106 w 106524"/>
                <a:gd name="connsiteY5" fmla="*/ 445723 h 812953"/>
                <a:gd name="connsiteX6" fmla="*/ 6818 w 106524"/>
                <a:gd name="connsiteY6" fmla="*/ 284814 h 812953"/>
                <a:gd name="connsiteX7" fmla="*/ 1211 w 106524"/>
                <a:gd name="connsiteY7" fmla="*/ 99236 h 812953"/>
                <a:gd name="connsiteX8" fmla="*/ 90 w 106524"/>
                <a:gd name="connsiteY8" fmla="*/ 3925 h 812953"/>
                <a:gd name="connsiteX9" fmla="*/ 23077 w 106524"/>
                <a:gd name="connsiteY9" fmla="*/ 0 h 812953"/>
                <a:gd name="connsiteX10" fmla="*/ 29804 w 106524"/>
                <a:gd name="connsiteY10" fmla="*/ 80174 h 81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524" h="812953">
                  <a:moveTo>
                    <a:pt x="29804" y="80174"/>
                  </a:moveTo>
                  <a:cubicBezTo>
                    <a:pt x="33729" y="111571"/>
                    <a:pt x="109418" y="696336"/>
                    <a:pt x="109979" y="733901"/>
                  </a:cubicBezTo>
                  <a:cubicBezTo>
                    <a:pt x="111100" y="784360"/>
                    <a:pt x="85870" y="805665"/>
                    <a:pt x="75218" y="809589"/>
                  </a:cubicBezTo>
                  <a:cubicBezTo>
                    <a:pt x="61762" y="814635"/>
                    <a:pt x="47185" y="816317"/>
                    <a:pt x="29244" y="810150"/>
                  </a:cubicBezTo>
                  <a:cubicBezTo>
                    <a:pt x="25880" y="763615"/>
                    <a:pt x="25319" y="692972"/>
                    <a:pt x="24198" y="679517"/>
                  </a:cubicBezTo>
                  <a:cubicBezTo>
                    <a:pt x="18591" y="601585"/>
                    <a:pt x="15227" y="524215"/>
                    <a:pt x="14106" y="445723"/>
                  </a:cubicBezTo>
                  <a:cubicBezTo>
                    <a:pt x="13545" y="392460"/>
                    <a:pt x="10742" y="338076"/>
                    <a:pt x="6818" y="284814"/>
                  </a:cubicBezTo>
                  <a:cubicBezTo>
                    <a:pt x="2332" y="219778"/>
                    <a:pt x="6257" y="164273"/>
                    <a:pt x="1211" y="99236"/>
                  </a:cubicBezTo>
                  <a:cubicBezTo>
                    <a:pt x="-471" y="82417"/>
                    <a:pt x="90" y="19062"/>
                    <a:pt x="90" y="3925"/>
                  </a:cubicBezTo>
                  <a:cubicBezTo>
                    <a:pt x="7378" y="2803"/>
                    <a:pt x="16349" y="561"/>
                    <a:pt x="23077" y="0"/>
                  </a:cubicBezTo>
                  <a:cubicBezTo>
                    <a:pt x="19713" y="1682"/>
                    <a:pt x="27001" y="58869"/>
                    <a:pt x="29804" y="801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AE2DD3-F3A9-4ED9-BF51-549545F746D3}"/>
                </a:ext>
              </a:extLst>
            </p:cNvPr>
            <p:cNvSpPr/>
            <p:nvPr/>
          </p:nvSpPr>
          <p:spPr>
            <a:xfrm>
              <a:off x="2175187" y="5846603"/>
              <a:ext cx="274722" cy="409280"/>
            </a:xfrm>
            <a:custGeom>
              <a:avLst/>
              <a:gdLst>
                <a:gd name="connsiteX0" fmla="*/ 273040 w 274722"/>
                <a:gd name="connsiteY0" fmla="*/ 315090 h 409279"/>
                <a:gd name="connsiteX1" fmla="*/ 260145 w 274722"/>
                <a:gd name="connsiteY1" fmla="*/ 282011 h 409279"/>
                <a:gd name="connsiteX2" fmla="*/ 202958 w 274722"/>
                <a:gd name="connsiteY2" fmla="*/ 136240 h 409279"/>
                <a:gd name="connsiteX3" fmla="*/ 176046 w 274722"/>
                <a:gd name="connsiteY3" fmla="*/ 61111 h 409279"/>
                <a:gd name="connsiteX4" fmla="*/ 156984 w 274722"/>
                <a:gd name="connsiteY4" fmla="*/ 0 h 409279"/>
                <a:gd name="connsiteX5" fmla="*/ 0 w 274722"/>
                <a:gd name="connsiteY5" fmla="*/ 37003 h 409279"/>
                <a:gd name="connsiteX6" fmla="*/ 35321 w 274722"/>
                <a:gd name="connsiteY6" fmla="*/ 155302 h 409279"/>
                <a:gd name="connsiteX7" fmla="*/ 52141 w 274722"/>
                <a:gd name="connsiteY7" fmla="*/ 254538 h 409279"/>
                <a:gd name="connsiteX8" fmla="*/ 58869 w 274722"/>
                <a:gd name="connsiteY8" fmla="*/ 353214 h 409279"/>
                <a:gd name="connsiteX9" fmla="*/ 65036 w 274722"/>
                <a:gd name="connsiteY9" fmla="*/ 373398 h 409279"/>
                <a:gd name="connsiteX10" fmla="*/ 104282 w 274722"/>
                <a:gd name="connsiteY10" fmla="*/ 396385 h 409279"/>
                <a:gd name="connsiteX11" fmla="*/ 176046 w 274722"/>
                <a:gd name="connsiteY11" fmla="*/ 408719 h 409279"/>
                <a:gd name="connsiteX12" fmla="*/ 250053 w 274722"/>
                <a:gd name="connsiteY12" fmla="*/ 357139 h 409279"/>
                <a:gd name="connsiteX13" fmla="*/ 276965 w 274722"/>
                <a:gd name="connsiteY13" fmla="*/ 326303 h 409279"/>
                <a:gd name="connsiteX14" fmla="*/ 273040 w 274722"/>
                <a:gd name="connsiteY14" fmla="*/ 315090 h 4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4722" h="409279">
                  <a:moveTo>
                    <a:pt x="273040" y="315090"/>
                  </a:moveTo>
                  <a:cubicBezTo>
                    <a:pt x="270237" y="301634"/>
                    <a:pt x="264070" y="292663"/>
                    <a:pt x="260145" y="282011"/>
                  </a:cubicBezTo>
                  <a:cubicBezTo>
                    <a:pt x="242204" y="233233"/>
                    <a:pt x="221460" y="185017"/>
                    <a:pt x="202958" y="136240"/>
                  </a:cubicBezTo>
                  <a:cubicBezTo>
                    <a:pt x="193427" y="111571"/>
                    <a:pt x="184456" y="86341"/>
                    <a:pt x="176046" y="61111"/>
                  </a:cubicBezTo>
                  <a:cubicBezTo>
                    <a:pt x="168197" y="37003"/>
                    <a:pt x="165955" y="33079"/>
                    <a:pt x="156984" y="0"/>
                  </a:cubicBezTo>
                  <a:cubicBezTo>
                    <a:pt x="111010" y="6167"/>
                    <a:pt x="45413" y="28033"/>
                    <a:pt x="0" y="37003"/>
                  </a:cubicBezTo>
                  <a:cubicBezTo>
                    <a:pt x="3364" y="36443"/>
                    <a:pt x="32518" y="145210"/>
                    <a:pt x="35321" y="155302"/>
                  </a:cubicBezTo>
                  <a:cubicBezTo>
                    <a:pt x="42610" y="187259"/>
                    <a:pt x="49338" y="221460"/>
                    <a:pt x="52141" y="254538"/>
                  </a:cubicBezTo>
                  <a:cubicBezTo>
                    <a:pt x="54944" y="285374"/>
                    <a:pt x="59430" y="318453"/>
                    <a:pt x="58869" y="353214"/>
                  </a:cubicBezTo>
                  <a:cubicBezTo>
                    <a:pt x="58869" y="359381"/>
                    <a:pt x="58869" y="368913"/>
                    <a:pt x="65036" y="373398"/>
                  </a:cubicBezTo>
                  <a:cubicBezTo>
                    <a:pt x="76249" y="380686"/>
                    <a:pt x="88584" y="392460"/>
                    <a:pt x="104282" y="396385"/>
                  </a:cubicBezTo>
                  <a:cubicBezTo>
                    <a:pt x="130073" y="403112"/>
                    <a:pt x="154181" y="417690"/>
                    <a:pt x="176046" y="408719"/>
                  </a:cubicBezTo>
                  <a:cubicBezTo>
                    <a:pt x="194548" y="401431"/>
                    <a:pt x="231552" y="364427"/>
                    <a:pt x="250053" y="357139"/>
                  </a:cubicBezTo>
                  <a:cubicBezTo>
                    <a:pt x="264070" y="351532"/>
                    <a:pt x="267434" y="338076"/>
                    <a:pt x="276965" y="326303"/>
                  </a:cubicBezTo>
                  <a:cubicBezTo>
                    <a:pt x="279207" y="322939"/>
                    <a:pt x="273601" y="318453"/>
                    <a:pt x="273040" y="315090"/>
                  </a:cubicBezTo>
                  <a:close/>
                </a:path>
              </a:pathLst>
            </a:custGeom>
            <a:solidFill>
              <a:srgbClr val="F4C182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4801C8-9BC8-4C8D-B9EC-F8A580F53ACA}"/>
                </a:ext>
              </a:extLst>
            </p:cNvPr>
            <p:cNvSpPr/>
            <p:nvPr/>
          </p:nvSpPr>
          <p:spPr>
            <a:xfrm>
              <a:off x="2174825" y="6144312"/>
              <a:ext cx="667182" cy="347608"/>
            </a:xfrm>
            <a:custGeom>
              <a:avLst/>
              <a:gdLst>
                <a:gd name="connsiteX0" fmla="*/ 663059 w 667182"/>
                <a:gd name="connsiteY0" fmla="*/ 227066 h 347607"/>
                <a:gd name="connsiteX1" fmla="*/ 654089 w 667182"/>
                <a:gd name="connsiteY1" fmla="*/ 211928 h 347607"/>
                <a:gd name="connsiteX2" fmla="*/ 607554 w 667182"/>
                <a:gd name="connsiteY2" fmla="*/ 183335 h 347607"/>
                <a:gd name="connsiteX3" fmla="*/ 520092 w 667182"/>
                <a:gd name="connsiteY3" fmla="*/ 144650 h 347607"/>
                <a:gd name="connsiteX4" fmla="*/ 313770 w 667182"/>
                <a:gd name="connsiteY4" fmla="*/ 8971 h 347607"/>
                <a:gd name="connsiteX5" fmla="*/ 303117 w 667182"/>
                <a:gd name="connsiteY5" fmla="*/ 0 h 347607"/>
                <a:gd name="connsiteX6" fmla="*/ 206684 w 667182"/>
                <a:gd name="connsiteY6" fmla="*/ 38125 h 347607"/>
                <a:gd name="connsiteX7" fmla="*/ 169120 w 667182"/>
                <a:gd name="connsiteY7" fmla="*/ 93630 h 347607"/>
                <a:gd name="connsiteX8" fmla="*/ 156225 w 667182"/>
                <a:gd name="connsiteY8" fmla="*/ 106525 h 347607"/>
                <a:gd name="connsiteX9" fmla="*/ 62595 w 667182"/>
                <a:gd name="connsiteY9" fmla="*/ 66158 h 347607"/>
                <a:gd name="connsiteX10" fmla="*/ 56989 w 667182"/>
                <a:gd name="connsiteY10" fmla="*/ 61672 h 347607"/>
                <a:gd name="connsiteX11" fmla="*/ 58671 w 667182"/>
                <a:gd name="connsiteY11" fmla="*/ 35321 h 347607"/>
                <a:gd name="connsiteX12" fmla="*/ 46897 w 667182"/>
                <a:gd name="connsiteY12" fmla="*/ 49338 h 347607"/>
                <a:gd name="connsiteX13" fmla="*/ 36805 w 667182"/>
                <a:gd name="connsiteY13" fmla="*/ 69522 h 347607"/>
                <a:gd name="connsiteX14" fmla="*/ 19425 w 667182"/>
                <a:gd name="connsiteY14" fmla="*/ 117738 h 347607"/>
                <a:gd name="connsiteX15" fmla="*/ 4848 w 667182"/>
                <a:gd name="connsiteY15" fmla="*/ 194548 h 347607"/>
                <a:gd name="connsiteX16" fmla="*/ 2044 w 667182"/>
                <a:gd name="connsiteY16" fmla="*/ 269676 h 347607"/>
                <a:gd name="connsiteX17" fmla="*/ 11015 w 667182"/>
                <a:gd name="connsiteY17" fmla="*/ 287617 h 347607"/>
                <a:gd name="connsiteX18" fmla="*/ 51943 w 667182"/>
                <a:gd name="connsiteY18" fmla="*/ 304437 h 347607"/>
                <a:gd name="connsiteX19" fmla="*/ 164635 w 667182"/>
                <a:gd name="connsiteY19" fmla="*/ 307240 h 347607"/>
                <a:gd name="connsiteX20" fmla="*/ 229671 w 667182"/>
                <a:gd name="connsiteY20" fmla="*/ 308922 h 347607"/>
                <a:gd name="connsiteX21" fmla="*/ 293026 w 667182"/>
                <a:gd name="connsiteY21" fmla="*/ 333591 h 347607"/>
                <a:gd name="connsiteX22" fmla="*/ 432069 w 667182"/>
                <a:gd name="connsiteY22" fmla="*/ 352654 h 347607"/>
                <a:gd name="connsiteX23" fmla="*/ 575036 w 667182"/>
                <a:gd name="connsiteY23" fmla="*/ 336955 h 347607"/>
                <a:gd name="connsiteX24" fmla="*/ 648482 w 667182"/>
                <a:gd name="connsiteY24" fmla="*/ 313408 h 347607"/>
                <a:gd name="connsiteX25" fmla="*/ 669787 w 667182"/>
                <a:gd name="connsiteY25" fmla="*/ 273040 h 347607"/>
                <a:gd name="connsiteX26" fmla="*/ 663059 w 667182"/>
                <a:gd name="connsiteY26" fmla="*/ 227066 h 3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7182" h="347607">
                  <a:moveTo>
                    <a:pt x="663059" y="227066"/>
                  </a:moveTo>
                  <a:cubicBezTo>
                    <a:pt x="660817" y="221460"/>
                    <a:pt x="658014" y="216414"/>
                    <a:pt x="654089" y="211928"/>
                  </a:cubicBezTo>
                  <a:cubicBezTo>
                    <a:pt x="642315" y="197912"/>
                    <a:pt x="624374" y="190624"/>
                    <a:pt x="607554" y="183335"/>
                  </a:cubicBezTo>
                  <a:cubicBezTo>
                    <a:pt x="578400" y="170440"/>
                    <a:pt x="549246" y="157545"/>
                    <a:pt x="520092" y="144650"/>
                  </a:cubicBezTo>
                  <a:cubicBezTo>
                    <a:pt x="443842" y="111010"/>
                    <a:pt x="372078" y="68961"/>
                    <a:pt x="313770" y="8971"/>
                  </a:cubicBezTo>
                  <a:cubicBezTo>
                    <a:pt x="310406" y="6167"/>
                    <a:pt x="309285" y="0"/>
                    <a:pt x="303117" y="0"/>
                  </a:cubicBezTo>
                  <a:cubicBezTo>
                    <a:pt x="267235" y="3364"/>
                    <a:pt x="236399" y="19062"/>
                    <a:pt x="206684" y="38125"/>
                  </a:cubicBezTo>
                  <a:cubicBezTo>
                    <a:pt x="186501" y="51020"/>
                    <a:pt x="170242" y="67279"/>
                    <a:pt x="169120" y="93630"/>
                  </a:cubicBezTo>
                  <a:cubicBezTo>
                    <a:pt x="168560" y="101479"/>
                    <a:pt x="164074" y="107646"/>
                    <a:pt x="156225" y="106525"/>
                  </a:cubicBezTo>
                  <a:cubicBezTo>
                    <a:pt x="120904" y="102600"/>
                    <a:pt x="86704" y="95873"/>
                    <a:pt x="62595" y="66158"/>
                  </a:cubicBezTo>
                  <a:cubicBezTo>
                    <a:pt x="60353" y="65036"/>
                    <a:pt x="58671" y="63354"/>
                    <a:pt x="56989" y="61672"/>
                  </a:cubicBezTo>
                  <a:cubicBezTo>
                    <a:pt x="56428" y="52702"/>
                    <a:pt x="58110" y="44292"/>
                    <a:pt x="58671" y="35321"/>
                  </a:cubicBezTo>
                  <a:cubicBezTo>
                    <a:pt x="58671" y="36443"/>
                    <a:pt x="48018" y="47095"/>
                    <a:pt x="46897" y="49338"/>
                  </a:cubicBezTo>
                  <a:cubicBezTo>
                    <a:pt x="42972" y="55505"/>
                    <a:pt x="40169" y="62233"/>
                    <a:pt x="36805" y="69522"/>
                  </a:cubicBezTo>
                  <a:cubicBezTo>
                    <a:pt x="28956" y="88023"/>
                    <a:pt x="23910" y="102040"/>
                    <a:pt x="19425" y="117738"/>
                  </a:cubicBezTo>
                  <a:cubicBezTo>
                    <a:pt x="12136" y="142968"/>
                    <a:pt x="7090" y="168758"/>
                    <a:pt x="4848" y="194548"/>
                  </a:cubicBezTo>
                  <a:cubicBezTo>
                    <a:pt x="2605" y="219217"/>
                    <a:pt x="-3001" y="245007"/>
                    <a:pt x="2044" y="269676"/>
                  </a:cubicBezTo>
                  <a:cubicBezTo>
                    <a:pt x="2605" y="276965"/>
                    <a:pt x="4848" y="283132"/>
                    <a:pt x="11015" y="287617"/>
                  </a:cubicBezTo>
                  <a:cubicBezTo>
                    <a:pt x="24471" y="294345"/>
                    <a:pt x="37366" y="301073"/>
                    <a:pt x="51943" y="304437"/>
                  </a:cubicBezTo>
                  <a:cubicBezTo>
                    <a:pt x="96235" y="314529"/>
                    <a:pt x="120343" y="311726"/>
                    <a:pt x="164635" y="307240"/>
                  </a:cubicBezTo>
                  <a:cubicBezTo>
                    <a:pt x="184819" y="304998"/>
                    <a:pt x="210048" y="302194"/>
                    <a:pt x="229671" y="308922"/>
                  </a:cubicBezTo>
                  <a:cubicBezTo>
                    <a:pt x="247612" y="315090"/>
                    <a:pt x="275085" y="326863"/>
                    <a:pt x="293026" y="333591"/>
                  </a:cubicBezTo>
                  <a:cubicBezTo>
                    <a:pt x="332272" y="348168"/>
                    <a:pt x="390019" y="352654"/>
                    <a:pt x="432069" y="352654"/>
                  </a:cubicBezTo>
                  <a:cubicBezTo>
                    <a:pt x="483088" y="352093"/>
                    <a:pt x="525138" y="349289"/>
                    <a:pt x="575036" y="336955"/>
                  </a:cubicBezTo>
                  <a:cubicBezTo>
                    <a:pt x="598023" y="331349"/>
                    <a:pt x="628299" y="326303"/>
                    <a:pt x="648482" y="313408"/>
                  </a:cubicBezTo>
                  <a:cubicBezTo>
                    <a:pt x="665863" y="302755"/>
                    <a:pt x="669227" y="293224"/>
                    <a:pt x="669787" y="273040"/>
                  </a:cubicBezTo>
                  <a:cubicBezTo>
                    <a:pt x="669787" y="257342"/>
                    <a:pt x="668666" y="241083"/>
                    <a:pt x="663059" y="227066"/>
                  </a:cubicBezTo>
                  <a:close/>
                </a:path>
              </a:pathLst>
            </a:custGeom>
            <a:solidFill>
              <a:schemeClr val="accent3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2D0CAC-AF18-4D02-8C3C-108B220A266C}"/>
                </a:ext>
              </a:extLst>
            </p:cNvPr>
            <p:cNvSpPr/>
            <p:nvPr/>
          </p:nvSpPr>
          <p:spPr>
            <a:xfrm>
              <a:off x="2179672" y="6425202"/>
              <a:ext cx="655969" cy="72885"/>
            </a:xfrm>
            <a:custGeom>
              <a:avLst/>
              <a:gdLst>
                <a:gd name="connsiteX0" fmla="*/ 629618 w 655969"/>
                <a:gd name="connsiteY0" fmla="*/ 31397 h 72885"/>
                <a:gd name="connsiteX1" fmla="*/ 490575 w 655969"/>
                <a:gd name="connsiteY1" fmla="*/ 61111 h 72885"/>
                <a:gd name="connsiteX2" fmla="*/ 378444 w 655969"/>
                <a:gd name="connsiteY2" fmla="*/ 65597 h 72885"/>
                <a:gd name="connsiteX3" fmla="*/ 282011 w 655969"/>
                <a:gd name="connsiteY3" fmla="*/ 40928 h 72885"/>
                <a:gd name="connsiteX4" fmla="*/ 222581 w 655969"/>
                <a:gd name="connsiteY4" fmla="*/ 19062 h 72885"/>
                <a:gd name="connsiteX5" fmla="*/ 168758 w 655969"/>
                <a:gd name="connsiteY5" fmla="*/ 20744 h 72885"/>
                <a:gd name="connsiteX6" fmla="*/ 0 w 655969"/>
                <a:gd name="connsiteY6" fmla="*/ 0 h 72885"/>
                <a:gd name="connsiteX7" fmla="*/ 32518 w 655969"/>
                <a:gd name="connsiteY7" fmla="*/ 37003 h 72885"/>
                <a:gd name="connsiteX8" fmla="*/ 114935 w 655969"/>
                <a:gd name="connsiteY8" fmla="*/ 43170 h 72885"/>
                <a:gd name="connsiteX9" fmla="*/ 170440 w 655969"/>
                <a:gd name="connsiteY9" fmla="*/ 34200 h 72885"/>
                <a:gd name="connsiteX10" fmla="*/ 230430 w 655969"/>
                <a:gd name="connsiteY10" fmla="*/ 37003 h 72885"/>
                <a:gd name="connsiteX11" fmla="*/ 304998 w 655969"/>
                <a:gd name="connsiteY11" fmla="*/ 63354 h 72885"/>
                <a:gd name="connsiteX12" fmla="*/ 409280 w 655969"/>
                <a:gd name="connsiteY12" fmla="*/ 75689 h 72885"/>
                <a:gd name="connsiteX13" fmla="*/ 533746 w 655969"/>
                <a:gd name="connsiteY13" fmla="*/ 70643 h 72885"/>
                <a:gd name="connsiteX14" fmla="*/ 634664 w 655969"/>
                <a:gd name="connsiteY14" fmla="*/ 45413 h 72885"/>
                <a:gd name="connsiteX15" fmla="*/ 660454 w 655969"/>
                <a:gd name="connsiteY15" fmla="*/ 14016 h 72885"/>
                <a:gd name="connsiteX16" fmla="*/ 629618 w 655969"/>
                <a:gd name="connsiteY16" fmla="*/ 31397 h 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5969" h="72885">
                  <a:moveTo>
                    <a:pt x="629618" y="31397"/>
                  </a:moveTo>
                  <a:cubicBezTo>
                    <a:pt x="572431" y="51580"/>
                    <a:pt x="551126" y="53262"/>
                    <a:pt x="490575" y="61111"/>
                  </a:cubicBezTo>
                  <a:cubicBezTo>
                    <a:pt x="457496" y="65597"/>
                    <a:pt x="417690" y="67279"/>
                    <a:pt x="378444" y="65597"/>
                  </a:cubicBezTo>
                  <a:cubicBezTo>
                    <a:pt x="361063" y="65036"/>
                    <a:pt x="322378" y="59430"/>
                    <a:pt x="282011" y="40928"/>
                  </a:cubicBezTo>
                  <a:cubicBezTo>
                    <a:pt x="267434" y="34200"/>
                    <a:pt x="250614" y="23547"/>
                    <a:pt x="222581" y="19062"/>
                  </a:cubicBezTo>
                  <a:cubicBezTo>
                    <a:pt x="205201" y="16259"/>
                    <a:pt x="186699" y="20184"/>
                    <a:pt x="168758" y="20744"/>
                  </a:cubicBezTo>
                  <a:cubicBezTo>
                    <a:pt x="56626" y="25790"/>
                    <a:pt x="28594" y="22426"/>
                    <a:pt x="0" y="0"/>
                  </a:cubicBezTo>
                  <a:cubicBezTo>
                    <a:pt x="1682" y="19623"/>
                    <a:pt x="16259" y="31397"/>
                    <a:pt x="32518" y="37003"/>
                  </a:cubicBezTo>
                  <a:cubicBezTo>
                    <a:pt x="54944" y="43731"/>
                    <a:pt x="77371" y="48777"/>
                    <a:pt x="114935" y="43170"/>
                  </a:cubicBezTo>
                  <a:cubicBezTo>
                    <a:pt x="124466" y="42049"/>
                    <a:pt x="158666" y="37003"/>
                    <a:pt x="170440" y="34200"/>
                  </a:cubicBezTo>
                  <a:cubicBezTo>
                    <a:pt x="190063" y="29154"/>
                    <a:pt x="210807" y="25790"/>
                    <a:pt x="230430" y="37003"/>
                  </a:cubicBezTo>
                  <a:cubicBezTo>
                    <a:pt x="251735" y="49338"/>
                    <a:pt x="284814" y="58869"/>
                    <a:pt x="304998" y="63354"/>
                  </a:cubicBezTo>
                  <a:cubicBezTo>
                    <a:pt x="326303" y="67839"/>
                    <a:pt x="373958" y="75689"/>
                    <a:pt x="409280" y="75689"/>
                  </a:cubicBezTo>
                  <a:cubicBezTo>
                    <a:pt x="436191" y="75689"/>
                    <a:pt x="509077" y="72885"/>
                    <a:pt x="533746" y="70643"/>
                  </a:cubicBezTo>
                  <a:cubicBezTo>
                    <a:pt x="576356" y="67279"/>
                    <a:pt x="601585" y="61672"/>
                    <a:pt x="634664" y="45413"/>
                  </a:cubicBezTo>
                  <a:cubicBezTo>
                    <a:pt x="646438" y="39807"/>
                    <a:pt x="658212" y="31957"/>
                    <a:pt x="660454" y="14016"/>
                  </a:cubicBezTo>
                  <a:cubicBezTo>
                    <a:pt x="649802" y="25790"/>
                    <a:pt x="632422" y="30275"/>
                    <a:pt x="629618" y="3139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3881E8-D2D2-4FC1-AE4C-804983E4B41D}"/>
                </a:ext>
              </a:extLst>
            </p:cNvPr>
            <p:cNvSpPr/>
            <p:nvPr/>
          </p:nvSpPr>
          <p:spPr>
            <a:xfrm>
              <a:off x="1650973" y="2559723"/>
              <a:ext cx="1306332" cy="1620300"/>
            </a:xfrm>
            <a:custGeom>
              <a:avLst/>
              <a:gdLst>
                <a:gd name="connsiteX0" fmla="*/ 146892 w 1306331"/>
                <a:gd name="connsiteY0" fmla="*/ 232419 h 1620299"/>
                <a:gd name="connsiteX1" fmla="*/ 40367 w 1306331"/>
                <a:gd name="connsiteY1" fmla="*/ 335580 h 1620299"/>
                <a:gd name="connsiteX2" fmla="*/ 60551 w 1306331"/>
                <a:gd name="connsiteY2" fmla="*/ 514430 h 1620299"/>
                <a:gd name="connsiteX3" fmla="*/ 169319 w 1306331"/>
                <a:gd name="connsiteY3" fmla="*/ 888388 h 1620299"/>
                <a:gd name="connsiteX4" fmla="*/ 118299 w 1306331"/>
                <a:gd name="connsiteY4" fmla="*/ 1213570 h 1620299"/>
                <a:gd name="connsiteX5" fmla="*/ 0 w 1306331"/>
                <a:gd name="connsiteY5" fmla="*/ 1409239 h 1620299"/>
                <a:gd name="connsiteX6" fmla="*/ 578038 w 1306331"/>
                <a:gd name="connsiteY6" fmla="*/ 1608272 h 1620299"/>
                <a:gd name="connsiteX7" fmla="*/ 725491 w 1306331"/>
                <a:gd name="connsiteY7" fmla="*/ 1608833 h 1620299"/>
                <a:gd name="connsiteX8" fmla="*/ 765858 w 1306331"/>
                <a:gd name="connsiteY8" fmla="*/ 1536508 h 1620299"/>
                <a:gd name="connsiteX9" fmla="*/ 738946 w 1306331"/>
                <a:gd name="connsiteY9" fmla="*/ 815503 h 1620299"/>
                <a:gd name="connsiteX10" fmla="*/ 738386 w 1306331"/>
                <a:gd name="connsiteY10" fmla="*/ 701129 h 1620299"/>
                <a:gd name="connsiteX11" fmla="*/ 1072538 w 1306331"/>
                <a:gd name="connsiteY11" fmla="*/ 646184 h 1620299"/>
                <a:gd name="connsiteX12" fmla="*/ 1085433 w 1306331"/>
                <a:gd name="connsiteY12" fmla="*/ 417997 h 1620299"/>
                <a:gd name="connsiteX13" fmla="*/ 867898 w 1306331"/>
                <a:gd name="connsiteY13" fmla="*/ 415754 h 1620299"/>
                <a:gd name="connsiteX14" fmla="*/ 1311378 w 1306331"/>
                <a:gd name="connsiteY14" fmla="*/ 231859 h 1620299"/>
                <a:gd name="connsiteX15" fmla="*/ 1255872 w 1306331"/>
                <a:gd name="connsiteY15" fmla="*/ 307 h 1620299"/>
                <a:gd name="connsiteX16" fmla="*/ 616723 w 1306331"/>
                <a:gd name="connsiteY16" fmla="*/ 170186 h 1620299"/>
                <a:gd name="connsiteX17" fmla="*/ 409841 w 1306331"/>
                <a:gd name="connsiteY17" fmla="*/ 214478 h 1620299"/>
                <a:gd name="connsiteX18" fmla="*/ 387414 w 1306331"/>
                <a:gd name="connsiteY18" fmla="*/ 351279 h 1620299"/>
                <a:gd name="connsiteX19" fmla="*/ 146892 w 1306331"/>
                <a:gd name="connsiteY19" fmla="*/ 232419 h 1620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06331" h="1620299">
                  <a:moveTo>
                    <a:pt x="146892" y="232419"/>
                  </a:moveTo>
                  <a:cubicBezTo>
                    <a:pt x="146892" y="232419"/>
                    <a:pt x="47095" y="279514"/>
                    <a:pt x="40367" y="335580"/>
                  </a:cubicBezTo>
                  <a:cubicBezTo>
                    <a:pt x="33639" y="391646"/>
                    <a:pt x="33639" y="436499"/>
                    <a:pt x="60551" y="514430"/>
                  </a:cubicBezTo>
                  <a:cubicBezTo>
                    <a:pt x="87463" y="592361"/>
                    <a:pt x="163712" y="787470"/>
                    <a:pt x="169319" y="888388"/>
                  </a:cubicBezTo>
                  <a:cubicBezTo>
                    <a:pt x="174925" y="989307"/>
                    <a:pt x="186699" y="1071723"/>
                    <a:pt x="118299" y="1213570"/>
                  </a:cubicBezTo>
                  <a:cubicBezTo>
                    <a:pt x="49898" y="1355416"/>
                    <a:pt x="0" y="1409239"/>
                    <a:pt x="0" y="1409239"/>
                  </a:cubicBezTo>
                  <a:cubicBezTo>
                    <a:pt x="0" y="1409239"/>
                    <a:pt x="542716" y="1589210"/>
                    <a:pt x="578038" y="1608272"/>
                  </a:cubicBezTo>
                  <a:cubicBezTo>
                    <a:pt x="613359" y="1627335"/>
                    <a:pt x="672228" y="1634623"/>
                    <a:pt x="725491" y="1608833"/>
                  </a:cubicBezTo>
                  <a:cubicBezTo>
                    <a:pt x="754645" y="1594817"/>
                    <a:pt x="765858" y="1552767"/>
                    <a:pt x="765858" y="1536508"/>
                  </a:cubicBezTo>
                  <a:cubicBezTo>
                    <a:pt x="765858" y="1464744"/>
                    <a:pt x="740068" y="899041"/>
                    <a:pt x="738946" y="815503"/>
                  </a:cubicBezTo>
                  <a:cubicBezTo>
                    <a:pt x="737825" y="731965"/>
                    <a:pt x="735583" y="721313"/>
                    <a:pt x="738386" y="701129"/>
                  </a:cubicBezTo>
                  <a:cubicBezTo>
                    <a:pt x="762494" y="694962"/>
                    <a:pt x="1072538" y="646184"/>
                    <a:pt x="1072538" y="646184"/>
                  </a:cubicBezTo>
                  <a:cubicBezTo>
                    <a:pt x="1072538" y="646184"/>
                    <a:pt x="1084872" y="445469"/>
                    <a:pt x="1085433" y="417997"/>
                  </a:cubicBezTo>
                  <a:cubicBezTo>
                    <a:pt x="1078144" y="417997"/>
                    <a:pt x="956481" y="417997"/>
                    <a:pt x="867898" y="415754"/>
                  </a:cubicBezTo>
                  <a:cubicBezTo>
                    <a:pt x="916675" y="373705"/>
                    <a:pt x="1311378" y="269423"/>
                    <a:pt x="1311378" y="231859"/>
                  </a:cubicBezTo>
                  <a:cubicBezTo>
                    <a:pt x="1307453" y="158412"/>
                    <a:pt x="1271010" y="-8103"/>
                    <a:pt x="1255872" y="307"/>
                  </a:cubicBezTo>
                  <a:cubicBezTo>
                    <a:pt x="853321" y="185324"/>
                    <a:pt x="688487" y="166262"/>
                    <a:pt x="616723" y="170186"/>
                  </a:cubicBezTo>
                  <a:cubicBezTo>
                    <a:pt x="497864" y="176914"/>
                    <a:pt x="459739" y="205508"/>
                    <a:pt x="409841" y="214478"/>
                  </a:cubicBezTo>
                  <a:cubicBezTo>
                    <a:pt x="409841" y="252042"/>
                    <a:pt x="387414" y="351279"/>
                    <a:pt x="387414" y="351279"/>
                  </a:cubicBezTo>
                  <a:lnTo>
                    <a:pt x="146892" y="232419"/>
                  </a:lnTo>
                  <a:close/>
                </a:path>
              </a:pathLst>
            </a:custGeom>
            <a:solidFill>
              <a:schemeClr val="accent1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78D336B-45A7-48DC-9780-45468345053E}"/>
                </a:ext>
              </a:extLst>
            </p:cNvPr>
            <p:cNvSpPr/>
            <p:nvPr/>
          </p:nvSpPr>
          <p:spPr>
            <a:xfrm>
              <a:off x="1430832" y="6163375"/>
              <a:ext cx="667182" cy="347608"/>
            </a:xfrm>
            <a:custGeom>
              <a:avLst/>
              <a:gdLst>
                <a:gd name="connsiteX0" fmla="*/ 663059 w 667182"/>
                <a:gd name="connsiteY0" fmla="*/ 227066 h 347607"/>
                <a:gd name="connsiteX1" fmla="*/ 654089 w 667182"/>
                <a:gd name="connsiteY1" fmla="*/ 211928 h 347607"/>
                <a:gd name="connsiteX2" fmla="*/ 607554 w 667182"/>
                <a:gd name="connsiteY2" fmla="*/ 183335 h 347607"/>
                <a:gd name="connsiteX3" fmla="*/ 520092 w 667182"/>
                <a:gd name="connsiteY3" fmla="*/ 144650 h 347607"/>
                <a:gd name="connsiteX4" fmla="*/ 313770 w 667182"/>
                <a:gd name="connsiteY4" fmla="*/ 8970 h 347607"/>
                <a:gd name="connsiteX5" fmla="*/ 303117 w 667182"/>
                <a:gd name="connsiteY5" fmla="*/ 0 h 347607"/>
                <a:gd name="connsiteX6" fmla="*/ 206684 w 667182"/>
                <a:gd name="connsiteY6" fmla="*/ 38125 h 347607"/>
                <a:gd name="connsiteX7" fmla="*/ 169120 w 667182"/>
                <a:gd name="connsiteY7" fmla="*/ 93630 h 347607"/>
                <a:gd name="connsiteX8" fmla="*/ 156225 w 667182"/>
                <a:gd name="connsiteY8" fmla="*/ 106525 h 347607"/>
                <a:gd name="connsiteX9" fmla="*/ 62595 w 667182"/>
                <a:gd name="connsiteY9" fmla="*/ 66158 h 347607"/>
                <a:gd name="connsiteX10" fmla="*/ 56989 w 667182"/>
                <a:gd name="connsiteY10" fmla="*/ 61672 h 347607"/>
                <a:gd name="connsiteX11" fmla="*/ 58671 w 667182"/>
                <a:gd name="connsiteY11" fmla="*/ 35321 h 347607"/>
                <a:gd name="connsiteX12" fmla="*/ 46897 w 667182"/>
                <a:gd name="connsiteY12" fmla="*/ 49338 h 347607"/>
                <a:gd name="connsiteX13" fmla="*/ 36805 w 667182"/>
                <a:gd name="connsiteY13" fmla="*/ 69521 h 347607"/>
                <a:gd name="connsiteX14" fmla="*/ 19425 w 667182"/>
                <a:gd name="connsiteY14" fmla="*/ 117738 h 347607"/>
                <a:gd name="connsiteX15" fmla="*/ 4848 w 667182"/>
                <a:gd name="connsiteY15" fmla="*/ 194548 h 347607"/>
                <a:gd name="connsiteX16" fmla="*/ 2044 w 667182"/>
                <a:gd name="connsiteY16" fmla="*/ 269676 h 347607"/>
                <a:gd name="connsiteX17" fmla="*/ 11015 w 667182"/>
                <a:gd name="connsiteY17" fmla="*/ 287617 h 347607"/>
                <a:gd name="connsiteX18" fmla="*/ 51943 w 667182"/>
                <a:gd name="connsiteY18" fmla="*/ 304437 h 347607"/>
                <a:gd name="connsiteX19" fmla="*/ 164635 w 667182"/>
                <a:gd name="connsiteY19" fmla="*/ 307240 h 347607"/>
                <a:gd name="connsiteX20" fmla="*/ 235278 w 667182"/>
                <a:gd name="connsiteY20" fmla="*/ 308922 h 347607"/>
                <a:gd name="connsiteX21" fmla="*/ 298632 w 667182"/>
                <a:gd name="connsiteY21" fmla="*/ 333591 h 347607"/>
                <a:gd name="connsiteX22" fmla="*/ 432069 w 667182"/>
                <a:gd name="connsiteY22" fmla="*/ 352653 h 347607"/>
                <a:gd name="connsiteX23" fmla="*/ 575036 w 667182"/>
                <a:gd name="connsiteY23" fmla="*/ 336955 h 347607"/>
                <a:gd name="connsiteX24" fmla="*/ 648482 w 667182"/>
                <a:gd name="connsiteY24" fmla="*/ 313407 h 347607"/>
                <a:gd name="connsiteX25" fmla="*/ 669787 w 667182"/>
                <a:gd name="connsiteY25" fmla="*/ 273040 h 347607"/>
                <a:gd name="connsiteX26" fmla="*/ 663059 w 667182"/>
                <a:gd name="connsiteY26" fmla="*/ 227066 h 3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7182" h="347607">
                  <a:moveTo>
                    <a:pt x="663059" y="227066"/>
                  </a:moveTo>
                  <a:cubicBezTo>
                    <a:pt x="660817" y="221460"/>
                    <a:pt x="658014" y="216414"/>
                    <a:pt x="654089" y="211928"/>
                  </a:cubicBezTo>
                  <a:cubicBezTo>
                    <a:pt x="642315" y="197912"/>
                    <a:pt x="624374" y="190624"/>
                    <a:pt x="607554" y="183335"/>
                  </a:cubicBezTo>
                  <a:cubicBezTo>
                    <a:pt x="578400" y="170440"/>
                    <a:pt x="549246" y="157545"/>
                    <a:pt x="520092" y="144650"/>
                  </a:cubicBezTo>
                  <a:cubicBezTo>
                    <a:pt x="443842" y="111010"/>
                    <a:pt x="372078" y="68961"/>
                    <a:pt x="313770" y="8970"/>
                  </a:cubicBezTo>
                  <a:cubicBezTo>
                    <a:pt x="310406" y="6167"/>
                    <a:pt x="309285" y="0"/>
                    <a:pt x="303117" y="0"/>
                  </a:cubicBezTo>
                  <a:cubicBezTo>
                    <a:pt x="267235" y="3364"/>
                    <a:pt x="236399" y="19062"/>
                    <a:pt x="206684" y="38125"/>
                  </a:cubicBezTo>
                  <a:cubicBezTo>
                    <a:pt x="186501" y="51020"/>
                    <a:pt x="170242" y="67279"/>
                    <a:pt x="169120" y="93630"/>
                  </a:cubicBezTo>
                  <a:cubicBezTo>
                    <a:pt x="168560" y="101479"/>
                    <a:pt x="164074" y="107646"/>
                    <a:pt x="156225" y="106525"/>
                  </a:cubicBezTo>
                  <a:cubicBezTo>
                    <a:pt x="120904" y="102600"/>
                    <a:pt x="86704" y="95872"/>
                    <a:pt x="62595" y="66158"/>
                  </a:cubicBezTo>
                  <a:cubicBezTo>
                    <a:pt x="60353" y="65036"/>
                    <a:pt x="58671" y="63354"/>
                    <a:pt x="56989" y="61672"/>
                  </a:cubicBezTo>
                  <a:cubicBezTo>
                    <a:pt x="56428" y="52702"/>
                    <a:pt x="58110" y="44292"/>
                    <a:pt x="58671" y="35321"/>
                  </a:cubicBezTo>
                  <a:cubicBezTo>
                    <a:pt x="58671" y="36443"/>
                    <a:pt x="48018" y="47095"/>
                    <a:pt x="46897" y="49338"/>
                  </a:cubicBezTo>
                  <a:cubicBezTo>
                    <a:pt x="42972" y="55505"/>
                    <a:pt x="40169" y="62233"/>
                    <a:pt x="36805" y="69521"/>
                  </a:cubicBezTo>
                  <a:cubicBezTo>
                    <a:pt x="30077" y="85220"/>
                    <a:pt x="24471" y="100918"/>
                    <a:pt x="19425" y="117738"/>
                  </a:cubicBezTo>
                  <a:cubicBezTo>
                    <a:pt x="12136" y="142968"/>
                    <a:pt x="7090" y="168758"/>
                    <a:pt x="4848" y="194548"/>
                  </a:cubicBezTo>
                  <a:cubicBezTo>
                    <a:pt x="2605" y="219217"/>
                    <a:pt x="-3002" y="245007"/>
                    <a:pt x="2044" y="269676"/>
                  </a:cubicBezTo>
                  <a:cubicBezTo>
                    <a:pt x="2605" y="276965"/>
                    <a:pt x="4848" y="283132"/>
                    <a:pt x="11015" y="287617"/>
                  </a:cubicBezTo>
                  <a:cubicBezTo>
                    <a:pt x="24471" y="294345"/>
                    <a:pt x="37366" y="301073"/>
                    <a:pt x="51943" y="304437"/>
                  </a:cubicBezTo>
                  <a:cubicBezTo>
                    <a:pt x="96235" y="314529"/>
                    <a:pt x="120343" y="311725"/>
                    <a:pt x="164635" y="307240"/>
                  </a:cubicBezTo>
                  <a:cubicBezTo>
                    <a:pt x="184819" y="304997"/>
                    <a:pt x="215655" y="302194"/>
                    <a:pt x="235278" y="308922"/>
                  </a:cubicBezTo>
                  <a:cubicBezTo>
                    <a:pt x="253219" y="315090"/>
                    <a:pt x="280691" y="326863"/>
                    <a:pt x="298632" y="333591"/>
                  </a:cubicBezTo>
                  <a:cubicBezTo>
                    <a:pt x="337878" y="348168"/>
                    <a:pt x="390019" y="352653"/>
                    <a:pt x="432069" y="352653"/>
                  </a:cubicBezTo>
                  <a:cubicBezTo>
                    <a:pt x="483088" y="352093"/>
                    <a:pt x="525138" y="349289"/>
                    <a:pt x="575036" y="336955"/>
                  </a:cubicBezTo>
                  <a:cubicBezTo>
                    <a:pt x="598023" y="331348"/>
                    <a:pt x="628299" y="326303"/>
                    <a:pt x="648482" y="313407"/>
                  </a:cubicBezTo>
                  <a:cubicBezTo>
                    <a:pt x="665863" y="302755"/>
                    <a:pt x="669227" y="293224"/>
                    <a:pt x="669787" y="273040"/>
                  </a:cubicBezTo>
                  <a:cubicBezTo>
                    <a:pt x="670348" y="257902"/>
                    <a:pt x="669227" y="241083"/>
                    <a:pt x="663059" y="227066"/>
                  </a:cubicBezTo>
                  <a:close/>
                </a:path>
              </a:pathLst>
            </a:custGeom>
            <a:solidFill>
              <a:schemeClr val="accent3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A05464-A18F-45A7-AC9C-145B58738999}"/>
                </a:ext>
              </a:extLst>
            </p:cNvPr>
            <p:cNvSpPr/>
            <p:nvPr/>
          </p:nvSpPr>
          <p:spPr>
            <a:xfrm>
              <a:off x="1424872" y="3964476"/>
              <a:ext cx="953118" cy="1939875"/>
            </a:xfrm>
            <a:custGeom>
              <a:avLst/>
              <a:gdLst>
                <a:gd name="connsiteX0" fmla="*/ 551842 w 953117"/>
                <a:gd name="connsiteY0" fmla="*/ 1211020 h 1939874"/>
                <a:gd name="connsiteX1" fmla="*/ 520445 w 953117"/>
                <a:gd name="connsiteY1" fmla="*/ 1102252 h 1939874"/>
                <a:gd name="connsiteX2" fmla="*/ 499701 w 953117"/>
                <a:gd name="connsiteY2" fmla="*/ 1032170 h 1939874"/>
                <a:gd name="connsiteX3" fmla="*/ 476714 w 953117"/>
                <a:gd name="connsiteY3" fmla="*/ 1036095 h 1939874"/>
                <a:gd name="connsiteX4" fmla="*/ 414481 w 953117"/>
                <a:gd name="connsiteY4" fmla="*/ 1188033 h 1939874"/>
                <a:gd name="connsiteX5" fmla="*/ 338792 w 953117"/>
                <a:gd name="connsiteY5" fmla="*/ 1333804 h 1939874"/>
                <a:gd name="connsiteX6" fmla="*/ 307396 w 953117"/>
                <a:gd name="connsiteY6" fmla="*/ 1462194 h 1939874"/>
                <a:gd name="connsiteX7" fmla="*/ 284969 w 953117"/>
                <a:gd name="connsiteY7" fmla="*/ 1784012 h 1939874"/>
                <a:gd name="connsiteX8" fmla="*/ 268150 w 953117"/>
                <a:gd name="connsiteY8" fmla="*/ 1935389 h 1939874"/>
                <a:gd name="connsiteX9" fmla="*/ 257497 w 953117"/>
                <a:gd name="connsiteY9" fmla="*/ 1940435 h 1939874"/>
                <a:gd name="connsiteX10" fmla="*/ 102195 w 953117"/>
                <a:gd name="connsiteY10" fmla="*/ 1923615 h 1939874"/>
                <a:gd name="connsiteX11" fmla="*/ 74162 w 953117"/>
                <a:gd name="connsiteY11" fmla="*/ 1894461 h 1939874"/>
                <a:gd name="connsiteX12" fmla="*/ 71920 w 953117"/>
                <a:gd name="connsiteY12" fmla="*/ 1709445 h 1939874"/>
                <a:gd name="connsiteX13" fmla="*/ 66874 w 953117"/>
                <a:gd name="connsiteY13" fmla="*/ 1510411 h 1939874"/>
                <a:gd name="connsiteX14" fmla="*/ 104438 w 953117"/>
                <a:gd name="connsiteY14" fmla="*/ 1356230 h 1939874"/>
                <a:gd name="connsiteX15" fmla="*/ 152094 w 953117"/>
                <a:gd name="connsiteY15" fmla="*/ 1156076 h 1939874"/>
                <a:gd name="connsiteX16" fmla="*/ 195825 w 953117"/>
                <a:gd name="connsiteY16" fmla="*/ 923403 h 1939874"/>
                <a:gd name="connsiteX17" fmla="*/ 193582 w 953117"/>
                <a:gd name="connsiteY17" fmla="*/ 869019 h 1939874"/>
                <a:gd name="connsiteX18" fmla="*/ 148169 w 953117"/>
                <a:gd name="connsiteY18" fmla="*/ 858367 h 1939874"/>
                <a:gd name="connsiteX19" fmla="*/ 5762 w 953117"/>
                <a:gd name="connsiteY19" fmla="*/ 804543 h 1939874"/>
                <a:gd name="connsiteX20" fmla="*/ 40523 w 953117"/>
                <a:gd name="connsiteY20" fmla="*/ 608313 h 1939874"/>
                <a:gd name="connsiteX21" fmla="*/ 80329 w 953117"/>
                <a:gd name="connsiteY21" fmla="*/ 400309 h 1939874"/>
                <a:gd name="connsiteX22" fmla="*/ 143684 w 953117"/>
                <a:gd name="connsiteY22" fmla="*/ 191184 h 1939874"/>
                <a:gd name="connsiteX23" fmla="*/ 192461 w 953117"/>
                <a:gd name="connsiteY23" fmla="*/ 90827 h 1939874"/>
                <a:gd name="connsiteX24" fmla="*/ 244602 w 953117"/>
                <a:gd name="connsiteY24" fmla="*/ 0 h 1939874"/>
                <a:gd name="connsiteX25" fmla="*/ 324776 w 953117"/>
                <a:gd name="connsiteY25" fmla="*/ 29715 h 1939874"/>
                <a:gd name="connsiteX26" fmla="*/ 426255 w 953117"/>
                <a:gd name="connsiteY26" fmla="*/ 60551 h 1939874"/>
                <a:gd name="connsiteX27" fmla="*/ 526052 w 953117"/>
                <a:gd name="connsiteY27" fmla="*/ 88023 h 1939874"/>
                <a:gd name="connsiteX28" fmla="*/ 674066 w 953117"/>
                <a:gd name="connsiteY28" fmla="*/ 134558 h 1939874"/>
                <a:gd name="connsiteX29" fmla="*/ 797971 w 953117"/>
                <a:gd name="connsiteY29" fmla="*/ 195669 h 1939874"/>
                <a:gd name="connsiteX30" fmla="*/ 813109 w 953117"/>
                <a:gd name="connsiteY30" fmla="*/ 274722 h 1939874"/>
                <a:gd name="connsiteX31" fmla="*/ 832171 w 953117"/>
                <a:gd name="connsiteY31" fmla="*/ 352653 h 1939874"/>
                <a:gd name="connsiteX32" fmla="*/ 869735 w 953117"/>
                <a:gd name="connsiteY32" fmla="*/ 520290 h 1939874"/>
                <a:gd name="connsiteX33" fmla="*/ 933089 w 953117"/>
                <a:gd name="connsiteY33" fmla="*/ 857806 h 1939874"/>
                <a:gd name="connsiteX34" fmla="*/ 954394 w 953117"/>
                <a:gd name="connsiteY34" fmla="*/ 986757 h 1939874"/>
                <a:gd name="connsiteX35" fmla="*/ 928604 w 953117"/>
                <a:gd name="connsiteY35" fmla="*/ 1032170 h 1939874"/>
                <a:gd name="connsiteX36" fmla="*/ 797971 w 953117"/>
                <a:gd name="connsiteY36" fmla="*/ 1023200 h 1939874"/>
                <a:gd name="connsiteX37" fmla="*/ 803017 w 953117"/>
                <a:gd name="connsiteY37" fmla="*/ 1232325 h 1939874"/>
                <a:gd name="connsiteX38" fmla="*/ 862446 w 953117"/>
                <a:gd name="connsiteY38" fmla="*/ 1624785 h 1939874"/>
                <a:gd name="connsiteX39" fmla="*/ 908420 w 953117"/>
                <a:gd name="connsiteY39" fmla="*/ 1844002 h 1939874"/>
                <a:gd name="connsiteX40" fmla="*/ 915709 w 953117"/>
                <a:gd name="connsiteY40" fmla="*/ 1891097 h 1939874"/>
                <a:gd name="connsiteX41" fmla="*/ 879827 w 953117"/>
                <a:gd name="connsiteY41" fmla="*/ 1904553 h 1939874"/>
                <a:gd name="connsiteX42" fmla="*/ 771620 w 953117"/>
                <a:gd name="connsiteY42" fmla="*/ 1924737 h 1939874"/>
                <a:gd name="connsiteX43" fmla="*/ 732374 w 953117"/>
                <a:gd name="connsiteY43" fmla="*/ 1911842 h 1939874"/>
                <a:gd name="connsiteX44" fmla="*/ 626970 w 953117"/>
                <a:gd name="connsiteY44" fmla="*/ 1615254 h 1939874"/>
                <a:gd name="connsiteX45" fmla="*/ 592770 w 953117"/>
                <a:gd name="connsiteY45" fmla="*/ 1399401 h 1939874"/>
                <a:gd name="connsiteX46" fmla="*/ 551842 w 953117"/>
                <a:gd name="connsiteY46" fmla="*/ 1211020 h 193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53117" h="1939874">
                  <a:moveTo>
                    <a:pt x="551842" y="1211020"/>
                  </a:moveTo>
                  <a:cubicBezTo>
                    <a:pt x="541190" y="1174577"/>
                    <a:pt x="529977" y="1138695"/>
                    <a:pt x="520445" y="1102252"/>
                  </a:cubicBezTo>
                  <a:cubicBezTo>
                    <a:pt x="515960" y="1084872"/>
                    <a:pt x="505308" y="1048990"/>
                    <a:pt x="499701" y="1032170"/>
                  </a:cubicBezTo>
                  <a:cubicBezTo>
                    <a:pt x="495216" y="1018154"/>
                    <a:pt x="487927" y="1008062"/>
                    <a:pt x="476714" y="1036095"/>
                  </a:cubicBezTo>
                  <a:cubicBezTo>
                    <a:pt x="457091" y="1087115"/>
                    <a:pt x="435786" y="1137574"/>
                    <a:pt x="414481" y="1188033"/>
                  </a:cubicBezTo>
                  <a:cubicBezTo>
                    <a:pt x="394858" y="1234568"/>
                    <a:pt x="342717" y="1331561"/>
                    <a:pt x="338792" y="1333804"/>
                  </a:cubicBezTo>
                  <a:cubicBezTo>
                    <a:pt x="322533" y="1361837"/>
                    <a:pt x="311320" y="1419024"/>
                    <a:pt x="307396" y="1462194"/>
                  </a:cubicBezTo>
                  <a:cubicBezTo>
                    <a:pt x="297864" y="1569280"/>
                    <a:pt x="289455" y="1676366"/>
                    <a:pt x="284969" y="1784012"/>
                  </a:cubicBezTo>
                  <a:cubicBezTo>
                    <a:pt x="283848" y="1805877"/>
                    <a:pt x="292258" y="1934829"/>
                    <a:pt x="268150" y="1935389"/>
                  </a:cubicBezTo>
                  <a:cubicBezTo>
                    <a:pt x="265346" y="1937632"/>
                    <a:pt x="261982" y="1939875"/>
                    <a:pt x="257497" y="1940435"/>
                  </a:cubicBezTo>
                  <a:cubicBezTo>
                    <a:pt x="205356" y="1937071"/>
                    <a:pt x="153775" y="1928101"/>
                    <a:pt x="102195" y="1923615"/>
                  </a:cubicBezTo>
                  <a:cubicBezTo>
                    <a:pt x="79769" y="1921373"/>
                    <a:pt x="74723" y="1916327"/>
                    <a:pt x="74162" y="1894461"/>
                  </a:cubicBezTo>
                  <a:cubicBezTo>
                    <a:pt x="71359" y="1802514"/>
                    <a:pt x="70798" y="1801392"/>
                    <a:pt x="71920" y="1709445"/>
                  </a:cubicBezTo>
                  <a:cubicBezTo>
                    <a:pt x="72480" y="1658425"/>
                    <a:pt x="64070" y="1561431"/>
                    <a:pt x="66874" y="1510411"/>
                  </a:cubicBezTo>
                  <a:cubicBezTo>
                    <a:pt x="69116" y="1467240"/>
                    <a:pt x="83693" y="1394916"/>
                    <a:pt x="104438" y="1356230"/>
                  </a:cubicBezTo>
                  <a:cubicBezTo>
                    <a:pt x="134713" y="1300725"/>
                    <a:pt x="140880" y="1217187"/>
                    <a:pt x="152094" y="1156076"/>
                  </a:cubicBezTo>
                  <a:cubicBezTo>
                    <a:pt x="167792" y="1078705"/>
                    <a:pt x="180126" y="1000773"/>
                    <a:pt x="195825" y="923403"/>
                  </a:cubicBezTo>
                  <a:cubicBezTo>
                    <a:pt x="199749" y="904901"/>
                    <a:pt x="216008" y="881353"/>
                    <a:pt x="193582" y="869019"/>
                  </a:cubicBezTo>
                  <a:cubicBezTo>
                    <a:pt x="181248" y="862291"/>
                    <a:pt x="161625" y="861170"/>
                    <a:pt x="148169" y="858367"/>
                  </a:cubicBezTo>
                  <a:cubicBezTo>
                    <a:pt x="105559" y="848275"/>
                    <a:pt x="32673" y="834819"/>
                    <a:pt x="5762" y="804543"/>
                  </a:cubicBezTo>
                  <a:cubicBezTo>
                    <a:pt x="-15543" y="781556"/>
                    <a:pt x="28188" y="671107"/>
                    <a:pt x="40523" y="608313"/>
                  </a:cubicBezTo>
                  <a:cubicBezTo>
                    <a:pt x="54539" y="539352"/>
                    <a:pt x="73601" y="470952"/>
                    <a:pt x="80329" y="400309"/>
                  </a:cubicBezTo>
                  <a:cubicBezTo>
                    <a:pt x="87618" y="326863"/>
                    <a:pt x="113408" y="257342"/>
                    <a:pt x="143684" y="191184"/>
                  </a:cubicBezTo>
                  <a:cubicBezTo>
                    <a:pt x="159382" y="157545"/>
                    <a:pt x="176202" y="124466"/>
                    <a:pt x="192461" y="90827"/>
                  </a:cubicBezTo>
                  <a:cubicBezTo>
                    <a:pt x="203113" y="69521"/>
                    <a:pt x="222176" y="22987"/>
                    <a:pt x="244602" y="0"/>
                  </a:cubicBezTo>
                  <a:cubicBezTo>
                    <a:pt x="272074" y="8410"/>
                    <a:pt x="306835" y="22987"/>
                    <a:pt x="324776" y="29715"/>
                  </a:cubicBezTo>
                  <a:cubicBezTo>
                    <a:pt x="353930" y="44292"/>
                    <a:pt x="395979" y="48777"/>
                    <a:pt x="426255" y="60551"/>
                  </a:cubicBezTo>
                  <a:cubicBezTo>
                    <a:pt x="459894" y="73446"/>
                    <a:pt x="491852" y="76249"/>
                    <a:pt x="526052" y="88023"/>
                  </a:cubicBezTo>
                  <a:cubicBezTo>
                    <a:pt x="574829" y="104843"/>
                    <a:pt x="624728" y="118859"/>
                    <a:pt x="674066" y="134558"/>
                  </a:cubicBezTo>
                  <a:cubicBezTo>
                    <a:pt x="689764" y="139604"/>
                    <a:pt x="781151" y="179971"/>
                    <a:pt x="797971" y="195669"/>
                  </a:cubicBezTo>
                  <a:cubicBezTo>
                    <a:pt x="797971" y="222020"/>
                    <a:pt x="806941" y="249493"/>
                    <a:pt x="813109" y="274722"/>
                  </a:cubicBezTo>
                  <a:cubicBezTo>
                    <a:pt x="819836" y="300512"/>
                    <a:pt x="825443" y="326863"/>
                    <a:pt x="832171" y="352653"/>
                  </a:cubicBezTo>
                  <a:cubicBezTo>
                    <a:pt x="845627" y="408159"/>
                    <a:pt x="857961" y="464224"/>
                    <a:pt x="869735" y="520290"/>
                  </a:cubicBezTo>
                  <a:cubicBezTo>
                    <a:pt x="893283" y="632421"/>
                    <a:pt x="914588" y="744553"/>
                    <a:pt x="933089" y="857806"/>
                  </a:cubicBezTo>
                  <a:cubicBezTo>
                    <a:pt x="939817" y="900416"/>
                    <a:pt x="960001" y="943026"/>
                    <a:pt x="954394" y="986757"/>
                  </a:cubicBezTo>
                  <a:cubicBezTo>
                    <a:pt x="952152" y="1005820"/>
                    <a:pt x="945984" y="1020957"/>
                    <a:pt x="928604" y="1032170"/>
                  </a:cubicBezTo>
                  <a:cubicBezTo>
                    <a:pt x="895525" y="1053475"/>
                    <a:pt x="800213" y="1022639"/>
                    <a:pt x="797971" y="1023200"/>
                  </a:cubicBezTo>
                  <a:cubicBezTo>
                    <a:pt x="797410" y="1036656"/>
                    <a:pt x="806381" y="1173456"/>
                    <a:pt x="803017" y="1232325"/>
                  </a:cubicBezTo>
                  <a:cubicBezTo>
                    <a:pt x="795728" y="1363519"/>
                    <a:pt x="835535" y="1501440"/>
                    <a:pt x="862446" y="1624785"/>
                  </a:cubicBezTo>
                  <a:cubicBezTo>
                    <a:pt x="878145" y="1697671"/>
                    <a:pt x="888797" y="1772238"/>
                    <a:pt x="908420" y="1844002"/>
                  </a:cubicBezTo>
                  <a:cubicBezTo>
                    <a:pt x="913466" y="1863064"/>
                    <a:pt x="920755" y="1879884"/>
                    <a:pt x="915709" y="1891097"/>
                  </a:cubicBezTo>
                  <a:cubicBezTo>
                    <a:pt x="910102" y="1903992"/>
                    <a:pt x="891601" y="1902871"/>
                    <a:pt x="879827" y="1904553"/>
                  </a:cubicBezTo>
                  <a:cubicBezTo>
                    <a:pt x="843384" y="1910160"/>
                    <a:pt x="807502" y="1916327"/>
                    <a:pt x="771620" y="1924737"/>
                  </a:cubicBezTo>
                  <a:cubicBezTo>
                    <a:pt x="760407" y="1927540"/>
                    <a:pt x="741344" y="1936511"/>
                    <a:pt x="732374" y="1911842"/>
                  </a:cubicBezTo>
                  <a:cubicBezTo>
                    <a:pt x="695371" y="1813727"/>
                    <a:pt x="660049" y="1715051"/>
                    <a:pt x="626970" y="1615254"/>
                  </a:cubicBezTo>
                  <a:cubicBezTo>
                    <a:pt x="605105" y="1548536"/>
                    <a:pt x="577632" y="1470604"/>
                    <a:pt x="592770" y="1399401"/>
                  </a:cubicBezTo>
                  <a:cubicBezTo>
                    <a:pt x="605665" y="1333804"/>
                    <a:pt x="569223" y="1270450"/>
                    <a:pt x="551842" y="121102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9BA50C-5615-4436-9E01-160D0B56B133}"/>
                </a:ext>
              </a:extLst>
            </p:cNvPr>
            <p:cNvSpPr/>
            <p:nvPr/>
          </p:nvSpPr>
          <p:spPr>
            <a:xfrm>
              <a:off x="1625594" y="2225954"/>
              <a:ext cx="470952" cy="678395"/>
            </a:xfrm>
            <a:custGeom>
              <a:avLst/>
              <a:gdLst>
                <a:gd name="connsiteX0" fmla="*/ 425128 w 470952"/>
                <a:gd name="connsiteY0" fmla="*/ 489939 h 678395"/>
                <a:gd name="connsiteX1" fmla="*/ 424567 w 470952"/>
                <a:gd name="connsiteY1" fmla="*/ 488257 h 678395"/>
                <a:gd name="connsiteX2" fmla="*/ 425128 w 470952"/>
                <a:gd name="connsiteY2" fmla="*/ 487696 h 678395"/>
                <a:gd name="connsiteX3" fmla="*/ 428492 w 470952"/>
                <a:gd name="connsiteY3" fmla="*/ 476483 h 678395"/>
                <a:gd name="connsiteX4" fmla="*/ 470541 w 470952"/>
                <a:gd name="connsiteY4" fmla="*/ 258948 h 678395"/>
                <a:gd name="connsiteX5" fmla="*/ 447554 w 470952"/>
                <a:gd name="connsiteY5" fmla="*/ 99721 h 678395"/>
                <a:gd name="connsiteX6" fmla="*/ 430734 w 470952"/>
                <a:gd name="connsiteY6" fmla="*/ 36927 h 678395"/>
                <a:gd name="connsiteX7" fmla="*/ 380836 w 470952"/>
                <a:gd name="connsiteY7" fmla="*/ 485 h 678395"/>
                <a:gd name="connsiteX8" fmla="*/ 342711 w 470952"/>
                <a:gd name="connsiteY8" fmla="*/ 4409 h 678395"/>
                <a:gd name="connsiteX9" fmla="*/ 240111 w 470952"/>
                <a:gd name="connsiteY9" fmla="*/ 4409 h 678395"/>
                <a:gd name="connsiteX10" fmla="*/ 166665 w 470952"/>
                <a:gd name="connsiteY10" fmla="*/ 6652 h 678395"/>
                <a:gd name="connsiteX11" fmla="*/ 52851 w 470952"/>
                <a:gd name="connsiteY11" fmla="*/ 92433 h 678395"/>
                <a:gd name="connsiteX12" fmla="*/ 45002 w 470952"/>
                <a:gd name="connsiteY12" fmla="*/ 152423 h 678395"/>
                <a:gd name="connsiteX13" fmla="*/ 51730 w 470952"/>
                <a:gd name="connsiteY13" fmla="*/ 261190 h 678395"/>
                <a:gd name="connsiteX14" fmla="*/ 30986 w 470952"/>
                <a:gd name="connsiteY14" fmla="*/ 281374 h 678395"/>
                <a:gd name="connsiteX15" fmla="*/ 2953 w 470952"/>
                <a:gd name="connsiteY15" fmla="*/ 313332 h 678395"/>
                <a:gd name="connsiteX16" fmla="*/ 56215 w 470952"/>
                <a:gd name="connsiteY16" fmla="*/ 430509 h 678395"/>
                <a:gd name="connsiteX17" fmla="*/ 76959 w 470952"/>
                <a:gd name="connsiteY17" fmla="*/ 442843 h 678395"/>
                <a:gd name="connsiteX18" fmla="*/ 122373 w 470952"/>
                <a:gd name="connsiteY18" fmla="*/ 469194 h 678395"/>
                <a:gd name="connsiteX19" fmla="*/ 167786 w 470952"/>
                <a:gd name="connsiteY19" fmla="*/ 508440 h 678395"/>
                <a:gd name="connsiteX20" fmla="*/ 180120 w 470952"/>
                <a:gd name="connsiteY20" fmla="*/ 514047 h 678395"/>
                <a:gd name="connsiteX21" fmla="*/ 249081 w 470952"/>
                <a:gd name="connsiteY21" fmla="*/ 551611 h 678395"/>
                <a:gd name="connsiteX22" fmla="*/ 344393 w 470952"/>
                <a:gd name="connsiteY22" fmla="*/ 617769 h 678395"/>
                <a:gd name="connsiteX23" fmla="*/ 378033 w 470952"/>
                <a:gd name="connsiteY23" fmla="*/ 683926 h 678395"/>
                <a:gd name="connsiteX24" fmla="*/ 431295 w 470952"/>
                <a:gd name="connsiteY24" fmla="*/ 673274 h 678395"/>
                <a:gd name="connsiteX25" fmla="*/ 430174 w 470952"/>
                <a:gd name="connsiteY25" fmla="*/ 635710 h 678395"/>
                <a:gd name="connsiteX26" fmla="*/ 434659 w 470952"/>
                <a:gd name="connsiteY26" fmla="*/ 558900 h 678395"/>
                <a:gd name="connsiteX27" fmla="*/ 429613 w 470952"/>
                <a:gd name="connsiteY27" fmla="*/ 507319 h 678395"/>
                <a:gd name="connsiteX28" fmla="*/ 425128 w 470952"/>
                <a:gd name="connsiteY28" fmla="*/ 489939 h 67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0952" h="678395">
                  <a:moveTo>
                    <a:pt x="425128" y="489939"/>
                  </a:moveTo>
                  <a:cubicBezTo>
                    <a:pt x="425128" y="489378"/>
                    <a:pt x="424567" y="488817"/>
                    <a:pt x="424567" y="488257"/>
                  </a:cubicBezTo>
                  <a:cubicBezTo>
                    <a:pt x="424567" y="487696"/>
                    <a:pt x="424567" y="487696"/>
                    <a:pt x="425128" y="487696"/>
                  </a:cubicBezTo>
                  <a:cubicBezTo>
                    <a:pt x="425128" y="483771"/>
                    <a:pt x="426249" y="479847"/>
                    <a:pt x="428492" y="476483"/>
                  </a:cubicBezTo>
                  <a:cubicBezTo>
                    <a:pt x="467738" y="408643"/>
                    <a:pt x="476708" y="335758"/>
                    <a:pt x="470541" y="258948"/>
                  </a:cubicBezTo>
                  <a:cubicBezTo>
                    <a:pt x="466056" y="199518"/>
                    <a:pt x="458767" y="158029"/>
                    <a:pt x="447554" y="99721"/>
                  </a:cubicBezTo>
                  <a:cubicBezTo>
                    <a:pt x="443629" y="78416"/>
                    <a:pt x="438583" y="57111"/>
                    <a:pt x="430734" y="36927"/>
                  </a:cubicBezTo>
                  <a:cubicBezTo>
                    <a:pt x="428492" y="31321"/>
                    <a:pt x="402701" y="-4561"/>
                    <a:pt x="380836" y="485"/>
                  </a:cubicBezTo>
                  <a:cubicBezTo>
                    <a:pt x="368501" y="3288"/>
                    <a:pt x="355606" y="3288"/>
                    <a:pt x="342711" y="4409"/>
                  </a:cubicBezTo>
                  <a:cubicBezTo>
                    <a:pt x="308511" y="3288"/>
                    <a:pt x="274311" y="3849"/>
                    <a:pt x="240111" y="4409"/>
                  </a:cubicBezTo>
                  <a:cubicBezTo>
                    <a:pt x="215442" y="4970"/>
                    <a:pt x="191334" y="4409"/>
                    <a:pt x="166665" y="6652"/>
                  </a:cubicBezTo>
                  <a:cubicBezTo>
                    <a:pt x="110599" y="11137"/>
                    <a:pt x="71353" y="27957"/>
                    <a:pt x="52851" y="92433"/>
                  </a:cubicBezTo>
                  <a:cubicBezTo>
                    <a:pt x="47245" y="111495"/>
                    <a:pt x="45563" y="132239"/>
                    <a:pt x="45002" y="152423"/>
                  </a:cubicBezTo>
                  <a:cubicBezTo>
                    <a:pt x="43881" y="194472"/>
                    <a:pt x="49487" y="219141"/>
                    <a:pt x="51730" y="261190"/>
                  </a:cubicBezTo>
                  <a:cubicBezTo>
                    <a:pt x="52851" y="283617"/>
                    <a:pt x="52291" y="283617"/>
                    <a:pt x="30986" y="281374"/>
                  </a:cubicBezTo>
                  <a:cubicBezTo>
                    <a:pt x="2392" y="278571"/>
                    <a:pt x="-4896" y="285859"/>
                    <a:pt x="2953" y="313332"/>
                  </a:cubicBezTo>
                  <a:cubicBezTo>
                    <a:pt x="14727" y="354820"/>
                    <a:pt x="34350" y="392945"/>
                    <a:pt x="56215" y="430509"/>
                  </a:cubicBezTo>
                  <a:cubicBezTo>
                    <a:pt x="60700" y="438358"/>
                    <a:pt x="68550" y="445086"/>
                    <a:pt x="76959" y="442843"/>
                  </a:cubicBezTo>
                  <a:cubicBezTo>
                    <a:pt x="101068" y="437798"/>
                    <a:pt x="111160" y="450693"/>
                    <a:pt x="122373" y="469194"/>
                  </a:cubicBezTo>
                  <a:cubicBezTo>
                    <a:pt x="133025" y="486014"/>
                    <a:pt x="152088" y="496106"/>
                    <a:pt x="167786" y="508440"/>
                  </a:cubicBezTo>
                  <a:cubicBezTo>
                    <a:pt x="171150" y="511804"/>
                    <a:pt x="175635" y="512926"/>
                    <a:pt x="180120" y="514047"/>
                  </a:cubicBezTo>
                  <a:cubicBezTo>
                    <a:pt x="180120" y="514047"/>
                    <a:pt x="228898" y="543762"/>
                    <a:pt x="249081" y="551611"/>
                  </a:cubicBezTo>
                  <a:cubicBezTo>
                    <a:pt x="286645" y="566188"/>
                    <a:pt x="321406" y="584690"/>
                    <a:pt x="344393" y="617769"/>
                  </a:cubicBezTo>
                  <a:cubicBezTo>
                    <a:pt x="347757" y="622814"/>
                    <a:pt x="370744" y="682805"/>
                    <a:pt x="378033" y="683926"/>
                  </a:cubicBezTo>
                  <a:cubicBezTo>
                    <a:pt x="408869" y="680562"/>
                    <a:pt x="411111" y="681684"/>
                    <a:pt x="431295" y="673274"/>
                  </a:cubicBezTo>
                  <a:cubicBezTo>
                    <a:pt x="435780" y="669349"/>
                    <a:pt x="430734" y="652529"/>
                    <a:pt x="430174" y="635710"/>
                  </a:cubicBezTo>
                  <a:cubicBezTo>
                    <a:pt x="430734" y="588054"/>
                    <a:pt x="432977" y="589175"/>
                    <a:pt x="434659" y="558900"/>
                  </a:cubicBezTo>
                  <a:cubicBezTo>
                    <a:pt x="435780" y="542640"/>
                    <a:pt x="432977" y="523578"/>
                    <a:pt x="429613" y="507319"/>
                  </a:cubicBezTo>
                  <a:cubicBezTo>
                    <a:pt x="426810" y="501152"/>
                    <a:pt x="425128" y="495545"/>
                    <a:pt x="425128" y="489939"/>
                  </a:cubicBezTo>
                  <a:close/>
                </a:path>
              </a:pathLst>
            </a:custGeom>
            <a:solidFill>
              <a:srgbClr val="FDBE7B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332037-76CF-4DAE-A516-F99C10194D5B}"/>
                </a:ext>
              </a:extLst>
            </p:cNvPr>
            <p:cNvSpPr/>
            <p:nvPr/>
          </p:nvSpPr>
          <p:spPr>
            <a:xfrm>
              <a:off x="1687415" y="3982893"/>
              <a:ext cx="11213" cy="5607"/>
            </a:xfrm>
            <a:custGeom>
              <a:avLst/>
              <a:gdLst>
                <a:gd name="connsiteX0" fmla="*/ 0 w 11213"/>
                <a:gd name="connsiteY0" fmla="*/ 85 h 5606"/>
                <a:gd name="connsiteX1" fmla="*/ 16259 w 11213"/>
                <a:gd name="connsiteY1" fmla="*/ 6252 h 5606"/>
                <a:gd name="connsiteX2" fmla="*/ 0 w 11213"/>
                <a:gd name="connsiteY2" fmla="*/ 85 h 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3" h="5606">
                  <a:moveTo>
                    <a:pt x="0" y="85"/>
                  </a:moveTo>
                  <a:cubicBezTo>
                    <a:pt x="6728" y="-476"/>
                    <a:pt x="11774" y="1767"/>
                    <a:pt x="16259" y="6252"/>
                  </a:cubicBezTo>
                  <a:cubicBezTo>
                    <a:pt x="10092" y="6813"/>
                    <a:pt x="2803" y="9055"/>
                    <a:pt x="0" y="85"/>
                  </a:cubicBezTo>
                  <a:close/>
                </a:path>
              </a:pathLst>
            </a:custGeom>
            <a:solidFill>
              <a:srgbClr val="290705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35DE1A-FCF7-48C9-A468-438323F22F68}"/>
                </a:ext>
              </a:extLst>
            </p:cNvPr>
            <p:cNvSpPr/>
            <p:nvPr/>
          </p:nvSpPr>
          <p:spPr>
            <a:xfrm>
              <a:off x="1706478" y="3989459"/>
              <a:ext cx="11213" cy="5607"/>
            </a:xfrm>
            <a:custGeom>
              <a:avLst/>
              <a:gdLst>
                <a:gd name="connsiteX0" fmla="*/ 0 w 11213"/>
                <a:gd name="connsiteY0" fmla="*/ 247 h 5606"/>
                <a:gd name="connsiteX1" fmla="*/ 16259 w 11213"/>
                <a:gd name="connsiteY1" fmla="*/ 6415 h 5606"/>
                <a:gd name="connsiteX2" fmla="*/ 0 w 11213"/>
                <a:gd name="connsiteY2" fmla="*/ 247 h 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3" h="5606">
                  <a:moveTo>
                    <a:pt x="0" y="247"/>
                  </a:moveTo>
                  <a:cubicBezTo>
                    <a:pt x="6728" y="-874"/>
                    <a:pt x="11774" y="1929"/>
                    <a:pt x="16259" y="6415"/>
                  </a:cubicBezTo>
                  <a:cubicBezTo>
                    <a:pt x="9531" y="7536"/>
                    <a:pt x="4485" y="4732"/>
                    <a:pt x="0" y="247"/>
                  </a:cubicBezTo>
                  <a:close/>
                </a:path>
              </a:pathLst>
            </a:custGeom>
            <a:solidFill>
              <a:srgbClr val="4D1411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BD10988-4ED1-4E5A-8FA9-0E5D6426CD74}"/>
                </a:ext>
              </a:extLst>
            </p:cNvPr>
            <p:cNvSpPr/>
            <p:nvPr/>
          </p:nvSpPr>
          <p:spPr>
            <a:xfrm>
              <a:off x="1674520" y="3977371"/>
              <a:ext cx="11213" cy="5607"/>
            </a:xfrm>
            <a:custGeom>
              <a:avLst/>
              <a:gdLst>
                <a:gd name="connsiteX0" fmla="*/ 0 w 11213"/>
                <a:gd name="connsiteY0" fmla="*/ 0 h 5606"/>
                <a:gd name="connsiteX1" fmla="*/ 12895 w 11213"/>
                <a:gd name="connsiteY1" fmla="*/ 5607 h 5606"/>
                <a:gd name="connsiteX2" fmla="*/ 0 w 11213"/>
                <a:gd name="connsiteY2" fmla="*/ 0 h 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3" h="5606">
                  <a:moveTo>
                    <a:pt x="0" y="0"/>
                  </a:moveTo>
                  <a:cubicBezTo>
                    <a:pt x="5607" y="0"/>
                    <a:pt x="9531" y="2243"/>
                    <a:pt x="12895" y="5607"/>
                  </a:cubicBezTo>
                  <a:cubicBezTo>
                    <a:pt x="7849" y="6728"/>
                    <a:pt x="2243" y="6728"/>
                    <a:pt x="0" y="0"/>
                  </a:cubicBezTo>
                  <a:close/>
                </a:path>
              </a:pathLst>
            </a:custGeom>
            <a:solidFill>
              <a:srgbClr val="290705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2A2006-2509-47A9-A2B2-88AF3FB4D073}"/>
                </a:ext>
              </a:extLst>
            </p:cNvPr>
            <p:cNvSpPr/>
            <p:nvPr/>
          </p:nvSpPr>
          <p:spPr>
            <a:xfrm>
              <a:off x="1792994" y="2732549"/>
              <a:ext cx="224263" cy="173804"/>
            </a:xfrm>
            <a:custGeom>
              <a:avLst/>
              <a:gdLst>
                <a:gd name="connsiteX0" fmla="*/ 385 w 224262"/>
                <a:gd name="connsiteY0" fmla="*/ 163 h 173803"/>
                <a:gd name="connsiteX1" fmla="*/ 111396 w 224262"/>
                <a:gd name="connsiteY1" fmla="*/ 48940 h 173803"/>
                <a:gd name="connsiteX2" fmla="*/ 199419 w 224262"/>
                <a:gd name="connsiteY2" fmla="*/ 118461 h 173803"/>
                <a:gd name="connsiteX3" fmla="*/ 220724 w 224262"/>
                <a:gd name="connsiteY3" fmla="*/ 149858 h 173803"/>
                <a:gd name="connsiteX4" fmla="*/ 216239 w 224262"/>
                <a:gd name="connsiteY4" fmla="*/ 179012 h 173803"/>
                <a:gd name="connsiteX5" fmla="*/ 88409 w 224262"/>
                <a:gd name="connsiteY5" fmla="*/ 157147 h 173803"/>
                <a:gd name="connsiteX6" fmla="*/ 26736 w 224262"/>
                <a:gd name="connsiteY6" fmla="*/ 141448 h 173803"/>
                <a:gd name="connsiteX7" fmla="*/ 6553 w 224262"/>
                <a:gd name="connsiteY7" fmla="*/ 125750 h 173803"/>
                <a:gd name="connsiteX8" fmla="*/ 946 w 224262"/>
                <a:gd name="connsiteY8" fmla="*/ 78655 h 173803"/>
                <a:gd name="connsiteX9" fmla="*/ 385 w 224262"/>
                <a:gd name="connsiteY9" fmla="*/ 163 h 17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62" h="173803">
                  <a:moveTo>
                    <a:pt x="385" y="163"/>
                  </a:moveTo>
                  <a:cubicBezTo>
                    <a:pt x="385" y="-3201"/>
                    <a:pt x="102986" y="46697"/>
                    <a:pt x="111396" y="48940"/>
                  </a:cubicBezTo>
                  <a:cubicBezTo>
                    <a:pt x="150081" y="63517"/>
                    <a:pt x="192130" y="106688"/>
                    <a:pt x="199419" y="118461"/>
                  </a:cubicBezTo>
                  <a:cubicBezTo>
                    <a:pt x="211193" y="136402"/>
                    <a:pt x="214557" y="138645"/>
                    <a:pt x="220724" y="149858"/>
                  </a:cubicBezTo>
                  <a:cubicBezTo>
                    <a:pt x="225209" y="157707"/>
                    <a:pt x="233058" y="181816"/>
                    <a:pt x="216239" y="179012"/>
                  </a:cubicBezTo>
                  <a:cubicBezTo>
                    <a:pt x="179235" y="176209"/>
                    <a:pt x="107471" y="162193"/>
                    <a:pt x="88409" y="157147"/>
                  </a:cubicBezTo>
                  <a:cubicBezTo>
                    <a:pt x="67664" y="153222"/>
                    <a:pt x="44117" y="149297"/>
                    <a:pt x="26736" y="141448"/>
                  </a:cubicBezTo>
                  <a:cubicBezTo>
                    <a:pt x="17766" y="137524"/>
                    <a:pt x="12159" y="134160"/>
                    <a:pt x="6553" y="125750"/>
                  </a:cubicBezTo>
                  <a:cubicBezTo>
                    <a:pt x="-1857" y="109491"/>
                    <a:pt x="1507" y="94353"/>
                    <a:pt x="946" y="78655"/>
                  </a:cubicBezTo>
                  <a:cubicBezTo>
                    <a:pt x="946" y="70245"/>
                    <a:pt x="-736" y="16422"/>
                    <a:pt x="385" y="1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8721C2-94CE-4417-8859-6ACB82F19211}"/>
                </a:ext>
              </a:extLst>
            </p:cNvPr>
            <p:cNvSpPr/>
            <p:nvPr/>
          </p:nvSpPr>
          <p:spPr>
            <a:xfrm>
              <a:off x="2009793" y="2825781"/>
              <a:ext cx="459739" cy="145771"/>
            </a:xfrm>
            <a:custGeom>
              <a:avLst/>
              <a:gdLst>
                <a:gd name="connsiteX0" fmla="*/ 67279 w 459739"/>
                <a:gd name="connsiteY0" fmla="*/ 75689 h 145770"/>
                <a:gd name="connsiteX1" fmla="*/ 130072 w 459739"/>
                <a:gd name="connsiteY1" fmla="*/ 84659 h 145770"/>
                <a:gd name="connsiteX2" fmla="*/ 281450 w 459739"/>
                <a:gd name="connsiteY2" fmla="*/ 102600 h 145770"/>
                <a:gd name="connsiteX3" fmla="*/ 297148 w 459739"/>
                <a:gd name="connsiteY3" fmla="*/ 104282 h 145770"/>
                <a:gd name="connsiteX4" fmla="*/ 305558 w 459739"/>
                <a:gd name="connsiteY4" fmla="*/ 91948 h 145770"/>
                <a:gd name="connsiteX5" fmla="*/ 287057 w 459739"/>
                <a:gd name="connsiteY5" fmla="*/ 0 h 145770"/>
                <a:gd name="connsiteX6" fmla="*/ 302194 w 459739"/>
                <a:gd name="connsiteY6" fmla="*/ 35882 h 145770"/>
                <a:gd name="connsiteX7" fmla="*/ 324060 w 459739"/>
                <a:gd name="connsiteY7" fmla="*/ 96994 h 145770"/>
                <a:gd name="connsiteX8" fmla="*/ 340880 w 459739"/>
                <a:gd name="connsiteY8" fmla="*/ 111571 h 145770"/>
                <a:gd name="connsiteX9" fmla="*/ 440116 w 459739"/>
                <a:gd name="connsiteY9" fmla="*/ 132315 h 145770"/>
                <a:gd name="connsiteX10" fmla="*/ 450769 w 459739"/>
                <a:gd name="connsiteY10" fmla="*/ 135679 h 145770"/>
                <a:gd name="connsiteX11" fmla="*/ 460300 w 459739"/>
                <a:gd name="connsiteY11" fmla="*/ 142968 h 145770"/>
                <a:gd name="connsiteX12" fmla="*/ 449647 w 459739"/>
                <a:gd name="connsiteY12" fmla="*/ 144650 h 145770"/>
                <a:gd name="connsiteX13" fmla="*/ 384611 w 459739"/>
                <a:gd name="connsiteY13" fmla="*/ 136240 h 145770"/>
                <a:gd name="connsiteX14" fmla="*/ 335273 w 459739"/>
                <a:gd name="connsiteY14" fmla="*/ 128391 h 145770"/>
                <a:gd name="connsiteX15" fmla="*/ 255660 w 459739"/>
                <a:gd name="connsiteY15" fmla="*/ 116056 h 145770"/>
                <a:gd name="connsiteX16" fmla="*/ 122223 w 459739"/>
                <a:gd name="connsiteY16" fmla="*/ 98115 h 145770"/>
                <a:gd name="connsiteX17" fmla="*/ 3925 w 459739"/>
                <a:gd name="connsiteY17" fmla="*/ 83538 h 145770"/>
                <a:gd name="connsiteX18" fmla="*/ 561 w 459739"/>
                <a:gd name="connsiteY18" fmla="*/ 79613 h 145770"/>
                <a:gd name="connsiteX19" fmla="*/ 2243 w 459739"/>
                <a:gd name="connsiteY19" fmla="*/ 69522 h 145770"/>
                <a:gd name="connsiteX20" fmla="*/ 31957 w 459739"/>
                <a:gd name="connsiteY20" fmla="*/ 65597 h 145770"/>
                <a:gd name="connsiteX21" fmla="*/ 67279 w 459739"/>
                <a:gd name="connsiteY21" fmla="*/ 75689 h 1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9739" h="145770">
                  <a:moveTo>
                    <a:pt x="67279" y="75689"/>
                  </a:moveTo>
                  <a:cubicBezTo>
                    <a:pt x="88023" y="79053"/>
                    <a:pt x="108768" y="84099"/>
                    <a:pt x="130072" y="84659"/>
                  </a:cubicBezTo>
                  <a:cubicBezTo>
                    <a:pt x="181092" y="86902"/>
                    <a:pt x="230991" y="96994"/>
                    <a:pt x="281450" y="102600"/>
                  </a:cubicBezTo>
                  <a:cubicBezTo>
                    <a:pt x="286496" y="103161"/>
                    <a:pt x="292102" y="103722"/>
                    <a:pt x="297148" y="104282"/>
                  </a:cubicBezTo>
                  <a:cubicBezTo>
                    <a:pt x="306680" y="104843"/>
                    <a:pt x="308362" y="101479"/>
                    <a:pt x="305558" y="91948"/>
                  </a:cubicBezTo>
                  <a:cubicBezTo>
                    <a:pt x="297148" y="62233"/>
                    <a:pt x="290420" y="31397"/>
                    <a:pt x="287057" y="0"/>
                  </a:cubicBezTo>
                  <a:cubicBezTo>
                    <a:pt x="292102" y="11774"/>
                    <a:pt x="297709" y="24108"/>
                    <a:pt x="302194" y="35882"/>
                  </a:cubicBezTo>
                  <a:cubicBezTo>
                    <a:pt x="310044" y="56066"/>
                    <a:pt x="316771" y="76810"/>
                    <a:pt x="324060" y="96994"/>
                  </a:cubicBezTo>
                  <a:cubicBezTo>
                    <a:pt x="326863" y="105404"/>
                    <a:pt x="331909" y="109889"/>
                    <a:pt x="340880" y="111571"/>
                  </a:cubicBezTo>
                  <a:cubicBezTo>
                    <a:pt x="373958" y="118299"/>
                    <a:pt x="407037" y="125587"/>
                    <a:pt x="440116" y="132315"/>
                  </a:cubicBezTo>
                  <a:cubicBezTo>
                    <a:pt x="443480" y="134558"/>
                    <a:pt x="447405" y="133997"/>
                    <a:pt x="450769" y="135679"/>
                  </a:cubicBezTo>
                  <a:cubicBezTo>
                    <a:pt x="454693" y="137361"/>
                    <a:pt x="461982" y="136240"/>
                    <a:pt x="460300" y="142968"/>
                  </a:cubicBezTo>
                  <a:cubicBezTo>
                    <a:pt x="458618" y="148574"/>
                    <a:pt x="453011" y="146332"/>
                    <a:pt x="449647" y="144650"/>
                  </a:cubicBezTo>
                  <a:cubicBezTo>
                    <a:pt x="428342" y="137361"/>
                    <a:pt x="405916" y="140725"/>
                    <a:pt x="384611" y="136240"/>
                  </a:cubicBezTo>
                  <a:cubicBezTo>
                    <a:pt x="368352" y="132876"/>
                    <a:pt x="351532" y="132876"/>
                    <a:pt x="335273" y="128391"/>
                  </a:cubicBezTo>
                  <a:cubicBezTo>
                    <a:pt x="309483" y="119420"/>
                    <a:pt x="282011" y="120541"/>
                    <a:pt x="255660" y="116056"/>
                  </a:cubicBezTo>
                  <a:cubicBezTo>
                    <a:pt x="211368" y="108768"/>
                    <a:pt x="166515" y="103722"/>
                    <a:pt x="122223" y="98115"/>
                  </a:cubicBezTo>
                  <a:cubicBezTo>
                    <a:pt x="82977" y="93069"/>
                    <a:pt x="43731" y="88584"/>
                    <a:pt x="3925" y="83538"/>
                  </a:cubicBezTo>
                  <a:cubicBezTo>
                    <a:pt x="2243" y="82417"/>
                    <a:pt x="1121" y="81295"/>
                    <a:pt x="561" y="79613"/>
                  </a:cubicBezTo>
                  <a:cubicBezTo>
                    <a:pt x="-561" y="75689"/>
                    <a:pt x="0" y="72325"/>
                    <a:pt x="2243" y="69522"/>
                  </a:cubicBezTo>
                  <a:cubicBezTo>
                    <a:pt x="11213" y="60551"/>
                    <a:pt x="21866" y="65597"/>
                    <a:pt x="31957" y="65597"/>
                  </a:cubicBezTo>
                  <a:cubicBezTo>
                    <a:pt x="43171" y="70643"/>
                    <a:pt x="55505" y="71204"/>
                    <a:pt x="67279" y="756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7D7BBD-99BE-4551-B3CA-E66A91B7B892}"/>
                </a:ext>
              </a:extLst>
            </p:cNvPr>
            <p:cNvSpPr/>
            <p:nvPr/>
          </p:nvSpPr>
          <p:spPr>
            <a:xfrm>
              <a:off x="1932423" y="3245153"/>
              <a:ext cx="454132" cy="33639"/>
            </a:xfrm>
            <a:custGeom>
              <a:avLst/>
              <a:gdLst>
                <a:gd name="connsiteX0" fmla="*/ 456936 w 454132"/>
                <a:gd name="connsiteY0" fmla="*/ 29715 h 33639"/>
                <a:gd name="connsiteX1" fmla="*/ 456936 w 454132"/>
                <a:gd name="connsiteY1" fmla="*/ 35882 h 33639"/>
                <a:gd name="connsiteX2" fmla="*/ 302194 w 454132"/>
                <a:gd name="connsiteY2" fmla="*/ 35882 h 33639"/>
                <a:gd name="connsiteX3" fmla="*/ 117177 w 454132"/>
                <a:gd name="connsiteY3" fmla="*/ 19062 h 33639"/>
                <a:gd name="connsiteX4" fmla="*/ 16259 w 454132"/>
                <a:gd name="connsiteY4" fmla="*/ 7289 h 33639"/>
                <a:gd name="connsiteX5" fmla="*/ 0 w 454132"/>
                <a:gd name="connsiteY5" fmla="*/ 0 h 33639"/>
                <a:gd name="connsiteX6" fmla="*/ 135118 w 454132"/>
                <a:gd name="connsiteY6" fmla="*/ 8410 h 33639"/>
                <a:gd name="connsiteX7" fmla="*/ 222581 w 454132"/>
                <a:gd name="connsiteY7" fmla="*/ 13456 h 33639"/>
                <a:gd name="connsiteX8" fmla="*/ 425539 w 454132"/>
                <a:gd name="connsiteY8" fmla="*/ 29154 h 33639"/>
                <a:gd name="connsiteX9" fmla="*/ 456936 w 454132"/>
                <a:gd name="connsiteY9" fmla="*/ 29715 h 3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132" h="33639">
                  <a:moveTo>
                    <a:pt x="456936" y="29715"/>
                  </a:moveTo>
                  <a:cubicBezTo>
                    <a:pt x="456936" y="31957"/>
                    <a:pt x="456936" y="33639"/>
                    <a:pt x="456936" y="35882"/>
                  </a:cubicBezTo>
                  <a:cubicBezTo>
                    <a:pt x="405355" y="35882"/>
                    <a:pt x="353775" y="35882"/>
                    <a:pt x="302194" y="35882"/>
                  </a:cubicBezTo>
                  <a:cubicBezTo>
                    <a:pt x="239961" y="35882"/>
                    <a:pt x="178289" y="28033"/>
                    <a:pt x="117177" y="19062"/>
                  </a:cubicBezTo>
                  <a:cubicBezTo>
                    <a:pt x="83538" y="14016"/>
                    <a:pt x="49899" y="11213"/>
                    <a:pt x="16259" y="7289"/>
                  </a:cubicBezTo>
                  <a:cubicBezTo>
                    <a:pt x="10652" y="6728"/>
                    <a:pt x="4485" y="8410"/>
                    <a:pt x="0" y="0"/>
                  </a:cubicBezTo>
                  <a:cubicBezTo>
                    <a:pt x="45974" y="2243"/>
                    <a:pt x="90827" y="2243"/>
                    <a:pt x="135118" y="8410"/>
                  </a:cubicBezTo>
                  <a:cubicBezTo>
                    <a:pt x="164273" y="12334"/>
                    <a:pt x="193427" y="10092"/>
                    <a:pt x="222581" y="13456"/>
                  </a:cubicBezTo>
                  <a:cubicBezTo>
                    <a:pt x="288739" y="21305"/>
                    <a:pt x="354896" y="19623"/>
                    <a:pt x="425539" y="29154"/>
                  </a:cubicBezTo>
                  <a:cubicBezTo>
                    <a:pt x="435631" y="30836"/>
                    <a:pt x="446283" y="29715"/>
                    <a:pt x="456936" y="297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27FFA5-2B51-4ED9-AEC1-8D47D2EB4FDE}"/>
                </a:ext>
              </a:extLst>
            </p:cNvPr>
            <p:cNvSpPr/>
            <p:nvPr/>
          </p:nvSpPr>
          <p:spPr>
            <a:xfrm>
              <a:off x="2497565" y="2957186"/>
              <a:ext cx="123345" cy="28033"/>
            </a:xfrm>
            <a:custGeom>
              <a:avLst/>
              <a:gdLst>
                <a:gd name="connsiteX0" fmla="*/ 32518 w 123344"/>
                <a:gd name="connsiteY0" fmla="*/ 5395 h 28032"/>
                <a:gd name="connsiteX1" fmla="*/ 21305 w 123344"/>
                <a:gd name="connsiteY1" fmla="*/ 17730 h 28032"/>
                <a:gd name="connsiteX2" fmla="*/ 121663 w 123344"/>
                <a:gd name="connsiteY2" fmla="*/ 17730 h 28032"/>
                <a:gd name="connsiteX3" fmla="*/ 123345 w 123344"/>
                <a:gd name="connsiteY3" fmla="*/ 22776 h 28032"/>
                <a:gd name="connsiteX4" fmla="*/ 95872 w 123344"/>
                <a:gd name="connsiteY4" fmla="*/ 26700 h 28032"/>
                <a:gd name="connsiteX5" fmla="*/ 38125 w 123344"/>
                <a:gd name="connsiteY5" fmla="*/ 26140 h 28032"/>
                <a:gd name="connsiteX6" fmla="*/ 0 w 123344"/>
                <a:gd name="connsiteY6" fmla="*/ 18290 h 28032"/>
                <a:gd name="connsiteX7" fmla="*/ 5607 w 123344"/>
                <a:gd name="connsiteY7" fmla="*/ 13244 h 28032"/>
                <a:gd name="connsiteX8" fmla="*/ 32518 w 123344"/>
                <a:gd name="connsiteY8" fmla="*/ 5395 h 2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344" h="28032">
                  <a:moveTo>
                    <a:pt x="32518" y="5395"/>
                  </a:moveTo>
                  <a:cubicBezTo>
                    <a:pt x="32518" y="12123"/>
                    <a:pt x="24108" y="10441"/>
                    <a:pt x="21305" y="17730"/>
                  </a:cubicBezTo>
                  <a:cubicBezTo>
                    <a:pt x="55505" y="17730"/>
                    <a:pt x="88584" y="17730"/>
                    <a:pt x="121663" y="17730"/>
                  </a:cubicBezTo>
                  <a:cubicBezTo>
                    <a:pt x="122784" y="19412"/>
                    <a:pt x="125587" y="22215"/>
                    <a:pt x="123345" y="22776"/>
                  </a:cubicBezTo>
                  <a:cubicBezTo>
                    <a:pt x="114374" y="25018"/>
                    <a:pt x="104843" y="27822"/>
                    <a:pt x="95872" y="26700"/>
                  </a:cubicBezTo>
                  <a:cubicBezTo>
                    <a:pt x="76249" y="23336"/>
                    <a:pt x="57187" y="26140"/>
                    <a:pt x="38125" y="26140"/>
                  </a:cubicBezTo>
                  <a:cubicBezTo>
                    <a:pt x="26351" y="26140"/>
                    <a:pt x="7849" y="40717"/>
                    <a:pt x="0" y="18290"/>
                  </a:cubicBezTo>
                  <a:cubicBezTo>
                    <a:pt x="1682" y="16608"/>
                    <a:pt x="5046" y="15487"/>
                    <a:pt x="5607" y="13244"/>
                  </a:cubicBezTo>
                  <a:cubicBezTo>
                    <a:pt x="11213" y="-2454"/>
                    <a:pt x="20744" y="-3015"/>
                    <a:pt x="32518" y="5395"/>
                  </a:cubicBezTo>
                  <a:close/>
                </a:path>
              </a:pathLst>
            </a:custGeom>
            <a:solidFill>
              <a:srgbClr val="F42D2A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5142203-8BDD-451A-A3A7-2D1BA17EE12F}"/>
                </a:ext>
              </a:extLst>
            </p:cNvPr>
            <p:cNvSpPr/>
            <p:nvPr/>
          </p:nvSpPr>
          <p:spPr>
            <a:xfrm>
              <a:off x="2344506" y="2955854"/>
              <a:ext cx="151377" cy="16820"/>
            </a:xfrm>
            <a:custGeom>
              <a:avLst/>
              <a:gdLst>
                <a:gd name="connsiteX0" fmla="*/ 0 w 151377"/>
                <a:gd name="connsiteY0" fmla="*/ 0 h 16819"/>
                <a:gd name="connsiteX1" fmla="*/ 123345 w 151377"/>
                <a:gd name="connsiteY1" fmla="*/ 14016 h 16819"/>
                <a:gd name="connsiteX2" fmla="*/ 105404 w 151377"/>
                <a:gd name="connsiteY2" fmla="*/ 3364 h 16819"/>
                <a:gd name="connsiteX3" fmla="*/ 153620 w 151377"/>
                <a:gd name="connsiteY3" fmla="*/ 19062 h 16819"/>
                <a:gd name="connsiteX4" fmla="*/ 45413 w 151377"/>
                <a:gd name="connsiteY4" fmla="*/ 11213 h 16819"/>
                <a:gd name="connsiteX5" fmla="*/ 0 w 151377"/>
                <a:gd name="connsiteY5" fmla="*/ 0 h 1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377" h="16819">
                  <a:moveTo>
                    <a:pt x="0" y="0"/>
                  </a:moveTo>
                  <a:cubicBezTo>
                    <a:pt x="40928" y="0"/>
                    <a:pt x="80735" y="8970"/>
                    <a:pt x="123345" y="14016"/>
                  </a:cubicBezTo>
                  <a:cubicBezTo>
                    <a:pt x="117738" y="7288"/>
                    <a:pt x="109328" y="8970"/>
                    <a:pt x="105404" y="3364"/>
                  </a:cubicBezTo>
                  <a:cubicBezTo>
                    <a:pt x="121663" y="7849"/>
                    <a:pt x="141846" y="561"/>
                    <a:pt x="153620" y="19062"/>
                  </a:cubicBezTo>
                  <a:cubicBezTo>
                    <a:pt x="117177" y="22426"/>
                    <a:pt x="81856" y="11213"/>
                    <a:pt x="45413" y="11213"/>
                  </a:cubicBezTo>
                  <a:cubicBezTo>
                    <a:pt x="31397" y="11213"/>
                    <a:pt x="13456" y="10092"/>
                    <a:pt x="0" y="0"/>
                  </a:cubicBezTo>
                  <a:close/>
                </a:path>
              </a:pathLst>
            </a:custGeom>
            <a:solidFill>
              <a:srgbClr val="F42D2A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E465ED-1E96-4568-A869-C11AF754A403}"/>
                </a:ext>
              </a:extLst>
            </p:cNvPr>
            <p:cNvSpPr/>
            <p:nvPr/>
          </p:nvSpPr>
          <p:spPr>
            <a:xfrm>
              <a:off x="2038947" y="2717574"/>
              <a:ext cx="50459" cy="179410"/>
            </a:xfrm>
            <a:custGeom>
              <a:avLst/>
              <a:gdLst>
                <a:gd name="connsiteX0" fmla="*/ 6728 w 50459"/>
                <a:gd name="connsiteY0" fmla="*/ 140725 h 179410"/>
                <a:gd name="connsiteX1" fmla="*/ 12334 w 50459"/>
                <a:gd name="connsiteY1" fmla="*/ 0 h 179410"/>
                <a:gd name="connsiteX2" fmla="*/ 40928 w 50459"/>
                <a:gd name="connsiteY2" fmla="*/ 53823 h 179410"/>
                <a:gd name="connsiteX3" fmla="*/ 38125 w 50459"/>
                <a:gd name="connsiteY3" fmla="*/ 183896 h 179410"/>
                <a:gd name="connsiteX4" fmla="*/ 0 w 50459"/>
                <a:gd name="connsiteY4" fmla="*/ 175486 h 179410"/>
                <a:gd name="connsiteX5" fmla="*/ 6728 w 50459"/>
                <a:gd name="connsiteY5" fmla="*/ 140725 h 1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59" h="179410">
                  <a:moveTo>
                    <a:pt x="6728" y="140725"/>
                  </a:moveTo>
                  <a:cubicBezTo>
                    <a:pt x="18502" y="91948"/>
                    <a:pt x="16820" y="65036"/>
                    <a:pt x="12334" y="0"/>
                  </a:cubicBezTo>
                  <a:cubicBezTo>
                    <a:pt x="24108" y="16259"/>
                    <a:pt x="33639" y="35321"/>
                    <a:pt x="40928" y="53823"/>
                  </a:cubicBezTo>
                  <a:cubicBezTo>
                    <a:pt x="54384" y="97554"/>
                    <a:pt x="54384" y="140725"/>
                    <a:pt x="38125" y="183896"/>
                  </a:cubicBezTo>
                  <a:cubicBezTo>
                    <a:pt x="21866" y="182214"/>
                    <a:pt x="16820" y="179410"/>
                    <a:pt x="0" y="175486"/>
                  </a:cubicBezTo>
                  <a:cubicBezTo>
                    <a:pt x="561" y="156423"/>
                    <a:pt x="4485" y="155863"/>
                    <a:pt x="6728" y="1407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0F196B7-9769-45A3-BD06-777070F6BC2A}"/>
                </a:ext>
              </a:extLst>
            </p:cNvPr>
            <p:cNvSpPr/>
            <p:nvPr/>
          </p:nvSpPr>
          <p:spPr>
            <a:xfrm>
              <a:off x="1435680" y="6444825"/>
              <a:ext cx="655969" cy="72885"/>
            </a:xfrm>
            <a:custGeom>
              <a:avLst/>
              <a:gdLst>
                <a:gd name="connsiteX0" fmla="*/ 629618 w 655969"/>
                <a:gd name="connsiteY0" fmla="*/ 31397 h 72885"/>
                <a:gd name="connsiteX1" fmla="*/ 490575 w 655969"/>
                <a:gd name="connsiteY1" fmla="*/ 61111 h 72885"/>
                <a:gd name="connsiteX2" fmla="*/ 378444 w 655969"/>
                <a:gd name="connsiteY2" fmla="*/ 65597 h 72885"/>
                <a:gd name="connsiteX3" fmla="*/ 282011 w 655969"/>
                <a:gd name="connsiteY3" fmla="*/ 40928 h 72885"/>
                <a:gd name="connsiteX4" fmla="*/ 222581 w 655969"/>
                <a:gd name="connsiteY4" fmla="*/ 19062 h 72885"/>
                <a:gd name="connsiteX5" fmla="*/ 168758 w 655969"/>
                <a:gd name="connsiteY5" fmla="*/ 20744 h 72885"/>
                <a:gd name="connsiteX6" fmla="*/ 0 w 655969"/>
                <a:gd name="connsiteY6" fmla="*/ 0 h 72885"/>
                <a:gd name="connsiteX7" fmla="*/ 32518 w 655969"/>
                <a:gd name="connsiteY7" fmla="*/ 37003 h 72885"/>
                <a:gd name="connsiteX8" fmla="*/ 114935 w 655969"/>
                <a:gd name="connsiteY8" fmla="*/ 43170 h 72885"/>
                <a:gd name="connsiteX9" fmla="*/ 170440 w 655969"/>
                <a:gd name="connsiteY9" fmla="*/ 34200 h 72885"/>
                <a:gd name="connsiteX10" fmla="*/ 230430 w 655969"/>
                <a:gd name="connsiteY10" fmla="*/ 37003 h 72885"/>
                <a:gd name="connsiteX11" fmla="*/ 304998 w 655969"/>
                <a:gd name="connsiteY11" fmla="*/ 63354 h 72885"/>
                <a:gd name="connsiteX12" fmla="*/ 409280 w 655969"/>
                <a:gd name="connsiteY12" fmla="*/ 75689 h 72885"/>
                <a:gd name="connsiteX13" fmla="*/ 533746 w 655969"/>
                <a:gd name="connsiteY13" fmla="*/ 70643 h 72885"/>
                <a:gd name="connsiteX14" fmla="*/ 634664 w 655969"/>
                <a:gd name="connsiteY14" fmla="*/ 45413 h 72885"/>
                <a:gd name="connsiteX15" fmla="*/ 660454 w 655969"/>
                <a:gd name="connsiteY15" fmla="*/ 14016 h 72885"/>
                <a:gd name="connsiteX16" fmla="*/ 629618 w 655969"/>
                <a:gd name="connsiteY16" fmla="*/ 31397 h 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5969" h="72885">
                  <a:moveTo>
                    <a:pt x="629618" y="31397"/>
                  </a:moveTo>
                  <a:cubicBezTo>
                    <a:pt x="572431" y="51580"/>
                    <a:pt x="551126" y="53262"/>
                    <a:pt x="490575" y="61111"/>
                  </a:cubicBezTo>
                  <a:cubicBezTo>
                    <a:pt x="457496" y="65597"/>
                    <a:pt x="417690" y="67279"/>
                    <a:pt x="378444" y="65597"/>
                  </a:cubicBezTo>
                  <a:cubicBezTo>
                    <a:pt x="361063" y="65036"/>
                    <a:pt x="322378" y="59430"/>
                    <a:pt x="282011" y="40928"/>
                  </a:cubicBezTo>
                  <a:cubicBezTo>
                    <a:pt x="267434" y="34200"/>
                    <a:pt x="250614" y="23547"/>
                    <a:pt x="222581" y="19062"/>
                  </a:cubicBezTo>
                  <a:cubicBezTo>
                    <a:pt x="205201" y="16259"/>
                    <a:pt x="186699" y="20184"/>
                    <a:pt x="168758" y="20744"/>
                  </a:cubicBezTo>
                  <a:cubicBezTo>
                    <a:pt x="56626" y="25790"/>
                    <a:pt x="28594" y="22426"/>
                    <a:pt x="0" y="0"/>
                  </a:cubicBezTo>
                  <a:cubicBezTo>
                    <a:pt x="1682" y="19623"/>
                    <a:pt x="16259" y="31397"/>
                    <a:pt x="32518" y="37003"/>
                  </a:cubicBezTo>
                  <a:cubicBezTo>
                    <a:pt x="59430" y="44853"/>
                    <a:pt x="87463" y="47095"/>
                    <a:pt x="114935" y="43170"/>
                  </a:cubicBezTo>
                  <a:cubicBezTo>
                    <a:pt x="124466" y="42049"/>
                    <a:pt x="158666" y="37003"/>
                    <a:pt x="170440" y="34200"/>
                  </a:cubicBezTo>
                  <a:cubicBezTo>
                    <a:pt x="190063" y="29154"/>
                    <a:pt x="210807" y="25790"/>
                    <a:pt x="230430" y="37003"/>
                  </a:cubicBezTo>
                  <a:cubicBezTo>
                    <a:pt x="251735" y="49338"/>
                    <a:pt x="284814" y="58869"/>
                    <a:pt x="304998" y="63354"/>
                  </a:cubicBezTo>
                  <a:cubicBezTo>
                    <a:pt x="326303" y="67839"/>
                    <a:pt x="373958" y="75689"/>
                    <a:pt x="409280" y="75689"/>
                  </a:cubicBezTo>
                  <a:cubicBezTo>
                    <a:pt x="436191" y="75689"/>
                    <a:pt x="509077" y="72885"/>
                    <a:pt x="533746" y="70643"/>
                  </a:cubicBezTo>
                  <a:cubicBezTo>
                    <a:pt x="576356" y="67279"/>
                    <a:pt x="601585" y="61672"/>
                    <a:pt x="634664" y="45413"/>
                  </a:cubicBezTo>
                  <a:cubicBezTo>
                    <a:pt x="646438" y="39807"/>
                    <a:pt x="658212" y="31957"/>
                    <a:pt x="660454" y="14016"/>
                  </a:cubicBezTo>
                  <a:cubicBezTo>
                    <a:pt x="649802" y="25230"/>
                    <a:pt x="632422" y="30275"/>
                    <a:pt x="629618" y="3139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E9B891B-86C0-4E9D-95BE-C914A2BBCC6D}"/>
                </a:ext>
              </a:extLst>
            </p:cNvPr>
            <p:cNvSpPr/>
            <p:nvPr/>
          </p:nvSpPr>
          <p:spPr>
            <a:xfrm>
              <a:off x="1483395" y="5879781"/>
              <a:ext cx="246689" cy="392460"/>
            </a:xfrm>
            <a:custGeom>
              <a:avLst/>
              <a:gdLst>
                <a:gd name="connsiteX0" fmla="*/ 248312 w 246689"/>
                <a:gd name="connsiteY0" fmla="*/ 291443 h 392460"/>
                <a:gd name="connsiteX1" fmla="*/ 228129 w 246689"/>
                <a:gd name="connsiteY1" fmla="*/ 201177 h 392460"/>
                <a:gd name="connsiteX2" fmla="*/ 214673 w 246689"/>
                <a:gd name="connsiteY2" fmla="*/ 68862 h 392460"/>
                <a:gd name="connsiteX3" fmla="*/ 210748 w 246689"/>
                <a:gd name="connsiteY3" fmla="*/ 16160 h 392460"/>
                <a:gd name="connsiteX4" fmla="*/ 163653 w 246689"/>
                <a:gd name="connsiteY4" fmla="*/ 13357 h 392460"/>
                <a:gd name="connsiteX5" fmla="*/ 91328 w 246689"/>
                <a:gd name="connsiteY5" fmla="*/ 5508 h 392460"/>
                <a:gd name="connsiteX6" fmla="*/ 56007 w 246689"/>
                <a:gd name="connsiteY6" fmla="*/ 2704 h 392460"/>
                <a:gd name="connsiteX7" fmla="*/ 37505 w 246689"/>
                <a:gd name="connsiteY7" fmla="*/ 4387 h 392460"/>
                <a:gd name="connsiteX8" fmla="*/ 39187 w 246689"/>
                <a:gd name="connsiteY8" fmla="*/ 49800 h 392460"/>
                <a:gd name="connsiteX9" fmla="*/ 37505 w 246689"/>
                <a:gd name="connsiteY9" fmla="*/ 111472 h 392460"/>
                <a:gd name="connsiteX10" fmla="*/ 16761 w 246689"/>
                <a:gd name="connsiteY10" fmla="*/ 260607 h 392460"/>
                <a:gd name="connsiteX11" fmla="*/ 3866 w 246689"/>
                <a:gd name="connsiteY11" fmla="*/ 308263 h 392460"/>
                <a:gd name="connsiteX12" fmla="*/ 5548 w 246689"/>
                <a:gd name="connsiteY12" fmla="*/ 352555 h 392460"/>
                <a:gd name="connsiteX13" fmla="*/ 64977 w 246689"/>
                <a:gd name="connsiteY13" fmla="*/ 391801 h 392460"/>
                <a:gd name="connsiteX14" fmla="*/ 123286 w 246689"/>
                <a:gd name="connsiteY14" fmla="*/ 380027 h 392460"/>
                <a:gd name="connsiteX15" fmla="*/ 163092 w 246689"/>
                <a:gd name="connsiteY15" fmla="*/ 325082 h 392460"/>
                <a:gd name="connsiteX16" fmla="*/ 207945 w 246689"/>
                <a:gd name="connsiteY16" fmla="*/ 301535 h 392460"/>
                <a:gd name="connsiteX17" fmla="*/ 248312 w 246689"/>
                <a:gd name="connsiteY17" fmla="*/ 291443 h 39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689" h="392460">
                  <a:moveTo>
                    <a:pt x="248312" y="291443"/>
                  </a:moveTo>
                  <a:cubicBezTo>
                    <a:pt x="237099" y="264532"/>
                    <a:pt x="232614" y="227528"/>
                    <a:pt x="228129" y="201177"/>
                  </a:cubicBezTo>
                  <a:cubicBezTo>
                    <a:pt x="225325" y="182115"/>
                    <a:pt x="218037" y="92410"/>
                    <a:pt x="214673" y="68862"/>
                  </a:cubicBezTo>
                  <a:cubicBezTo>
                    <a:pt x="213552" y="60452"/>
                    <a:pt x="214112" y="21206"/>
                    <a:pt x="210748" y="16160"/>
                  </a:cubicBezTo>
                  <a:cubicBezTo>
                    <a:pt x="204581" y="6629"/>
                    <a:pt x="173745" y="14478"/>
                    <a:pt x="163653" y="13357"/>
                  </a:cubicBezTo>
                  <a:cubicBezTo>
                    <a:pt x="139545" y="9993"/>
                    <a:pt x="115437" y="7751"/>
                    <a:pt x="91328" y="5508"/>
                  </a:cubicBezTo>
                  <a:cubicBezTo>
                    <a:pt x="79554" y="4387"/>
                    <a:pt x="67781" y="3826"/>
                    <a:pt x="56007" y="2704"/>
                  </a:cubicBezTo>
                  <a:cubicBezTo>
                    <a:pt x="48718" y="2144"/>
                    <a:pt x="38066" y="-4023"/>
                    <a:pt x="37505" y="4387"/>
                  </a:cubicBezTo>
                  <a:cubicBezTo>
                    <a:pt x="36384" y="21206"/>
                    <a:pt x="38627" y="36344"/>
                    <a:pt x="39187" y="49800"/>
                  </a:cubicBezTo>
                  <a:cubicBezTo>
                    <a:pt x="39187" y="65498"/>
                    <a:pt x="38627" y="95774"/>
                    <a:pt x="37505" y="111472"/>
                  </a:cubicBezTo>
                  <a:cubicBezTo>
                    <a:pt x="34702" y="167538"/>
                    <a:pt x="31899" y="206784"/>
                    <a:pt x="16761" y="260607"/>
                  </a:cubicBezTo>
                  <a:cubicBezTo>
                    <a:pt x="12276" y="276306"/>
                    <a:pt x="7230" y="292004"/>
                    <a:pt x="3866" y="308263"/>
                  </a:cubicBezTo>
                  <a:cubicBezTo>
                    <a:pt x="1062" y="322279"/>
                    <a:pt x="-3983" y="340781"/>
                    <a:pt x="5548" y="352555"/>
                  </a:cubicBezTo>
                  <a:cubicBezTo>
                    <a:pt x="19564" y="372178"/>
                    <a:pt x="41990" y="385073"/>
                    <a:pt x="64977" y="391801"/>
                  </a:cubicBezTo>
                  <a:cubicBezTo>
                    <a:pt x="81236" y="396286"/>
                    <a:pt x="124407" y="407499"/>
                    <a:pt x="123286" y="380027"/>
                  </a:cubicBezTo>
                  <a:cubicBezTo>
                    <a:pt x="122164" y="354237"/>
                    <a:pt x="143469" y="337417"/>
                    <a:pt x="163092" y="325082"/>
                  </a:cubicBezTo>
                  <a:cubicBezTo>
                    <a:pt x="177109" y="316112"/>
                    <a:pt x="192247" y="308263"/>
                    <a:pt x="207945" y="301535"/>
                  </a:cubicBezTo>
                  <a:cubicBezTo>
                    <a:pt x="216355" y="298171"/>
                    <a:pt x="248312" y="291443"/>
                    <a:pt x="248312" y="291443"/>
                  </a:cubicBezTo>
                  <a:close/>
                </a:path>
              </a:pathLst>
            </a:custGeom>
            <a:solidFill>
              <a:srgbClr val="F4C182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790CCBC-7586-46B0-ACE3-97BACAC7F7E8}"/>
                </a:ext>
              </a:extLst>
            </p:cNvPr>
            <p:cNvSpPr/>
            <p:nvPr/>
          </p:nvSpPr>
          <p:spPr>
            <a:xfrm>
              <a:off x="1874675" y="2727106"/>
              <a:ext cx="173804" cy="89705"/>
            </a:xfrm>
            <a:custGeom>
              <a:avLst/>
              <a:gdLst>
                <a:gd name="connsiteX0" fmla="*/ 0 w 173803"/>
                <a:gd name="connsiteY0" fmla="*/ 28033 h 89705"/>
                <a:gd name="connsiteX1" fmla="*/ 173804 w 173803"/>
                <a:gd name="connsiteY1" fmla="*/ 0 h 89705"/>
                <a:gd name="connsiteX2" fmla="*/ 145210 w 173803"/>
                <a:gd name="connsiteY2" fmla="*/ 78492 h 89705"/>
                <a:gd name="connsiteX3" fmla="*/ 118859 w 173803"/>
                <a:gd name="connsiteY3" fmla="*/ 88023 h 89705"/>
                <a:gd name="connsiteX4" fmla="*/ 11774 w 173803"/>
                <a:gd name="connsiteY4" fmla="*/ 38685 h 89705"/>
                <a:gd name="connsiteX5" fmla="*/ 0 w 173803"/>
                <a:gd name="connsiteY5" fmla="*/ 28033 h 8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03" h="89705">
                  <a:moveTo>
                    <a:pt x="0" y="28033"/>
                  </a:moveTo>
                  <a:cubicBezTo>
                    <a:pt x="64476" y="48777"/>
                    <a:pt x="121663" y="43171"/>
                    <a:pt x="173804" y="0"/>
                  </a:cubicBezTo>
                  <a:cubicBezTo>
                    <a:pt x="164273" y="26351"/>
                    <a:pt x="154741" y="52141"/>
                    <a:pt x="145210" y="78492"/>
                  </a:cubicBezTo>
                  <a:cubicBezTo>
                    <a:pt x="137922" y="97554"/>
                    <a:pt x="137922" y="96994"/>
                    <a:pt x="118859" y="88023"/>
                  </a:cubicBezTo>
                  <a:cubicBezTo>
                    <a:pt x="82977" y="71203"/>
                    <a:pt x="47656" y="55505"/>
                    <a:pt x="11774" y="38685"/>
                  </a:cubicBezTo>
                  <a:cubicBezTo>
                    <a:pt x="7849" y="37564"/>
                    <a:pt x="3925" y="37003"/>
                    <a:pt x="0" y="28033"/>
                  </a:cubicBezTo>
                  <a:close/>
                </a:path>
              </a:pathLst>
            </a:custGeom>
            <a:solidFill>
              <a:srgbClr val="D6A167"/>
            </a:solidFill>
            <a:ln w="5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33">
            <a:extLst>
              <a:ext uri="{FF2B5EF4-FFF2-40B4-BE49-F238E27FC236}">
                <a16:creationId xmlns:a16="http://schemas.microsoft.com/office/drawing/2014/main" id="{81B2DF2A-28B8-4BA9-8BB5-FA86E1693E92}"/>
              </a:ext>
            </a:extLst>
          </p:cNvPr>
          <p:cNvGrpSpPr/>
          <p:nvPr/>
        </p:nvGrpSpPr>
        <p:grpSpPr>
          <a:xfrm>
            <a:off x="4947770" y="1841688"/>
            <a:ext cx="2416155" cy="1099567"/>
            <a:chOff x="973910" y="2552193"/>
            <a:chExt cx="1864530" cy="10995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B6A97F-2372-48D3-9E2B-996A232F06F5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4CD9AA-215C-4FE0-A87F-6C4931F5CA4A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38">
            <a:extLst>
              <a:ext uri="{FF2B5EF4-FFF2-40B4-BE49-F238E27FC236}">
                <a16:creationId xmlns:a16="http://schemas.microsoft.com/office/drawing/2014/main" id="{FCC63FF0-CE99-43C6-9381-41DE298FA889}"/>
              </a:ext>
            </a:extLst>
          </p:cNvPr>
          <p:cNvGrpSpPr/>
          <p:nvPr/>
        </p:nvGrpSpPr>
        <p:grpSpPr>
          <a:xfrm>
            <a:off x="4145884" y="2050325"/>
            <a:ext cx="684069" cy="684069"/>
            <a:chOff x="3218806" y="1961572"/>
            <a:chExt cx="684068" cy="684068"/>
          </a:xfrm>
        </p:grpSpPr>
        <p:sp>
          <p:nvSpPr>
            <p:cNvPr id="56" name="Diamond 36">
              <a:extLst>
                <a:ext uri="{FF2B5EF4-FFF2-40B4-BE49-F238E27FC236}">
                  <a16:creationId xmlns:a16="http://schemas.microsoft.com/office/drawing/2014/main" id="{2C820D78-78B9-4FE4-A59C-D0282FA1CC63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303D8D-834D-4136-93DE-952730A55775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39">
            <a:extLst>
              <a:ext uri="{FF2B5EF4-FFF2-40B4-BE49-F238E27FC236}">
                <a16:creationId xmlns:a16="http://schemas.microsoft.com/office/drawing/2014/main" id="{499BA6FF-7EE1-464C-AD0A-D8799EA089B9}"/>
              </a:ext>
            </a:extLst>
          </p:cNvPr>
          <p:cNvGrpSpPr/>
          <p:nvPr/>
        </p:nvGrpSpPr>
        <p:grpSpPr>
          <a:xfrm>
            <a:off x="5840544" y="3667810"/>
            <a:ext cx="2416155" cy="1099567"/>
            <a:chOff x="973910" y="2552193"/>
            <a:chExt cx="1864530" cy="109956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DA024-304E-483E-BBAB-BF79A8287C9D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EFD9EE-39C6-4C95-BEB4-C4FA2C36E2AF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42">
            <a:extLst>
              <a:ext uri="{FF2B5EF4-FFF2-40B4-BE49-F238E27FC236}">
                <a16:creationId xmlns:a16="http://schemas.microsoft.com/office/drawing/2014/main" id="{1F8C30AD-0CA5-4257-B561-B201F5B0E1A1}"/>
              </a:ext>
            </a:extLst>
          </p:cNvPr>
          <p:cNvGrpSpPr/>
          <p:nvPr/>
        </p:nvGrpSpPr>
        <p:grpSpPr>
          <a:xfrm>
            <a:off x="5038658" y="3876448"/>
            <a:ext cx="684069" cy="684069"/>
            <a:chOff x="3218806" y="1961572"/>
            <a:chExt cx="684068" cy="684068"/>
          </a:xfrm>
        </p:grpSpPr>
        <p:sp>
          <p:nvSpPr>
            <p:cNvPr id="62" name="Diamond 43">
              <a:extLst>
                <a:ext uri="{FF2B5EF4-FFF2-40B4-BE49-F238E27FC236}">
                  <a16:creationId xmlns:a16="http://schemas.microsoft.com/office/drawing/2014/main" id="{1E2867EB-81CA-4AA0-8BC4-13637536608C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BBC46D-DB5F-493E-92C8-982899D542E2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45">
            <a:extLst>
              <a:ext uri="{FF2B5EF4-FFF2-40B4-BE49-F238E27FC236}">
                <a16:creationId xmlns:a16="http://schemas.microsoft.com/office/drawing/2014/main" id="{626BC14E-B3F8-49EE-BDCD-790472D63B64}"/>
              </a:ext>
            </a:extLst>
          </p:cNvPr>
          <p:cNvGrpSpPr/>
          <p:nvPr/>
        </p:nvGrpSpPr>
        <p:grpSpPr>
          <a:xfrm>
            <a:off x="9184517" y="4580872"/>
            <a:ext cx="2416155" cy="1099567"/>
            <a:chOff x="973910" y="2552193"/>
            <a:chExt cx="1864530" cy="10995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3C8864-D97A-44F1-9CBC-2A30AADC0253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4B1587-BB40-493B-9870-A72919CB5DBB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928C7F71-14CF-4C64-875C-1E8B350708C3}"/>
              </a:ext>
            </a:extLst>
          </p:cNvPr>
          <p:cNvGrpSpPr/>
          <p:nvPr/>
        </p:nvGrpSpPr>
        <p:grpSpPr>
          <a:xfrm>
            <a:off x="8382630" y="4789509"/>
            <a:ext cx="684069" cy="684069"/>
            <a:chOff x="3218806" y="1961572"/>
            <a:chExt cx="684068" cy="684068"/>
          </a:xfrm>
        </p:grpSpPr>
        <p:sp>
          <p:nvSpPr>
            <p:cNvPr id="68" name="Diamond 49">
              <a:extLst>
                <a:ext uri="{FF2B5EF4-FFF2-40B4-BE49-F238E27FC236}">
                  <a16:creationId xmlns:a16="http://schemas.microsoft.com/office/drawing/2014/main" id="{708F5FDF-02C1-43AA-9572-4A55C7448535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2A4FB9-F792-4917-9D6E-3E43A5777824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51">
            <a:extLst>
              <a:ext uri="{FF2B5EF4-FFF2-40B4-BE49-F238E27FC236}">
                <a16:creationId xmlns:a16="http://schemas.microsoft.com/office/drawing/2014/main" id="{26D018A0-3477-4FBC-9225-5FA978C7D0CB}"/>
              </a:ext>
            </a:extLst>
          </p:cNvPr>
          <p:cNvGrpSpPr/>
          <p:nvPr/>
        </p:nvGrpSpPr>
        <p:grpSpPr>
          <a:xfrm>
            <a:off x="8394722" y="2754749"/>
            <a:ext cx="2416155" cy="1099567"/>
            <a:chOff x="973910" y="2552193"/>
            <a:chExt cx="1864530" cy="109956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9247E4-A18E-4D36-982F-359EA8DD82F0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D5687B5-F939-477F-B62E-24C590AE79AF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0F0A6D03-F456-42E1-BF34-3CD63F78BE9B}"/>
              </a:ext>
            </a:extLst>
          </p:cNvPr>
          <p:cNvGrpSpPr/>
          <p:nvPr/>
        </p:nvGrpSpPr>
        <p:grpSpPr>
          <a:xfrm>
            <a:off x="7592836" y="2963387"/>
            <a:ext cx="684069" cy="684069"/>
            <a:chOff x="3218806" y="1961572"/>
            <a:chExt cx="684068" cy="684068"/>
          </a:xfrm>
        </p:grpSpPr>
        <p:sp>
          <p:nvSpPr>
            <p:cNvPr id="74" name="Diamond 55">
              <a:extLst>
                <a:ext uri="{FF2B5EF4-FFF2-40B4-BE49-F238E27FC236}">
                  <a16:creationId xmlns:a16="http://schemas.microsoft.com/office/drawing/2014/main" id="{6F6AD7C8-177C-46D7-AFB9-909ED382F7CA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4F1773-7A57-4413-8BEC-EF8BD08D0C15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88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90B84F-D7CC-4217-8512-B38DD6B42CD1}"/>
              </a:ext>
            </a:extLst>
          </p:cNvPr>
          <p:cNvGrpSpPr/>
          <p:nvPr/>
        </p:nvGrpSpPr>
        <p:grpSpPr>
          <a:xfrm>
            <a:off x="1736252" y="2082808"/>
            <a:ext cx="897023" cy="1150273"/>
            <a:chOff x="899593" y="1806235"/>
            <a:chExt cx="897023" cy="1150273"/>
          </a:xfrm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3F83BDC2-11CE-401E-AF10-EAC24DE3427F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78A29EA4-B7DB-4871-8180-21D9B1DB34CE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653350-8F1E-42D0-AE1F-6C2220BA6DCB}"/>
              </a:ext>
            </a:extLst>
          </p:cNvPr>
          <p:cNvGrpSpPr/>
          <p:nvPr/>
        </p:nvGrpSpPr>
        <p:grpSpPr>
          <a:xfrm>
            <a:off x="3705057" y="2082807"/>
            <a:ext cx="897020" cy="1150273"/>
            <a:chOff x="2493539" y="1806234"/>
            <a:chExt cx="897020" cy="1150273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116D33EE-C28F-40B7-97C2-7F4CF13894C1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470ECE0C-6AAB-4D97-9C5B-6EDBAFEACF6D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C39A9C-C57A-41E2-8EAC-D39756376441}"/>
              </a:ext>
            </a:extLst>
          </p:cNvPr>
          <p:cNvGrpSpPr/>
          <p:nvPr/>
        </p:nvGrpSpPr>
        <p:grpSpPr>
          <a:xfrm>
            <a:off x="7642672" y="2082809"/>
            <a:ext cx="897027" cy="1150270"/>
            <a:chOff x="5681430" y="1806237"/>
            <a:chExt cx="897027" cy="1150270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C21BD6AF-A7BB-4BB8-AA92-8A2868559EDA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7AE59CD7-16F9-40C7-8690-99E6EBE476F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865FC6-44D3-4E5D-B701-1BA4CF9CF8C4}"/>
              </a:ext>
            </a:extLst>
          </p:cNvPr>
          <p:cNvGrpSpPr/>
          <p:nvPr/>
        </p:nvGrpSpPr>
        <p:grpSpPr>
          <a:xfrm>
            <a:off x="9611482" y="2082808"/>
            <a:ext cx="897026" cy="1150272"/>
            <a:chOff x="7275374" y="1806237"/>
            <a:chExt cx="897026" cy="115027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C341BFEE-B93B-4781-B6D3-7BDE42A0B23F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2CF0BDAF-417E-4D8A-9213-96D4DD6DC765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13A140-ACA7-47AF-A50C-7711A8F10E09}"/>
              </a:ext>
            </a:extLst>
          </p:cNvPr>
          <p:cNvGrpSpPr/>
          <p:nvPr/>
        </p:nvGrpSpPr>
        <p:grpSpPr>
          <a:xfrm>
            <a:off x="5673860" y="2082809"/>
            <a:ext cx="897028" cy="1150273"/>
            <a:chOff x="4087480" y="1806236"/>
            <a:chExt cx="897028" cy="1150273"/>
          </a:xfrm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39B4522F-FBCC-473F-9F6D-244195F4E58A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2EF38CD4-C6B6-4D26-B3EF-665AB512C9C0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D35713-CB5B-4553-80AF-E6B9C58F2B40}"/>
              </a:ext>
            </a:extLst>
          </p:cNvPr>
          <p:cNvGrpSpPr/>
          <p:nvPr/>
        </p:nvGrpSpPr>
        <p:grpSpPr>
          <a:xfrm>
            <a:off x="1002324" y="3466765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91595-67CC-4F64-A599-8B73B396C1D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D197B8-2F79-4DC1-B1B7-EBFEA858C70D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E9FC2B-C75B-4807-B1BB-35A65CFE86FB}"/>
              </a:ext>
            </a:extLst>
          </p:cNvPr>
          <p:cNvGrpSpPr/>
          <p:nvPr/>
        </p:nvGrpSpPr>
        <p:grpSpPr>
          <a:xfrm>
            <a:off x="4939940" y="3466765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A98F03-27FB-45FC-B01F-22F0A856ED4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B1C74B-FB88-47DA-B96B-479F4FA540B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E945A0-57F9-4C0A-8025-D4BC23155574}"/>
              </a:ext>
            </a:extLst>
          </p:cNvPr>
          <p:cNvGrpSpPr/>
          <p:nvPr/>
        </p:nvGrpSpPr>
        <p:grpSpPr>
          <a:xfrm>
            <a:off x="8877557" y="3466765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AC557B-8153-4013-9942-B39B57089B53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35D045-E724-4382-9E68-61EFD5507F18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73247-F74B-4BE7-B676-4D489F847CD1}"/>
              </a:ext>
            </a:extLst>
          </p:cNvPr>
          <p:cNvGrpSpPr/>
          <p:nvPr/>
        </p:nvGrpSpPr>
        <p:grpSpPr>
          <a:xfrm>
            <a:off x="2971132" y="4821975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DD0846-DB35-44F4-871A-9F2FF6AFC17A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4858B5-DDA8-4D1B-983B-E19DAF65B6B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A623AA-D4F2-49E9-B600-12A4887D2139}"/>
              </a:ext>
            </a:extLst>
          </p:cNvPr>
          <p:cNvGrpSpPr/>
          <p:nvPr/>
        </p:nvGrpSpPr>
        <p:grpSpPr>
          <a:xfrm>
            <a:off x="6908748" y="4821975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9AA5FB-DDBE-4EAD-A182-76E064542B7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0D4F36-D389-46E1-A152-4C124886438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C24BAD6E-EA67-4159-81F8-504D013AA38B}"/>
              </a:ext>
            </a:extLst>
          </p:cNvPr>
          <p:cNvSpPr/>
          <p:nvPr/>
        </p:nvSpPr>
        <p:spPr>
          <a:xfrm flipH="1">
            <a:off x="3947676" y="268811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CC54330-8DDC-4823-9850-9E2739370113}"/>
              </a:ext>
            </a:extLst>
          </p:cNvPr>
          <p:cNvSpPr/>
          <p:nvPr/>
        </p:nvSpPr>
        <p:spPr>
          <a:xfrm rot="18805991">
            <a:off x="7888736" y="2614807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7CE8E4AF-98DB-4B19-BEDF-F46FC22F77DA}"/>
              </a:ext>
            </a:extLst>
          </p:cNvPr>
          <p:cNvSpPr/>
          <p:nvPr/>
        </p:nvSpPr>
        <p:spPr>
          <a:xfrm>
            <a:off x="5953172" y="2336968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DFFD43C-C977-4C60-975D-6D61BBA127EC}"/>
              </a:ext>
            </a:extLst>
          </p:cNvPr>
          <p:cNvSpPr/>
          <p:nvPr/>
        </p:nvSpPr>
        <p:spPr>
          <a:xfrm>
            <a:off x="1998868" y="233454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3C547531-5532-431F-AEBC-36AFAB4DA73D}"/>
              </a:ext>
            </a:extLst>
          </p:cNvPr>
          <p:cNvSpPr>
            <a:spLocks noChangeAspect="1"/>
          </p:cNvSpPr>
          <p:nvPr/>
        </p:nvSpPr>
        <p:spPr>
          <a:xfrm>
            <a:off x="9918101" y="229575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FD58EF-A76D-4AEE-B9B4-AF01DECFD34C}"/>
              </a:ext>
            </a:extLst>
          </p:cNvPr>
          <p:cNvSpPr/>
          <p:nvPr/>
        </p:nvSpPr>
        <p:spPr>
          <a:xfrm>
            <a:off x="619126" y="539682"/>
            <a:ext cx="10953750" cy="5778636"/>
          </a:xfrm>
          <a:custGeom>
            <a:avLst/>
            <a:gdLst>
              <a:gd name="connsiteX0" fmla="*/ 7271650 w 10953750"/>
              <a:gd name="connsiteY0" fmla="*/ 0 h 5778636"/>
              <a:gd name="connsiteX1" fmla="*/ 10953750 w 10953750"/>
              <a:gd name="connsiteY1" fmla="*/ 0 h 5778636"/>
              <a:gd name="connsiteX2" fmla="*/ 10953750 w 10953750"/>
              <a:gd name="connsiteY2" fmla="*/ 5778636 h 5778636"/>
              <a:gd name="connsiteX3" fmla="*/ 5877084 w 10953750"/>
              <a:gd name="connsiteY3" fmla="*/ 5778636 h 5778636"/>
              <a:gd name="connsiteX4" fmla="*/ 5981945 w 10953750"/>
              <a:gd name="connsiteY4" fmla="*/ 5665441 h 5778636"/>
              <a:gd name="connsiteX5" fmla="*/ 6143904 w 10953750"/>
              <a:gd name="connsiteY5" fmla="*/ 5486259 h 5778636"/>
              <a:gd name="connsiteX6" fmla="*/ 6431706 w 10953750"/>
              <a:gd name="connsiteY6" fmla="*/ 5128860 h 5778636"/>
              <a:gd name="connsiteX7" fmla="*/ 6649063 w 10953750"/>
              <a:gd name="connsiteY7" fmla="*/ 4852740 h 5778636"/>
              <a:gd name="connsiteX8" fmla="*/ 6821138 w 10953750"/>
              <a:gd name="connsiteY8" fmla="*/ 4646649 h 5778636"/>
              <a:gd name="connsiteX9" fmla="*/ 6939634 w 10953750"/>
              <a:gd name="connsiteY9" fmla="*/ 4494884 h 5778636"/>
              <a:gd name="connsiteX10" fmla="*/ 7011706 w 10953750"/>
              <a:gd name="connsiteY10" fmla="*/ 4397692 h 5778636"/>
              <a:gd name="connsiteX11" fmla="*/ 7033651 w 10953750"/>
              <a:gd name="connsiteY11" fmla="*/ 4367058 h 5778636"/>
              <a:gd name="connsiteX12" fmla="*/ 7036657 w 10953750"/>
              <a:gd name="connsiteY12" fmla="*/ 4359453 h 5778636"/>
              <a:gd name="connsiteX13" fmla="*/ 7352923 w 10953750"/>
              <a:gd name="connsiteY13" fmla="*/ 3890699 h 5778636"/>
              <a:gd name="connsiteX14" fmla="*/ 7431477 w 10953750"/>
              <a:gd name="connsiteY14" fmla="*/ 3763994 h 5778636"/>
              <a:gd name="connsiteX15" fmla="*/ 7599911 w 10953750"/>
              <a:gd name="connsiteY15" fmla="*/ 3484543 h 5778636"/>
              <a:gd name="connsiteX16" fmla="*/ 7729535 w 10953750"/>
              <a:gd name="connsiteY16" fmla="*/ 3262678 h 5778636"/>
              <a:gd name="connsiteX17" fmla="*/ 7848762 w 10953750"/>
              <a:gd name="connsiteY17" fmla="*/ 3055324 h 5778636"/>
              <a:gd name="connsiteX18" fmla="*/ 7855469 w 10953750"/>
              <a:gd name="connsiteY18" fmla="*/ 3035731 h 5778636"/>
              <a:gd name="connsiteX19" fmla="*/ 7899632 w 10953750"/>
              <a:gd name="connsiteY19" fmla="*/ 2916106 h 5778636"/>
              <a:gd name="connsiteX20" fmla="*/ 7971020 w 10953750"/>
              <a:gd name="connsiteY20" fmla="*/ 2806225 h 5778636"/>
              <a:gd name="connsiteX21" fmla="*/ 8071780 w 10953750"/>
              <a:gd name="connsiteY21" fmla="*/ 2607598 h 5778636"/>
              <a:gd name="connsiteX22" fmla="*/ 8093538 w 10953750"/>
              <a:gd name="connsiteY22" fmla="*/ 2515837 h 5778636"/>
              <a:gd name="connsiteX23" fmla="*/ 8104629 w 10953750"/>
              <a:gd name="connsiteY23" fmla="*/ 2496945 h 5778636"/>
              <a:gd name="connsiteX24" fmla="*/ 8134659 w 10953750"/>
              <a:gd name="connsiteY24" fmla="*/ 2455026 h 5778636"/>
              <a:gd name="connsiteX25" fmla="*/ 8161249 w 10953750"/>
              <a:gd name="connsiteY25" fmla="*/ 2383804 h 5778636"/>
              <a:gd name="connsiteX26" fmla="*/ 8199637 w 10953750"/>
              <a:gd name="connsiteY26" fmla="*/ 2272240 h 5778636"/>
              <a:gd name="connsiteX27" fmla="*/ 8229220 w 10953750"/>
              <a:gd name="connsiteY27" fmla="*/ 2210482 h 5778636"/>
              <a:gd name="connsiteX28" fmla="*/ 8282588 w 10953750"/>
              <a:gd name="connsiteY28" fmla="*/ 2129168 h 5778636"/>
              <a:gd name="connsiteX29" fmla="*/ 8304086 w 10953750"/>
              <a:gd name="connsiteY29" fmla="*/ 2078696 h 5778636"/>
              <a:gd name="connsiteX30" fmla="*/ 8304098 w 10953750"/>
              <a:gd name="connsiteY30" fmla="*/ 2061626 h 5778636"/>
              <a:gd name="connsiteX31" fmla="*/ 8292795 w 10953750"/>
              <a:gd name="connsiteY31" fmla="*/ 2053529 h 5778636"/>
              <a:gd name="connsiteX32" fmla="*/ 8293503 w 10953750"/>
              <a:gd name="connsiteY32" fmla="*/ 2032078 h 5778636"/>
              <a:gd name="connsiteX33" fmla="*/ 8348684 w 10953750"/>
              <a:gd name="connsiteY33" fmla="*/ 1995978 h 5778636"/>
              <a:gd name="connsiteX34" fmla="*/ 8359775 w 10953750"/>
              <a:gd name="connsiteY34" fmla="*/ 1977086 h 5778636"/>
              <a:gd name="connsiteX35" fmla="*/ 8342474 w 10953750"/>
              <a:gd name="connsiteY35" fmla="*/ 1967131 h 5778636"/>
              <a:gd name="connsiteX36" fmla="*/ 8328414 w 10953750"/>
              <a:gd name="connsiteY36" fmla="*/ 1942421 h 5778636"/>
              <a:gd name="connsiteX37" fmla="*/ 8333965 w 10953750"/>
              <a:gd name="connsiteY37" fmla="*/ 1924440 h 5778636"/>
              <a:gd name="connsiteX38" fmla="*/ 8324054 w 10953750"/>
              <a:gd name="connsiteY38" fmla="*/ 1907581 h 5778636"/>
              <a:gd name="connsiteX39" fmla="*/ 8311596 w 10953750"/>
              <a:gd name="connsiteY39" fmla="*/ 1901096 h 5778636"/>
              <a:gd name="connsiteX40" fmla="*/ 8319222 w 10953750"/>
              <a:gd name="connsiteY40" fmla="*/ 1887041 h 5778636"/>
              <a:gd name="connsiteX41" fmla="*/ 8348098 w 10953750"/>
              <a:gd name="connsiteY41" fmla="*/ 1846734 h 5778636"/>
              <a:gd name="connsiteX42" fmla="*/ 8454560 w 10953750"/>
              <a:gd name="connsiteY42" fmla="*/ 1742462 h 5778636"/>
              <a:gd name="connsiteX43" fmla="*/ 8480182 w 10953750"/>
              <a:gd name="connsiteY43" fmla="*/ 1733981 h 5778636"/>
              <a:gd name="connsiteX44" fmla="*/ 8454112 w 10953750"/>
              <a:gd name="connsiteY44" fmla="*/ 1722624 h 5778636"/>
              <a:gd name="connsiteX45" fmla="*/ 8437755 w 10953750"/>
              <a:gd name="connsiteY45" fmla="*/ 1684068 h 5778636"/>
              <a:gd name="connsiteX46" fmla="*/ 8507800 w 10953750"/>
              <a:gd name="connsiteY46" fmla="*/ 1514672 h 5778636"/>
              <a:gd name="connsiteX47" fmla="*/ 8537843 w 10953750"/>
              <a:gd name="connsiteY47" fmla="*/ 1455683 h 5778636"/>
              <a:gd name="connsiteX48" fmla="*/ 8524019 w 10953750"/>
              <a:gd name="connsiteY48" fmla="*/ 1423822 h 5778636"/>
              <a:gd name="connsiteX49" fmla="*/ 8524279 w 10953750"/>
              <a:gd name="connsiteY49" fmla="*/ 1382533 h 5778636"/>
              <a:gd name="connsiteX50" fmla="*/ 8546920 w 10953750"/>
              <a:gd name="connsiteY50" fmla="*/ 1347518 h 5778636"/>
              <a:gd name="connsiteX51" fmla="*/ 8561935 w 10953750"/>
              <a:gd name="connsiteY51" fmla="*/ 1326559 h 5778636"/>
              <a:gd name="connsiteX52" fmla="*/ 8586415 w 10953750"/>
              <a:gd name="connsiteY52" fmla="*/ 1302620 h 5778636"/>
              <a:gd name="connsiteX53" fmla="*/ 8594971 w 10953750"/>
              <a:gd name="connsiteY53" fmla="*/ 1277033 h 5778636"/>
              <a:gd name="connsiteX54" fmla="*/ 8592450 w 10953750"/>
              <a:gd name="connsiteY54" fmla="*/ 1253269 h 5778636"/>
              <a:gd name="connsiteX55" fmla="*/ 8601702 w 10953750"/>
              <a:gd name="connsiteY55" fmla="*/ 1223301 h 5778636"/>
              <a:gd name="connsiteX56" fmla="*/ 8641409 w 10953750"/>
              <a:gd name="connsiteY56" fmla="*/ 1205392 h 5778636"/>
              <a:gd name="connsiteX57" fmla="*/ 8639334 w 10953750"/>
              <a:gd name="connsiteY57" fmla="*/ 1201466 h 5778636"/>
              <a:gd name="connsiteX58" fmla="*/ 8594584 w 10953750"/>
              <a:gd name="connsiteY58" fmla="*/ 1171847 h 5778636"/>
              <a:gd name="connsiteX59" fmla="*/ 8589976 w 10953750"/>
              <a:gd name="connsiteY59" fmla="*/ 1161227 h 5778636"/>
              <a:gd name="connsiteX60" fmla="*/ 8613337 w 10953750"/>
              <a:gd name="connsiteY60" fmla="*/ 1087692 h 5778636"/>
              <a:gd name="connsiteX61" fmla="*/ 8618901 w 10953750"/>
              <a:gd name="connsiteY61" fmla="*/ 1052642 h 5778636"/>
              <a:gd name="connsiteX62" fmla="*/ 8594681 w 10953750"/>
              <a:gd name="connsiteY62" fmla="*/ 1035291 h 5778636"/>
              <a:gd name="connsiteX63" fmla="*/ 8550119 w 10953750"/>
              <a:gd name="connsiteY63" fmla="*/ 1066800 h 5778636"/>
              <a:gd name="connsiteX64" fmla="*/ 8540619 w 10953750"/>
              <a:gd name="connsiteY64" fmla="*/ 1120988 h 5778636"/>
              <a:gd name="connsiteX65" fmla="*/ 8531814 w 10953750"/>
              <a:gd name="connsiteY65" fmla="*/ 1170794 h 5778636"/>
              <a:gd name="connsiteX66" fmla="*/ 8507782 w 10953750"/>
              <a:gd name="connsiteY66" fmla="*/ 1214571 h 5778636"/>
              <a:gd name="connsiteX67" fmla="*/ 8469219 w 10953750"/>
              <a:gd name="connsiteY67" fmla="*/ 1247938 h 5778636"/>
              <a:gd name="connsiteX68" fmla="*/ 8433376 w 10953750"/>
              <a:gd name="connsiteY68" fmla="*/ 1349127 h 5778636"/>
              <a:gd name="connsiteX69" fmla="*/ 8375637 w 10953750"/>
              <a:gd name="connsiteY69" fmla="*/ 1412672 h 5778636"/>
              <a:gd name="connsiteX70" fmla="*/ 8359231 w 10953750"/>
              <a:gd name="connsiteY70" fmla="*/ 1442394 h 5778636"/>
              <a:gd name="connsiteX71" fmla="*/ 8285248 w 10953750"/>
              <a:gd name="connsiteY71" fmla="*/ 1630927 h 5778636"/>
              <a:gd name="connsiteX72" fmla="*/ 8268383 w 10953750"/>
              <a:gd name="connsiteY72" fmla="*/ 1657881 h 5778636"/>
              <a:gd name="connsiteX73" fmla="*/ 8260521 w 10953750"/>
              <a:gd name="connsiteY73" fmla="*/ 1679086 h 5778636"/>
              <a:gd name="connsiteX74" fmla="*/ 8241146 w 10953750"/>
              <a:gd name="connsiteY74" fmla="*/ 1665206 h 5778636"/>
              <a:gd name="connsiteX75" fmla="*/ 8221299 w 10953750"/>
              <a:gd name="connsiteY75" fmla="*/ 1665625 h 5778636"/>
              <a:gd name="connsiteX76" fmla="*/ 8205352 w 10953750"/>
              <a:gd name="connsiteY76" fmla="*/ 1698117 h 5778636"/>
              <a:gd name="connsiteX77" fmla="*/ 8171149 w 10953750"/>
              <a:gd name="connsiteY77" fmla="*/ 1766324 h 5778636"/>
              <a:gd name="connsiteX78" fmla="*/ 8172987 w 10953750"/>
              <a:gd name="connsiteY78" fmla="*/ 1777399 h 5778636"/>
              <a:gd name="connsiteX79" fmla="*/ 8169957 w 10953750"/>
              <a:gd name="connsiteY79" fmla="*/ 1819144 h 5778636"/>
              <a:gd name="connsiteX80" fmla="*/ 8089764 w 10953750"/>
              <a:gd name="connsiteY80" fmla="*/ 1978831 h 5778636"/>
              <a:gd name="connsiteX81" fmla="*/ 8080524 w 10953750"/>
              <a:gd name="connsiteY81" fmla="*/ 1991730 h 5778636"/>
              <a:gd name="connsiteX82" fmla="*/ 8070341 w 10953750"/>
              <a:gd name="connsiteY82" fmla="*/ 2033229 h 5778636"/>
              <a:gd name="connsiteX83" fmla="*/ 8052084 w 10953750"/>
              <a:gd name="connsiteY83" fmla="*/ 2068944 h 5778636"/>
              <a:gd name="connsiteX84" fmla="*/ 8023232 w 10953750"/>
              <a:gd name="connsiteY84" fmla="*/ 2075113 h 5778636"/>
              <a:gd name="connsiteX85" fmla="*/ 8025282 w 10953750"/>
              <a:gd name="connsiteY85" fmla="*/ 2113177 h 5778636"/>
              <a:gd name="connsiteX86" fmla="*/ 8000331 w 10953750"/>
              <a:gd name="connsiteY86" fmla="*/ 2151416 h 5778636"/>
              <a:gd name="connsiteX87" fmla="*/ 7920695 w 10953750"/>
              <a:gd name="connsiteY87" fmla="*/ 2177317 h 5778636"/>
              <a:gd name="connsiteX88" fmla="*/ 7917925 w 10953750"/>
              <a:gd name="connsiteY88" fmla="*/ 2177772 h 5778636"/>
              <a:gd name="connsiteX89" fmla="*/ 7882143 w 10953750"/>
              <a:gd name="connsiteY89" fmla="*/ 2193613 h 5778636"/>
              <a:gd name="connsiteX90" fmla="*/ 7764047 w 10953750"/>
              <a:gd name="connsiteY90" fmla="*/ 2433495 h 5778636"/>
              <a:gd name="connsiteX91" fmla="*/ 7682015 w 10953750"/>
              <a:gd name="connsiteY91" fmla="*/ 2582106 h 5778636"/>
              <a:gd name="connsiteX92" fmla="*/ 7604804 w 10953750"/>
              <a:gd name="connsiteY92" fmla="*/ 2768325 h 5778636"/>
              <a:gd name="connsiteX93" fmla="*/ 7520946 w 10953750"/>
              <a:gd name="connsiteY93" fmla="*/ 2888791 h 5778636"/>
              <a:gd name="connsiteX94" fmla="*/ 7492294 w 10953750"/>
              <a:gd name="connsiteY94" fmla="*/ 2939017 h 5778636"/>
              <a:gd name="connsiteX95" fmla="*/ 7440058 w 10953750"/>
              <a:gd name="connsiteY95" fmla="*/ 3052859 h 5778636"/>
              <a:gd name="connsiteX96" fmla="*/ 7379525 w 10953750"/>
              <a:gd name="connsiteY96" fmla="*/ 3150998 h 5778636"/>
              <a:gd name="connsiteX97" fmla="*/ 7292414 w 10953750"/>
              <a:gd name="connsiteY97" fmla="*/ 3303289 h 5778636"/>
              <a:gd name="connsiteX98" fmla="*/ 7235346 w 10953750"/>
              <a:gd name="connsiteY98" fmla="*/ 3396591 h 5778636"/>
              <a:gd name="connsiteX99" fmla="*/ 7114044 w 10953750"/>
              <a:gd name="connsiteY99" fmla="*/ 3600020 h 5778636"/>
              <a:gd name="connsiteX100" fmla="*/ 6981439 w 10953750"/>
              <a:gd name="connsiteY100" fmla="*/ 3795352 h 5778636"/>
              <a:gd name="connsiteX101" fmla="*/ 6895955 w 10953750"/>
              <a:gd name="connsiteY101" fmla="*/ 3931730 h 5778636"/>
              <a:gd name="connsiteX102" fmla="*/ 6749266 w 10953750"/>
              <a:gd name="connsiteY102" fmla="*/ 4136490 h 5778636"/>
              <a:gd name="connsiteX103" fmla="*/ 6681803 w 10953750"/>
              <a:gd name="connsiteY103" fmla="*/ 4244303 h 5778636"/>
              <a:gd name="connsiteX104" fmla="*/ 6587562 w 10953750"/>
              <a:gd name="connsiteY104" fmla="*/ 4362209 h 5778636"/>
              <a:gd name="connsiteX105" fmla="*/ 6533276 w 10953750"/>
              <a:gd name="connsiteY105" fmla="*/ 4437986 h 5778636"/>
              <a:gd name="connsiteX106" fmla="*/ 6478754 w 10953750"/>
              <a:gd name="connsiteY106" fmla="*/ 4520914 h 5778636"/>
              <a:gd name="connsiteX107" fmla="*/ 6394225 w 10953750"/>
              <a:gd name="connsiteY107" fmla="*/ 4611622 h 5778636"/>
              <a:gd name="connsiteX108" fmla="*/ 6287975 w 10953750"/>
              <a:gd name="connsiteY108" fmla="*/ 4742882 h 5778636"/>
              <a:gd name="connsiteX109" fmla="*/ 6141770 w 10953750"/>
              <a:gd name="connsiteY109" fmla="*/ 4916272 h 5778636"/>
              <a:gd name="connsiteX110" fmla="*/ 6056310 w 10953750"/>
              <a:gd name="connsiteY110" fmla="*/ 5018511 h 5778636"/>
              <a:gd name="connsiteX111" fmla="*/ 5932958 w 10953750"/>
              <a:gd name="connsiteY111" fmla="*/ 5183875 h 5778636"/>
              <a:gd name="connsiteX112" fmla="*/ 5915185 w 10953750"/>
              <a:gd name="connsiteY112" fmla="*/ 5188221 h 5778636"/>
              <a:gd name="connsiteX113" fmla="*/ 5908974 w 10953750"/>
              <a:gd name="connsiteY113" fmla="*/ 5159374 h 5778636"/>
              <a:gd name="connsiteX114" fmla="*/ 5934844 w 10953750"/>
              <a:gd name="connsiteY114" fmla="*/ 5126673 h 5778636"/>
              <a:gd name="connsiteX115" fmla="*/ 6475138 w 10953750"/>
              <a:gd name="connsiteY115" fmla="*/ 4413414 h 5778636"/>
              <a:gd name="connsiteX116" fmla="*/ 6945246 w 10953750"/>
              <a:gd name="connsiteY116" fmla="*/ 3740147 h 5778636"/>
              <a:gd name="connsiteX117" fmla="*/ 7222266 w 10953750"/>
              <a:gd name="connsiteY117" fmla="*/ 3292071 h 5778636"/>
              <a:gd name="connsiteX118" fmla="*/ 7448712 w 10953750"/>
              <a:gd name="connsiteY118" fmla="*/ 2890717 h 5778636"/>
              <a:gd name="connsiteX119" fmla="*/ 7692084 w 10953750"/>
              <a:gd name="connsiteY119" fmla="*/ 2377062 h 5778636"/>
              <a:gd name="connsiteX120" fmla="*/ 7773432 w 10953750"/>
              <a:gd name="connsiteY120" fmla="*/ 2215762 h 5778636"/>
              <a:gd name="connsiteX121" fmla="*/ 7843253 w 10953750"/>
              <a:gd name="connsiteY121" fmla="*/ 2036447 h 5778636"/>
              <a:gd name="connsiteX122" fmla="*/ 7880226 w 10953750"/>
              <a:gd name="connsiteY122" fmla="*/ 1967784 h 5778636"/>
              <a:gd name="connsiteX123" fmla="*/ 7912567 w 10953750"/>
              <a:gd name="connsiteY123" fmla="*/ 1922641 h 5778636"/>
              <a:gd name="connsiteX124" fmla="*/ 7957626 w 10953750"/>
              <a:gd name="connsiteY124" fmla="*/ 1842692 h 5778636"/>
              <a:gd name="connsiteX125" fmla="*/ 7976366 w 10953750"/>
              <a:gd name="connsiteY125" fmla="*/ 1775606 h 5778636"/>
              <a:gd name="connsiteX126" fmla="*/ 7985383 w 10953750"/>
              <a:gd name="connsiteY126" fmla="*/ 1752789 h 5778636"/>
              <a:gd name="connsiteX127" fmla="*/ 8013563 w 10953750"/>
              <a:gd name="connsiteY127" fmla="*/ 1716863 h 5778636"/>
              <a:gd name="connsiteX128" fmla="*/ 8067897 w 10953750"/>
              <a:gd name="connsiteY128" fmla="*/ 1572808 h 5778636"/>
              <a:gd name="connsiteX129" fmla="*/ 8094003 w 10953750"/>
              <a:gd name="connsiteY129" fmla="*/ 1532957 h 5778636"/>
              <a:gd name="connsiteX130" fmla="*/ 8117588 w 10953750"/>
              <a:gd name="connsiteY130" fmla="*/ 1469341 h 5778636"/>
              <a:gd name="connsiteX131" fmla="*/ 8118767 w 10953750"/>
              <a:gd name="connsiteY131" fmla="*/ 1433590 h 5778636"/>
              <a:gd name="connsiteX132" fmla="*/ 8162694 w 10953750"/>
              <a:gd name="connsiteY132" fmla="*/ 1321115 h 5778636"/>
              <a:gd name="connsiteX133" fmla="*/ 8209839 w 10953750"/>
              <a:gd name="connsiteY133" fmla="*/ 1228022 h 5778636"/>
              <a:gd name="connsiteX134" fmla="*/ 8216322 w 10953750"/>
              <a:gd name="connsiteY134" fmla="*/ 1198510 h 5778636"/>
              <a:gd name="connsiteX135" fmla="*/ 8218196 w 10953750"/>
              <a:gd name="connsiteY135" fmla="*/ 1158378 h 5778636"/>
              <a:gd name="connsiteX136" fmla="*/ 8243643 w 10953750"/>
              <a:gd name="connsiteY136" fmla="*/ 1071699 h 5778636"/>
              <a:gd name="connsiteX137" fmla="*/ 8291731 w 10953750"/>
              <a:gd name="connsiteY137" fmla="*/ 950006 h 5778636"/>
              <a:gd name="connsiteX138" fmla="*/ 8291060 w 10953750"/>
              <a:gd name="connsiteY138" fmla="*/ 920248 h 5778636"/>
              <a:gd name="connsiteX139" fmla="*/ 8279298 w 10953750"/>
              <a:gd name="connsiteY139" fmla="*/ 909382 h 5778636"/>
              <a:gd name="connsiteX140" fmla="*/ 8266242 w 10953750"/>
              <a:gd name="connsiteY140" fmla="*/ 770723 h 5778636"/>
              <a:gd name="connsiteX141" fmla="*/ 8256790 w 10953750"/>
              <a:gd name="connsiteY141" fmla="*/ 756632 h 5778636"/>
              <a:gd name="connsiteX142" fmla="*/ 8241327 w 10953750"/>
              <a:gd name="connsiteY142" fmla="*/ 757753 h 5778636"/>
              <a:gd name="connsiteX143" fmla="*/ 8215717 w 10953750"/>
              <a:gd name="connsiteY143" fmla="*/ 749165 h 5778636"/>
              <a:gd name="connsiteX144" fmla="*/ 8229118 w 10953750"/>
              <a:gd name="connsiteY144" fmla="*/ 727049 h 5778636"/>
              <a:gd name="connsiteX145" fmla="*/ 8262614 w 10953750"/>
              <a:gd name="connsiteY145" fmla="*/ 680293 h 5778636"/>
              <a:gd name="connsiteX146" fmla="*/ 8294483 w 10953750"/>
              <a:gd name="connsiteY146" fmla="*/ 649450 h 5778636"/>
              <a:gd name="connsiteX147" fmla="*/ 8310641 w 10953750"/>
              <a:gd name="connsiteY147" fmla="*/ 643947 h 5778636"/>
              <a:gd name="connsiteX148" fmla="*/ 8322191 w 10953750"/>
              <a:gd name="connsiteY148" fmla="*/ 627824 h 5778636"/>
              <a:gd name="connsiteX149" fmla="*/ 8306045 w 10953750"/>
              <a:gd name="connsiteY149" fmla="*/ 616257 h 5778636"/>
              <a:gd name="connsiteX150" fmla="*/ 8279044 w 10953750"/>
              <a:gd name="connsiteY150" fmla="*/ 616432 h 5778636"/>
              <a:gd name="connsiteX151" fmla="*/ 8267506 w 10953750"/>
              <a:gd name="connsiteY151" fmla="*/ 615485 h 5778636"/>
              <a:gd name="connsiteX152" fmla="*/ 8272821 w 10953750"/>
              <a:gd name="connsiteY152" fmla="*/ 604655 h 5778636"/>
              <a:gd name="connsiteX153" fmla="*/ 8284136 w 10953750"/>
              <a:gd name="connsiteY153" fmla="*/ 595682 h 5778636"/>
              <a:gd name="connsiteX154" fmla="*/ 8291066 w 10953750"/>
              <a:gd name="connsiteY154" fmla="*/ 586009 h 5778636"/>
              <a:gd name="connsiteX155" fmla="*/ 8311893 w 10953750"/>
              <a:gd name="connsiteY155" fmla="*/ 505779 h 5778636"/>
              <a:gd name="connsiteX156" fmla="*/ 8336148 w 10953750"/>
              <a:gd name="connsiteY156" fmla="*/ 471921 h 5778636"/>
              <a:gd name="connsiteX157" fmla="*/ 8341936 w 10953750"/>
              <a:gd name="connsiteY157" fmla="*/ 446790 h 5778636"/>
              <a:gd name="connsiteX158" fmla="*/ 8317704 w 10953750"/>
              <a:gd name="connsiteY158" fmla="*/ 446509 h 5778636"/>
              <a:gd name="connsiteX159" fmla="*/ 8302701 w 10953750"/>
              <a:gd name="connsiteY159" fmla="*/ 450399 h 5778636"/>
              <a:gd name="connsiteX160" fmla="*/ 8284009 w 10953750"/>
              <a:gd name="connsiteY160" fmla="*/ 449207 h 5778636"/>
              <a:gd name="connsiteX161" fmla="*/ 8290715 w 10953750"/>
              <a:gd name="connsiteY161" fmla="*/ 429614 h 5778636"/>
              <a:gd name="connsiteX162" fmla="*/ 8309903 w 10953750"/>
              <a:gd name="connsiteY162" fmla="*/ 382367 h 5778636"/>
              <a:gd name="connsiteX163" fmla="*/ 8379169 w 10953750"/>
              <a:gd name="connsiteY163" fmla="*/ 336838 h 5778636"/>
              <a:gd name="connsiteX164" fmla="*/ 8415410 w 10953750"/>
              <a:gd name="connsiteY164" fmla="*/ 323766 h 5778636"/>
              <a:gd name="connsiteX165" fmla="*/ 8324991 w 10953750"/>
              <a:gd name="connsiteY165" fmla="*/ 258990 h 5778636"/>
              <a:gd name="connsiteX166" fmla="*/ 8285756 w 10953750"/>
              <a:gd name="connsiteY166" fmla="*/ 262599 h 5778636"/>
              <a:gd name="connsiteX167" fmla="*/ 8276305 w 10953750"/>
              <a:gd name="connsiteY167" fmla="*/ 248509 h 5778636"/>
              <a:gd name="connsiteX168" fmla="*/ 8263140 w 10953750"/>
              <a:gd name="connsiteY168" fmla="*/ 263475 h 5778636"/>
              <a:gd name="connsiteX169" fmla="*/ 8258284 w 10953750"/>
              <a:gd name="connsiteY169" fmla="*/ 277074 h 5778636"/>
              <a:gd name="connsiteX170" fmla="*/ 8237046 w 10953750"/>
              <a:gd name="connsiteY170" fmla="*/ 286257 h 5778636"/>
              <a:gd name="connsiteX171" fmla="*/ 8215348 w 10953750"/>
              <a:gd name="connsiteY171" fmla="*/ 292670 h 5778636"/>
              <a:gd name="connsiteX172" fmla="*/ 8197551 w 10953750"/>
              <a:gd name="connsiteY172" fmla="*/ 331155 h 5778636"/>
              <a:gd name="connsiteX173" fmla="*/ 8176065 w 10953750"/>
              <a:gd name="connsiteY173" fmla="*/ 364557 h 5778636"/>
              <a:gd name="connsiteX174" fmla="*/ 8144220 w 10953750"/>
              <a:gd name="connsiteY174" fmla="*/ 361262 h 5778636"/>
              <a:gd name="connsiteX175" fmla="*/ 8129912 w 10953750"/>
              <a:gd name="connsiteY175" fmla="*/ 360771 h 5778636"/>
              <a:gd name="connsiteX176" fmla="*/ 8136334 w 10953750"/>
              <a:gd name="connsiteY176" fmla="*/ 416606 h 5778636"/>
              <a:gd name="connsiteX177" fmla="*/ 8148320 w 10953750"/>
              <a:gd name="connsiteY177" fmla="*/ 437391 h 5778636"/>
              <a:gd name="connsiteX178" fmla="*/ 8127753 w 10953750"/>
              <a:gd name="connsiteY178" fmla="*/ 476331 h 5778636"/>
              <a:gd name="connsiteX179" fmla="*/ 8115756 w 10953750"/>
              <a:gd name="connsiteY179" fmla="*/ 472616 h 5778636"/>
              <a:gd name="connsiteX180" fmla="*/ 8098914 w 10953750"/>
              <a:gd name="connsiteY180" fmla="*/ 465430 h 5778636"/>
              <a:gd name="connsiteX181" fmla="*/ 8080905 w 10953750"/>
              <a:gd name="connsiteY181" fmla="*/ 476926 h 5778636"/>
              <a:gd name="connsiteX182" fmla="*/ 8065170 w 10953750"/>
              <a:gd name="connsiteY182" fmla="*/ 536406 h 5778636"/>
              <a:gd name="connsiteX183" fmla="*/ 8056837 w 10953750"/>
              <a:gd name="connsiteY183" fmla="*/ 571912 h 5778636"/>
              <a:gd name="connsiteX184" fmla="*/ 7993323 w 10953750"/>
              <a:gd name="connsiteY184" fmla="*/ 643518 h 5778636"/>
              <a:gd name="connsiteX185" fmla="*/ 7973923 w 10953750"/>
              <a:gd name="connsiteY185" fmla="*/ 663776 h 5778636"/>
              <a:gd name="connsiteX186" fmla="*/ 7951705 w 10953750"/>
              <a:gd name="connsiteY186" fmla="*/ 752768 h 5778636"/>
              <a:gd name="connsiteX187" fmla="*/ 7924444 w 10953750"/>
              <a:gd name="connsiteY187" fmla="*/ 794232 h 5778636"/>
              <a:gd name="connsiteX188" fmla="*/ 7859339 w 10953750"/>
              <a:gd name="connsiteY188" fmla="*/ 830542 h 5778636"/>
              <a:gd name="connsiteX189" fmla="*/ 7886092 w 10953750"/>
              <a:gd name="connsiteY189" fmla="*/ 854588 h 5778636"/>
              <a:gd name="connsiteX190" fmla="*/ 7884218 w 10953750"/>
              <a:gd name="connsiteY190" fmla="*/ 894720 h 5778636"/>
              <a:gd name="connsiteX191" fmla="*/ 7860222 w 10953750"/>
              <a:gd name="connsiteY191" fmla="*/ 887289 h 5778636"/>
              <a:gd name="connsiteX192" fmla="*/ 7836215 w 10953750"/>
              <a:gd name="connsiteY192" fmla="*/ 896927 h 5778636"/>
              <a:gd name="connsiteX193" fmla="*/ 7813338 w 10953750"/>
              <a:gd name="connsiteY193" fmla="*/ 939092 h 5778636"/>
              <a:gd name="connsiteX194" fmla="*/ 7784450 w 10953750"/>
              <a:gd name="connsiteY194" fmla="*/ 996468 h 5778636"/>
              <a:gd name="connsiteX195" fmla="*/ 7763200 w 10953750"/>
              <a:gd name="connsiteY195" fmla="*/ 1022720 h 5778636"/>
              <a:gd name="connsiteX196" fmla="*/ 7741043 w 10953750"/>
              <a:gd name="connsiteY196" fmla="*/ 1026365 h 5778636"/>
              <a:gd name="connsiteX197" fmla="*/ 7710341 w 10953750"/>
              <a:gd name="connsiteY197" fmla="*/ 1038527 h 5778636"/>
              <a:gd name="connsiteX198" fmla="*/ 7727170 w 10953750"/>
              <a:gd name="connsiteY198" fmla="*/ 1062782 h 5778636"/>
              <a:gd name="connsiteX199" fmla="*/ 7725544 w 10953750"/>
              <a:gd name="connsiteY199" fmla="*/ 1078695 h 5778636"/>
              <a:gd name="connsiteX200" fmla="*/ 7713310 w 10953750"/>
              <a:gd name="connsiteY200" fmla="*/ 1082129 h 5778636"/>
              <a:gd name="connsiteX201" fmla="*/ 7674075 w 10953750"/>
              <a:gd name="connsiteY201" fmla="*/ 1085738 h 5778636"/>
              <a:gd name="connsiteX202" fmla="*/ 7650080 w 10953750"/>
              <a:gd name="connsiteY202" fmla="*/ 1078307 h 5778636"/>
              <a:gd name="connsiteX203" fmla="*/ 7651707 w 10953750"/>
              <a:gd name="connsiteY203" fmla="*/ 1062394 h 5778636"/>
              <a:gd name="connsiteX204" fmla="*/ 7713667 w 10953750"/>
              <a:gd name="connsiteY204" fmla="*/ 904284 h 5778636"/>
              <a:gd name="connsiteX205" fmla="*/ 7749297 w 10953750"/>
              <a:gd name="connsiteY205" fmla="*/ 776106 h 5778636"/>
              <a:gd name="connsiteX206" fmla="*/ 7724431 w 10953750"/>
              <a:gd name="connsiteY206" fmla="*/ 694859 h 5778636"/>
              <a:gd name="connsiteX207" fmla="*/ 7754686 w 10953750"/>
              <a:gd name="connsiteY207" fmla="*/ 662859 h 5778636"/>
              <a:gd name="connsiteX208" fmla="*/ 7738316 w 10953750"/>
              <a:gd name="connsiteY208" fmla="*/ 641373 h 5778636"/>
              <a:gd name="connsiteX209" fmla="*/ 7732341 w 10953750"/>
              <a:gd name="connsiteY209" fmla="*/ 605376 h 5778636"/>
              <a:gd name="connsiteX210" fmla="*/ 7760273 w 10953750"/>
              <a:gd name="connsiteY210" fmla="*/ 593670 h 5778636"/>
              <a:gd name="connsiteX211" fmla="*/ 7796962 w 10953750"/>
              <a:gd name="connsiteY211" fmla="*/ 600435 h 5778636"/>
              <a:gd name="connsiteX212" fmla="*/ 7782218 w 10953750"/>
              <a:gd name="connsiteY212" fmla="*/ 563036 h 5778636"/>
              <a:gd name="connsiteX213" fmla="*/ 7779014 w 10953750"/>
              <a:gd name="connsiteY213" fmla="*/ 526584 h 5778636"/>
              <a:gd name="connsiteX214" fmla="*/ 7717410 w 10953750"/>
              <a:gd name="connsiteY214" fmla="*/ 506849 h 5778636"/>
              <a:gd name="connsiteX215" fmla="*/ 7692012 w 10953750"/>
              <a:gd name="connsiteY215" fmla="*/ 525250 h 5778636"/>
              <a:gd name="connsiteX216" fmla="*/ 7701228 w 10953750"/>
              <a:gd name="connsiteY216" fmla="*/ 546490 h 5778636"/>
              <a:gd name="connsiteX217" fmla="*/ 7703985 w 10953750"/>
              <a:gd name="connsiteY217" fmla="*/ 563104 h 5778636"/>
              <a:gd name="connsiteX218" fmla="*/ 7693330 w 10953750"/>
              <a:gd name="connsiteY218" fmla="*/ 618904 h 5778636"/>
              <a:gd name="connsiteX219" fmla="*/ 7669534 w 10953750"/>
              <a:gd name="connsiteY219" fmla="*/ 655531 h 5778636"/>
              <a:gd name="connsiteX220" fmla="*/ 7667448 w 10953750"/>
              <a:gd name="connsiteY220" fmla="*/ 668675 h 5778636"/>
              <a:gd name="connsiteX221" fmla="*/ 7671820 w 10953750"/>
              <a:gd name="connsiteY221" fmla="*/ 686445 h 5778636"/>
              <a:gd name="connsiteX222" fmla="*/ 7611758 w 10953750"/>
              <a:gd name="connsiteY222" fmla="*/ 770284 h 5778636"/>
              <a:gd name="connsiteX223" fmla="*/ 7577343 w 10953750"/>
              <a:gd name="connsiteY223" fmla="*/ 811502 h 5778636"/>
              <a:gd name="connsiteX224" fmla="*/ 7572463 w 10953750"/>
              <a:gd name="connsiteY224" fmla="*/ 859241 h 5778636"/>
              <a:gd name="connsiteX225" fmla="*/ 7567371 w 10953750"/>
              <a:gd name="connsiteY225" fmla="*/ 879990 h 5778636"/>
              <a:gd name="connsiteX226" fmla="*/ 7543376 w 10953750"/>
              <a:gd name="connsiteY226" fmla="*/ 872559 h 5778636"/>
              <a:gd name="connsiteX227" fmla="*/ 7527925 w 10953750"/>
              <a:gd name="connsiteY227" fmla="*/ 856610 h 5778636"/>
              <a:gd name="connsiteX228" fmla="*/ 7516187 w 10953750"/>
              <a:gd name="connsiteY228" fmla="*/ 811606 h 5778636"/>
              <a:gd name="connsiteX229" fmla="*/ 7550874 w 10953750"/>
              <a:gd name="connsiteY229" fmla="*/ 712029 h 5778636"/>
              <a:gd name="connsiteX230" fmla="*/ 7526431 w 10953750"/>
              <a:gd name="connsiteY230" fmla="*/ 684759 h 5778636"/>
              <a:gd name="connsiteX231" fmla="*/ 7522047 w 10953750"/>
              <a:gd name="connsiteY231" fmla="*/ 684058 h 5778636"/>
              <a:gd name="connsiteX232" fmla="*/ 7469660 w 10953750"/>
              <a:gd name="connsiteY232" fmla="*/ 685563 h 5778636"/>
              <a:gd name="connsiteX233" fmla="*/ 7463649 w 10953750"/>
              <a:gd name="connsiteY233" fmla="*/ 700775 h 5778636"/>
              <a:gd name="connsiteX234" fmla="*/ 7498959 w 10953750"/>
              <a:gd name="connsiteY234" fmla="*/ 699234 h 5778636"/>
              <a:gd name="connsiteX235" fmla="*/ 7501940 w 10953750"/>
              <a:gd name="connsiteY235" fmla="*/ 725767 h 5778636"/>
              <a:gd name="connsiteX236" fmla="*/ 7484862 w 10953750"/>
              <a:gd name="connsiteY236" fmla="*/ 725732 h 5778636"/>
              <a:gd name="connsiteX237" fmla="*/ 7430848 w 10953750"/>
              <a:gd name="connsiteY237" fmla="*/ 743150 h 5778636"/>
              <a:gd name="connsiteX238" fmla="*/ 7381182 w 10953750"/>
              <a:gd name="connsiteY238" fmla="*/ 812478 h 5778636"/>
              <a:gd name="connsiteX239" fmla="*/ 7390374 w 10953750"/>
              <a:gd name="connsiteY239" fmla="*/ 867858 h 5778636"/>
              <a:gd name="connsiteX240" fmla="*/ 7395218 w 10953750"/>
              <a:gd name="connsiteY240" fmla="*/ 871328 h 5778636"/>
              <a:gd name="connsiteX241" fmla="*/ 7408594 w 10953750"/>
              <a:gd name="connsiteY241" fmla="*/ 883350 h 5778636"/>
              <a:gd name="connsiteX242" fmla="*/ 7388735 w 10953750"/>
              <a:gd name="connsiteY242" fmla="*/ 900840 h 5778636"/>
              <a:gd name="connsiteX243" fmla="*/ 7365199 w 10953750"/>
              <a:gd name="connsiteY243" fmla="*/ 896178 h 5778636"/>
              <a:gd name="connsiteX244" fmla="*/ 7344185 w 10953750"/>
              <a:gd name="connsiteY244" fmla="*/ 915280 h 5778636"/>
              <a:gd name="connsiteX245" fmla="*/ 7362405 w 10953750"/>
              <a:gd name="connsiteY245" fmla="*/ 930772 h 5778636"/>
              <a:gd name="connsiteX246" fmla="*/ 7373943 w 10953750"/>
              <a:gd name="connsiteY246" fmla="*/ 931719 h 5778636"/>
              <a:gd name="connsiteX247" fmla="*/ 7385246 w 10953750"/>
              <a:gd name="connsiteY247" fmla="*/ 939816 h 5778636"/>
              <a:gd name="connsiteX248" fmla="*/ 7375086 w 10953750"/>
              <a:gd name="connsiteY248" fmla="*/ 947176 h 5778636"/>
              <a:gd name="connsiteX249" fmla="*/ 7345316 w 10953750"/>
              <a:gd name="connsiteY249" fmla="*/ 947806 h 5778636"/>
              <a:gd name="connsiteX250" fmla="*/ 7302368 w 10953750"/>
              <a:gd name="connsiteY250" fmla="*/ 980472 h 5778636"/>
              <a:gd name="connsiteX251" fmla="*/ 7297724 w 10953750"/>
              <a:gd name="connsiteY251" fmla="*/ 1021060 h 5778636"/>
              <a:gd name="connsiteX252" fmla="*/ 7279479 w 10953750"/>
              <a:gd name="connsiteY252" fmla="*/ 1039706 h 5778636"/>
              <a:gd name="connsiteX253" fmla="*/ 7239313 w 10953750"/>
              <a:gd name="connsiteY253" fmla="*/ 1054847 h 5778636"/>
              <a:gd name="connsiteX254" fmla="*/ 7226832 w 10953750"/>
              <a:gd name="connsiteY254" fmla="*/ 1082501 h 5778636"/>
              <a:gd name="connsiteX255" fmla="*/ 7162102 w 10953750"/>
              <a:gd name="connsiteY255" fmla="*/ 1241067 h 5778636"/>
              <a:gd name="connsiteX256" fmla="*/ 7151930 w 10953750"/>
              <a:gd name="connsiteY256" fmla="*/ 1265497 h 5778636"/>
              <a:gd name="connsiteX257" fmla="*/ 7127886 w 10953750"/>
              <a:gd name="connsiteY257" fmla="*/ 1326343 h 5778636"/>
              <a:gd name="connsiteX258" fmla="*/ 7046151 w 10953750"/>
              <a:gd name="connsiteY258" fmla="*/ 1382457 h 5778636"/>
              <a:gd name="connsiteX259" fmla="*/ 7009438 w 10953750"/>
              <a:gd name="connsiteY259" fmla="*/ 1409830 h 5778636"/>
              <a:gd name="connsiteX260" fmla="*/ 6950024 w 10953750"/>
              <a:gd name="connsiteY260" fmla="*/ 1557565 h 5778636"/>
              <a:gd name="connsiteX261" fmla="*/ 6930624 w 10953750"/>
              <a:gd name="connsiteY261" fmla="*/ 1577824 h 5778636"/>
              <a:gd name="connsiteX262" fmla="*/ 6915621 w 10953750"/>
              <a:gd name="connsiteY262" fmla="*/ 1581714 h 5778636"/>
              <a:gd name="connsiteX263" fmla="*/ 6902468 w 10953750"/>
              <a:gd name="connsiteY263" fmla="*/ 1579611 h 5778636"/>
              <a:gd name="connsiteX264" fmla="*/ 6901797 w 10953750"/>
              <a:gd name="connsiteY264" fmla="*/ 1549853 h 5778636"/>
              <a:gd name="connsiteX265" fmla="*/ 6892817 w 10953750"/>
              <a:gd name="connsiteY265" fmla="*/ 1521462 h 5778636"/>
              <a:gd name="connsiteX266" fmla="*/ 6876882 w 10953750"/>
              <a:gd name="connsiteY266" fmla="*/ 1536884 h 5778636"/>
              <a:gd name="connsiteX267" fmla="*/ 6887924 w 10953750"/>
              <a:gd name="connsiteY267" fmla="*/ 1586269 h 5778636"/>
              <a:gd name="connsiteX268" fmla="*/ 6848829 w 10953750"/>
              <a:gd name="connsiteY268" fmla="*/ 1719284 h 5778636"/>
              <a:gd name="connsiteX269" fmla="*/ 6818115 w 10953750"/>
              <a:gd name="connsiteY269" fmla="*/ 1748515 h 5778636"/>
              <a:gd name="connsiteX270" fmla="*/ 6819717 w 10953750"/>
              <a:gd name="connsiteY270" fmla="*/ 1766742 h 5778636"/>
              <a:gd name="connsiteX271" fmla="*/ 6819233 w 10953750"/>
              <a:gd name="connsiteY271" fmla="*/ 1798112 h 5778636"/>
              <a:gd name="connsiteX272" fmla="*/ 6753409 w 10953750"/>
              <a:gd name="connsiteY272" fmla="*/ 1872942 h 5778636"/>
              <a:gd name="connsiteX273" fmla="*/ 6628726 w 10953750"/>
              <a:gd name="connsiteY273" fmla="*/ 1961721 h 5778636"/>
              <a:gd name="connsiteX274" fmla="*/ 6630800 w 10953750"/>
              <a:gd name="connsiteY274" fmla="*/ 1965647 h 5778636"/>
              <a:gd name="connsiteX275" fmla="*/ 6651567 w 10953750"/>
              <a:gd name="connsiteY275" fmla="*/ 1970765 h 5778636"/>
              <a:gd name="connsiteX276" fmla="*/ 6665391 w 10953750"/>
              <a:gd name="connsiteY276" fmla="*/ 2002626 h 5778636"/>
              <a:gd name="connsiteX277" fmla="*/ 6630305 w 10953750"/>
              <a:gd name="connsiteY277" fmla="*/ 2014086 h 5778636"/>
              <a:gd name="connsiteX278" fmla="*/ 6611153 w 10953750"/>
              <a:gd name="connsiteY278" fmla="*/ 2010125 h 5778636"/>
              <a:gd name="connsiteX279" fmla="*/ 6622667 w 10953750"/>
              <a:gd name="connsiteY279" fmla="*/ 2045211 h 5778636"/>
              <a:gd name="connsiteX280" fmla="*/ 6634193 w 10953750"/>
              <a:gd name="connsiteY280" fmla="*/ 2063227 h 5778636"/>
              <a:gd name="connsiteX281" fmla="*/ 6620980 w 10953750"/>
              <a:gd name="connsiteY281" fmla="*/ 2146471 h 5778636"/>
              <a:gd name="connsiteX282" fmla="*/ 6584019 w 10953750"/>
              <a:gd name="connsiteY282" fmla="*/ 2198064 h 5778636"/>
              <a:gd name="connsiteX283" fmla="*/ 6563700 w 10953750"/>
              <a:gd name="connsiteY283" fmla="*/ 2212784 h 5778636"/>
              <a:gd name="connsiteX284" fmla="*/ 6540823 w 10953750"/>
              <a:gd name="connsiteY284" fmla="*/ 2254950 h 5778636"/>
              <a:gd name="connsiteX285" fmla="*/ 6541954 w 10953750"/>
              <a:gd name="connsiteY285" fmla="*/ 2287476 h 5778636"/>
              <a:gd name="connsiteX286" fmla="*/ 6538937 w 10953750"/>
              <a:gd name="connsiteY286" fmla="*/ 2312152 h 5778636"/>
              <a:gd name="connsiteX287" fmla="*/ 6515612 w 10953750"/>
              <a:gd name="connsiteY287" fmla="*/ 2334478 h 5778636"/>
              <a:gd name="connsiteX288" fmla="*/ 6455835 w 10953750"/>
              <a:gd name="connsiteY288" fmla="*/ 2342888 h 5778636"/>
              <a:gd name="connsiteX289" fmla="*/ 6434149 w 10953750"/>
              <a:gd name="connsiteY289" fmla="*/ 2332232 h 5778636"/>
              <a:gd name="connsiteX290" fmla="*/ 6441678 w 10953750"/>
              <a:gd name="connsiteY290" fmla="*/ 2454733 h 5778636"/>
              <a:gd name="connsiteX291" fmla="*/ 6413970 w 10953750"/>
              <a:gd name="connsiteY291" fmla="*/ 2476358 h 5778636"/>
              <a:gd name="connsiteX292" fmla="*/ 6383975 w 10953750"/>
              <a:gd name="connsiteY292" fmla="*/ 2467070 h 5778636"/>
              <a:gd name="connsiteX293" fmla="*/ 6393451 w 10953750"/>
              <a:gd name="connsiteY293" fmla="*/ 2447021 h 5778636"/>
              <a:gd name="connsiteX294" fmla="*/ 6397388 w 10953750"/>
              <a:gd name="connsiteY294" fmla="*/ 2427883 h 5778636"/>
              <a:gd name="connsiteX295" fmla="*/ 6373852 w 10953750"/>
              <a:gd name="connsiteY295" fmla="*/ 2423221 h 5778636"/>
              <a:gd name="connsiteX296" fmla="*/ 6353993 w 10953750"/>
              <a:gd name="connsiteY296" fmla="*/ 2440711 h 5778636"/>
              <a:gd name="connsiteX297" fmla="*/ 6332519 w 10953750"/>
              <a:gd name="connsiteY297" fmla="*/ 2457044 h 5778636"/>
              <a:gd name="connsiteX298" fmla="*/ 6339473 w 10953750"/>
              <a:gd name="connsiteY298" fmla="*/ 2413231 h 5778636"/>
              <a:gd name="connsiteX299" fmla="*/ 6381786 w 10953750"/>
              <a:gd name="connsiteY299" fmla="*/ 2299599 h 5778636"/>
              <a:gd name="connsiteX300" fmla="*/ 6431676 w 10953750"/>
              <a:gd name="connsiteY300" fmla="*/ 2240190 h 5778636"/>
              <a:gd name="connsiteX301" fmla="*/ 6442307 w 10953750"/>
              <a:gd name="connsiteY301" fmla="*/ 2218530 h 5778636"/>
              <a:gd name="connsiteX302" fmla="*/ 6442120 w 10953750"/>
              <a:gd name="connsiteY302" fmla="*/ 2157402 h 5778636"/>
              <a:gd name="connsiteX303" fmla="*/ 6461060 w 10953750"/>
              <a:gd name="connsiteY303" fmla="*/ 2134374 h 5778636"/>
              <a:gd name="connsiteX304" fmla="*/ 6506094 w 10953750"/>
              <a:gd name="connsiteY304" fmla="*/ 2088565 h 5778636"/>
              <a:gd name="connsiteX305" fmla="*/ 6525058 w 10953750"/>
              <a:gd name="connsiteY305" fmla="*/ 2031398 h 5778636"/>
              <a:gd name="connsiteX306" fmla="*/ 6548606 w 10953750"/>
              <a:gd name="connsiteY306" fmla="*/ 2018991 h 5778636"/>
              <a:gd name="connsiteX307" fmla="*/ 6570763 w 10953750"/>
              <a:gd name="connsiteY307" fmla="*/ 2015347 h 5778636"/>
              <a:gd name="connsiteX308" fmla="*/ 6560864 w 10953750"/>
              <a:gd name="connsiteY308" fmla="*/ 1981418 h 5778636"/>
              <a:gd name="connsiteX309" fmla="*/ 6548431 w 10953750"/>
              <a:gd name="connsiteY309" fmla="*/ 1940794 h 5778636"/>
              <a:gd name="connsiteX310" fmla="*/ 6581691 w 10953750"/>
              <a:gd name="connsiteY310" fmla="*/ 1901188 h 5778636"/>
              <a:gd name="connsiteX311" fmla="*/ 6619583 w 10953750"/>
              <a:gd name="connsiteY311" fmla="*/ 1838063 h 5778636"/>
              <a:gd name="connsiteX312" fmla="*/ 6606914 w 10953750"/>
              <a:gd name="connsiteY312" fmla="*/ 1804590 h 5778636"/>
              <a:gd name="connsiteX313" fmla="*/ 6597474 w 10953750"/>
              <a:gd name="connsiteY313" fmla="*/ 1773430 h 5778636"/>
              <a:gd name="connsiteX314" fmla="*/ 6644879 w 10953750"/>
              <a:gd name="connsiteY314" fmla="*/ 1639048 h 5778636"/>
              <a:gd name="connsiteX315" fmla="*/ 6703301 w 10953750"/>
              <a:gd name="connsiteY315" fmla="*/ 1588192 h 5778636"/>
              <a:gd name="connsiteX316" fmla="*/ 6705611 w 10953750"/>
              <a:gd name="connsiteY316" fmla="*/ 1584968 h 5778636"/>
              <a:gd name="connsiteX317" fmla="*/ 6692011 w 10953750"/>
              <a:gd name="connsiteY317" fmla="*/ 1563026 h 5778636"/>
              <a:gd name="connsiteX318" fmla="*/ 6723632 w 10953750"/>
              <a:gd name="connsiteY318" fmla="*/ 1556402 h 5778636"/>
              <a:gd name="connsiteX319" fmla="*/ 6733556 w 10953750"/>
              <a:gd name="connsiteY319" fmla="*/ 1556192 h 5778636"/>
              <a:gd name="connsiteX320" fmla="*/ 6777858 w 10953750"/>
              <a:gd name="connsiteY320" fmla="*/ 1565972 h 5778636"/>
              <a:gd name="connsiteX321" fmla="*/ 6797022 w 10953750"/>
              <a:gd name="connsiteY321" fmla="*/ 1552864 h 5778636"/>
              <a:gd name="connsiteX322" fmla="*/ 6788265 w 10953750"/>
              <a:gd name="connsiteY322" fmla="*/ 1534392 h 5778636"/>
              <a:gd name="connsiteX323" fmla="*/ 6728524 w 10953750"/>
              <a:gd name="connsiteY323" fmla="*/ 1491594 h 5778636"/>
              <a:gd name="connsiteX324" fmla="*/ 6733616 w 10953750"/>
              <a:gd name="connsiteY324" fmla="*/ 1470845 h 5778636"/>
              <a:gd name="connsiteX325" fmla="*/ 6789493 w 10953750"/>
              <a:gd name="connsiteY325" fmla="*/ 1430363 h 5778636"/>
              <a:gd name="connsiteX326" fmla="*/ 6795504 w 10953750"/>
              <a:gd name="connsiteY326" fmla="*/ 1415151 h 5778636"/>
              <a:gd name="connsiteX327" fmla="*/ 6802011 w 10953750"/>
              <a:gd name="connsiteY327" fmla="*/ 1351500 h 5778636"/>
              <a:gd name="connsiteX328" fmla="*/ 6808282 w 10953750"/>
              <a:gd name="connsiteY328" fmla="*/ 1294999 h 5778636"/>
              <a:gd name="connsiteX329" fmla="*/ 6812219 w 10953750"/>
              <a:gd name="connsiteY329" fmla="*/ 1275862 h 5778636"/>
              <a:gd name="connsiteX330" fmla="*/ 6860282 w 10953750"/>
              <a:gd name="connsiteY330" fmla="*/ 1188308 h 5778636"/>
              <a:gd name="connsiteX331" fmla="*/ 6877148 w 10953750"/>
              <a:gd name="connsiteY331" fmla="*/ 1161355 h 5778636"/>
              <a:gd name="connsiteX332" fmla="*/ 6917350 w 10953750"/>
              <a:gd name="connsiteY332" fmla="*/ 1095006 h 5778636"/>
              <a:gd name="connsiteX333" fmla="*/ 6925671 w 10953750"/>
              <a:gd name="connsiteY333" fmla="*/ 1076569 h 5778636"/>
              <a:gd name="connsiteX334" fmla="*/ 6958520 w 10953750"/>
              <a:gd name="connsiteY334" fmla="*/ 965916 h 5778636"/>
              <a:gd name="connsiteX335" fmla="*/ 6999394 w 10953750"/>
              <a:gd name="connsiteY335" fmla="*/ 929325 h 5778636"/>
              <a:gd name="connsiteX336" fmla="*/ 7035448 w 10953750"/>
              <a:gd name="connsiteY336" fmla="*/ 855125 h 5778636"/>
              <a:gd name="connsiteX337" fmla="*/ 7029050 w 10953750"/>
              <a:gd name="connsiteY337" fmla="*/ 765150 h 5778636"/>
              <a:gd name="connsiteX338" fmla="*/ 7022132 w 10953750"/>
              <a:gd name="connsiteY338" fmla="*/ 757755 h 5778636"/>
              <a:gd name="connsiteX339" fmla="*/ 7029993 w 10953750"/>
              <a:gd name="connsiteY339" fmla="*/ 736549 h 5778636"/>
              <a:gd name="connsiteX340" fmla="*/ 7064384 w 10953750"/>
              <a:gd name="connsiteY340" fmla="*/ 729470 h 5778636"/>
              <a:gd name="connsiteX341" fmla="*/ 7103219 w 10953750"/>
              <a:gd name="connsiteY341" fmla="*/ 637745 h 5778636"/>
              <a:gd name="connsiteX342" fmla="*/ 7088029 w 10953750"/>
              <a:gd name="connsiteY342" fmla="*/ 580507 h 5778636"/>
              <a:gd name="connsiteX343" fmla="*/ 7078377 w 10953750"/>
              <a:gd name="connsiteY343" fmla="*/ 522358 h 5778636"/>
              <a:gd name="connsiteX344" fmla="*/ 7136975 w 10953750"/>
              <a:gd name="connsiteY344" fmla="*/ 549699 h 5778636"/>
              <a:gd name="connsiteX345" fmla="*/ 7153853 w 10953750"/>
              <a:gd name="connsiteY345" fmla="*/ 505676 h 5778636"/>
              <a:gd name="connsiteX346" fmla="*/ 7172334 w 10953750"/>
              <a:gd name="connsiteY346" fmla="*/ 479880 h 5778636"/>
              <a:gd name="connsiteX347" fmla="*/ 7200326 w 10953750"/>
              <a:gd name="connsiteY347" fmla="*/ 382827 h 5778636"/>
              <a:gd name="connsiteX348" fmla="*/ 7297458 w 10953750"/>
              <a:gd name="connsiteY348" fmla="*/ 93770 h 5778636"/>
              <a:gd name="connsiteX349" fmla="*/ 7299320 w 10953750"/>
              <a:gd name="connsiteY349" fmla="*/ 70706 h 5778636"/>
              <a:gd name="connsiteX350" fmla="*/ 7275089 w 10953750"/>
              <a:gd name="connsiteY350" fmla="*/ 70425 h 5778636"/>
              <a:gd name="connsiteX351" fmla="*/ 7256397 w 10953750"/>
              <a:gd name="connsiteY351" fmla="*/ 69233 h 5778636"/>
              <a:gd name="connsiteX352" fmla="*/ 7253875 w 10953750"/>
              <a:gd name="connsiteY352" fmla="*/ 45469 h 5778636"/>
              <a:gd name="connsiteX353" fmla="*/ 7264270 w 10953750"/>
              <a:gd name="connsiteY353" fmla="*/ 30958 h 5778636"/>
              <a:gd name="connsiteX354" fmla="*/ 6995439 w 10953750"/>
              <a:gd name="connsiteY354" fmla="*/ 0 h 5778636"/>
              <a:gd name="connsiteX355" fmla="*/ 7132522 w 10953750"/>
              <a:gd name="connsiteY355" fmla="*/ 0 h 5778636"/>
              <a:gd name="connsiteX356" fmla="*/ 7129053 w 10953750"/>
              <a:gd name="connsiteY356" fmla="*/ 4842 h 5778636"/>
              <a:gd name="connsiteX357" fmla="*/ 7070770 w 10953750"/>
              <a:gd name="connsiteY357" fmla="*/ 185104 h 5778636"/>
              <a:gd name="connsiteX358" fmla="*/ 7036826 w 10953750"/>
              <a:gd name="connsiteY358" fmla="*/ 212022 h 5778636"/>
              <a:gd name="connsiteX359" fmla="*/ 7024829 w 10953750"/>
              <a:gd name="connsiteY359" fmla="*/ 208306 h 5778636"/>
              <a:gd name="connsiteX360" fmla="*/ 7024357 w 10953750"/>
              <a:gd name="connsiteY360" fmla="*/ 222607 h 5778636"/>
              <a:gd name="connsiteX361" fmla="*/ 7028965 w 10953750"/>
              <a:gd name="connsiteY361" fmla="*/ 233227 h 5778636"/>
              <a:gd name="connsiteX362" fmla="*/ 7021563 w 10953750"/>
              <a:gd name="connsiteY362" fmla="*/ 257201 h 5778636"/>
              <a:gd name="connsiteX363" fmla="*/ 7011652 w 10953750"/>
              <a:gd name="connsiteY363" fmla="*/ 240342 h 5778636"/>
              <a:gd name="connsiteX364" fmla="*/ 7009577 w 10953750"/>
              <a:gd name="connsiteY364" fmla="*/ 236416 h 5778636"/>
              <a:gd name="connsiteX365" fmla="*/ 6999430 w 10953750"/>
              <a:gd name="connsiteY365" fmla="*/ 226707 h 5778636"/>
              <a:gd name="connsiteX366" fmla="*/ 6989730 w 10953750"/>
              <a:gd name="connsiteY366" fmla="*/ 236836 h 5778636"/>
              <a:gd name="connsiteX367" fmla="*/ 6939393 w 10953750"/>
              <a:gd name="connsiteY367" fmla="*/ 276407 h 5778636"/>
              <a:gd name="connsiteX368" fmla="*/ 6921160 w 10953750"/>
              <a:gd name="connsiteY368" fmla="*/ 277983 h 5778636"/>
              <a:gd name="connsiteX369" fmla="*/ 6913123 w 10953750"/>
              <a:gd name="connsiteY369" fmla="*/ 220991 h 5778636"/>
              <a:gd name="connsiteX370" fmla="*/ 6967198 w 10953750"/>
              <a:gd name="connsiteY370" fmla="*/ 118225 h 5778636"/>
              <a:gd name="connsiteX371" fmla="*/ 6991913 w 10953750"/>
              <a:gd name="connsiteY371" fmla="*/ 87137 h 5778636"/>
              <a:gd name="connsiteX372" fmla="*/ 6994695 w 10953750"/>
              <a:gd name="connsiteY372" fmla="*/ 69611 h 5778636"/>
              <a:gd name="connsiteX373" fmla="*/ 6986646 w 10953750"/>
              <a:gd name="connsiteY373" fmla="*/ 29689 h 5778636"/>
              <a:gd name="connsiteX374" fmla="*/ 6276976 w 10953750"/>
              <a:gd name="connsiteY374" fmla="*/ 0 h 5778636"/>
              <a:gd name="connsiteX375" fmla="*/ 6675372 w 10953750"/>
              <a:gd name="connsiteY375" fmla="*/ 0 h 5778636"/>
              <a:gd name="connsiteX376" fmla="*/ 6673365 w 10953750"/>
              <a:gd name="connsiteY376" fmla="*/ 5505 h 5778636"/>
              <a:gd name="connsiteX377" fmla="*/ 6675103 w 10953750"/>
              <a:gd name="connsiteY377" fmla="*/ 21198 h 5778636"/>
              <a:gd name="connsiteX378" fmla="*/ 6674408 w 10953750"/>
              <a:gd name="connsiteY378" fmla="*/ 25579 h 5778636"/>
              <a:gd name="connsiteX379" fmla="*/ 6610482 w 10953750"/>
              <a:gd name="connsiteY379" fmla="*/ 26138 h 5778636"/>
              <a:gd name="connsiteX380" fmla="*/ 6573793 w 10953750"/>
              <a:gd name="connsiteY380" fmla="*/ 19373 h 5778636"/>
              <a:gd name="connsiteX381" fmla="*/ 6569173 w 10953750"/>
              <a:gd name="connsiteY381" fmla="*/ 25822 h 5778636"/>
              <a:gd name="connsiteX382" fmla="*/ 6572378 w 10953750"/>
              <a:gd name="connsiteY382" fmla="*/ 62274 h 5778636"/>
              <a:gd name="connsiteX383" fmla="*/ 6586662 w 10953750"/>
              <a:gd name="connsiteY383" fmla="*/ 96904 h 5778636"/>
              <a:gd name="connsiteX384" fmla="*/ 6606249 w 10953750"/>
              <a:gd name="connsiteY384" fmla="*/ 137773 h 5778636"/>
              <a:gd name="connsiteX385" fmla="*/ 6577149 w 10953750"/>
              <a:gd name="connsiteY385" fmla="*/ 168161 h 5778636"/>
              <a:gd name="connsiteX386" fmla="*/ 6574368 w 10953750"/>
              <a:gd name="connsiteY386" fmla="*/ 185686 h 5778636"/>
              <a:gd name="connsiteX387" fmla="*/ 6575498 w 10953750"/>
              <a:gd name="connsiteY387" fmla="*/ 218213 h 5778636"/>
              <a:gd name="connsiteX388" fmla="*/ 6566954 w 10953750"/>
              <a:gd name="connsiteY388" fmla="*/ 226730 h 5778636"/>
              <a:gd name="connsiteX389" fmla="*/ 6558385 w 10953750"/>
              <a:gd name="connsiteY389" fmla="*/ 269386 h 5778636"/>
              <a:gd name="connsiteX390" fmla="*/ 6556038 w 10953750"/>
              <a:gd name="connsiteY390" fmla="*/ 323819 h 5778636"/>
              <a:gd name="connsiteX391" fmla="*/ 6526491 w 10953750"/>
              <a:gd name="connsiteY391" fmla="*/ 334368 h 5778636"/>
              <a:gd name="connsiteX392" fmla="*/ 6508035 w 10953750"/>
              <a:gd name="connsiteY392" fmla="*/ 326026 h 5778636"/>
              <a:gd name="connsiteX393" fmla="*/ 6476898 w 10953750"/>
              <a:gd name="connsiteY393" fmla="*/ 301279 h 5778636"/>
              <a:gd name="connsiteX394" fmla="*/ 6422249 w 10953750"/>
              <a:gd name="connsiteY394" fmla="*/ 237732 h 5778636"/>
              <a:gd name="connsiteX395" fmla="*/ 6409755 w 10953750"/>
              <a:gd name="connsiteY395" fmla="*/ 282456 h 5778636"/>
              <a:gd name="connsiteX396" fmla="*/ 6391486 w 10953750"/>
              <a:gd name="connsiteY396" fmla="*/ 335241 h 5778636"/>
              <a:gd name="connsiteX397" fmla="*/ 6385910 w 10953750"/>
              <a:gd name="connsiteY397" fmla="*/ 387360 h 5778636"/>
              <a:gd name="connsiteX398" fmla="*/ 6374028 w 10953750"/>
              <a:gd name="connsiteY398" fmla="*/ 547189 h 5778636"/>
              <a:gd name="connsiteX399" fmla="*/ 6357633 w 10953750"/>
              <a:gd name="connsiteY399" fmla="*/ 559842 h 5778636"/>
              <a:gd name="connsiteX400" fmla="*/ 6342630 w 10953750"/>
              <a:gd name="connsiteY400" fmla="*/ 563732 h 5778636"/>
              <a:gd name="connsiteX401" fmla="*/ 6350467 w 10953750"/>
              <a:gd name="connsiteY401" fmla="*/ 576666 h 5778636"/>
              <a:gd name="connsiteX402" fmla="*/ 6359683 w 10953750"/>
              <a:gd name="connsiteY402" fmla="*/ 597907 h 5778636"/>
              <a:gd name="connsiteX403" fmla="*/ 6353201 w 10953750"/>
              <a:gd name="connsiteY403" fmla="*/ 627419 h 5778636"/>
              <a:gd name="connsiteX404" fmla="*/ 6366801 w 10953750"/>
              <a:gd name="connsiteY404" fmla="*/ 649361 h 5778636"/>
              <a:gd name="connsiteX405" fmla="*/ 6382935 w 10953750"/>
              <a:gd name="connsiteY405" fmla="*/ 677997 h 5778636"/>
              <a:gd name="connsiteX406" fmla="*/ 6360083 w 10953750"/>
              <a:gd name="connsiteY406" fmla="*/ 686023 h 5778636"/>
              <a:gd name="connsiteX407" fmla="*/ 6349004 w 10953750"/>
              <a:gd name="connsiteY407" fmla="*/ 687846 h 5778636"/>
              <a:gd name="connsiteX408" fmla="*/ 6367908 w 10953750"/>
              <a:gd name="connsiteY408" fmla="*/ 716027 h 5778636"/>
              <a:gd name="connsiteX409" fmla="*/ 6368815 w 10953750"/>
              <a:gd name="connsiteY409" fmla="*/ 738634 h 5778636"/>
              <a:gd name="connsiteX410" fmla="*/ 6348968 w 10953750"/>
              <a:gd name="connsiteY410" fmla="*/ 739054 h 5778636"/>
              <a:gd name="connsiteX411" fmla="*/ 6275318 w 10953750"/>
              <a:gd name="connsiteY411" fmla="*/ 783881 h 5778636"/>
              <a:gd name="connsiteX412" fmla="*/ 6272300 w 10953750"/>
              <a:gd name="connsiteY412" fmla="*/ 808557 h 5778636"/>
              <a:gd name="connsiteX413" fmla="*/ 6211096 w 10953750"/>
              <a:gd name="connsiteY413" fmla="*/ 876938 h 5778636"/>
              <a:gd name="connsiteX414" fmla="*/ 6208326 w 10953750"/>
              <a:gd name="connsiteY414" fmla="*/ 877394 h 5778636"/>
              <a:gd name="connsiteX415" fmla="*/ 6192156 w 10953750"/>
              <a:gd name="connsiteY415" fmla="*/ 899966 h 5778636"/>
              <a:gd name="connsiteX416" fmla="*/ 6198379 w 10953750"/>
              <a:gd name="connsiteY416" fmla="*/ 911743 h 5778636"/>
              <a:gd name="connsiteX417" fmla="*/ 6221231 w 10953750"/>
              <a:gd name="connsiteY417" fmla="*/ 903717 h 5778636"/>
              <a:gd name="connsiteX418" fmla="*/ 6235775 w 10953750"/>
              <a:gd name="connsiteY418" fmla="*/ 897058 h 5778636"/>
              <a:gd name="connsiteX419" fmla="*/ 6236918 w 10953750"/>
              <a:gd name="connsiteY419" fmla="*/ 912515 h 5778636"/>
              <a:gd name="connsiteX420" fmla="*/ 6227666 w 10953750"/>
              <a:gd name="connsiteY420" fmla="*/ 942482 h 5778636"/>
              <a:gd name="connsiteX421" fmla="*/ 6225791 w 10953750"/>
              <a:gd name="connsiteY421" fmla="*/ 982615 h 5778636"/>
              <a:gd name="connsiteX422" fmla="*/ 6216315 w 10953750"/>
              <a:gd name="connsiteY422" fmla="*/ 1002664 h 5778636"/>
              <a:gd name="connsiteX423" fmla="*/ 6195500 w 10953750"/>
              <a:gd name="connsiteY423" fmla="*/ 1065824 h 5778636"/>
              <a:gd name="connsiteX424" fmla="*/ 6213932 w 10953750"/>
              <a:gd name="connsiteY424" fmla="*/ 1108305 h 5778636"/>
              <a:gd name="connsiteX425" fmla="*/ 6215510 w 10953750"/>
              <a:gd name="connsiteY425" fmla="*/ 1160670 h 5778636"/>
              <a:gd name="connsiteX426" fmla="*/ 6176264 w 10953750"/>
              <a:gd name="connsiteY426" fmla="*/ 1181349 h 5778636"/>
              <a:gd name="connsiteX427" fmla="*/ 6140010 w 10953750"/>
              <a:gd name="connsiteY427" fmla="*/ 1211491 h 5778636"/>
              <a:gd name="connsiteX428" fmla="*/ 6132149 w 10953750"/>
              <a:gd name="connsiteY428" fmla="*/ 1232696 h 5778636"/>
              <a:gd name="connsiteX429" fmla="*/ 6132820 w 10953750"/>
              <a:gd name="connsiteY429" fmla="*/ 1262454 h 5778636"/>
              <a:gd name="connsiteX430" fmla="*/ 6140893 w 10953750"/>
              <a:gd name="connsiteY430" fmla="*/ 1268237 h 5778636"/>
              <a:gd name="connsiteX431" fmla="*/ 6139950 w 10953750"/>
              <a:gd name="connsiteY431" fmla="*/ 1296839 h 5778636"/>
              <a:gd name="connsiteX432" fmla="*/ 6107857 w 10953750"/>
              <a:gd name="connsiteY432" fmla="*/ 1317763 h 5778636"/>
              <a:gd name="connsiteX433" fmla="*/ 6089764 w 10953750"/>
              <a:gd name="connsiteY433" fmla="*/ 1448745 h 5778636"/>
              <a:gd name="connsiteX434" fmla="*/ 6134054 w 10953750"/>
              <a:gd name="connsiteY434" fmla="*/ 1475595 h 5778636"/>
              <a:gd name="connsiteX435" fmla="*/ 6152709 w 10953750"/>
              <a:gd name="connsiteY435" fmla="*/ 1527996 h 5778636"/>
              <a:gd name="connsiteX436" fmla="*/ 6139992 w 10953750"/>
              <a:gd name="connsiteY436" fmla="*/ 1562800 h 5778636"/>
              <a:gd name="connsiteX437" fmla="*/ 6096125 w 10953750"/>
              <a:gd name="connsiteY437" fmla="*/ 1589928 h 5778636"/>
              <a:gd name="connsiteX438" fmla="*/ 6080650 w 10953750"/>
              <a:gd name="connsiteY438" fmla="*/ 1608119 h 5778636"/>
              <a:gd name="connsiteX439" fmla="*/ 6042087 w 10953750"/>
              <a:gd name="connsiteY439" fmla="*/ 1641485 h 5778636"/>
              <a:gd name="connsiteX440" fmla="*/ 6029406 w 10953750"/>
              <a:gd name="connsiteY440" fmla="*/ 1625081 h 5778636"/>
              <a:gd name="connsiteX441" fmla="*/ 6047179 w 10953750"/>
              <a:gd name="connsiteY441" fmla="*/ 1620736 h 5778636"/>
              <a:gd name="connsiteX442" fmla="*/ 6062182 w 10953750"/>
              <a:gd name="connsiteY442" fmla="*/ 1616845 h 5778636"/>
              <a:gd name="connsiteX443" fmla="*/ 6057810 w 10953750"/>
              <a:gd name="connsiteY443" fmla="*/ 1599075 h 5778636"/>
              <a:gd name="connsiteX444" fmla="*/ 6001758 w 10953750"/>
              <a:gd name="connsiteY444" fmla="*/ 1561359 h 5778636"/>
              <a:gd name="connsiteX445" fmla="*/ 6005670 w 10953750"/>
              <a:gd name="connsiteY445" fmla="*/ 1576361 h 5778636"/>
              <a:gd name="connsiteX446" fmla="*/ 5994332 w 10953750"/>
              <a:gd name="connsiteY446" fmla="*/ 1619473 h 5778636"/>
              <a:gd name="connsiteX447" fmla="*/ 5973789 w 10953750"/>
              <a:gd name="connsiteY447" fmla="*/ 1624274 h 5778636"/>
              <a:gd name="connsiteX448" fmla="*/ 5949310 w 10953750"/>
              <a:gd name="connsiteY448" fmla="*/ 1648212 h 5778636"/>
              <a:gd name="connsiteX449" fmla="*/ 5931053 w 10953750"/>
              <a:gd name="connsiteY449" fmla="*/ 1683928 h 5778636"/>
              <a:gd name="connsiteX450" fmla="*/ 5910535 w 10953750"/>
              <a:gd name="connsiteY450" fmla="*/ 1654591 h 5778636"/>
              <a:gd name="connsiteX451" fmla="*/ 5881671 w 10953750"/>
              <a:gd name="connsiteY451" fmla="*/ 1677828 h 5778636"/>
              <a:gd name="connsiteX452" fmla="*/ 5876132 w 10953750"/>
              <a:gd name="connsiteY452" fmla="*/ 1678739 h 5778636"/>
              <a:gd name="connsiteX453" fmla="*/ 5862991 w 10953750"/>
              <a:gd name="connsiteY453" fmla="*/ 1659566 h 5778636"/>
              <a:gd name="connsiteX454" fmla="*/ 5872715 w 10953750"/>
              <a:gd name="connsiteY454" fmla="*/ 1615298 h 5778636"/>
              <a:gd name="connsiteX455" fmla="*/ 5901119 w 10953750"/>
              <a:gd name="connsiteY455" fmla="*/ 1589292 h 5778636"/>
              <a:gd name="connsiteX456" fmla="*/ 5916594 w 10953750"/>
              <a:gd name="connsiteY456" fmla="*/ 1571101 h 5778636"/>
              <a:gd name="connsiteX457" fmla="*/ 5904409 w 10953750"/>
              <a:gd name="connsiteY457" fmla="*/ 1506257 h 5778636"/>
              <a:gd name="connsiteX458" fmla="*/ 5918505 w 10953750"/>
              <a:gd name="connsiteY458" fmla="*/ 1479760 h 5778636"/>
              <a:gd name="connsiteX459" fmla="*/ 5943903 w 10953750"/>
              <a:gd name="connsiteY459" fmla="*/ 1461359 h 5778636"/>
              <a:gd name="connsiteX460" fmla="*/ 5937693 w 10953750"/>
              <a:gd name="connsiteY460" fmla="*/ 1432513 h 5778636"/>
              <a:gd name="connsiteX461" fmla="*/ 5966792 w 10953750"/>
              <a:gd name="connsiteY461" fmla="*/ 1402125 h 5778636"/>
              <a:gd name="connsiteX462" fmla="*/ 5981584 w 10953750"/>
              <a:gd name="connsiteY462" fmla="*/ 1371246 h 5778636"/>
              <a:gd name="connsiteX463" fmla="*/ 5997083 w 10953750"/>
              <a:gd name="connsiteY463" fmla="*/ 1318916 h 5778636"/>
              <a:gd name="connsiteX464" fmla="*/ 5983035 w 10953750"/>
              <a:gd name="connsiteY464" fmla="*/ 1277136 h 5778636"/>
              <a:gd name="connsiteX465" fmla="*/ 6013761 w 10953750"/>
              <a:gd name="connsiteY465" fmla="*/ 1230835 h 5778636"/>
              <a:gd name="connsiteX466" fmla="*/ 6041918 w 10953750"/>
              <a:gd name="connsiteY466" fmla="*/ 1229049 h 5778636"/>
              <a:gd name="connsiteX467" fmla="*/ 6013326 w 10953750"/>
              <a:gd name="connsiteY467" fmla="*/ 1193927 h 5778636"/>
              <a:gd name="connsiteX468" fmla="*/ 6023250 w 10953750"/>
              <a:gd name="connsiteY468" fmla="*/ 1193717 h 5778636"/>
              <a:gd name="connsiteX469" fmla="*/ 6061130 w 10953750"/>
              <a:gd name="connsiteY469" fmla="*/ 1147662 h 5778636"/>
              <a:gd name="connsiteX470" fmla="*/ 6051914 w 10953750"/>
              <a:gd name="connsiteY470" fmla="*/ 1126422 h 5778636"/>
              <a:gd name="connsiteX471" fmla="*/ 6040611 w 10953750"/>
              <a:gd name="connsiteY471" fmla="*/ 1118325 h 5778636"/>
              <a:gd name="connsiteX472" fmla="*/ 6016628 w 10953750"/>
              <a:gd name="connsiteY472" fmla="*/ 1093824 h 5778636"/>
              <a:gd name="connsiteX473" fmla="*/ 6040013 w 10953750"/>
              <a:gd name="connsiteY473" fmla="*/ 986150 h 5778636"/>
              <a:gd name="connsiteX474" fmla="*/ 6086982 w 10953750"/>
              <a:gd name="connsiteY474" fmla="*/ 814860 h 5778636"/>
              <a:gd name="connsiteX475" fmla="*/ 6106865 w 10953750"/>
              <a:gd name="connsiteY475" fmla="*/ 763232 h 5778636"/>
              <a:gd name="connsiteX476" fmla="*/ 6118663 w 10953750"/>
              <a:gd name="connsiteY476" fmla="*/ 722889 h 5778636"/>
              <a:gd name="connsiteX477" fmla="*/ 6132100 w 10953750"/>
              <a:gd name="connsiteY477" fmla="*/ 649565 h 5778636"/>
              <a:gd name="connsiteX478" fmla="*/ 6155921 w 10953750"/>
              <a:gd name="connsiteY478" fmla="*/ 578799 h 5778636"/>
              <a:gd name="connsiteX479" fmla="*/ 6193341 w 10953750"/>
              <a:gd name="connsiteY479" fmla="*/ 529975 h 5778636"/>
              <a:gd name="connsiteX480" fmla="*/ 6190384 w 10953750"/>
              <a:gd name="connsiteY480" fmla="*/ 469303 h 5778636"/>
              <a:gd name="connsiteX481" fmla="*/ 6206343 w 10953750"/>
              <a:gd name="connsiteY481" fmla="*/ 419742 h 5778636"/>
              <a:gd name="connsiteX482" fmla="*/ 6212862 w 10953750"/>
              <a:gd name="connsiteY482" fmla="*/ 339021 h 5778636"/>
              <a:gd name="connsiteX483" fmla="*/ 6247809 w 10953750"/>
              <a:gd name="connsiteY483" fmla="*/ 198155 h 5778636"/>
              <a:gd name="connsiteX484" fmla="*/ 6280658 w 10953750"/>
              <a:gd name="connsiteY484" fmla="*/ 87502 h 5778636"/>
              <a:gd name="connsiteX485" fmla="*/ 6279987 w 10953750"/>
              <a:gd name="connsiteY485" fmla="*/ 57745 h 5778636"/>
              <a:gd name="connsiteX486" fmla="*/ 6270772 w 10953750"/>
              <a:gd name="connsiteY486" fmla="*/ 8258 h 5778636"/>
              <a:gd name="connsiteX487" fmla="*/ 0 w 10953750"/>
              <a:gd name="connsiteY487" fmla="*/ 0 h 5778636"/>
              <a:gd name="connsiteX488" fmla="*/ 6204714 w 10953750"/>
              <a:gd name="connsiteY488" fmla="*/ 0 h 5778636"/>
              <a:gd name="connsiteX489" fmla="*/ 6191394 w 10953750"/>
              <a:gd name="connsiteY489" fmla="*/ 21114 h 5778636"/>
              <a:gd name="connsiteX490" fmla="*/ 6190215 w 10953750"/>
              <a:gd name="connsiteY490" fmla="*/ 56866 h 5778636"/>
              <a:gd name="connsiteX491" fmla="*/ 6209590 w 10953750"/>
              <a:gd name="connsiteY491" fmla="*/ 70746 h 5778636"/>
              <a:gd name="connsiteX492" fmla="*/ 6212807 w 10953750"/>
              <a:gd name="connsiteY492" fmla="*/ 90129 h 5778636"/>
              <a:gd name="connsiteX493" fmla="*/ 6165016 w 10953750"/>
              <a:gd name="connsiteY493" fmla="*/ 119325 h 5778636"/>
              <a:gd name="connsiteX494" fmla="*/ 6153242 w 10953750"/>
              <a:gd name="connsiteY494" fmla="*/ 125528 h 5778636"/>
              <a:gd name="connsiteX495" fmla="*/ 6159464 w 10953750"/>
              <a:gd name="connsiteY495" fmla="*/ 137305 h 5778636"/>
              <a:gd name="connsiteX496" fmla="*/ 6167538 w 10953750"/>
              <a:gd name="connsiteY496" fmla="*/ 143089 h 5778636"/>
              <a:gd name="connsiteX497" fmla="*/ 6168445 w 10953750"/>
              <a:gd name="connsiteY497" fmla="*/ 165696 h 5778636"/>
              <a:gd name="connsiteX498" fmla="*/ 6162657 w 10953750"/>
              <a:gd name="connsiteY498" fmla="*/ 190827 h 5778636"/>
              <a:gd name="connsiteX499" fmla="*/ 6181573 w 10953750"/>
              <a:gd name="connsiteY499" fmla="*/ 201939 h 5778636"/>
              <a:gd name="connsiteX500" fmla="*/ 6193819 w 10953750"/>
              <a:gd name="connsiteY500" fmla="*/ 181435 h 5778636"/>
              <a:gd name="connsiteX501" fmla="*/ 6204674 w 10953750"/>
              <a:gd name="connsiteY501" fmla="*/ 169693 h 5778636"/>
              <a:gd name="connsiteX502" fmla="*/ 6218050 w 10953750"/>
              <a:gd name="connsiteY502" fmla="*/ 181716 h 5778636"/>
              <a:gd name="connsiteX503" fmla="*/ 6177872 w 10953750"/>
              <a:gd name="connsiteY503" fmla="*/ 213926 h 5778636"/>
              <a:gd name="connsiteX504" fmla="*/ 6137930 w 10953750"/>
              <a:gd name="connsiteY504" fmla="*/ 238986 h 5778636"/>
              <a:gd name="connsiteX505" fmla="*/ 6101852 w 10953750"/>
              <a:gd name="connsiteY505" fmla="*/ 347325 h 5778636"/>
              <a:gd name="connsiteX506" fmla="*/ 6114533 w 10953750"/>
              <a:gd name="connsiteY506" fmla="*/ 363729 h 5778636"/>
              <a:gd name="connsiteX507" fmla="*/ 6146142 w 10953750"/>
              <a:gd name="connsiteY507" fmla="*/ 374175 h 5778636"/>
              <a:gd name="connsiteX508" fmla="*/ 6153048 w 10953750"/>
              <a:gd name="connsiteY508" fmla="*/ 398640 h 5778636"/>
              <a:gd name="connsiteX509" fmla="*/ 6139660 w 10953750"/>
              <a:gd name="connsiteY509" fmla="*/ 403687 h 5778636"/>
              <a:gd name="connsiteX510" fmla="*/ 6087272 w 10953750"/>
              <a:gd name="connsiteY510" fmla="*/ 405193 h 5778636"/>
              <a:gd name="connsiteX511" fmla="*/ 6092576 w 10953750"/>
              <a:gd name="connsiteY511" fmla="*/ 411432 h 5778636"/>
              <a:gd name="connsiteX512" fmla="*/ 6088403 w 10953750"/>
              <a:gd name="connsiteY512" fmla="*/ 437719 h 5778636"/>
              <a:gd name="connsiteX513" fmla="*/ 6084702 w 10953750"/>
              <a:gd name="connsiteY513" fmla="*/ 449707 h 5778636"/>
              <a:gd name="connsiteX514" fmla="*/ 6080753 w 10953750"/>
              <a:gd name="connsiteY514" fmla="*/ 485913 h 5778636"/>
              <a:gd name="connsiteX515" fmla="*/ 6036179 w 10953750"/>
              <a:gd name="connsiteY515" fmla="*/ 534492 h 5778636"/>
              <a:gd name="connsiteX516" fmla="*/ 6019101 w 10953750"/>
              <a:gd name="connsiteY516" fmla="*/ 534456 h 5778636"/>
              <a:gd name="connsiteX517" fmla="*/ 5990721 w 10953750"/>
              <a:gd name="connsiteY517" fmla="*/ 526324 h 5778636"/>
              <a:gd name="connsiteX518" fmla="*/ 6006221 w 10953750"/>
              <a:gd name="connsiteY518" fmla="*/ 473994 h 5778636"/>
              <a:gd name="connsiteX519" fmla="*/ 6009027 w 10953750"/>
              <a:gd name="connsiteY519" fmla="*/ 422330 h 5778636"/>
              <a:gd name="connsiteX520" fmla="*/ 5981753 w 10953750"/>
              <a:gd name="connsiteY520" fmla="*/ 480863 h 5778636"/>
              <a:gd name="connsiteX521" fmla="*/ 5946419 w 10953750"/>
              <a:gd name="connsiteY521" fmla="*/ 516544 h 5778636"/>
              <a:gd name="connsiteX522" fmla="*/ 5933018 w 10953750"/>
              <a:gd name="connsiteY522" fmla="*/ 538660 h 5778636"/>
              <a:gd name="connsiteX523" fmla="*/ 5936707 w 10953750"/>
              <a:gd name="connsiteY523" fmla="*/ 543742 h 5778636"/>
              <a:gd name="connsiteX524" fmla="*/ 5890494 w 10953750"/>
              <a:gd name="connsiteY524" fmla="*/ 625303 h 5778636"/>
              <a:gd name="connsiteX525" fmla="*/ 5830705 w 10953750"/>
              <a:gd name="connsiteY525" fmla="*/ 650783 h 5778636"/>
              <a:gd name="connsiteX526" fmla="*/ 5803891 w 10953750"/>
              <a:gd name="connsiteY526" fmla="*/ 712085 h 5778636"/>
              <a:gd name="connsiteX527" fmla="*/ 5779140 w 10953750"/>
              <a:gd name="connsiteY527" fmla="*/ 794383 h 5778636"/>
              <a:gd name="connsiteX528" fmla="*/ 5757865 w 10953750"/>
              <a:gd name="connsiteY528" fmla="*/ 854774 h 5778636"/>
              <a:gd name="connsiteX529" fmla="*/ 5738218 w 10953750"/>
              <a:gd name="connsiteY529" fmla="*/ 899252 h 5778636"/>
              <a:gd name="connsiteX530" fmla="*/ 5728034 w 10953750"/>
              <a:gd name="connsiteY530" fmla="*/ 940751 h 5778636"/>
              <a:gd name="connsiteX531" fmla="*/ 5784522 w 10953750"/>
              <a:gd name="connsiteY531" fmla="*/ 1015375 h 5778636"/>
              <a:gd name="connsiteX532" fmla="*/ 5793738 w 10953750"/>
              <a:gd name="connsiteY532" fmla="*/ 1036615 h 5778636"/>
              <a:gd name="connsiteX533" fmla="*/ 5772959 w 10953750"/>
              <a:gd name="connsiteY533" fmla="*/ 1048567 h 5778636"/>
              <a:gd name="connsiteX534" fmla="*/ 5753112 w 10953750"/>
              <a:gd name="connsiteY534" fmla="*/ 1048987 h 5778636"/>
              <a:gd name="connsiteX535" fmla="*/ 5699086 w 10953750"/>
              <a:gd name="connsiteY535" fmla="*/ 1083475 h 5778636"/>
              <a:gd name="connsiteX536" fmla="*/ 5705060 w 10953750"/>
              <a:gd name="connsiteY536" fmla="*/ 1119472 h 5778636"/>
              <a:gd name="connsiteX537" fmla="*/ 5661889 w 10953750"/>
              <a:gd name="connsiteY537" fmla="*/ 1142218 h 5778636"/>
              <a:gd name="connsiteX538" fmla="*/ 5625388 w 10953750"/>
              <a:gd name="connsiteY538" fmla="*/ 1196580 h 5778636"/>
              <a:gd name="connsiteX539" fmla="*/ 5589298 w 10953750"/>
              <a:gd name="connsiteY539" fmla="*/ 1321989 h 5778636"/>
              <a:gd name="connsiteX540" fmla="*/ 5584206 w 10953750"/>
              <a:gd name="connsiteY540" fmla="*/ 1342739 h 5778636"/>
              <a:gd name="connsiteX541" fmla="*/ 5551641 w 10953750"/>
              <a:gd name="connsiteY541" fmla="*/ 1377964 h 5778636"/>
              <a:gd name="connsiteX542" fmla="*/ 5537098 w 10953750"/>
              <a:gd name="connsiteY542" fmla="*/ 1384623 h 5778636"/>
              <a:gd name="connsiteX543" fmla="*/ 5522318 w 10953750"/>
              <a:gd name="connsiteY543" fmla="*/ 1398432 h 5778636"/>
              <a:gd name="connsiteX544" fmla="*/ 5521834 w 10953750"/>
              <a:gd name="connsiteY544" fmla="*/ 1429802 h 5778636"/>
              <a:gd name="connsiteX545" fmla="*/ 5530119 w 10953750"/>
              <a:gd name="connsiteY545" fmla="*/ 1462574 h 5778636"/>
              <a:gd name="connsiteX546" fmla="*/ 5524791 w 10953750"/>
              <a:gd name="connsiteY546" fmla="*/ 1490474 h 5778636"/>
              <a:gd name="connsiteX547" fmla="*/ 5514148 w 10953750"/>
              <a:gd name="connsiteY547" fmla="*/ 1529204 h 5778636"/>
              <a:gd name="connsiteX548" fmla="*/ 5503753 w 10953750"/>
              <a:gd name="connsiteY548" fmla="*/ 1543715 h 5778636"/>
              <a:gd name="connsiteX549" fmla="*/ 5460086 w 10953750"/>
              <a:gd name="connsiteY549" fmla="*/ 1614901 h 5778636"/>
              <a:gd name="connsiteX550" fmla="*/ 5433532 w 10953750"/>
              <a:gd name="connsiteY550" fmla="*/ 1634914 h 5778636"/>
              <a:gd name="connsiteX551" fmla="*/ 5426862 w 10953750"/>
              <a:gd name="connsiteY551" fmla="*/ 1603299 h 5778636"/>
              <a:gd name="connsiteX552" fmla="*/ 5427098 w 10953750"/>
              <a:gd name="connsiteY552" fmla="*/ 1596148 h 5778636"/>
              <a:gd name="connsiteX553" fmla="*/ 5373132 w 10953750"/>
              <a:gd name="connsiteY553" fmla="*/ 1545289 h 5778636"/>
              <a:gd name="connsiteX554" fmla="*/ 5386484 w 10953750"/>
              <a:gd name="connsiteY554" fmla="*/ 1591451 h 5778636"/>
              <a:gd name="connsiteX555" fmla="*/ 5350690 w 10953750"/>
              <a:gd name="connsiteY555" fmla="*/ 1624361 h 5778636"/>
              <a:gd name="connsiteX556" fmla="*/ 5351374 w 10953750"/>
              <a:gd name="connsiteY556" fmla="*/ 1637050 h 5778636"/>
              <a:gd name="connsiteX557" fmla="*/ 5363372 w 10953750"/>
              <a:gd name="connsiteY557" fmla="*/ 1640765 h 5778636"/>
              <a:gd name="connsiteX558" fmla="*/ 5377903 w 10953750"/>
              <a:gd name="connsiteY558" fmla="*/ 1651176 h 5778636"/>
              <a:gd name="connsiteX559" fmla="*/ 5369358 w 10953750"/>
              <a:gd name="connsiteY559" fmla="*/ 1659693 h 5778636"/>
              <a:gd name="connsiteX560" fmla="*/ 5369806 w 10953750"/>
              <a:gd name="connsiteY560" fmla="*/ 1679531 h 5778636"/>
              <a:gd name="connsiteX561" fmla="*/ 5378339 w 10953750"/>
              <a:gd name="connsiteY561" fmla="*/ 1688084 h 5778636"/>
              <a:gd name="connsiteX562" fmla="*/ 5298902 w 10953750"/>
              <a:gd name="connsiteY562" fmla="*/ 1758042 h 5778636"/>
              <a:gd name="connsiteX563" fmla="*/ 5298206 w 10953750"/>
              <a:gd name="connsiteY563" fmla="*/ 1762423 h 5778636"/>
              <a:gd name="connsiteX564" fmla="*/ 5242964 w 10953750"/>
              <a:gd name="connsiteY564" fmla="*/ 1883871 h 5778636"/>
              <a:gd name="connsiteX565" fmla="*/ 5237401 w 10953750"/>
              <a:gd name="connsiteY565" fmla="*/ 1918921 h 5778636"/>
              <a:gd name="connsiteX566" fmla="*/ 5235986 w 10953750"/>
              <a:gd name="connsiteY566" fmla="*/ 1961823 h 5778636"/>
              <a:gd name="connsiteX567" fmla="*/ 5200168 w 10953750"/>
              <a:gd name="connsiteY567" fmla="*/ 2028873 h 5778636"/>
              <a:gd name="connsiteX568" fmla="*/ 5167168 w 10953750"/>
              <a:gd name="connsiteY568" fmla="*/ 2027189 h 5778636"/>
              <a:gd name="connsiteX569" fmla="*/ 5155406 w 10953750"/>
              <a:gd name="connsiteY569" fmla="*/ 2016323 h 5778636"/>
              <a:gd name="connsiteX570" fmla="*/ 5124952 w 10953750"/>
              <a:gd name="connsiteY570" fmla="*/ 2004265 h 5778636"/>
              <a:gd name="connsiteX571" fmla="*/ 5108570 w 10953750"/>
              <a:gd name="connsiteY571" fmla="*/ 1999849 h 5778636"/>
              <a:gd name="connsiteX572" fmla="*/ 5110172 w 10953750"/>
              <a:gd name="connsiteY572" fmla="*/ 2018075 h 5778636"/>
              <a:gd name="connsiteX573" fmla="*/ 5135299 w 10953750"/>
              <a:gd name="connsiteY573" fmla="*/ 2058033 h 5778636"/>
              <a:gd name="connsiteX574" fmla="*/ 5128544 w 10953750"/>
              <a:gd name="connsiteY574" fmla="*/ 2145904 h 5778636"/>
              <a:gd name="connsiteX575" fmla="*/ 5095744 w 10953750"/>
              <a:gd name="connsiteY575" fmla="*/ 2188279 h 5778636"/>
              <a:gd name="connsiteX576" fmla="*/ 5095248 w 10953750"/>
              <a:gd name="connsiteY576" fmla="*/ 2236718 h 5778636"/>
              <a:gd name="connsiteX577" fmla="*/ 5101470 w 10953750"/>
              <a:gd name="connsiteY577" fmla="*/ 2248495 h 5778636"/>
              <a:gd name="connsiteX578" fmla="*/ 5049319 w 10953750"/>
              <a:gd name="connsiteY578" fmla="*/ 2242851 h 5778636"/>
              <a:gd name="connsiteX579" fmla="*/ 5036613 w 10953750"/>
              <a:gd name="connsiteY579" fmla="*/ 2260586 h 5778636"/>
              <a:gd name="connsiteX580" fmla="*/ 5023436 w 10953750"/>
              <a:gd name="connsiteY580" fmla="*/ 2292621 h 5778636"/>
              <a:gd name="connsiteX581" fmla="*/ 4989257 w 10953750"/>
              <a:gd name="connsiteY581" fmla="*/ 2326689 h 5778636"/>
              <a:gd name="connsiteX582" fmla="*/ 4969126 w 10953750"/>
              <a:gd name="connsiteY582" fmla="*/ 2402537 h 5778636"/>
              <a:gd name="connsiteX583" fmla="*/ 4932637 w 10953750"/>
              <a:gd name="connsiteY583" fmla="*/ 2439830 h 5778636"/>
              <a:gd name="connsiteX584" fmla="*/ 4905140 w 10953750"/>
              <a:gd name="connsiteY584" fmla="*/ 2488444 h 5778636"/>
              <a:gd name="connsiteX585" fmla="*/ 4888274 w 10953750"/>
              <a:gd name="connsiteY585" fmla="*/ 2515397 h 5778636"/>
              <a:gd name="connsiteX586" fmla="*/ 4884349 w 10953750"/>
              <a:gd name="connsiteY586" fmla="*/ 2517465 h 5778636"/>
              <a:gd name="connsiteX587" fmla="*/ 4874873 w 10953750"/>
              <a:gd name="connsiteY587" fmla="*/ 2537513 h 5778636"/>
              <a:gd name="connsiteX588" fmla="*/ 4885940 w 10953750"/>
              <a:gd name="connsiteY588" fmla="*/ 2552761 h 5778636"/>
              <a:gd name="connsiteX589" fmla="*/ 4881060 w 10953750"/>
              <a:gd name="connsiteY589" fmla="*/ 2600499 h 5778636"/>
              <a:gd name="connsiteX590" fmla="*/ 4799089 w 10953750"/>
              <a:gd name="connsiteY590" fmla="*/ 2663763 h 5778636"/>
              <a:gd name="connsiteX591" fmla="*/ 4791687 w 10953750"/>
              <a:gd name="connsiteY591" fmla="*/ 2687737 h 5778636"/>
              <a:gd name="connsiteX592" fmla="*/ 4786595 w 10953750"/>
              <a:gd name="connsiteY592" fmla="*/ 2708486 h 5778636"/>
              <a:gd name="connsiteX593" fmla="*/ 4752876 w 10953750"/>
              <a:gd name="connsiteY593" fmla="*/ 2745323 h 5778636"/>
              <a:gd name="connsiteX594" fmla="*/ 4702786 w 10953750"/>
              <a:gd name="connsiteY594" fmla="*/ 2760674 h 5778636"/>
              <a:gd name="connsiteX595" fmla="*/ 4679933 w 10953750"/>
              <a:gd name="connsiteY595" fmla="*/ 2768700 h 5778636"/>
              <a:gd name="connsiteX596" fmla="*/ 4655678 w 10953750"/>
              <a:gd name="connsiteY596" fmla="*/ 2802558 h 5778636"/>
              <a:gd name="connsiteX597" fmla="*/ 4613226 w 10953750"/>
              <a:gd name="connsiteY597" fmla="*/ 2786784 h 5778636"/>
              <a:gd name="connsiteX598" fmla="*/ 4638588 w 10953750"/>
              <a:gd name="connsiteY598" fmla="*/ 2819592 h 5778636"/>
              <a:gd name="connsiteX599" fmla="*/ 4704600 w 10953750"/>
              <a:gd name="connsiteY599" fmla="*/ 2805889 h 5778636"/>
              <a:gd name="connsiteX600" fmla="*/ 4653791 w 10953750"/>
              <a:gd name="connsiteY600" fmla="*/ 2859760 h 5778636"/>
              <a:gd name="connsiteX601" fmla="*/ 4629560 w 10953750"/>
              <a:gd name="connsiteY601" fmla="*/ 2859479 h 5778636"/>
              <a:gd name="connsiteX602" fmla="*/ 4579010 w 10953750"/>
              <a:gd name="connsiteY602" fmla="*/ 2872060 h 5778636"/>
              <a:gd name="connsiteX603" fmla="*/ 4560318 w 10953750"/>
              <a:gd name="connsiteY603" fmla="*/ 2870868 h 5778636"/>
              <a:gd name="connsiteX604" fmla="*/ 4519941 w 10953750"/>
              <a:gd name="connsiteY604" fmla="*/ 2859020 h 5778636"/>
              <a:gd name="connsiteX605" fmla="*/ 4529393 w 10953750"/>
              <a:gd name="connsiteY605" fmla="*/ 2873110 h 5778636"/>
              <a:gd name="connsiteX606" fmla="*/ 4513670 w 10953750"/>
              <a:gd name="connsiteY606" fmla="*/ 2915521 h 5778636"/>
              <a:gd name="connsiteX607" fmla="*/ 4472101 w 10953750"/>
              <a:gd name="connsiteY607" fmla="*/ 2956494 h 5778636"/>
              <a:gd name="connsiteX608" fmla="*/ 4454763 w 10953750"/>
              <a:gd name="connsiteY608" fmla="*/ 2997747 h 5778636"/>
              <a:gd name="connsiteX609" fmla="*/ 4416363 w 10953750"/>
              <a:gd name="connsiteY609" fmla="*/ 3126381 h 5778636"/>
              <a:gd name="connsiteX610" fmla="*/ 4436422 w 10953750"/>
              <a:gd name="connsiteY610" fmla="*/ 3152949 h 5778636"/>
              <a:gd name="connsiteX611" fmla="*/ 4476352 w 10953750"/>
              <a:gd name="connsiteY611" fmla="*/ 3144959 h 5778636"/>
              <a:gd name="connsiteX612" fmla="*/ 4523672 w 10953750"/>
              <a:gd name="connsiteY612" fmla="*/ 3130064 h 5778636"/>
              <a:gd name="connsiteX613" fmla="*/ 4374970 w 10953750"/>
              <a:gd name="connsiteY613" fmla="*/ 3245550 h 5778636"/>
              <a:gd name="connsiteX614" fmla="*/ 4359035 w 10953750"/>
              <a:gd name="connsiteY614" fmla="*/ 3260972 h 5778636"/>
              <a:gd name="connsiteX615" fmla="*/ 4370325 w 10953750"/>
              <a:gd name="connsiteY615" fmla="*/ 3286138 h 5778636"/>
              <a:gd name="connsiteX616" fmla="*/ 4389477 w 10953750"/>
              <a:gd name="connsiteY616" fmla="*/ 3290100 h 5778636"/>
              <a:gd name="connsiteX617" fmla="*/ 4446249 w 10953750"/>
              <a:gd name="connsiteY617" fmla="*/ 3289295 h 5778636"/>
              <a:gd name="connsiteX618" fmla="*/ 4481299 w 10953750"/>
              <a:gd name="connsiteY618" fmla="*/ 3329043 h 5778636"/>
              <a:gd name="connsiteX619" fmla="*/ 4446896 w 10953750"/>
              <a:gd name="connsiteY619" fmla="*/ 3353192 h 5778636"/>
              <a:gd name="connsiteX620" fmla="*/ 4423360 w 10953750"/>
              <a:gd name="connsiteY620" fmla="*/ 3348530 h 5778636"/>
              <a:gd name="connsiteX621" fmla="*/ 4341649 w 10953750"/>
              <a:gd name="connsiteY621" fmla="*/ 3370504 h 5778636"/>
              <a:gd name="connsiteX622" fmla="*/ 4304464 w 10953750"/>
              <a:gd name="connsiteY622" fmla="*/ 3412178 h 5778636"/>
              <a:gd name="connsiteX623" fmla="*/ 4247372 w 10953750"/>
              <a:gd name="connsiteY623" fmla="*/ 3539619 h 5778636"/>
              <a:gd name="connsiteX624" fmla="*/ 4221738 w 10953750"/>
              <a:gd name="connsiteY624" fmla="*/ 3565170 h 5778636"/>
              <a:gd name="connsiteX625" fmla="*/ 4175325 w 10953750"/>
              <a:gd name="connsiteY625" fmla="*/ 3602672 h 5778636"/>
              <a:gd name="connsiteX626" fmla="*/ 4160969 w 10953750"/>
              <a:gd name="connsiteY626" fmla="*/ 3670459 h 5778636"/>
              <a:gd name="connsiteX627" fmla="*/ 4138787 w 10953750"/>
              <a:gd name="connsiteY627" fmla="*/ 3708243 h 5778636"/>
              <a:gd name="connsiteX628" fmla="*/ 4112234 w 10953750"/>
              <a:gd name="connsiteY628" fmla="*/ 3728256 h 5778636"/>
              <a:gd name="connsiteX629" fmla="*/ 4093765 w 10953750"/>
              <a:gd name="connsiteY629" fmla="*/ 3736983 h 5778636"/>
              <a:gd name="connsiteX630" fmla="*/ 4108521 w 10953750"/>
              <a:gd name="connsiteY630" fmla="*/ 3757312 h 5778636"/>
              <a:gd name="connsiteX631" fmla="*/ 4137596 w 10953750"/>
              <a:gd name="connsiteY631" fmla="*/ 3761064 h 5778636"/>
              <a:gd name="connsiteX632" fmla="*/ 4158090 w 10953750"/>
              <a:gd name="connsiteY632" fmla="*/ 3824540 h 5778636"/>
              <a:gd name="connsiteX633" fmla="*/ 4139386 w 10953750"/>
              <a:gd name="connsiteY633" fmla="*/ 3840417 h 5778636"/>
              <a:gd name="connsiteX634" fmla="*/ 4128295 w 10953750"/>
              <a:gd name="connsiteY634" fmla="*/ 3859309 h 5778636"/>
              <a:gd name="connsiteX635" fmla="*/ 4079077 w 10953750"/>
              <a:gd name="connsiteY635" fmla="*/ 3948476 h 5778636"/>
              <a:gd name="connsiteX636" fmla="*/ 4069153 w 10953750"/>
              <a:gd name="connsiteY636" fmla="*/ 3948686 h 5778636"/>
              <a:gd name="connsiteX637" fmla="*/ 4057627 w 10953750"/>
              <a:gd name="connsiteY637" fmla="*/ 3930670 h 5778636"/>
              <a:gd name="connsiteX638" fmla="*/ 4065476 w 10953750"/>
              <a:gd name="connsiteY638" fmla="*/ 3926534 h 5778636"/>
              <a:gd name="connsiteX639" fmla="*/ 4097581 w 10953750"/>
              <a:gd name="connsiteY639" fmla="*/ 3888540 h 5778636"/>
              <a:gd name="connsiteX640" fmla="*/ 4067151 w 10953750"/>
              <a:gd name="connsiteY640" fmla="*/ 3842343 h 5778636"/>
              <a:gd name="connsiteX641" fmla="*/ 4054682 w 10953750"/>
              <a:gd name="connsiteY641" fmla="*/ 3852928 h 5778636"/>
              <a:gd name="connsiteX642" fmla="*/ 4029048 w 10953750"/>
              <a:gd name="connsiteY642" fmla="*/ 3878479 h 5778636"/>
              <a:gd name="connsiteX643" fmla="*/ 3973854 w 10953750"/>
              <a:gd name="connsiteY643" fmla="*/ 3931649 h 5778636"/>
              <a:gd name="connsiteX644" fmla="*/ 3960677 w 10953750"/>
              <a:gd name="connsiteY644" fmla="*/ 3963684 h 5778636"/>
              <a:gd name="connsiteX645" fmla="*/ 3947724 w 10953750"/>
              <a:gd name="connsiteY645" fmla="*/ 4005639 h 5778636"/>
              <a:gd name="connsiteX646" fmla="*/ 3934783 w 10953750"/>
              <a:gd name="connsiteY646" fmla="*/ 4030524 h 5778636"/>
              <a:gd name="connsiteX647" fmla="*/ 3912613 w 10953750"/>
              <a:gd name="connsiteY647" fmla="*/ 4051239 h 5778636"/>
              <a:gd name="connsiteX648" fmla="*/ 3929207 w 10953750"/>
              <a:gd name="connsiteY648" fmla="*/ 4082644 h 5778636"/>
              <a:gd name="connsiteX649" fmla="*/ 3847720 w 10953750"/>
              <a:gd name="connsiteY649" fmla="*/ 4114538 h 5778636"/>
              <a:gd name="connsiteX650" fmla="*/ 3865257 w 10953750"/>
              <a:gd name="connsiteY650" fmla="*/ 4117342 h 5778636"/>
              <a:gd name="connsiteX651" fmla="*/ 3882994 w 10953750"/>
              <a:gd name="connsiteY651" fmla="*/ 4164205 h 5778636"/>
              <a:gd name="connsiteX652" fmla="*/ 3846033 w 10953750"/>
              <a:gd name="connsiteY652" fmla="*/ 4215798 h 5778636"/>
              <a:gd name="connsiteX653" fmla="*/ 3822425 w 10953750"/>
              <a:gd name="connsiteY653" fmla="*/ 4313552 h 5778636"/>
              <a:gd name="connsiteX654" fmla="*/ 3789636 w 10953750"/>
              <a:gd name="connsiteY654" fmla="*/ 4338858 h 5778636"/>
              <a:gd name="connsiteX655" fmla="*/ 3740466 w 10953750"/>
              <a:gd name="connsiteY655" fmla="*/ 4359746 h 5778636"/>
              <a:gd name="connsiteX656" fmla="*/ 3714819 w 10953750"/>
              <a:gd name="connsiteY656" fmla="*/ 4402367 h 5778636"/>
              <a:gd name="connsiteX657" fmla="*/ 3711106 w 10953750"/>
              <a:gd name="connsiteY657" fmla="*/ 4431423 h 5778636"/>
              <a:gd name="connsiteX658" fmla="*/ 3709715 w 10953750"/>
              <a:gd name="connsiteY658" fmla="*/ 4440186 h 5778636"/>
              <a:gd name="connsiteX659" fmla="*/ 3654982 w 10953750"/>
              <a:gd name="connsiteY659" fmla="*/ 4496125 h 5778636"/>
              <a:gd name="connsiteX660" fmla="*/ 3598409 w 10953750"/>
              <a:gd name="connsiteY660" fmla="*/ 4540988 h 5778636"/>
              <a:gd name="connsiteX661" fmla="*/ 3590088 w 10953750"/>
              <a:gd name="connsiteY661" fmla="*/ 4559424 h 5778636"/>
              <a:gd name="connsiteX662" fmla="*/ 3577607 w 10953750"/>
              <a:gd name="connsiteY662" fmla="*/ 4587078 h 5778636"/>
              <a:gd name="connsiteX663" fmla="*/ 3497946 w 10953750"/>
              <a:gd name="connsiteY663" fmla="*/ 4647117 h 5778636"/>
              <a:gd name="connsiteX664" fmla="*/ 3481304 w 10953750"/>
              <a:gd name="connsiteY664" fmla="*/ 4683989 h 5778636"/>
              <a:gd name="connsiteX665" fmla="*/ 3485900 w 10953750"/>
              <a:gd name="connsiteY665" fmla="*/ 4711679 h 5778636"/>
              <a:gd name="connsiteX666" fmla="*/ 3493961 w 10953750"/>
              <a:gd name="connsiteY666" fmla="*/ 4734532 h 5778636"/>
              <a:gd name="connsiteX667" fmla="*/ 3461832 w 10953750"/>
              <a:gd name="connsiteY667" fmla="*/ 4806665 h 5778636"/>
              <a:gd name="connsiteX668" fmla="*/ 3426062 w 10953750"/>
              <a:gd name="connsiteY668" fmla="*/ 4805437 h 5778636"/>
              <a:gd name="connsiteX669" fmla="*/ 3392839 w 10953750"/>
              <a:gd name="connsiteY669" fmla="*/ 4793834 h 5778636"/>
              <a:gd name="connsiteX670" fmla="*/ 3410811 w 10953750"/>
              <a:gd name="connsiteY670" fmla="*/ 4833547 h 5778636"/>
              <a:gd name="connsiteX671" fmla="*/ 3424151 w 10953750"/>
              <a:gd name="connsiteY671" fmla="*/ 4896778 h 5778636"/>
              <a:gd name="connsiteX672" fmla="*/ 3367355 w 10953750"/>
              <a:gd name="connsiteY672" fmla="*/ 4931722 h 5778636"/>
              <a:gd name="connsiteX673" fmla="*/ 3342416 w 10953750"/>
              <a:gd name="connsiteY673" fmla="*/ 4952891 h 5778636"/>
              <a:gd name="connsiteX674" fmla="*/ 3329687 w 10953750"/>
              <a:gd name="connsiteY674" fmla="*/ 5004766 h 5778636"/>
              <a:gd name="connsiteX675" fmla="*/ 3322521 w 10953750"/>
              <a:gd name="connsiteY675" fmla="*/ 5021589 h 5778636"/>
              <a:gd name="connsiteX676" fmla="*/ 3293421 w 10953750"/>
              <a:gd name="connsiteY676" fmla="*/ 5051977 h 5778636"/>
              <a:gd name="connsiteX677" fmla="*/ 3313964 w 10953750"/>
              <a:gd name="connsiteY677" fmla="*/ 5047176 h 5778636"/>
              <a:gd name="connsiteX678" fmla="*/ 3335414 w 10953750"/>
              <a:gd name="connsiteY678" fmla="*/ 5064982 h 5778636"/>
              <a:gd name="connsiteX679" fmla="*/ 3318324 w 10953750"/>
              <a:gd name="connsiteY679" fmla="*/ 5082016 h 5778636"/>
              <a:gd name="connsiteX680" fmla="*/ 3242153 w 10953750"/>
              <a:gd name="connsiteY680" fmla="*/ 5103079 h 5778636"/>
              <a:gd name="connsiteX681" fmla="*/ 3208433 w 10953750"/>
              <a:gd name="connsiteY681" fmla="*/ 5139916 h 5778636"/>
              <a:gd name="connsiteX682" fmla="*/ 3180477 w 10953750"/>
              <a:gd name="connsiteY682" fmla="*/ 5185761 h 5778636"/>
              <a:gd name="connsiteX683" fmla="*/ 3155054 w 10953750"/>
              <a:gd name="connsiteY683" fmla="*/ 5238300 h 5778636"/>
              <a:gd name="connsiteX684" fmla="*/ 3127569 w 10953750"/>
              <a:gd name="connsiteY684" fmla="*/ 5269845 h 5778636"/>
              <a:gd name="connsiteX685" fmla="*/ 3100308 w 10953750"/>
              <a:gd name="connsiteY685" fmla="*/ 5311309 h 5778636"/>
              <a:gd name="connsiteX686" fmla="*/ 3103525 w 10953750"/>
              <a:gd name="connsiteY686" fmla="*/ 5330692 h 5778636"/>
              <a:gd name="connsiteX687" fmla="*/ 3085716 w 10953750"/>
              <a:gd name="connsiteY687" fmla="*/ 5386246 h 5778636"/>
              <a:gd name="connsiteX688" fmla="*/ 3044171 w 10953750"/>
              <a:gd name="connsiteY688" fmla="*/ 5393080 h 5778636"/>
              <a:gd name="connsiteX689" fmla="*/ 2996615 w 10953750"/>
              <a:gd name="connsiteY689" fmla="*/ 5415125 h 5778636"/>
              <a:gd name="connsiteX690" fmla="*/ 2943036 w 10953750"/>
              <a:gd name="connsiteY690" fmla="*/ 5469452 h 5778636"/>
              <a:gd name="connsiteX691" fmla="*/ 2928257 w 10953750"/>
              <a:gd name="connsiteY691" fmla="*/ 5483261 h 5778636"/>
              <a:gd name="connsiteX692" fmla="*/ 2868420 w 10953750"/>
              <a:gd name="connsiteY692" fmla="*/ 5577019 h 5778636"/>
              <a:gd name="connsiteX693" fmla="*/ 2915727 w 10953750"/>
              <a:gd name="connsiteY693" fmla="*/ 5579193 h 5778636"/>
              <a:gd name="connsiteX694" fmla="*/ 2934879 w 10953750"/>
              <a:gd name="connsiteY694" fmla="*/ 5583155 h 5778636"/>
              <a:gd name="connsiteX695" fmla="*/ 2952180 w 10953750"/>
              <a:gd name="connsiteY695" fmla="*/ 5593109 h 5778636"/>
              <a:gd name="connsiteX696" fmla="*/ 2939015 w 10953750"/>
              <a:gd name="connsiteY696" fmla="*/ 5608075 h 5778636"/>
              <a:gd name="connsiteX697" fmla="*/ 2906935 w 10953750"/>
              <a:gd name="connsiteY697" fmla="*/ 5611930 h 5778636"/>
              <a:gd name="connsiteX698" fmla="*/ 2900923 w 10953750"/>
              <a:gd name="connsiteY698" fmla="*/ 5627141 h 5778636"/>
              <a:gd name="connsiteX699" fmla="*/ 2911754 w 10953750"/>
              <a:gd name="connsiteY699" fmla="*/ 5649539 h 5778636"/>
              <a:gd name="connsiteX700" fmla="*/ 2844775 w 10953750"/>
              <a:gd name="connsiteY700" fmla="*/ 5725982 h 5778636"/>
              <a:gd name="connsiteX701" fmla="*/ 2813153 w 10953750"/>
              <a:gd name="connsiteY701" fmla="*/ 5732605 h 5778636"/>
              <a:gd name="connsiteX702" fmla="*/ 2833684 w 10953750"/>
              <a:gd name="connsiteY702" fmla="*/ 5744873 h 5778636"/>
              <a:gd name="connsiteX703" fmla="*/ 2835510 w 10953750"/>
              <a:gd name="connsiteY703" fmla="*/ 5773019 h 5778636"/>
              <a:gd name="connsiteX704" fmla="*/ 2829076 w 10953750"/>
              <a:gd name="connsiteY704" fmla="*/ 5778636 h 5778636"/>
              <a:gd name="connsiteX705" fmla="*/ 2762510 w 10953750"/>
              <a:gd name="connsiteY705" fmla="*/ 5778636 h 5778636"/>
              <a:gd name="connsiteX706" fmla="*/ 2751973 w 10953750"/>
              <a:gd name="connsiteY706" fmla="*/ 5766848 h 5778636"/>
              <a:gd name="connsiteX707" fmla="*/ 2752608 w 10953750"/>
              <a:gd name="connsiteY707" fmla="*/ 5778636 h 5778636"/>
              <a:gd name="connsiteX708" fmla="*/ 0 w 10953750"/>
              <a:gd name="connsiteY708" fmla="*/ 5778636 h 57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0953750" h="5778636">
                <a:moveTo>
                  <a:pt x="7271650" y="0"/>
                </a:moveTo>
                <a:lnTo>
                  <a:pt x="10953750" y="0"/>
                </a:lnTo>
                <a:lnTo>
                  <a:pt x="10953750" y="5778636"/>
                </a:lnTo>
                <a:lnTo>
                  <a:pt x="5877084" y="5778636"/>
                </a:lnTo>
                <a:lnTo>
                  <a:pt x="5981945" y="5665441"/>
                </a:lnTo>
                <a:cubicBezTo>
                  <a:pt x="6036508" y="5606330"/>
                  <a:pt x="6090667" y="5546930"/>
                  <a:pt x="6143904" y="5486259"/>
                </a:cubicBezTo>
                <a:cubicBezTo>
                  <a:pt x="6245758" y="5371368"/>
                  <a:pt x="6342769" y="5253005"/>
                  <a:pt x="6431706" y="5128860"/>
                </a:cubicBezTo>
                <a:cubicBezTo>
                  <a:pt x="6499853" y="5033735"/>
                  <a:pt x="6572843" y="4942081"/>
                  <a:pt x="6649063" y="4852740"/>
                </a:cubicBezTo>
                <a:cubicBezTo>
                  <a:pt x="6707498" y="4784814"/>
                  <a:pt x="6765933" y="4716888"/>
                  <a:pt x="6821138" y="4646649"/>
                </a:cubicBezTo>
                <a:cubicBezTo>
                  <a:pt x="6859714" y="4596212"/>
                  <a:pt x="6898289" y="4545776"/>
                  <a:pt x="6939634" y="4494884"/>
                </a:cubicBezTo>
                <a:cubicBezTo>
                  <a:pt x="6962735" y="4462639"/>
                  <a:pt x="6986990" y="4428781"/>
                  <a:pt x="7011706" y="4397692"/>
                </a:cubicBezTo>
                <a:cubicBezTo>
                  <a:pt x="7019791" y="4386406"/>
                  <a:pt x="7026721" y="4376732"/>
                  <a:pt x="7033651" y="4367058"/>
                </a:cubicBezTo>
                <a:cubicBezTo>
                  <a:pt x="7035961" y="4363834"/>
                  <a:pt x="7035502" y="4361065"/>
                  <a:pt x="7036657" y="4359453"/>
                </a:cubicBezTo>
                <a:cubicBezTo>
                  <a:pt x="7138311" y="4200502"/>
                  <a:pt x="7256112" y="4053119"/>
                  <a:pt x="7352923" y="3890699"/>
                </a:cubicBezTo>
                <a:cubicBezTo>
                  <a:pt x="7378569" y="3848078"/>
                  <a:pt x="7407445" y="3807771"/>
                  <a:pt x="7431477" y="3763994"/>
                </a:cubicBezTo>
                <a:cubicBezTo>
                  <a:pt x="7485316" y="3668379"/>
                  <a:pt x="7541229" y="3576689"/>
                  <a:pt x="7599911" y="3484543"/>
                </a:cubicBezTo>
                <a:cubicBezTo>
                  <a:pt x="7646349" y="3412901"/>
                  <a:pt x="7692786" y="3341260"/>
                  <a:pt x="7729535" y="3262678"/>
                </a:cubicBezTo>
                <a:cubicBezTo>
                  <a:pt x="7762819" y="3188934"/>
                  <a:pt x="7799332" y="3117502"/>
                  <a:pt x="7848762" y="3055324"/>
                </a:cubicBezTo>
                <a:cubicBezTo>
                  <a:pt x="7853383" y="3048875"/>
                  <a:pt x="7856848" y="3044038"/>
                  <a:pt x="7855469" y="3035731"/>
                </a:cubicBezTo>
                <a:cubicBezTo>
                  <a:pt x="7850426" y="2988203"/>
                  <a:pt x="7871452" y="2952031"/>
                  <a:pt x="7899632" y="2916106"/>
                </a:cubicBezTo>
                <a:cubicBezTo>
                  <a:pt x="7926657" y="2881792"/>
                  <a:pt x="7952068" y="2846322"/>
                  <a:pt x="7971020" y="2806225"/>
                </a:cubicBezTo>
                <a:cubicBezTo>
                  <a:pt x="8002454" y="2738474"/>
                  <a:pt x="8029503" y="2670021"/>
                  <a:pt x="8071780" y="2607598"/>
                </a:cubicBezTo>
                <a:cubicBezTo>
                  <a:pt x="8091415" y="2580189"/>
                  <a:pt x="8099053" y="2549065"/>
                  <a:pt x="8093538" y="2515837"/>
                </a:cubicBezTo>
                <a:cubicBezTo>
                  <a:pt x="8091699" y="2504761"/>
                  <a:pt x="8095164" y="2499924"/>
                  <a:pt x="8104629" y="2496945"/>
                </a:cubicBezTo>
                <a:cubicBezTo>
                  <a:pt x="8123097" y="2488218"/>
                  <a:pt x="8138336" y="2477178"/>
                  <a:pt x="8134659" y="2455026"/>
                </a:cubicBezTo>
                <a:cubicBezTo>
                  <a:pt x="8132833" y="2426880"/>
                  <a:pt x="8143464" y="2405220"/>
                  <a:pt x="8161249" y="2383804"/>
                </a:cubicBezTo>
                <a:cubicBezTo>
                  <a:pt x="8187119" y="2351103"/>
                  <a:pt x="8200992" y="2314686"/>
                  <a:pt x="8199637" y="2272240"/>
                </a:cubicBezTo>
                <a:cubicBezTo>
                  <a:pt x="8198271" y="2246864"/>
                  <a:pt x="8207982" y="2219665"/>
                  <a:pt x="8229220" y="2210482"/>
                </a:cubicBezTo>
                <a:cubicBezTo>
                  <a:pt x="8267772" y="2194185"/>
                  <a:pt x="8278639" y="2165374"/>
                  <a:pt x="8282588" y="2129168"/>
                </a:cubicBezTo>
                <a:cubicBezTo>
                  <a:pt x="8285369" y="2111642"/>
                  <a:pt x="8289306" y="2092505"/>
                  <a:pt x="8304086" y="2078696"/>
                </a:cubicBezTo>
                <a:cubicBezTo>
                  <a:pt x="8313090" y="2072948"/>
                  <a:pt x="8310556" y="2066253"/>
                  <a:pt x="8304098" y="2061626"/>
                </a:cubicBezTo>
                <a:cubicBezTo>
                  <a:pt x="8299254" y="2058156"/>
                  <a:pt x="8296025" y="2055843"/>
                  <a:pt x="8292795" y="2053529"/>
                </a:cubicBezTo>
                <a:cubicBezTo>
                  <a:pt x="8273880" y="2042417"/>
                  <a:pt x="8275035" y="2040805"/>
                  <a:pt x="8293503" y="2032078"/>
                </a:cubicBezTo>
                <a:cubicBezTo>
                  <a:pt x="8313126" y="2021739"/>
                  <a:pt x="8332290" y="2008631"/>
                  <a:pt x="8348684" y="1995978"/>
                </a:cubicBezTo>
                <a:cubicBezTo>
                  <a:pt x="8354919" y="1990686"/>
                  <a:pt x="8361154" y="1985393"/>
                  <a:pt x="8359775" y="1977086"/>
                </a:cubicBezTo>
                <a:cubicBezTo>
                  <a:pt x="8358396" y="1968779"/>
                  <a:pt x="8349628" y="1967377"/>
                  <a:pt x="8342474" y="1967131"/>
                </a:cubicBezTo>
                <a:cubicBezTo>
                  <a:pt x="8323782" y="1965939"/>
                  <a:pt x="8320788" y="1956476"/>
                  <a:pt x="8328414" y="1942421"/>
                </a:cubicBezTo>
                <a:cubicBezTo>
                  <a:pt x="8330264" y="1936427"/>
                  <a:pt x="8330500" y="1929277"/>
                  <a:pt x="8333965" y="1924440"/>
                </a:cubicBezTo>
                <a:cubicBezTo>
                  <a:pt x="8342050" y="1913154"/>
                  <a:pt x="8338362" y="1908072"/>
                  <a:pt x="8324054" y="1907581"/>
                </a:cubicBezTo>
                <a:cubicBezTo>
                  <a:pt x="8318514" y="1908492"/>
                  <a:pt x="8311361" y="1908246"/>
                  <a:pt x="8311596" y="1901096"/>
                </a:cubicBezTo>
                <a:cubicBezTo>
                  <a:pt x="8309063" y="1894401"/>
                  <a:pt x="8314142" y="1890721"/>
                  <a:pt x="8319222" y="1887041"/>
                </a:cubicBezTo>
                <a:cubicBezTo>
                  <a:pt x="8334921" y="1878770"/>
                  <a:pt x="8340932" y="1863558"/>
                  <a:pt x="8348098" y="1846734"/>
                </a:cubicBezTo>
                <a:cubicBezTo>
                  <a:pt x="8366367" y="1793949"/>
                  <a:pt x="8405389" y="1763351"/>
                  <a:pt x="8454560" y="1742462"/>
                </a:cubicBezTo>
                <a:cubicBezTo>
                  <a:pt x="8462409" y="1738327"/>
                  <a:pt x="8472792" y="1740886"/>
                  <a:pt x="8480182" y="1733981"/>
                </a:cubicBezTo>
                <a:cubicBezTo>
                  <a:pt x="8470954" y="1729810"/>
                  <a:pt x="8463341" y="1726795"/>
                  <a:pt x="8454112" y="1722624"/>
                </a:cubicBezTo>
                <a:cubicBezTo>
                  <a:pt x="8435656" y="1714281"/>
                  <a:pt x="8430588" y="1700892"/>
                  <a:pt x="8437755" y="1684068"/>
                </a:cubicBezTo>
                <a:cubicBezTo>
                  <a:pt x="8461103" y="1627603"/>
                  <a:pt x="8484452" y="1571137"/>
                  <a:pt x="8507800" y="1514672"/>
                </a:cubicBezTo>
                <a:cubicBezTo>
                  <a:pt x="8517276" y="1494623"/>
                  <a:pt x="8531596" y="1478045"/>
                  <a:pt x="8537843" y="1455683"/>
                </a:cubicBezTo>
                <a:cubicBezTo>
                  <a:pt x="8541084" y="1440927"/>
                  <a:pt x="8540860" y="1431008"/>
                  <a:pt x="8524019" y="1423822"/>
                </a:cubicBezTo>
                <a:cubicBezTo>
                  <a:pt x="8505103" y="1412710"/>
                  <a:pt x="8504656" y="1392872"/>
                  <a:pt x="8524279" y="1382533"/>
                </a:cubicBezTo>
                <a:cubicBezTo>
                  <a:pt x="8539978" y="1374261"/>
                  <a:pt x="8545293" y="1363431"/>
                  <a:pt x="8546920" y="1347518"/>
                </a:cubicBezTo>
                <a:cubicBezTo>
                  <a:pt x="8545081" y="1336442"/>
                  <a:pt x="8549702" y="1329993"/>
                  <a:pt x="8561935" y="1326559"/>
                </a:cubicBezTo>
                <a:cubicBezTo>
                  <a:pt x="8575783" y="1324281"/>
                  <a:pt x="8584328" y="1315764"/>
                  <a:pt x="8586415" y="1302620"/>
                </a:cubicBezTo>
                <a:cubicBezTo>
                  <a:pt x="8589420" y="1295014"/>
                  <a:pt x="8590351" y="1283482"/>
                  <a:pt x="8594971" y="1277033"/>
                </a:cubicBezTo>
                <a:cubicBezTo>
                  <a:pt x="8601902" y="1267360"/>
                  <a:pt x="8599368" y="1260665"/>
                  <a:pt x="8592450" y="1253269"/>
                </a:cubicBezTo>
                <a:cubicBezTo>
                  <a:pt x="8579769" y="1236865"/>
                  <a:pt x="8580464" y="1232484"/>
                  <a:pt x="8601702" y="1223301"/>
                </a:cubicBezTo>
                <a:cubicBezTo>
                  <a:pt x="8615091" y="1218255"/>
                  <a:pt x="8630094" y="1214364"/>
                  <a:pt x="8641409" y="1205392"/>
                </a:cubicBezTo>
                <a:cubicBezTo>
                  <a:pt x="8639794" y="1204235"/>
                  <a:pt x="8640949" y="1202623"/>
                  <a:pt x="8639334" y="1201466"/>
                </a:cubicBezTo>
                <a:cubicBezTo>
                  <a:pt x="8607949" y="1200940"/>
                  <a:pt x="8607949" y="1200940"/>
                  <a:pt x="8594584" y="1171847"/>
                </a:cubicBezTo>
                <a:cubicBezTo>
                  <a:pt x="8592510" y="1167922"/>
                  <a:pt x="8590436" y="1163996"/>
                  <a:pt x="8589976" y="1161227"/>
                </a:cubicBezTo>
                <a:cubicBezTo>
                  <a:pt x="8571768" y="1128665"/>
                  <a:pt x="8580785" y="1105847"/>
                  <a:pt x="8613337" y="1087692"/>
                </a:cubicBezTo>
                <a:cubicBezTo>
                  <a:pt x="8631805" y="1078965"/>
                  <a:pt x="8633892" y="1065821"/>
                  <a:pt x="8618901" y="1052642"/>
                </a:cubicBezTo>
                <a:cubicBezTo>
                  <a:pt x="8611982" y="1045246"/>
                  <a:pt x="8603909" y="1039463"/>
                  <a:pt x="8594681" y="1035291"/>
                </a:cubicBezTo>
                <a:cubicBezTo>
                  <a:pt x="8568611" y="1023934"/>
                  <a:pt x="8547138" y="1040267"/>
                  <a:pt x="8550119" y="1066800"/>
                </a:cubicBezTo>
                <a:cubicBezTo>
                  <a:pt x="8552181" y="1087796"/>
                  <a:pt x="8547785" y="1104164"/>
                  <a:pt x="8540619" y="1120988"/>
                </a:cubicBezTo>
                <a:cubicBezTo>
                  <a:pt x="8531838" y="1136655"/>
                  <a:pt x="8527442" y="1153024"/>
                  <a:pt x="8531814" y="1170794"/>
                </a:cubicBezTo>
                <a:cubicBezTo>
                  <a:pt x="8540794" y="1199185"/>
                  <a:pt x="8536633" y="1208403"/>
                  <a:pt x="8507782" y="1214571"/>
                </a:cubicBezTo>
                <a:cubicBezTo>
                  <a:pt x="8488854" y="1220529"/>
                  <a:pt x="8477540" y="1229502"/>
                  <a:pt x="8469219" y="1247938"/>
                </a:cubicBezTo>
                <a:cubicBezTo>
                  <a:pt x="8453272" y="1280429"/>
                  <a:pt x="8446553" y="1317092"/>
                  <a:pt x="8433376" y="1349127"/>
                </a:cubicBezTo>
                <a:cubicBezTo>
                  <a:pt x="8422509" y="1377938"/>
                  <a:pt x="8405184" y="1402122"/>
                  <a:pt x="8375637" y="1412672"/>
                </a:cubicBezTo>
                <a:cubicBezTo>
                  <a:pt x="8357864" y="1417018"/>
                  <a:pt x="8356473" y="1425780"/>
                  <a:pt x="8359231" y="1442394"/>
                </a:cubicBezTo>
                <a:cubicBezTo>
                  <a:pt x="8372099" y="1519926"/>
                  <a:pt x="8357743" y="1587713"/>
                  <a:pt x="8285248" y="1630927"/>
                </a:cubicBezTo>
                <a:cubicBezTo>
                  <a:pt x="8273474" y="1637131"/>
                  <a:pt x="8270929" y="1647506"/>
                  <a:pt x="8268383" y="1657881"/>
                </a:cubicBezTo>
                <a:cubicBezTo>
                  <a:pt x="8268147" y="1665031"/>
                  <a:pt x="8269985" y="1676107"/>
                  <a:pt x="8260521" y="1679086"/>
                </a:cubicBezTo>
                <a:cubicBezTo>
                  <a:pt x="8249442" y="1680908"/>
                  <a:pt x="8246449" y="1671445"/>
                  <a:pt x="8241146" y="1665206"/>
                </a:cubicBezTo>
                <a:cubicBezTo>
                  <a:pt x="8234923" y="1653428"/>
                  <a:pt x="8228229" y="1655952"/>
                  <a:pt x="8221299" y="1665625"/>
                </a:cubicBezTo>
                <a:cubicBezTo>
                  <a:pt x="8214368" y="1675299"/>
                  <a:pt x="8210667" y="1687286"/>
                  <a:pt x="8205352" y="1698117"/>
                </a:cubicBezTo>
                <a:cubicBezTo>
                  <a:pt x="8196795" y="1723703"/>
                  <a:pt x="8192163" y="1747222"/>
                  <a:pt x="8171149" y="1766324"/>
                </a:cubicBezTo>
                <a:cubicBezTo>
                  <a:pt x="8167684" y="1771161"/>
                  <a:pt x="8170913" y="1773474"/>
                  <a:pt x="8172987" y="1777399"/>
                </a:cubicBezTo>
                <a:cubicBezTo>
                  <a:pt x="8184053" y="1792647"/>
                  <a:pt x="8179197" y="1806246"/>
                  <a:pt x="8169957" y="1819144"/>
                </a:cubicBezTo>
                <a:cubicBezTo>
                  <a:pt x="8136921" y="1868670"/>
                  <a:pt x="8107114" y="1920508"/>
                  <a:pt x="8089764" y="1978831"/>
                </a:cubicBezTo>
                <a:cubicBezTo>
                  <a:pt x="8089069" y="1983213"/>
                  <a:pt x="8085604" y="1988050"/>
                  <a:pt x="8080524" y="1991730"/>
                </a:cubicBezTo>
                <a:cubicBezTo>
                  <a:pt x="8062056" y="2000456"/>
                  <a:pt x="8059970" y="2013600"/>
                  <a:pt x="8070341" y="2033229"/>
                </a:cubicBezTo>
                <a:cubicBezTo>
                  <a:pt x="8080712" y="2052857"/>
                  <a:pt x="8075396" y="2063688"/>
                  <a:pt x="8052084" y="2068944"/>
                </a:cubicBezTo>
                <a:cubicBezTo>
                  <a:pt x="8042620" y="2071923"/>
                  <a:pt x="8034311" y="2073290"/>
                  <a:pt x="8023232" y="2075113"/>
                </a:cubicBezTo>
                <a:cubicBezTo>
                  <a:pt x="8028300" y="2088502"/>
                  <a:pt x="8033367" y="2101891"/>
                  <a:pt x="8025282" y="2113177"/>
                </a:cubicBezTo>
                <a:cubicBezTo>
                  <a:pt x="8016042" y="2126076"/>
                  <a:pt x="8008416" y="2140130"/>
                  <a:pt x="8000331" y="2151416"/>
                </a:cubicBezTo>
                <a:cubicBezTo>
                  <a:pt x="7971915" y="2194493"/>
                  <a:pt x="7971679" y="2201643"/>
                  <a:pt x="7920695" y="2177317"/>
                </a:cubicBezTo>
                <a:cubicBezTo>
                  <a:pt x="7920695" y="2177317"/>
                  <a:pt x="7919540" y="2178929"/>
                  <a:pt x="7917925" y="2177772"/>
                </a:cubicBezTo>
                <a:cubicBezTo>
                  <a:pt x="7898314" y="2171042"/>
                  <a:pt x="7888850" y="2174021"/>
                  <a:pt x="7882143" y="2193613"/>
                </a:cubicBezTo>
                <a:cubicBezTo>
                  <a:pt x="7845854" y="2274964"/>
                  <a:pt x="7803565" y="2354457"/>
                  <a:pt x="7764047" y="2433495"/>
                </a:cubicBezTo>
                <a:cubicBezTo>
                  <a:pt x="7738164" y="2483265"/>
                  <a:pt x="7709512" y="2533492"/>
                  <a:pt x="7682015" y="2582106"/>
                </a:cubicBezTo>
                <a:cubicBezTo>
                  <a:pt x="7649203" y="2641550"/>
                  <a:pt x="7628388" y="2704710"/>
                  <a:pt x="7604804" y="2768325"/>
                </a:cubicBezTo>
                <a:cubicBezTo>
                  <a:pt x="7585616" y="2815573"/>
                  <a:pt x="7564354" y="2858895"/>
                  <a:pt x="7520946" y="2888791"/>
                </a:cubicBezTo>
                <a:cubicBezTo>
                  <a:pt x="7502938" y="2900287"/>
                  <a:pt x="7495771" y="2917111"/>
                  <a:pt x="7492294" y="2939017"/>
                </a:cubicBezTo>
                <a:cubicBezTo>
                  <a:pt x="7484880" y="2980061"/>
                  <a:pt x="7467083" y="3018546"/>
                  <a:pt x="7440058" y="3052859"/>
                </a:cubicBezTo>
                <a:cubicBezTo>
                  <a:pt x="7414883" y="3081179"/>
                  <a:pt x="7393397" y="3114582"/>
                  <a:pt x="7379525" y="3150998"/>
                </a:cubicBezTo>
                <a:cubicBezTo>
                  <a:pt x="7355717" y="3204695"/>
                  <a:pt x="7327065" y="3254921"/>
                  <a:pt x="7292414" y="3303289"/>
                </a:cubicBezTo>
                <a:cubicBezTo>
                  <a:pt x="7270468" y="3333923"/>
                  <a:pt x="7252907" y="3365257"/>
                  <a:pt x="7235346" y="3396591"/>
                </a:cubicBezTo>
                <a:cubicBezTo>
                  <a:pt x="7199987" y="3466411"/>
                  <a:pt x="7158630" y="3534372"/>
                  <a:pt x="7114044" y="3600020"/>
                </a:cubicBezTo>
                <a:cubicBezTo>
                  <a:pt x="7069457" y="3665668"/>
                  <a:pt x="7021641" y="3729003"/>
                  <a:pt x="6981439" y="3795352"/>
                </a:cubicBezTo>
                <a:cubicBezTo>
                  <a:pt x="6955097" y="3842354"/>
                  <a:pt x="6931985" y="3891669"/>
                  <a:pt x="6895955" y="3931730"/>
                </a:cubicBezTo>
                <a:cubicBezTo>
                  <a:pt x="6836601" y="3994118"/>
                  <a:pt x="6794548" y="4066461"/>
                  <a:pt x="6749266" y="4136490"/>
                </a:cubicBezTo>
                <a:cubicBezTo>
                  <a:pt x="6728240" y="4172661"/>
                  <a:pt x="6708828" y="4209989"/>
                  <a:pt x="6681803" y="4244303"/>
                </a:cubicBezTo>
                <a:cubicBezTo>
                  <a:pt x="6649698" y="4282296"/>
                  <a:pt x="6626126" y="4328842"/>
                  <a:pt x="6587562" y="4362209"/>
                </a:cubicBezTo>
                <a:cubicBezTo>
                  <a:pt x="6562623" y="4383379"/>
                  <a:pt x="6545758" y="4410332"/>
                  <a:pt x="6533276" y="4437986"/>
                </a:cubicBezTo>
                <a:cubicBezTo>
                  <a:pt x="6520099" y="4470022"/>
                  <a:pt x="6503233" y="4496975"/>
                  <a:pt x="6478754" y="4520914"/>
                </a:cubicBezTo>
                <a:cubicBezTo>
                  <a:pt x="6447580" y="4547376"/>
                  <a:pt x="6420096" y="4578920"/>
                  <a:pt x="6394225" y="4611622"/>
                </a:cubicBezTo>
                <a:cubicBezTo>
                  <a:pt x="6357500" y="4656064"/>
                  <a:pt x="6323544" y="4700052"/>
                  <a:pt x="6287975" y="4742882"/>
                </a:cubicBezTo>
                <a:cubicBezTo>
                  <a:pt x="6239240" y="4800679"/>
                  <a:pt x="6190505" y="4858475"/>
                  <a:pt x="6141770" y="4916272"/>
                </a:cubicBezTo>
                <a:cubicBezTo>
                  <a:pt x="6113589" y="4952198"/>
                  <a:pt x="6084950" y="4985354"/>
                  <a:pt x="6056310" y="5018511"/>
                </a:cubicBezTo>
                <a:cubicBezTo>
                  <a:pt x="6011040" y="5071471"/>
                  <a:pt x="5958852" y="5117035"/>
                  <a:pt x="5932958" y="5183875"/>
                </a:cubicBezTo>
                <a:cubicBezTo>
                  <a:pt x="5928797" y="5193093"/>
                  <a:pt x="5923258" y="5194004"/>
                  <a:pt x="5915185" y="5188221"/>
                </a:cubicBezTo>
                <a:cubicBezTo>
                  <a:pt x="5903882" y="5180124"/>
                  <a:pt x="5900889" y="5170660"/>
                  <a:pt x="5908974" y="5159374"/>
                </a:cubicBezTo>
                <a:cubicBezTo>
                  <a:pt x="5917059" y="5148088"/>
                  <a:pt x="5926759" y="5137959"/>
                  <a:pt x="5934844" y="5126673"/>
                </a:cubicBezTo>
                <a:cubicBezTo>
                  <a:pt x="6114557" y="4889457"/>
                  <a:pt x="6298654" y="4652943"/>
                  <a:pt x="6475138" y="4413414"/>
                </a:cubicBezTo>
                <a:cubicBezTo>
                  <a:pt x="6636146" y="4192076"/>
                  <a:pt x="6795540" y="3969582"/>
                  <a:pt x="6945246" y="3740147"/>
                </a:cubicBezTo>
                <a:cubicBezTo>
                  <a:pt x="7041585" y="3592027"/>
                  <a:pt x="7133540" y="3443206"/>
                  <a:pt x="7222266" y="3292071"/>
                </a:cubicBezTo>
                <a:cubicBezTo>
                  <a:pt x="7301515" y="3160986"/>
                  <a:pt x="7375921" y="3026430"/>
                  <a:pt x="7448712" y="2890717"/>
                </a:cubicBezTo>
                <a:cubicBezTo>
                  <a:pt x="7537449" y="2722513"/>
                  <a:pt x="7612575" y="2549437"/>
                  <a:pt x="7692084" y="2377062"/>
                </a:cubicBezTo>
                <a:cubicBezTo>
                  <a:pt x="7718662" y="2322910"/>
                  <a:pt x="7737166" y="2262974"/>
                  <a:pt x="7773432" y="2215762"/>
                </a:cubicBezTo>
                <a:cubicBezTo>
                  <a:pt x="7812703" y="2160945"/>
                  <a:pt x="7844820" y="2105882"/>
                  <a:pt x="7843253" y="2036447"/>
                </a:cubicBezTo>
                <a:cubicBezTo>
                  <a:pt x="7843042" y="2009459"/>
                  <a:pt x="7857598" y="1985730"/>
                  <a:pt x="7880226" y="1967784"/>
                </a:cubicBezTo>
                <a:cubicBezTo>
                  <a:pt x="7895466" y="1956744"/>
                  <a:pt x="7904246" y="1941077"/>
                  <a:pt x="7912567" y="1922641"/>
                </a:cubicBezTo>
                <a:cubicBezTo>
                  <a:pt x="7925049" y="1894986"/>
                  <a:pt x="7932686" y="1863862"/>
                  <a:pt x="7957626" y="1842692"/>
                </a:cubicBezTo>
                <a:cubicBezTo>
                  <a:pt x="7978640" y="1823591"/>
                  <a:pt x="7983732" y="1802841"/>
                  <a:pt x="7976366" y="1775606"/>
                </a:cubicBezTo>
                <a:cubicBezTo>
                  <a:pt x="7973373" y="1766143"/>
                  <a:pt x="7976378" y="1758537"/>
                  <a:pt x="7985383" y="1752789"/>
                </a:cubicBezTo>
                <a:cubicBezTo>
                  <a:pt x="7998311" y="1744973"/>
                  <a:pt x="8009166" y="1733232"/>
                  <a:pt x="8013563" y="1716863"/>
                </a:cubicBezTo>
                <a:cubicBezTo>
                  <a:pt x="8028366" y="1668915"/>
                  <a:pt x="8056323" y="1623070"/>
                  <a:pt x="8067897" y="1572808"/>
                </a:cubicBezTo>
                <a:cubicBezTo>
                  <a:pt x="8070679" y="1555283"/>
                  <a:pt x="8078305" y="1541228"/>
                  <a:pt x="8094003" y="1532957"/>
                </a:cubicBezTo>
                <a:cubicBezTo>
                  <a:pt x="8124941" y="1513645"/>
                  <a:pt x="8129102" y="1504427"/>
                  <a:pt x="8117588" y="1469341"/>
                </a:cubicBezTo>
                <a:cubicBezTo>
                  <a:pt x="8112520" y="1455952"/>
                  <a:pt x="8111837" y="1443263"/>
                  <a:pt x="8118767" y="1433590"/>
                </a:cubicBezTo>
                <a:cubicBezTo>
                  <a:pt x="8141408" y="1398575"/>
                  <a:pt x="8150437" y="1358688"/>
                  <a:pt x="8162694" y="1321115"/>
                </a:cubicBezTo>
                <a:cubicBezTo>
                  <a:pt x="8172642" y="1286766"/>
                  <a:pt x="8184205" y="1253573"/>
                  <a:pt x="8209839" y="1228022"/>
                </a:cubicBezTo>
                <a:cubicBezTo>
                  <a:pt x="8219539" y="1217893"/>
                  <a:pt x="8220930" y="1209131"/>
                  <a:pt x="8216322" y="1198510"/>
                </a:cubicBezTo>
                <a:cubicBezTo>
                  <a:pt x="8211254" y="1185121"/>
                  <a:pt x="8205727" y="1168962"/>
                  <a:pt x="8218196" y="1158378"/>
                </a:cubicBezTo>
                <a:cubicBezTo>
                  <a:pt x="8244290" y="1135596"/>
                  <a:pt x="8249158" y="1104927"/>
                  <a:pt x="8243643" y="1071699"/>
                </a:cubicBezTo>
                <a:cubicBezTo>
                  <a:pt x="8236985" y="1023014"/>
                  <a:pt x="8252708" y="980603"/>
                  <a:pt x="8291731" y="950006"/>
                </a:cubicBezTo>
                <a:cubicBezTo>
                  <a:pt x="8305356" y="937809"/>
                  <a:pt x="8305592" y="930658"/>
                  <a:pt x="8291060" y="920248"/>
                </a:cubicBezTo>
                <a:cubicBezTo>
                  <a:pt x="8286216" y="916778"/>
                  <a:pt x="8281372" y="913308"/>
                  <a:pt x="8279298" y="909382"/>
                </a:cubicBezTo>
                <a:cubicBezTo>
                  <a:pt x="8260406" y="864132"/>
                  <a:pt x="8243129" y="820038"/>
                  <a:pt x="8266242" y="770723"/>
                </a:cubicBezTo>
                <a:cubicBezTo>
                  <a:pt x="8271557" y="759892"/>
                  <a:pt x="8265559" y="758035"/>
                  <a:pt x="8256790" y="756632"/>
                </a:cubicBezTo>
                <a:cubicBezTo>
                  <a:pt x="8252406" y="755931"/>
                  <a:pt x="8246867" y="756842"/>
                  <a:pt x="8241327" y="757753"/>
                </a:cubicBezTo>
                <a:cubicBezTo>
                  <a:pt x="8230249" y="759576"/>
                  <a:pt x="8220785" y="762555"/>
                  <a:pt x="8215717" y="749165"/>
                </a:cubicBezTo>
                <a:cubicBezTo>
                  <a:pt x="8209494" y="737388"/>
                  <a:pt x="8221728" y="733954"/>
                  <a:pt x="8229118" y="727049"/>
                </a:cubicBezTo>
                <a:cubicBezTo>
                  <a:pt x="8245512" y="714396"/>
                  <a:pt x="8263061" y="700131"/>
                  <a:pt x="8262614" y="680293"/>
                </a:cubicBezTo>
                <a:cubicBezTo>
                  <a:pt x="8262861" y="656073"/>
                  <a:pt x="8273481" y="651482"/>
                  <a:pt x="8294483" y="649450"/>
                </a:cubicBezTo>
                <a:cubicBezTo>
                  <a:pt x="8300022" y="648538"/>
                  <a:pt x="8305561" y="647627"/>
                  <a:pt x="8310641" y="643947"/>
                </a:cubicBezTo>
                <a:cubicBezTo>
                  <a:pt x="8318950" y="642580"/>
                  <a:pt x="8324030" y="638900"/>
                  <a:pt x="8322191" y="627824"/>
                </a:cubicBezTo>
                <a:cubicBezTo>
                  <a:pt x="8320813" y="619517"/>
                  <a:pt x="8314354" y="614891"/>
                  <a:pt x="8306045" y="616257"/>
                </a:cubicBezTo>
                <a:cubicBezTo>
                  <a:pt x="8296122" y="616467"/>
                  <a:pt x="8288508" y="613453"/>
                  <a:pt x="8279044" y="616432"/>
                </a:cubicBezTo>
                <a:cubicBezTo>
                  <a:pt x="8275119" y="618500"/>
                  <a:pt x="8271195" y="620567"/>
                  <a:pt x="8267506" y="615485"/>
                </a:cubicBezTo>
                <a:cubicBezTo>
                  <a:pt x="8265432" y="611559"/>
                  <a:pt x="8270511" y="607879"/>
                  <a:pt x="8272821" y="604655"/>
                </a:cubicBezTo>
                <a:cubicBezTo>
                  <a:pt x="8276286" y="599818"/>
                  <a:pt x="8278596" y="596593"/>
                  <a:pt x="8284136" y="595682"/>
                </a:cubicBezTo>
                <a:cubicBezTo>
                  <a:pt x="8289675" y="594771"/>
                  <a:pt x="8291985" y="591546"/>
                  <a:pt x="8291066" y="586009"/>
                </a:cubicBezTo>
                <a:cubicBezTo>
                  <a:pt x="8286010" y="555550"/>
                  <a:pt x="8292953" y="528806"/>
                  <a:pt x="8311893" y="505779"/>
                </a:cubicBezTo>
                <a:cubicBezTo>
                  <a:pt x="8321593" y="495650"/>
                  <a:pt x="8329678" y="484364"/>
                  <a:pt x="8336148" y="471921"/>
                </a:cubicBezTo>
                <a:cubicBezTo>
                  <a:pt x="8340768" y="465472"/>
                  <a:pt x="8347699" y="455798"/>
                  <a:pt x="8341936" y="446790"/>
                </a:cubicBezTo>
                <a:cubicBezTo>
                  <a:pt x="8336632" y="440551"/>
                  <a:pt x="8326013" y="445142"/>
                  <a:pt x="8317704" y="446509"/>
                </a:cubicBezTo>
                <a:cubicBezTo>
                  <a:pt x="8312165" y="447420"/>
                  <a:pt x="8308240" y="449488"/>
                  <a:pt x="8302701" y="450399"/>
                </a:cubicBezTo>
                <a:cubicBezTo>
                  <a:pt x="8297162" y="451310"/>
                  <a:pt x="8288157" y="457058"/>
                  <a:pt x="8284009" y="449207"/>
                </a:cubicBezTo>
                <a:cubicBezTo>
                  <a:pt x="8278705" y="442968"/>
                  <a:pt x="8284481" y="434906"/>
                  <a:pt x="8290715" y="429614"/>
                </a:cubicBezTo>
                <a:cubicBezTo>
                  <a:pt x="8301110" y="415104"/>
                  <a:pt x="8305966" y="401504"/>
                  <a:pt x="8309903" y="382367"/>
                </a:cubicBezTo>
                <a:cubicBezTo>
                  <a:pt x="8316858" y="338554"/>
                  <a:pt x="8337636" y="326602"/>
                  <a:pt x="8379169" y="336838"/>
                </a:cubicBezTo>
                <a:cubicBezTo>
                  <a:pt x="8395551" y="341255"/>
                  <a:pt x="8407784" y="337821"/>
                  <a:pt x="8415410" y="323766"/>
                </a:cubicBezTo>
                <a:cubicBezTo>
                  <a:pt x="8384732" y="301788"/>
                  <a:pt x="8355669" y="280967"/>
                  <a:pt x="8324991" y="258990"/>
                </a:cubicBezTo>
                <a:cubicBezTo>
                  <a:pt x="8307206" y="280405"/>
                  <a:pt x="8295668" y="279459"/>
                  <a:pt x="8285756" y="262599"/>
                </a:cubicBezTo>
                <a:cubicBezTo>
                  <a:pt x="8282068" y="257517"/>
                  <a:pt x="8283458" y="248754"/>
                  <a:pt x="8276305" y="248509"/>
                </a:cubicBezTo>
                <a:cubicBezTo>
                  <a:pt x="8267996" y="249876"/>
                  <a:pt x="8264990" y="257481"/>
                  <a:pt x="8263140" y="263475"/>
                </a:cubicBezTo>
                <a:cubicBezTo>
                  <a:pt x="8259675" y="268312"/>
                  <a:pt x="8258979" y="272693"/>
                  <a:pt x="8258284" y="277074"/>
                </a:cubicBezTo>
                <a:cubicBezTo>
                  <a:pt x="8254583" y="289061"/>
                  <a:pt x="8249503" y="292741"/>
                  <a:pt x="8237046" y="286257"/>
                </a:cubicBezTo>
                <a:cubicBezTo>
                  <a:pt x="8229432" y="283242"/>
                  <a:pt x="8216279" y="281139"/>
                  <a:pt x="8215348" y="292670"/>
                </a:cubicBezTo>
                <a:cubicBezTo>
                  <a:pt x="8212107" y="307427"/>
                  <a:pt x="8204022" y="318713"/>
                  <a:pt x="8197551" y="331155"/>
                </a:cubicBezTo>
                <a:cubicBezTo>
                  <a:pt x="8192235" y="341986"/>
                  <a:pt x="8187380" y="355585"/>
                  <a:pt x="8176065" y="364557"/>
                </a:cubicBezTo>
                <a:cubicBezTo>
                  <a:pt x="8165906" y="371918"/>
                  <a:pt x="8154591" y="380890"/>
                  <a:pt x="8144220" y="361262"/>
                </a:cubicBezTo>
                <a:cubicBezTo>
                  <a:pt x="8141686" y="354567"/>
                  <a:pt x="8136147" y="355478"/>
                  <a:pt x="8129912" y="360771"/>
                </a:cubicBezTo>
                <a:cubicBezTo>
                  <a:pt x="8112587" y="384955"/>
                  <a:pt x="8113270" y="397643"/>
                  <a:pt x="8136334" y="416606"/>
                </a:cubicBezTo>
                <a:cubicBezTo>
                  <a:pt x="8144408" y="422390"/>
                  <a:pt x="8149711" y="428629"/>
                  <a:pt x="8148320" y="437391"/>
                </a:cubicBezTo>
                <a:cubicBezTo>
                  <a:pt x="8145079" y="452147"/>
                  <a:pt x="8140223" y="465747"/>
                  <a:pt x="8127753" y="476331"/>
                </a:cubicBezTo>
                <a:cubicBezTo>
                  <a:pt x="8125443" y="479556"/>
                  <a:pt x="8117830" y="476542"/>
                  <a:pt x="8115756" y="472616"/>
                </a:cubicBezTo>
                <a:cubicBezTo>
                  <a:pt x="8110912" y="469146"/>
                  <a:pt x="8104453" y="464519"/>
                  <a:pt x="8098914" y="465430"/>
                </a:cubicBezTo>
                <a:cubicBezTo>
                  <a:pt x="8090605" y="466797"/>
                  <a:pt x="8074683" y="465149"/>
                  <a:pt x="8080905" y="476926"/>
                </a:cubicBezTo>
                <a:cubicBezTo>
                  <a:pt x="8089426" y="502548"/>
                  <a:pt x="8077876" y="518671"/>
                  <a:pt x="8065170" y="536406"/>
                </a:cubicBezTo>
                <a:cubicBezTo>
                  <a:pt x="8059855" y="547236"/>
                  <a:pt x="8054539" y="558067"/>
                  <a:pt x="8056837" y="571912"/>
                </a:cubicBezTo>
                <a:cubicBezTo>
                  <a:pt x="8063955" y="623366"/>
                  <a:pt x="8045015" y="646393"/>
                  <a:pt x="7993323" y="643518"/>
                </a:cubicBezTo>
                <a:cubicBezTo>
                  <a:pt x="7979015" y="643027"/>
                  <a:pt x="7970010" y="648775"/>
                  <a:pt x="7973923" y="663776"/>
                </a:cubicBezTo>
                <a:cubicBezTo>
                  <a:pt x="7979438" y="697004"/>
                  <a:pt x="7968571" y="725815"/>
                  <a:pt x="7951705" y="752768"/>
                </a:cubicBezTo>
                <a:cubicBezTo>
                  <a:pt x="7944080" y="766823"/>
                  <a:pt x="7933225" y="778565"/>
                  <a:pt x="7924444" y="794232"/>
                </a:cubicBezTo>
                <a:cubicBezTo>
                  <a:pt x="7910348" y="820730"/>
                  <a:pt x="7895333" y="841689"/>
                  <a:pt x="7859339" y="830542"/>
                </a:cubicBezTo>
                <a:cubicBezTo>
                  <a:pt x="7870642" y="838639"/>
                  <a:pt x="7879870" y="842810"/>
                  <a:pt x="7886092" y="854588"/>
                </a:cubicBezTo>
                <a:cubicBezTo>
                  <a:pt x="7895544" y="868678"/>
                  <a:pt x="7892303" y="883434"/>
                  <a:pt x="7884218" y="894720"/>
                </a:cubicBezTo>
                <a:cubicBezTo>
                  <a:pt x="7873363" y="906462"/>
                  <a:pt x="7867836" y="890303"/>
                  <a:pt x="7860222" y="887289"/>
                </a:cubicBezTo>
                <a:cubicBezTo>
                  <a:pt x="7849380" y="881961"/>
                  <a:pt x="7838301" y="883783"/>
                  <a:pt x="7836215" y="896927"/>
                </a:cubicBezTo>
                <a:cubicBezTo>
                  <a:pt x="7833433" y="914452"/>
                  <a:pt x="7825348" y="925738"/>
                  <a:pt x="7813338" y="939092"/>
                </a:cubicBezTo>
                <a:cubicBezTo>
                  <a:pt x="7795789" y="953357"/>
                  <a:pt x="7783083" y="971092"/>
                  <a:pt x="7784450" y="996468"/>
                </a:cubicBezTo>
                <a:cubicBezTo>
                  <a:pt x="7785593" y="1011925"/>
                  <a:pt x="7777048" y="1020442"/>
                  <a:pt x="7763200" y="1022720"/>
                </a:cubicBezTo>
                <a:cubicBezTo>
                  <a:pt x="7754891" y="1024087"/>
                  <a:pt x="7746582" y="1025454"/>
                  <a:pt x="7741043" y="1026365"/>
                </a:cubicBezTo>
                <a:cubicBezTo>
                  <a:pt x="7728809" y="1029800"/>
                  <a:pt x="7714042" y="1026539"/>
                  <a:pt x="7710341" y="1038527"/>
                </a:cubicBezTo>
                <a:cubicBezTo>
                  <a:pt x="7706640" y="1050514"/>
                  <a:pt x="7719097" y="1056998"/>
                  <a:pt x="7727170" y="1062782"/>
                </a:cubicBezTo>
                <a:cubicBezTo>
                  <a:pt x="7735244" y="1068565"/>
                  <a:pt x="7727394" y="1072701"/>
                  <a:pt x="7725544" y="1078695"/>
                </a:cubicBezTo>
                <a:cubicBezTo>
                  <a:pt x="7722079" y="1083531"/>
                  <a:pt x="7718614" y="1088368"/>
                  <a:pt x="7713310" y="1082129"/>
                </a:cubicBezTo>
                <a:cubicBezTo>
                  <a:pt x="7697859" y="1066181"/>
                  <a:pt x="7686085" y="1072385"/>
                  <a:pt x="7674075" y="1085738"/>
                </a:cubicBezTo>
                <a:cubicBezTo>
                  <a:pt x="7662066" y="1099092"/>
                  <a:pt x="7654452" y="1096078"/>
                  <a:pt x="7650080" y="1078307"/>
                </a:cubicBezTo>
                <a:cubicBezTo>
                  <a:pt x="7648006" y="1074381"/>
                  <a:pt x="7649856" y="1068388"/>
                  <a:pt x="7651707" y="1062394"/>
                </a:cubicBezTo>
                <a:cubicBezTo>
                  <a:pt x="7662362" y="1006594"/>
                  <a:pt x="7685015" y="954510"/>
                  <a:pt x="7713667" y="904284"/>
                </a:cubicBezTo>
                <a:cubicBezTo>
                  <a:pt x="7735389" y="863731"/>
                  <a:pt x="7751571" y="824090"/>
                  <a:pt x="7749297" y="776106"/>
                </a:cubicBezTo>
                <a:cubicBezTo>
                  <a:pt x="7747471" y="747961"/>
                  <a:pt x="7737336" y="721182"/>
                  <a:pt x="7724431" y="694859"/>
                </a:cubicBezTo>
                <a:cubicBezTo>
                  <a:pt x="7751892" y="697453"/>
                  <a:pt x="7759282" y="690549"/>
                  <a:pt x="7754686" y="662859"/>
                </a:cubicBezTo>
                <a:cubicBezTo>
                  <a:pt x="7753307" y="654552"/>
                  <a:pt x="7747544" y="645544"/>
                  <a:pt x="7738316" y="641373"/>
                </a:cubicBezTo>
                <a:cubicBezTo>
                  <a:pt x="7722629" y="632575"/>
                  <a:pt x="7725870" y="617818"/>
                  <a:pt x="7732341" y="605376"/>
                </a:cubicBezTo>
                <a:cubicBezTo>
                  <a:pt x="7737197" y="591776"/>
                  <a:pt x="7748735" y="592723"/>
                  <a:pt x="7760273" y="593670"/>
                </a:cubicBezTo>
                <a:cubicBezTo>
                  <a:pt x="7770656" y="596229"/>
                  <a:pt x="7780344" y="603169"/>
                  <a:pt x="7796962" y="600435"/>
                </a:cubicBezTo>
                <a:cubicBezTo>
                  <a:pt x="7774121" y="591392"/>
                  <a:pt x="7776208" y="578248"/>
                  <a:pt x="7782218" y="563036"/>
                </a:cubicBezTo>
                <a:cubicBezTo>
                  <a:pt x="7788689" y="550594"/>
                  <a:pt x="7789856" y="531912"/>
                  <a:pt x="7779014" y="526584"/>
                </a:cubicBezTo>
                <a:cubicBezTo>
                  <a:pt x="7758943" y="517085"/>
                  <a:pt x="7740027" y="505973"/>
                  <a:pt x="7717410" y="506849"/>
                </a:cubicBezTo>
                <a:cubicBezTo>
                  <a:pt x="7704717" y="507514"/>
                  <a:pt x="7698482" y="512807"/>
                  <a:pt x="7692012" y="525250"/>
                </a:cubicBezTo>
                <a:cubicBezTo>
                  <a:pt x="7689466" y="535624"/>
                  <a:pt x="7690385" y="541162"/>
                  <a:pt x="7701228" y="546490"/>
                </a:cubicBezTo>
                <a:cubicBezTo>
                  <a:pt x="7707686" y="551117"/>
                  <a:pt x="7707450" y="558267"/>
                  <a:pt x="7703985" y="563104"/>
                </a:cubicBezTo>
                <a:cubicBezTo>
                  <a:pt x="7688510" y="581295"/>
                  <a:pt x="7690113" y="599521"/>
                  <a:pt x="7693330" y="618904"/>
                </a:cubicBezTo>
                <a:cubicBezTo>
                  <a:pt x="7694933" y="637130"/>
                  <a:pt x="7688922" y="652342"/>
                  <a:pt x="7669534" y="655531"/>
                </a:cubicBezTo>
                <a:cubicBezTo>
                  <a:pt x="7655686" y="657809"/>
                  <a:pt x="7656605" y="663347"/>
                  <a:pt x="7667448" y="668675"/>
                </a:cubicBezTo>
                <a:cubicBezTo>
                  <a:pt x="7673906" y="673302"/>
                  <a:pt x="7673211" y="677683"/>
                  <a:pt x="7671820" y="686445"/>
                </a:cubicBezTo>
                <a:cubicBezTo>
                  <a:pt x="7661872" y="720794"/>
                  <a:pt x="7641082" y="749815"/>
                  <a:pt x="7611758" y="770284"/>
                </a:cubicBezTo>
                <a:cubicBezTo>
                  <a:pt x="7594905" y="780168"/>
                  <a:pt x="7584509" y="794678"/>
                  <a:pt x="7577343" y="811502"/>
                </a:cubicBezTo>
                <a:cubicBezTo>
                  <a:pt x="7571332" y="826714"/>
                  <a:pt x="7571320" y="843783"/>
                  <a:pt x="7572463" y="859241"/>
                </a:cubicBezTo>
                <a:cubicBezTo>
                  <a:pt x="7573842" y="867547"/>
                  <a:pt x="7577990" y="875399"/>
                  <a:pt x="7567371" y="879990"/>
                </a:cubicBezTo>
                <a:cubicBezTo>
                  <a:pt x="7556752" y="884581"/>
                  <a:pt x="7550294" y="879955"/>
                  <a:pt x="7543376" y="872559"/>
                </a:cubicBezTo>
                <a:cubicBezTo>
                  <a:pt x="7538072" y="866320"/>
                  <a:pt x="7535539" y="859625"/>
                  <a:pt x="7527925" y="856610"/>
                </a:cubicBezTo>
                <a:cubicBezTo>
                  <a:pt x="7510164" y="843887"/>
                  <a:pt x="7507866" y="830042"/>
                  <a:pt x="7516187" y="811606"/>
                </a:cubicBezTo>
                <a:cubicBezTo>
                  <a:pt x="7530519" y="777958"/>
                  <a:pt x="7540927" y="746378"/>
                  <a:pt x="7550874" y="712029"/>
                </a:cubicBezTo>
                <a:cubicBezTo>
                  <a:pt x="7554352" y="690122"/>
                  <a:pt x="7547434" y="682727"/>
                  <a:pt x="7526431" y="684759"/>
                </a:cubicBezTo>
                <a:cubicBezTo>
                  <a:pt x="7525276" y="686371"/>
                  <a:pt x="7523662" y="685215"/>
                  <a:pt x="7522047" y="684058"/>
                </a:cubicBezTo>
                <a:cubicBezTo>
                  <a:pt x="7503591" y="675715"/>
                  <a:pt x="7485818" y="680061"/>
                  <a:pt x="7469660" y="685563"/>
                </a:cubicBezTo>
                <a:cubicBezTo>
                  <a:pt x="7457426" y="688998"/>
                  <a:pt x="7458345" y="694536"/>
                  <a:pt x="7463649" y="700775"/>
                </a:cubicBezTo>
                <a:cubicBezTo>
                  <a:pt x="7475870" y="714410"/>
                  <a:pt x="7488104" y="710975"/>
                  <a:pt x="7498959" y="699234"/>
                </a:cubicBezTo>
                <a:cubicBezTo>
                  <a:pt x="7504722" y="708242"/>
                  <a:pt x="7507715" y="717706"/>
                  <a:pt x="7501940" y="725767"/>
                </a:cubicBezTo>
                <a:cubicBezTo>
                  <a:pt x="7498475" y="730604"/>
                  <a:pt x="7490861" y="727589"/>
                  <a:pt x="7484862" y="725732"/>
                </a:cubicBezTo>
                <a:cubicBezTo>
                  <a:pt x="7456023" y="714830"/>
                  <a:pt x="7446559" y="717809"/>
                  <a:pt x="7430848" y="743150"/>
                </a:cubicBezTo>
                <a:cubicBezTo>
                  <a:pt x="7417907" y="768035"/>
                  <a:pt x="7400582" y="792219"/>
                  <a:pt x="7381182" y="812478"/>
                </a:cubicBezTo>
                <a:cubicBezTo>
                  <a:pt x="7354393" y="839641"/>
                  <a:pt x="7356231" y="850717"/>
                  <a:pt x="7390374" y="867858"/>
                </a:cubicBezTo>
                <a:cubicBezTo>
                  <a:pt x="7391989" y="869014"/>
                  <a:pt x="7393603" y="870171"/>
                  <a:pt x="7395218" y="871328"/>
                </a:cubicBezTo>
                <a:cubicBezTo>
                  <a:pt x="7401217" y="873186"/>
                  <a:pt x="7411140" y="872976"/>
                  <a:pt x="7408594" y="883350"/>
                </a:cubicBezTo>
                <a:cubicBezTo>
                  <a:pt x="7404434" y="892569"/>
                  <a:pt x="7401888" y="902943"/>
                  <a:pt x="7388735" y="900840"/>
                </a:cubicBezTo>
                <a:cubicBezTo>
                  <a:pt x="7379967" y="899438"/>
                  <a:pt x="7372813" y="899192"/>
                  <a:pt x="7365199" y="896178"/>
                </a:cubicBezTo>
                <a:cubicBezTo>
                  <a:pt x="7350891" y="895687"/>
                  <a:pt x="7344656" y="900979"/>
                  <a:pt x="7344185" y="915280"/>
                </a:cubicBezTo>
                <a:cubicBezTo>
                  <a:pt x="7342099" y="928423"/>
                  <a:pt x="7351327" y="932595"/>
                  <a:pt x="7362405" y="930772"/>
                </a:cubicBezTo>
                <a:cubicBezTo>
                  <a:pt x="7366789" y="931473"/>
                  <a:pt x="7369559" y="931018"/>
                  <a:pt x="7373943" y="931719"/>
                </a:cubicBezTo>
                <a:cubicBezTo>
                  <a:pt x="7379483" y="930808"/>
                  <a:pt x="7384327" y="934278"/>
                  <a:pt x="7385246" y="939816"/>
                </a:cubicBezTo>
                <a:cubicBezTo>
                  <a:pt x="7385010" y="946966"/>
                  <a:pt x="7379011" y="945108"/>
                  <a:pt x="7375086" y="947176"/>
                </a:cubicBezTo>
                <a:cubicBezTo>
                  <a:pt x="7365622" y="950155"/>
                  <a:pt x="7355699" y="950365"/>
                  <a:pt x="7345316" y="947806"/>
                </a:cubicBezTo>
                <a:cubicBezTo>
                  <a:pt x="7316240" y="944055"/>
                  <a:pt x="7306081" y="951415"/>
                  <a:pt x="7302368" y="980472"/>
                </a:cubicBezTo>
                <a:cubicBezTo>
                  <a:pt x="7300282" y="993616"/>
                  <a:pt x="7299810" y="1007916"/>
                  <a:pt x="7297724" y="1021060"/>
                </a:cubicBezTo>
                <a:cubicBezTo>
                  <a:pt x="7296333" y="1029823"/>
                  <a:pt x="7292172" y="1039041"/>
                  <a:pt x="7279479" y="1039706"/>
                </a:cubicBezTo>
                <a:cubicBezTo>
                  <a:pt x="7264016" y="1040827"/>
                  <a:pt x="7249249" y="1037567"/>
                  <a:pt x="7239313" y="1054847"/>
                </a:cubicBezTo>
                <a:cubicBezTo>
                  <a:pt x="7233998" y="1065677"/>
                  <a:pt x="7226148" y="1069813"/>
                  <a:pt x="7226832" y="1082501"/>
                </a:cubicBezTo>
                <a:cubicBezTo>
                  <a:pt x="7231863" y="1147099"/>
                  <a:pt x="7207595" y="1198026"/>
                  <a:pt x="7162102" y="1241067"/>
                </a:cubicBezTo>
                <a:cubicBezTo>
                  <a:pt x="7154712" y="1247972"/>
                  <a:pt x="7151706" y="1255577"/>
                  <a:pt x="7151930" y="1265497"/>
                </a:cubicBezTo>
                <a:cubicBezTo>
                  <a:pt x="7156066" y="1290418"/>
                  <a:pt x="7144976" y="1309309"/>
                  <a:pt x="7127886" y="1326343"/>
                </a:cubicBezTo>
                <a:cubicBezTo>
                  <a:pt x="7101792" y="1349125"/>
                  <a:pt x="7076394" y="1367526"/>
                  <a:pt x="7046151" y="1382457"/>
                </a:cubicBezTo>
                <a:cubicBezTo>
                  <a:pt x="7031608" y="1389116"/>
                  <a:pt x="7017064" y="1395775"/>
                  <a:pt x="7009438" y="1409830"/>
                </a:cubicBezTo>
                <a:cubicBezTo>
                  <a:pt x="6989095" y="1458689"/>
                  <a:pt x="6956754" y="1503833"/>
                  <a:pt x="6950024" y="1557565"/>
                </a:cubicBezTo>
                <a:cubicBezTo>
                  <a:pt x="6949093" y="1569097"/>
                  <a:pt x="6942858" y="1574389"/>
                  <a:pt x="6930624" y="1577824"/>
                </a:cubicBezTo>
                <a:cubicBezTo>
                  <a:pt x="6925085" y="1578735"/>
                  <a:pt x="6919546" y="1579646"/>
                  <a:pt x="6915621" y="1581714"/>
                </a:cubicBezTo>
                <a:cubicBezTo>
                  <a:pt x="6908231" y="1588618"/>
                  <a:pt x="6906157" y="1584693"/>
                  <a:pt x="6902468" y="1579611"/>
                </a:cubicBezTo>
                <a:cubicBezTo>
                  <a:pt x="6895090" y="1569446"/>
                  <a:pt x="6894867" y="1559527"/>
                  <a:pt x="6901797" y="1549853"/>
                </a:cubicBezTo>
                <a:cubicBezTo>
                  <a:pt x="6909882" y="1538567"/>
                  <a:pt x="6903659" y="1526790"/>
                  <a:pt x="6892817" y="1521462"/>
                </a:cubicBezTo>
                <a:cubicBezTo>
                  <a:pt x="6883588" y="1517290"/>
                  <a:pt x="6879888" y="1529278"/>
                  <a:pt x="6876882" y="1536884"/>
                </a:cubicBezTo>
                <a:cubicBezTo>
                  <a:pt x="6867406" y="1556932"/>
                  <a:pt x="6878473" y="1572179"/>
                  <a:pt x="6887924" y="1586269"/>
                </a:cubicBezTo>
                <a:cubicBezTo>
                  <a:pt x="6916963" y="1641229"/>
                  <a:pt x="6903774" y="1690334"/>
                  <a:pt x="6848829" y="1719284"/>
                </a:cubicBezTo>
                <a:cubicBezTo>
                  <a:pt x="6835900" y="1727100"/>
                  <a:pt x="6824585" y="1736073"/>
                  <a:pt x="6818115" y="1748515"/>
                </a:cubicBezTo>
                <a:cubicBezTo>
                  <a:pt x="6812340" y="1756577"/>
                  <a:pt x="6811644" y="1760958"/>
                  <a:pt x="6819717" y="1766742"/>
                </a:cubicBezTo>
                <a:cubicBezTo>
                  <a:pt x="6833094" y="1778764"/>
                  <a:pt x="6834472" y="1787071"/>
                  <a:pt x="6819233" y="1798112"/>
                </a:cubicBezTo>
                <a:cubicBezTo>
                  <a:pt x="6791525" y="1819737"/>
                  <a:pt x="6773044" y="1845534"/>
                  <a:pt x="6753409" y="1872942"/>
                </a:cubicBezTo>
                <a:cubicBezTo>
                  <a:pt x="6723838" y="1917630"/>
                  <a:pt x="6685274" y="1950997"/>
                  <a:pt x="6628726" y="1961721"/>
                </a:cubicBezTo>
                <a:cubicBezTo>
                  <a:pt x="6628726" y="1961721"/>
                  <a:pt x="6629186" y="1964490"/>
                  <a:pt x="6630800" y="1965647"/>
                </a:cubicBezTo>
                <a:cubicBezTo>
                  <a:pt x="6636799" y="1967505"/>
                  <a:pt x="6643953" y="1967750"/>
                  <a:pt x="6651567" y="1970765"/>
                </a:cubicBezTo>
                <a:cubicBezTo>
                  <a:pt x="6668409" y="1977950"/>
                  <a:pt x="6672557" y="1985802"/>
                  <a:pt x="6665391" y="2002626"/>
                </a:cubicBezTo>
                <a:cubicBezTo>
                  <a:pt x="6655915" y="2022674"/>
                  <a:pt x="6649220" y="2025198"/>
                  <a:pt x="6630305" y="2014086"/>
                </a:cubicBezTo>
                <a:cubicBezTo>
                  <a:pt x="6625461" y="2010616"/>
                  <a:pt x="6618083" y="2000452"/>
                  <a:pt x="6611153" y="2010125"/>
                </a:cubicBezTo>
                <a:cubicBezTo>
                  <a:pt x="6599143" y="2023479"/>
                  <a:pt x="6605130" y="2042406"/>
                  <a:pt x="6622667" y="2045211"/>
                </a:cubicBezTo>
                <a:cubicBezTo>
                  <a:pt x="6634205" y="2046157"/>
                  <a:pt x="6637894" y="2051240"/>
                  <a:pt x="6634193" y="2063227"/>
                </a:cubicBezTo>
                <a:cubicBezTo>
                  <a:pt x="6627251" y="2089970"/>
                  <a:pt x="6621923" y="2117870"/>
                  <a:pt x="6620980" y="2146471"/>
                </a:cubicBezTo>
                <a:cubicBezTo>
                  <a:pt x="6619117" y="2169534"/>
                  <a:pt x="6608026" y="2188426"/>
                  <a:pt x="6584019" y="2198064"/>
                </a:cubicBezTo>
                <a:cubicBezTo>
                  <a:pt x="6575710" y="2199431"/>
                  <a:pt x="6569475" y="2204723"/>
                  <a:pt x="6563700" y="2212784"/>
                </a:cubicBezTo>
                <a:cubicBezTo>
                  <a:pt x="6556074" y="2226839"/>
                  <a:pt x="6548449" y="2240895"/>
                  <a:pt x="6540823" y="2254950"/>
                </a:cubicBezTo>
                <a:cubicBezTo>
                  <a:pt x="6533893" y="2264623"/>
                  <a:pt x="6532962" y="2276154"/>
                  <a:pt x="6541954" y="2287476"/>
                </a:cubicBezTo>
                <a:cubicBezTo>
                  <a:pt x="6552101" y="2297185"/>
                  <a:pt x="6549096" y="2304791"/>
                  <a:pt x="6538937" y="2312152"/>
                </a:cubicBezTo>
                <a:cubicBezTo>
                  <a:pt x="6531547" y="2319056"/>
                  <a:pt x="6523002" y="2327573"/>
                  <a:pt x="6515612" y="2334478"/>
                </a:cubicBezTo>
                <a:cubicBezTo>
                  <a:pt x="6496908" y="2350355"/>
                  <a:pt x="6477520" y="2353544"/>
                  <a:pt x="6455835" y="2342888"/>
                </a:cubicBezTo>
                <a:cubicBezTo>
                  <a:pt x="6448221" y="2339874"/>
                  <a:pt x="6441763" y="2335247"/>
                  <a:pt x="6434149" y="2332232"/>
                </a:cubicBezTo>
                <a:cubicBezTo>
                  <a:pt x="6479123" y="2371770"/>
                  <a:pt x="6461785" y="2413024"/>
                  <a:pt x="6441678" y="2454733"/>
                </a:cubicBezTo>
                <a:cubicBezTo>
                  <a:pt x="6436822" y="2468333"/>
                  <a:pt x="6426203" y="2472924"/>
                  <a:pt x="6413970" y="2476358"/>
                </a:cubicBezTo>
                <a:cubicBezTo>
                  <a:pt x="6401736" y="2479793"/>
                  <a:pt x="6391353" y="2477234"/>
                  <a:pt x="6383975" y="2467070"/>
                </a:cubicBezTo>
                <a:cubicBezTo>
                  <a:pt x="6378212" y="2458061"/>
                  <a:pt x="6388831" y="2453470"/>
                  <a:pt x="6393451" y="2447021"/>
                </a:cubicBezTo>
                <a:cubicBezTo>
                  <a:pt x="6396916" y="2442184"/>
                  <a:pt x="6404306" y="2435279"/>
                  <a:pt x="6397388" y="2427883"/>
                </a:cubicBezTo>
                <a:cubicBezTo>
                  <a:pt x="6392085" y="2421644"/>
                  <a:pt x="6381701" y="2419085"/>
                  <a:pt x="6373852" y="2423221"/>
                </a:cubicBezTo>
                <a:cubicBezTo>
                  <a:pt x="6364388" y="2426200"/>
                  <a:pt x="6358613" y="2434262"/>
                  <a:pt x="6353993" y="2440711"/>
                </a:cubicBezTo>
                <a:cubicBezTo>
                  <a:pt x="6348218" y="2448772"/>
                  <a:pt x="6342443" y="2456834"/>
                  <a:pt x="6332519" y="2457044"/>
                </a:cubicBezTo>
                <a:cubicBezTo>
                  <a:pt x="6326992" y="2440885"/>
                  <a:pt x="6331388" y="2424517"/>
                  <a:pt x="6339473" y="2413231"/>
                </a:cubicBezTo>
                <a:cubicBezTo>
                  <a:pt x="6360500" y="2377060"/>
                  <a:pt x="6371143" y="2338329"/>
                  <a:pt x="6381786" y="2299599"/>
                </a:cubicBezTo>
                <a:cubicBezTo>
                  <a:pt x="6388728" y="2272856"/>
                  <a:pt x="6403744" y="2251896"/>
                  <a:pt x="6431676" y="2240190"/>
                </a:cubicBezTo>
                <a:cubicBezTo>
                  <a:pt x="6441140" y="2237211"/>
                  <a:pt x="6444145" y="2229606"/>
                  <a:pt x="6442307" y="2218530"/>
                </a:cubicBezTo>
                <a:cubicBezTo>
                  <a:pt x="6437475" y="2197990"/>
                  <a:pt x="6439798" y="2177696"/>
                  <a:pt x="6442120" y="2157402"/>
                </a:cubicBezTo>
                <a:cubicBezTo>
                  <a:pt x="6444666" y="2147027"/>
                  <a:pt x="6450441" y="2138965"/>
                  <a:pt x="6461060" y="2134374"/>
                </a:cubicBezTo>
                <a:cubicBezTo>
                  <a:pt x="6482298" y="2125192"/>
                  <a:pt x="6498232" y="2109770"/>
                  <a:pt x="6506094" y="2088565"/>
                </a:cubicBezTo>
                <a:cubicBezTo>
                  <a:pt x="6512800" y="2068972"/>
                  <a:pt x="6519507" y="2049379"/>
                  <a:pt x="6525058" y="2031398"/>
                </a:cubicBezTo>
                <a:cubicBezTo>
                  <a:pt x="6528299" y="2016642"/>
                  <a:pt x="6534534" y="2011350"/>
                  <a:pt x="6548606" y="2018991"/>
                </a:cubicBezTo>
                <a:cubicBezTo>
                  <a:pt x="6557834" y="2023162"/>
                  <a:pt x="6564988" y="2023408"/>
                  <a:pt x="6570763" y="2015347"/>
                </a:cubicBezTo>
                <a:cubicBezTo>
                  <a:pt x="6585083" y="1998768"/>
                  <a:pt x="6580475" y="1988148"/>
                  <a:pt x="6560864" y="1981418"/>
                </a:cubicBezTo>
                <a:cubicBezTo>
                  <a:pt x="6533639" y="1971673"/>
                  <a:pt x="6532260" y="1963366"/>
                  <a:pt x="6548431" y="1940794"/>
                </a:cubicBezTo>
                <a:cubicBezTo>
                  <a:pt x="6558826" y="1926283"/>
                  <a:pt x="6570836" y="1912930"/>
                  <a:pt x="6581691" y="1901188"/>
                </a:cubicBezTo>
                <a:cubicBezTo>
                  <a:pt x="6596706" y="1880228"/>
                  <a:pt x="6613796" y="1863194"/>
                  <a:pt x="6619583" y="1838063"/>
                </a:cubicBezTo>
                <a:cubicBezTo>
                  <a:pt x="6624439" y="1824464"/>
                  <a:pt x="6625370" y="1812933"/>
                  <a:pt x="6606914" y="1804590"/>
                </a:cubicBezTo>
                <a:cubicBezTo>
                  <a:pt x="6593301" y="1799718"/>
                  <a:pt x="6588234" y="1786328"/>
                  <a:pt x="6597474" y="1773430"/>
                </a:cubicBezTo>
                <a:cubicBezTo>
                  <a:pt x="6624735" y="1731966"/>
                  <a:pt x="6635614" y="1686086"/>
                  <a:pt x="6644879" y="1639048"/>
                </a:cubicBezTo>
                <a:cubicBezTo>
                  <a:pt x="6653212" y="1603543"/>
                  <a:pt x="6663147" y="1586263"/>
                  <a:pt x="6703301" y="1588192"/>
                </a:cubicBezTo>
                <a:cubicBezTo>
                  <a:pt x="6704456" y="1586580"/>
                  <a:pt x="6705611" y="1584968"/>
                  <a:pt x="6705611" y="1584968"/>
                </a:cubicBezTo>
                <a:cubicBezTo>
                  <a:pt x="6705388" y="1575049"/>
                  <a:pt x="6685081" y="1572700"/>
                  <a:pt x="6692011" y="1563026"/>
                </a:cubicBezTo>
                <a:cubicBezTo>
                  <a:pt x="6697786" y="1554964"/>
                  <a:pt x="6712094" y="1555456"/>
                  <a:pt x="6723632" y="1556402"/>
                </a:cubicBezTo>
                <a:cubicBezTo>
                  <a:pt x="6726402" y="1555947"/>
                  <a:pt x="6730786" y="1556648"/>
                  <a:pt x="6733556" y="1556192"/>
                </a:cubicBezTo>
                <a:cubicBezTo>
                  <a:pt x="6749478" y="1557840"/>
                  <a:pt x="6764246" y="1561100"/>
                  <a:pt x="6777858" y="1565972"/>
                </a:cubicBezTo>
                <a:cubicBezTo>
                  <a:pt x="6788241" y="1568532"/>
                  <a:pt x="6794476" y="1563239"/>
                  <a:pt x="6797022" y="1552864"/>
                </a:cubicBezTo>
                <a:cubicBezTo>
                  <a:pt x="6797258" y="1545714"/>
                  <a:pt x="6797034" y="1535795"/>
                  <a:pt x="6788265" y="1534392"/>
                </a:cubicBezTo>
                <a:cubicBezTo>
                  <a:pt x="6756880" y="1533866"/>
                  <a:pt x="6743280" y="1511924"/>
                  <a:pt x="6728524" y="1491594"/>
                </a:cubicBezTo>
                <a:cubicBezTo>
                  <a:pt x="6719532" y="1480273"/>
                  <a:pt x="6716998" y="1473578"/>
                  <a:pt x="6733616" y="1470845"/>
                </a:cubicBezTo>
                <a:cubicBezTo>
                  <a:pt x="6758083" y="1463975"/>
                  <a:pt x="6773559" y="1445785"/>
                  <a:pt x="6789493" y="1430363"/>
                </a:cubicBezTo>
                <a:cubicBezTo>
                  <a:pt x="6795728" y="1425071"/>
                  <a:pt x="6799193" y="1420234"/>
                  <a:pt x="6795504" y="1415151"/>
                </a:cubicBezTo>
                <a:cubicBezTo>
                  <a:pt x="6783059" y="1391597"/>
                  <a:pt x="6792535" y="1371549"/>
                  <a:pt x="6802011" y="1351500"/>
                </a:cubicBezTo>
                <a:cubicBezTo>
                  <a:pt x="6808717" y="1331907"/>
                  <a:pt x="6817038" y="1313471"/>
                  <a:pt x="6808282" y="1294999"/>
                </a:cubicBezTo>
                <a:cubicBezTo>
                  <a:pt x="6802519" y="1285991"/>
                  <a:pt x="6804829" y="1282767"/>
                  <a:pt x="6812219" y="1275862"/>
                </a:cubicBezTo>
                <a:cubicBezTo>
                  <a:pt x="6841082" y="1252625"/>
                  <a:pt x="6860718" y="1225216"/>
                  <a:pt x="6860282" y="1188308"/>
                </a:cubicBezTo>
                <a:cubicBezTo>
                  <a:pt x="6860754" y="1174007"/>
                  <a:pt x="6865374" y="1167558"/>
                  <a:pt x="6877148" y="1161355"/>
                </a:cubicBezTo>
                <a:cubicBezTo>
                  <a:pt x="6901851" y="1147335"/>
                  <a:pt x="6916867" y="1126375"/>
                  <a:pt x="6917350" y="1095006"/>
                </a:cubicBezTo>
                <a:cubicBezTo>
                  <a:pt x="6915972" y="1086699"/>
                  <a:pt x="6917822" y="1080705"/>
                  <a:pt x="6925671" y="1076569"/>
                </a:cubicBezTo>
                <a:cubicBezTo>
                  <a:pt x="6954995" y="1056101"/>
                  <a:pt x="6972344" y="997778"/>
                  <a:pt x="6958520" y="965916"/>
                </a:cubicBezTo>
                <a:cubicBezTo>
                  <a:pt x="6980677" y="962272"/>
                  <a:pt x="6993842" y="947306"/>
                  <a:pt x="6999394" y="929325"/>
                </a:cubicBezTo>
                <a:cubicBezTo>
                  <a:pt x="7006336" y="902582"/>
                  <a:pt x="7020892" y="878853"/>
                  <a:pt x="7035448" y="855125"/>
                </a:cubicBezTo>
                <a:cubicBezTo>
                  <a:pt x="7054164" y="822178"/>
                  <a:pt x="7057181" y="797503"/>
                  <a:pt x="7029050" y="765150"/>
                </a:cubicBezTo>
                <a:cubicBezTo>
                  <a:pt x="7025820" y="762837"/>
                  <a:pt x="7025361" y="760068"/>
                  <a:pt x="7022132" y="757755"/>
                </a:cubicBezTo>
                <a:cubicBezTo>
                  <a:pt x="7013139" y="746433"/>
                  <a:pt x="7016145" y="738827"/>
                  <a:pt x="7029993" y="736549"/>
                </a:cubicBezTo>
                <a:cubicBezTo>
                  <a:pt x="7041072" y="734727"/>
                  <a:pt x="7052150" y="732905"/>
                  <a:pt x="7064384" y="729470"/>
                </a:cubicBezTo>
                <a:cubicBezTo>
                  <a:pt x="7109394" y="717800"/>
                  <a:pt x="7124421" y="679770"/>
                  <a:pt x="7103219" y="637745"/>
                </a:cubicBezTo>
                <a:cubicBezTo>
                  <a:pt x="7093308" y="620885"/>
                  <a:pt x="7087321" y="601958"/>
                  <a:pt x="7088029" y="580507"/>
                </a:cubicBezTo>
                <a:cubicBezTo>
                  <a:pt x="7087581" y="560669"/>
                  <a:pt x="7087134" y="540830"/>
                  <a:pt x="7078377" y="522358"/>
                </a:cubicBezTo>
                <a:cubicBezTo>
                  <a:pt x="7101454" y="524252"/>
                  <a:pt x="7113899" y="547806"/>
                  <a:pt x="7136975" y="549699"/>
                </a:cubicBezTo>
                <a:cubicBezTo>
                  <a:pt x="7126380" y="520152"/>
                  <a:pt x="7126380" y="520152"/>
                  <a:pt x="7153853" y="505676"/>
                </a:cubicBezTo>
                <a:cubicBezTo>
                  <a:pt x="7164013" y="498316"/>
                  <a:pt x="7170247" y="493024"/>
                  <a:pt x="7172334" y="479880"/>
                </a:cubicBezTo>
                <a:cubicBezTo>
                  <a:pt x="7179512" y="445986"/>
                  <a:pt x="7189919" y="414407"/>
                  <a:pt x="7200326" y="382827"/>
                </a:cubicBezTo>
                <a:cubicBezTo>
                  <a:pt x="7231089" y="285318"/>
                  <a:pt x="7272694" y="193136"/>
                  <a:pt x="7297458" y="93770"/>
                </a:cubicBezTo>
                <a:cubicBezTo>
                  <a:pt x="7300463" y="86164"/>
                  <a:pt x="7307393" y="76490"/>
                  <a:pt x="7299320" y="70706"/>
                </a:cubicBezTo>
                <a:cubicBezTo>
                  <a:pt x="7292402" y="63311"/>
                  <a:pt x="7283398" y="69059"/>
                  <a:pt x="7275089" y="70425"/>
                </a:cubicBezTo>
                <a:cubicBezTo>
                  <a:pt x="7268394" y="72949"/>
                  <a:pt x="7260545" y="77085"/>
                  <a:pt x="7256397" y="69233"/>
                </a:cubicBezTo>
                <a:cubicBezTo>
                  <a:pt x="7249479" y="61837"/>
                  <a:pt x="7250869" y="53075"/>
                  <a:pt x="7253875" y="45469"/>
                </a:cubicBezTo>
                <a:cubicBezTo>
                  <a:pt x="7257340" y="40632"/>
                  <a:pt x="7260805" y="35795"/>
                  <a:pt x="7264270" y="30958"/>
                </a:cubicBezTo>
                <a:close/>
                <a:moveTo>
                  <a:pt x="6995439" y="0"/>
                </a:moveTo>
                <a:lnTo>
                  <a:pt x="7132522" y="0"/>
                </a:lnTo>
                <a:lnTo>
                  <a:pt x="7129053" y="4842"/>
                </a:lnTo>
                <a:cubicBezTo>
                  <a:pt x="7090937" y="58048"/>
                  <a:pt x="7062050" y="115424"/>
                  <a:pt x="7070770" y="185104"/>
                </a:cubicBezTo>
                <a:cubicBezTo>
                  <a:pt x="7073751" y="211637"/>
                  <a:pt x="7061977" y="217841"/>
                  <a:pt x="7036826" y="212022"/>
                </a:cubicBezTo>
                <a:cubicBezTo>
                  <a:pt x="7032442" y="211321"/>
                  <a:pt x="7029908" y="204626"/>
                  <a:pt x="7024829" y="208306"/>
                </a:cubicBezTo>
                <a:cubicBezTo>
                  <a:pt x="7021364" y="213143"/>
                  <a:pt x="7022283" y="218681"/>
                  <a:pt x="7024357" y="222607"/>
                </a:cubicBezTo>
                <a:cubicBezTo>
                  <a:pt x="7026431" y="226532"/>
                  <a:pt x="7028505" y="230458"/>
                  <a:pt x="7028965" y="233227"/>
                </a:cubicBezTo>
                <a:cubicBezTo>
                  <a:pt x="7033573" y="243847"/>
                  <a:pt x="7035411" y="254924"/>
                  <a:pt x="7021563" y="257201"/>
                </a:cubicBezTo>
                <a:cubicBezTo>
                  <a:pt x="7006560" y="261091"/>
                  <a:pt x="7014185" y="247037"/>
                  <a:pt x="7011652" y="240342"/>
                </a:cubicBezTo>
                <a:cubicBezTo>
                  <a:pt x="7010037" y="239185"/>
                  <a:pt x="7011192" y="237573"/>
                  <a:pt x="7009577" y="236416"/>
                </a:cubicBezTo>
                <a:cubicBezTo>
                  <a:pt x="7008658" y="230878"/>
                  <a:pt x="7004969" y="225796"/>
                  <a:pt x="6999430" y="226707"/>
                </a:cubicBezTo>
                <a:cubicBezTo>
                  <a:pt x="6992276" y="226461"/>
                  <a:pt x="6989966" y="229686"/>
                  <a:pt x="6989730" y="236836"/>
                </a:cubicBezTo>
                <a:cubicBezTo>
                  <a:pt x="6985558" y="263124"/>
                  <a:pt x="6966394" y="276232"/>
                  <a:pt x="6939393" y="276407"/>
                </a:cubicBezTo>
                <a:cubicBezTo>
                  <a:pt x="6933853" y="277318"/>
                  <a:pt x="6926004" y="281453"/>
                  <a:pt x="6921160" y="277983"/>
                </a:cubicBezTo>
                <a:cubicBezTo>
                  <a:pt x="6903399" y="265260"/>
                  <a:pt x="6898344" y="234801"/>
                  <a:pt x="6913123" y="220991"/>
                </a:cubicBezTo>
                <a:cubicBezTo>
                  <a:pt x="6942683" y="193373"/>
                  <a:pt x="6959784" y="159269"/>
                  <a:pt x="6967198" y="118225"/>
                </a:cubicBezTo>
                <a:cubicBezTo>
                  <a:pt x="6972054" y="104626"/>
                  <a:pt x="6976910" y="91027"/>
                  <a:pt x="6991913" y="87137"/>
                </a:cubicBezTo>
                <a:cubicBezTo>
                  <a:pt x="7002532" y="82545"/>
                  <a:pt x="7003228" y="78164"/>
                  <a:pt x="6994695" y="69611"/>
                </a:cubicBezTo>
                <a:cubicBezTo>
                  <a:pt x="6982933" y="58745"/>
                  <a:pt x="6980635" y="44901"/>
                  <a:pt x="6986646" y="29689"/>
                </a:cubicBezTo>
                <a:close/>
                <a:moveTo>
                  <a:pt x="6276976" y="0"/>
                </a:moveTo>
                <a:lnTo>
                  <a:pt x="6675372" y="0"/>
                </a:lnTo>
                <a:lnTo>
                  <a:pt x="6673365" y="5505"/>
                </a:lnTo>
                <a:cubicBezTo>
                  <a:pt x="6672673" y="10308"/>
                  <a:pt x="6673088" y="15485"/>
                  <a:pt x="6675103" y="21198"/>
                </a:cubicBezTo>
                <a:cubicBezTo>
                  <a:pt x="6676718" y="22355"/>
                  <a:pt x="6675563" y="23967"/>
                  <a:pt x="6674408" y="25579"/>
                </a:cubicBezTo>
                <a:cubicBezTo>
                  <a:pt x="6654089" y="40300"/>
                  <a:pt x="6632627" y="39563"/>
                  <a:pt x="6610482" y="26138"/>
                </a:cubicBezTo>
                <a:cubicBezTo>
                  <a:pt x="6599180" y="18041"/>
                  <a:pt x="6587877" y="9944"/>
                  <a:pt x="6573793" y="19373"/>
                </a:cubicBezTo>
                <a:cubicBezTo>
                  <a:pt x="6571023" y="19828"/>
                  <a:pt x="6564329" y="22352"/>
                  <a:pt x="6569173" y="25822"/>
                </a:cubicBezTo>
                <a:cubicBezTo>
                  <a:pt x="6580935" y="36688"/>
                  <a:pt x="6574464" y="49130"/>
                  <a:pt x="6572378" y="62274"/>
                </a:cubicBezTo>
                <a:cubicBezTo>
                  <a:pt x="6569137" y="77030"/>
                  <a:pt x="6572590" y="89263"/>
                  <a:pt x="6586662" y="96904"/>
                </a:cubicBezTo>
                <a:cubicBezTo>
                  <a:pt x="6602348" y="105702"/>
                  <a:pt x="6609031" y="120248"/>
                  <a:pt x="6606249" y="137773"/>
                </a:cubicBezTo>
                <a:cubicBezTo>
                  <a:pt x="6606237" y="154843"/>
                  <a:pt x="6593308" y="162659"/>
                  <a:pt x="6577149" y="168161"/>
                </a:cubicBezTo>
                <a:cubicBezTo>
                  <a:pt x="6560531" y="170895"/>
                  <a:pt x="6564680" y="178746"/>
                  <a:pt x="6574368" y="185686"/>
                </a:cubicBezTo>
                <a:cubicBezTo>
                  <a:pt x="6588899" y="196097"/>
                  <a:pt x="6587968" y="207628"/>
                  <a:pt x="6575498" y="218213"/>
                </a:cubicBezTo>
                <a:cubicBezTo>
                  <a:pt x="6573188" y="221438"/>
                  <a:pt x="6570878" y="224662"/>
                  <a:pt x="6566954" y="226730"/>
                </a:cubicBezTo>
                <a:cubicBezTo>
                  <a:pt x="6553329" y="238927"/>
                  <a:pt x="6546859" y="251370"/>
                  <a:pt x="6558385" y="269386"/>
                </a:cubicBezTo>
                <a:cubicBezTo>
                  <a:pt x="6567141" y="287858"/>
                  <a:pt x="6564819" y="308152"/>
                  <a:pt x="6556038" y="323819"/>
                </a:cubicBezTo>
                <a:cubicBezTo>
                  <a:pt x="6551182" y="337418"/>
                  <a:pt x="6541942" y="350317"/>
                  <a:pt x="6526491" y="334368"/>
                </a:cubicBezTo>
                <a:cubicBezTo>
                  <a:pt x="6521647" y="330898"/>
                  <a:pt x="6514034" y="327884"/>
                  <a:pt x="6508035" y="326026"/>
                </a:cubicBezTo>
                <a:cubicBezTo>
                  <a:pt x="6496733" y="317929"/>
                  <a:pt x="6481965" y="314669"/>
                  <a:pt x="6476898" y="301279"/>
                </a:cubicBezTo>
                <a:cubicBezTo>
                  <a:pt x="6470228" y="269664"/>
                  <a:pt x="6446468" y="255082"/>
                  <a:pt x="6422249" y="237732"/>
                </a:cubicBezTo>
                <a:cubicBezTo>
                  <a:pt x="6420622" y="253644"/>
                  <a:pt x="6418995" y="269557"/>
                  <a:pt x="6409755" y="282456"/>
                </a:cubicBezTo>
                <a:cubicBezTo>
                  <a:pt x="6396590" y="297422"/>
                  <a:pt x="6391039" y="315402"/>
                  <a:pt x="6391486" y="335241"/>
                </a:cubicBezTo>
                <a:cubicBezTo>
                  <a:pt x="6391474" y="352310"/>
                  <a:pt x="6388692" y="369835"/>
                  <a:pt x="6385910" y="387360"/>
                </a:cubicBezTo>
                <a:cubicBezTo>
                  <a:pt x="6380335" y="439480"/>
                  <a:pt x="6369220" y="492511"/>
                  <a:pt x="6374028" y="547189"/>
                </a:cubicBezTo>
                <a:cubicBezTo>
                  <a:pt x="6374711" y="559878"/>
                  <a:pt x="6368017" y="562401"/>
                  <a:pt x="6357633" y="559842"/>
                </a:cubicBezTo>
                <a:cubicBezTo>
                  <a:pt x="6353249" y="559141"/>
                  <a:pt x="6345636" y="556126"/>
                  <a:pt x="6342630" y="563732"/>
                </a:cubicBezTo>
                <a:cubicBezTo>
                  <a:pt x="6340780" y="569726"/>
                  <a:pt x="6347238" y="574353"/>
                  <a:pt x="6350467" y="576666"/>
                </a:cubicBezTo>
                <a:cubicBezTo>
                  <a:pt x="6357385" y="584062"/>
                  <a:pt x="6362689" y="590301"/>
                  <a:pt x="6359683" y="597907"/>
                </a:cubicBezTo>
                <a:cubicBezTo>
                  <a:pt x="6355523" y="607125"/>
                  <a:pt x="6357361" y="618201"/>
                  <a:pt x="6353201" y="627419"/>
                </a:cubicBezTo>
                <a:cubicBezTo>
                  <a:pt x="6348345" y="641018"/>
                  <a:pt x="6353648" y="647257"/>
                  <a:pt x="6366801" y="649361"/>
                </a:cubicBezTo>
                <a:cubicBezTo>
                  <a:pt x="6389418" y="648485"/>
                  <a:pt x="6383407" y="663697"/>
                  <a:pt x="6382935" y="677997"/>
                </a:cubicBezTo>
                <a:cubicBezTo>
                  <a:pt x="6381768" y="696679"/>
                  <a:pt x="6368851" y="687425"/>
                  <a:pt x="6360083" y="686023"/>
                </a:cubicBezTo>
                <a:cubicBezTo>
                  <a:pt x="6355698" y="685322"/>
                  <a:pt x="6352469" y="683009"/>
                  <a:pt x="6349004" y="687846"/>
                </a:cubicBezTo>
                <a:cubicBezTo>
                  <a:pt x="6354767" y="696854"/>
                  <a:pt x="6359375" y="707474"/>
                  <a:pt x="6367908" y="716027"/>
                </a:cubicBezTo>
                <a:cubicBezTo>
                  <a:pt x="6372056" y="723878"/>
                  <a:pt x="6373435" y="732185"/>
                  <a:pt x="6368815" y="738634"/>
                </a:cubicBezTo>
                <a:cubicBezTo>
                  <a:pt x="6363040" y="746695"/>
                  <a:pt x="6354967" y="740912"/>
                  <a:pt x="6348968" y="739054"/>
                </a:cubicBezTo>
                <a:cubicBezTo>
                  <a:pt x="6307435" y="728818"/>
                  <a:pt x="6285502" y="742382"/>
                  <a:pt x="6275318" y="783881"/>
                </a:cubicBezTo>
                <a:cubicBezTo>
                  <a:pt x="6273927" y="792644"/>
                  <a:pt x="6270922" y="800250"/>
                  <a:pt x="6272300" y="808557"/>
                </a:cubicBezTo>
                <a:cubicBezTo>
                  <a:pt x="6267196" y="846376"/>
                  <a:pt x="6254715" y="874030"/>
                  <a:pt x="6211096" y="876938"/>
                </a:cubicBezTo>
                <a:cubicBezTo>
                  <a:pt x="6211096" y="876938"/>
                  <a:pt x="6209941" y="878550"/>
                  <a:pt x="6208326" y="877394"/>
                </a:cubicBezTo>
                <a:cubicBezTo>
                  <a:pt x="6199322" y="883142"/>
                  <a:pt x="6193087" y="888434"/>
                  <a:pt x="6192156" y="899966"/>
                </a:cubicBezTo>
                <a:cubicBezTo>
                  <a:pt x="6191460" y="904347"/>
                  <a:pt x="6192380" y="909885"/>
                  <a:pt x="6198379" y="911743"/>
                </a:cubicBezTo>
                <a:cubicBezTo>
                  <a:pt x="6207607" y="915914"/>
                  <a:pt x="6214996" y="909009"/>
                  <a:pt x="6221231" y="903717"/>
                </a:cubicBezTo>
                <a:cubicBezTo>
                  <a:pt x="6224696" y="898880"/>
                  <a:pt x="6230931" y="893587"/>
                  <a:pt x="6235775" y="897058"/>
                </a:cubicBezTo>
                <a:cubicBezTo>
                  <a:pt x="6243388" y="900072"/>
                  <a:pt x="6235999" y="906977"/>
                  <a:pt x="6236918" y="912515"/>
                </a:cubicBezTo>
                <a:cubicBezTo>
                  <a:pt x="6234372" y="922890"/>
                  <a:pt x="6230211" y="932108"/>
                  <a:pt x="6227666" y="942482"/>
                </a:cubicBezTo>
                <a:cubicBezTo>
                  <a:pt x="6222810" y="956082"/>
                  <a:pt x="6220723" y="969226"/>
                  <a:pt x="6225791" y="982615"/>
                </a:cubicBezTo>
                <a:cubicBezTo>
                  <a:pt x="6228784" y="992079"/>
                  <a:pt x="6225319" y="996915"/>
                  <a:pt x="6216315" y="1002664"/>
                </a:cubicBezTo>
                <a:cubicBezTo>
                  <a:pt x="6192071" y="1019452"/>
                  <a:pt x="6186520" y="1037433"/>
                  <a:pt x="6195500" y="1065824"/>
                </a:cubicBezTo>
                <a:cubicBezTo>
                  <a:pt x="6199413" y="1080825"/>
                  <a:pt x="6207250" y="1093759"/>
                  <a:pt x="6213932" y="1108305"/>
                </a:cubicBezTo>
                <a:cubicBezTo>
                  <a:pt x="6221074" y="1125620"/>
                  <a:pt x="6221062" y="1142690"/>
                  <a:pt x="6215510" y="1160670"/>
                </a:cubicBezTo>
                <a:cubicBezTo>
                  <a:pt x="6208804" y="1180263"/>
                  <a:pt x="6199800" y="1186011"/>
                  <a:pt x="6176264" y="1181349"/>
                </a:cubicBezTo>
                <a:cubicBezTo>
                  <a:pt x="6151113" y="1175530"/>
                  <a:pt x="6141413" y="1185659"/>
                  <a:pt x="6140010" y="1211491"/>
                </a:cubicBezTo>
                <a:cubicBezTo>
                  <a:pt x="6138619" y="1220254"/>
                  <a:pt x="6139539" y="1225792"/>
                  <a:pt x="6132149" y="1232696"/>
                </a:cubicBezTo>
                <a:cubicBezTo>
                  <a:pt x="6111830" y="1247417"/>
                  <a:pt x="6111830" y="1247417"/>
                  <a:pt x="6132820" y="1262454"/>
                </a:cubicBezTo>
                <a:cubicBezTo>
                  <a:pt x="6137204" y="1263155"/>
                  <a:pt x="6138819" y="1264312"/>
                  <a:pt x="6140893" y="1268237"/>
                </a:cubicBezTo>
                <a:cubicBezTo>
                  <a:pt x="6153810" y="1277491"/>
                  <a:pt x="6154034" y="1287410"/>
                  <a:pt x="6139950" y="1296839"/>
                </a:cubicBezTo>
                <a:cubicBezTo>
                  <a:pt x="6129790" y="1304199"/>
                  <a:pt x="6116402" y="1309246"/>
                  <a:pt x="6107857" y="1317763"/>
                </a:cubicBezTo>
                <a:cubicBezTo>
                  <a:pt x="6064909" y="1350428"/>
                  <a:pt x="6057943" y="1411311"/>
                  <a:pt x="6089764" y="1448745"/>
                </a:cubicBezTo>
                <a:cubicBezTo>
                  <a:pt x="6101985" y="1462380"/>
                  <a:pt x="6119522" y="1465184"/>
                  <a:pt x="6134054" y="1475595"/>
                </a:cubicBezTo>
                <a:cubicBezTo>
                  <a:pt x="6156199" y="1489020"/>
                  <a:pt x="6160111" y="1504021"/>
                  <a:pt x="6152709" y="1527996"/>
                </a:cubicBezTo>
                <a:cubicBezTo>
                  <a:pt x="6149009" y="1539983"/>
                  <a:pt x="6143693" y="1550813"/>
                  <a:pt x="6139992" y="1562800"/>
                </a:cubicBezTo>
                <a:cubicBezTo>
                  <a:pt x="6132590" y="1586774"/>
                  <a:pt x="6121276" y="1595747"/>
                  <a:pt x="6096125" y="1589928"/>
                </a:cubicBezTo>
                <a:cubicBezTo>
                  <a:pt x="6080203" y="1588280"/>
                  <a:pt x="6078352" y="1594273"/>
                  <a:pt x="6080650" y="1608119"/>
                </a:cubicBezTo>
                <a:cubicBezTo>
                  <a:pt x="6084091" y="1637421"/>
                  <a:pt x="6071622" y="1648006"/>
                  <a:pt x="6042087" y="1641485"/>
                </a:cubicBezTo>
                <a:cubicBezTo>
                  <a:pt x="6034473" y="1638471"/>
                  <a:pt x="6028015" y="1633844"/>
                  <a:pt x="6029406" y="1625081"/>
                </a:cubicBezTo>
                <a:cubicBezTo>
                  <a:pt x="6031952" y="1614706"/>
                  <a:pt x="6039565" y="1617721"/>
                  <a:pt x="6047179" y="1620736"/>
                </a:cubicBezTo>
                <a:cubicBezTo>
                  <a:pt x="6052022" y="1624206"/>
                  <a:pt x="6059176" y="1624451"/>
                  <a:pt x="6062182" y="1616845"/>
                </a:cubicBezTo>
                <a:cubicBezTo>
                  <a:pt x="6066802" y="1610396"/>
                  <a:pt x="6065423" y="1602090"/>
                  <a:pt x="6057810" y="1599075"/>
                </a:cubicBezTo>
                <a:cubicBezTo>
                  <a:pt x="6038894" y="1587963"/>
                  <a:pt x="6022288" y="1573627"/>
                  <a:pt x="6001758" y="1561359"/>
                </a:cubicBezTo>
                <a:cubicBezTo>
                  <a:pt x="6003136" y="1569666"/>
                  <a:pt x="6003596" y="1572435"/>
                  <a:pt x="6005670" y="1576361"/>
                </a:cubicBezTo>
                <a:cubicBezTo>
                  <a:pt x="6008428" y="1592975"/>
                  <a:pt x="5999187" y="1605873"/>
                  <a:pt x="5994332" y="1619473"/>
                </a:cubicBezTo>
                <a:cubicBezTo>
                  <a:pt x="5991326" y="1627078"/>
                  <a:pt x="5980483" y="1621750"/>
                  <a:pt x="5973789" y="1624274"/>
                </a:cubicBezTo>
                <a:cubicBezTo>
                  <a:pt x="5963170" y="1628865"/>
                  <a:pt x="5954166" y="1634613"/>
                  <a:pt x="5949310" y="1648212"/>
                </a:cubicBezTo>
                <a:cubicBezTo>
                  <a:pt x="5943994" y="1659043"/>
                  <a:pt x="5935909" y="1670329"/>
                  <a:pt x="5931053" y="1683928"/>
                </a:cubicBezTo>
                <a:cubicBezTo>
                  <a:pt x="5923216" y="1670995"/>
                  <a:pt x="5927152" y="1651857"/>
                  <a:pt x="5910535" y="1654591"/>
                </a:cubicBezTo>
                <a:cubicBezTo>
                  <a:pt x="5897841" y="1655256"/>
                  <a:pt x="5877535" y="1652907"/>
                  <a:pt x="5881671" y="1677828"/>
                </a:cubicBezTo>
                <a:cubicBezTo>
                  <a:pt x="5881671" y="1677828"/>
                  <a:pt x="5877746" y="1679896"/>
                  <a:pt x="5876132" y="1678739"/>
                </a:cubicBezTo>
                <a:cubicBezTo>
                  <a:pt x="5866904" y="1674568"/>
                  <a:pt x="5856520" y="1672009"/>
                  <a:pt x="5862991" y="1659566"/>
                </a:cubicBezTo>
                <a:cubicBezTo>
                  <a:pt x="5870616" y="1645511"/>
                  <a:pt x="5872243" y="1629598"/>
                  <a:pt x="5872715" y="1615298"/>
                </a:cubicBezTo>
                <a:cubicBezTo>
                  <a:pt x="5875497" y="1597773"/>
                  <a:pt x="5885196" y="1587644"/>
                  <a:pt x="5901119" y="1589292"/>
                </a:cubicBezTo>
                <a:cubicBezTo>
                  <a:pt x="5918196" y="1589327"/>
                  <a:pt x="5918432" y="1582177"/>
                  <a:pt x="5916594" y="1571101"/>
                </a:cubicBezTo>
                <a:cubicBezTo>
                  <a:pt x="5912917" y="1548949"/>
                  <a:pt x="5905316" y="1528865"/>
                  <a:pt x="5904409" y="1506257"/>
                </a:cubicBezTo>
                <a:cubicBezTo>
                  <a:pt x="5903725" y="1493569"/>
                  <a:pt x="5906731" y="1485963"/>
                  <a:pt x="5918505" y="1479760"/>
                </a:cubicBezTo>
                <a:cubicBezTo>
                  <a:pt x="5929124" y="1475168"/>
                  <a:pt x="5940202" y="1473346"/>
                  <a:pt x="5943903" y="1461359"/>
                </a:cubicBezTo>
                <a:cubicBezTo>
                  <a:pt x="5949219" y="1450529"/>
                  <a:pt x="5940686" y="1441976"/>
                  <a:pt x="5937693" y="1432513"/>
                </a:cubicBezTo>
                <a:cubicBezTo>
                  <a:pt x="5967464" y="1431882"/>
                  <a:pt x="5967464" y="1431882"/>
                  <a:pt x="5966792" y="1402125"/>
                </a:cubicBezTo>
                <a:cubicBezTo>
                  <a:pt x="5967724" y="1390593"/>
                  <a:pt x="5967040" y="1377905"/>
                  <a:pt x="5981584" y="1371246"/>
                </a:cubicBezTo>
                <a:cubicBezTo>
                  <a:pt x="6008597" y="1354002"/>
                  <a:pt x="6010448" y="1348008"/>
                  <a:pt x="5997083" y="1318916"/>
                </a:cubicBezTo>
                <a:cubicBezTo>
                  <a:pt x="5992015" y="1305527"/>
                  <a:pt x="5986948" y="1292138"/>
                  <a:pt x="5983035" y="1277136"/>
                </a:cubicBezTo>
                <a:cubicBezTo>
                  <a:pt x="5971521" y="1242050"/>
                  <a:pt x="5977296" y="1233989"/>
                  <a:pt x="6013761" y="1230835"/>
                </a:cubicBezTo>
                <a:cubicBezTo>
                  <a:pt x="6022070" y="1229468"/>
                  <a:pt x="6030839" y="1230871"/>
                  <a:pt x="6041918" y="1229049"/>
                </a:cubicBezTo>
                <a:cubicBezTo>
                  <a:pt x="6031311" y="1216570"/>
                  <a:pt x="6023933" y="1206406"/>
                  <a:pt x="6013326" y="1193927"/>
                </a:cubicBezTo>
                <a:cubicBezTo>
                  <a:pt x="6018865" y="1193016"/>
                  <a:pt x="6020480" y="1194173"/>
                  <a:pt x="6023250" y="1193717"/>
                </a:cubicBezTo>
                <a:cubicBezTo>
                  <a:pt x="6062708" y="1200027"/>
                  <a:pt x="6074258" y="1183905"/>
                  <a:pt x="6061130" y="1147662"/>
                </a:cubicBezTo>
                <a:cubicBezTo>
                  <a:pt x="6058596" y="1140968"/>
                  <a:pt x="6056062" y="1134273"/>
                  <a:pt x="6051914" y="1126422"/>
                </a:cubicBezTo>
                <a:cubicBezTo>
                  <a:pt x="6049840" y="1122496"/>
                  <a:pt x="6047765" y="1118570"/>
                  <a:pt x="6040611" y="1118325"/>
                </a:cubicBezTo>
                <a:cubicBezTo>
                  <a:pt x="6020069" y="1123126"/>
                  <a:pt x="6018926" y="1107669"/>
                  <a:pt x="6016628" y="1093824"/>
                </a:cubicBezTo>
                <a:cubicBezTo>
                  <a:pt x="6014578" y="1055759"/>
                  <a:pt x="6027295" y="1020954"/>
                  <a:pt x="6040013" y="986150"/>
                </a:cubicBezTo>
                <a:cubicBezTo>
                  <a:pt x="6062206" y="931297"/>
                  <a:pt x="6088784" y="877145"/>
                  <a:pt x="6086982" y="814860"/>
                </a:cubicBezTo>
                <a:cubicBezTo>
                  <a:pt x="6086534" y="795022"/>
                  <a:pt x="6093700" y="778198"/>
                  <a:pt x="6106865" y="763232"/>
                </a:cubicBezTo>
                <a:cubicBezTo>
                  <a:pt x="6117720" y="751490"/>
                  <a:pt x="6120961" y="736734"/>
                  <a:pt x="6118663" y="722889"/>
                </a:cubicBezTo>
                <a:cubicBezTo>
                  <a:pt x="6117297" y="697513"/>
                  <a:pt x="6121929" y="673994"/>
                  <a:pt x="6132100" y="649565"/>
                </a:cubicBezTo>
                <a:cubicBezTo>
                  <a:pt x="6141117" y="626747"/>
                  <a:pt x="6156132" y="605787"/>
                  <a:pt x="6155921" y="578799"/>
                </a:cubicBezTo>
                <a:cubicBezTo>
                  <a:pt x="6157783" y="555736"/>
                  <a:pt x="6164490" y="536143"/>
                  <a:pt x="6193341" y="529975"/>
                </a:cubicBezTo>
                <a:cubicBezTo>
                  <a:pt x="6167048" y="508698"/>
                  <a:pt x="6178138" y="489807"/>
                  <a:pt x="6190384" y="469303"/>
                </a:cubicBezTo>
                <a:cubicBezTo>
                  <a:pt x="6200779" y="454792"/>
                  <a:pt x="6209560" y="439125"/>
                  <a:pt x="6206343" y="419742"/>
                </a:cubicBezTo>
                <a:cubicBezTo>
                  <a:pt x="6200132" y="390895"/>
                  <a:pt x="6205920" y="365764"/>
                  <a:pt x="6212862" y="339021"/>
                </a:cubicBezTo>
                <a:cubicBezTo>
                  <a:pt x="6226511" y="292685"/>
                  <a:pt x="6244543" y="247050"/>
                  <a:pt x="6247809" y="198155"/>
                </a:cubicBezTo>
                <a:cubicBezTo>
                  <a:pt x="6251298" y="159179"/>
                  <a:pt x="6260786" y="122061"/>
                  <a:pt x="6280658" y="87502"/>
                </a:cubicBezTo>
                <a:cubicBezTo>
                  <a:pt x="6287588" y="77829"/>
                  <a:pt x="6287364" y="67909"/>
                  <a:pt x="6279987" y="57745"/>
                </a:cubicBezTo>
                <a:cubicBezTo>
                  <a:pt x="6263908" y="31588"/>
                  <a:pt x="6260538" y="24142"/>
                  <a:pt x="6270772" y="8258"/>
                </a:cubicBezTo>
                <a:close/>
                <a:moveTo>
                  <a:pt x="0" y="0"/>
                </a:moveTo>
                <a:lnTo>
                  <a:pt x="6204714" y="0"/>
                </a:lnTo>
                <a:lnTo>
                  <a:pt x="6191394" y="21114"/>
                </a:lnTo>
                <a:cubicBezTo>
                  <a:pt x="6176615" y="34924"/>
                  <a:pt x="6176379" y="42074"/>
                  <a:pt x="6190215" y="56866"/>
                </a:cubicBezTo>
                <a:cubicBezTo>
                  <a:pt x="6196673" y="61493"/>
                  <a:pt x="6203132" y="66119"/>
                  <a:pt x="6209590" y="70746"/>
                </a:cubicBezTo>
                <a:cubicBezTo>
                  <a:pt x="6220433" y="76074"/>
                  <a:pt x="6218583" y="82068"/>
                  <a:pt x="6212807" y="90129"/>
                </a:cubicBezTo>
                <a:cubicBezTo>
                  <a:pt x="6201717" y="109021"/>
                  <a:pt x="6184403" y="116136"/>
                  <a:pt x="6165016" y="119325"/>
                </a:cubicBezTo>
                <a:cubicBezTo>
                  <a:pt x="6161091" y="121393"/>
                  <a:pt x="6155092" y="119535"/>
                  <a:pt x="6153242" y="125528"/>
                </a:cubicBezTo>
                <a:cubicBezTo>
                  <a:pt x="6152546" y="129909"/>
                  <a:pt x="6157390" y="133380"/>
                  <a:pt x="6159464" y="137305"/>
                </a:cubicBezTo>
                <a:cubicBezTo>
                  <a:pt x="6162694" y="139619"/>
                  <a:pt x="6164308" y="140775"/>
                  <a:pt x="6167538" y="143089"/>
                </a:cubicBezTo>
                <a:cubicBezTo>
                  <a:pt x="6178840" y="151186"/>
                  <a:pt x="6178604" y="158336"/>
                  <a:pt x="6168445" y="165696"/>
                </a:cubicBezTo>
                <a:cubicBezTo>
                  <a:pt x="6156671" y="171900"/>
                  <a:pt x="6158049" y="180207"/>
                  <a:pt x="6162657" y="190827"/>
                </a:cubicBezTo>
                <a:cubicBezTo>
                  <a:pt x="6165651" y="200291"/>
                  <a:pt x="6173264" y="203305"/>
                  <a:pt x="6181573" y="201939"/>
                </a:cubicBezTo>
                <a:cubicBezTo>
                  <a:pt x="6191497" y="201729"/>
                  <a:pt x="6194043" y="191354"/>
                  <a:pt x="6193819" y="181435"/>
                </a:cubicBezTo>
                <a:cubicBezTo>
                  <a:pt x="6195669" y="175441"/>
                  <a:pt x="6194750" y="169903"/>
                  <a:pt x="6204674" y="169693"/>
                </a:cubicBezTo>
                <a:cubicBezTo>
                  <a:pt x="6214597" y="169483"/>
                  <a:pt x="6215517" y="175021"/>
                  <a:pt x="6218050" y="181716"/>
                </a:cubicBezTo>
                <a:cubicBezTo>
                  <a:pt x="6220348" y="195560"/>
                  <a:pt x="6193099" y="219955"/>
                  <a:pt x="6177872" y="213926"/>
                </a:cubicBezTo>
                <a:cubicBezTo>
                  <a:pt x="6152262" y="205338"/>
                  <a:pt x="6145096" y="222162"/>
                  <a:pt x="6137930" y="238986"/>
                </a:cubicBezTo>
                <a:cubicBezTo>
                  <a:pt x="6120828" y="273089"/>
                  <a:pt x="6114569" y="312520"/>
                  <a:pt x="6101852" y="347325"/>
                </a:cubicBezTo>
                <a:cubicBezTo>
                  <a:pt x="6099306" y="357700"/>
                  <a:pt x="6105765" y="362327"/>
                  <a:pt x="6114533" y="363729"/>
                </a:cubicBezTo>
                <a:cubicBezTo>
                  <a:pt x="6124916" y="366288"/>
                  <a:pt x="6135300" y="368847"/>
                  <a:pt x="6146142" y="374175"/>
                </a:cubicBezTo>
                <a:cubicBezTo>
                  <a:pt x="6155830" y="381115"/>
                  <a:pt x="6154439" y="389878"/>
                  <a:pt x="6153048" y="398640"/>
                </a:cubicBezTo>
                <a:cubicBezTo>
                  <a:pt x="6152812" y="405790"/>
                  <a:pt x="6143584" y="401619"/>
                  <a:pt x="6139660" y="403687"/>
                </a:cubicBezTo>
                <a:cubicBezTo>
                  <a:pt x="6122582" y="403651"/>
                  <a:pt x="6104350" y="405228"/>
                  <a:pt x="6087272" y="405193"/>
                </a:cubicBezTo>
                <a:cubicBezTo>
                  <a:pt x="6089346" y="409118"/>
                  <a:pt x="6090961" y="410275"/>
                  <a:pt x="6092576" y="411432"/>
                </a:cubicBezTo>
                <a:cubicBezTo>
                  <a:pt x="6110796" y="426924"/>
                  <a:pt x="6110796" y="426924"/>
                  <a:pt x="6088403" y="437719"/>
                </a:cubicBezTo>
                <a:cubicBezTo>
                  <a:pt x="6078939" y="440698"/>
                  <a:pt x="6081013" y="444624"/>
                  <a:pt x="6084702" y="449707"/>
                </a:cubicBezTo>
                <a:cubicBezTo>
                  <a:pt x="6094154" y="463797"/>
                  <a:pt x="6092068" y="476941"/>
                  <a:pt x="6080753" y="485913"/>
                </a:cubicBezTo>
                <a:cubicBezTo>
                  <a:pt x="6059975" y="497865"/>
                  <a:pt x="6048884" y="516757"/>
                  <a:pt x="6036179" y="534492"/>
                </a:cubicBezTo>
                <a:cubicBezTo>
                  <a:pt x="6029249" y="544165"/>
                  <a:pt x="6024169" y="547846"/>
                  <a:pt x="6019101" y="534456"/>
                </a:cubicBezTo>
                <a:cubicBezTo>
                  <a:pt x="6012879" y="522679"/>
                  <a:pt x="6005265" y="519665"/>
                  <a:pt x="5990721" y="526324"/>
                </a:cubicBezTo>
                <a:cubicBezTo>
                  <a:pt x="5996273" y="508343"/>
                  <a:pt x="6003439" y="491519"/>
                  <a:pt x="6006221" y="473994"/>
                </a:cubicBezTo>
                <a:cubicBezTo>
                  <a:pt x="6010617" y="457626"/>
                  <a:pt x="6013399" y="440101"/>
                  <a:pt x="6009027" y="422330"/>
                </a:cubicBezTo>
                <a:cubicBezTo>
                  <a:pt x="5989167" y="439820"/>
                  <a:pt x="5989167" y="439820"/>
                  <a:pt x="5981753" y="480863"/>
                </a:cubicBezTo>
                <a:cubicBezTo>
                  <a:pt x="5977581" y="507151"/>
                  <a:pt x="5969036" y="515668"/>
                  <a:pt x="5946419" y="516544"/>
                </a:cubicBezTo>
                <a:cubicBezTo>
                  <a:pt x="5922188" y="516263"/>
                  <a:pt x="5922188" y="516263"/>
                  <a:pt x="5933018" y="538660"/>
                </a:cubicBezTo>
                <a:cubicBezTo>
                  <a:pt x="5934633" y="539817"/>
                  <a:pt x="5935093" y="542586"/>
                  <a:pt x="5936707" y="543742"/>
                </a:cubicBezTo>
                <a:cubicBezTo>
                  <a:pt x="5962517" y="596389"/>
                  <a:pt x="5947961" y="620117"/>
                  <a:pt x="5890494" y="625303"/>
                </a:cubicBezTo>
                <a:cubicBezTo>
                  <a:pt x="5867877" y="626179"/>
                  <a:pt x="5846639" y="635361"/>
                  <a:pt x="5830705" y="650783"/>
                </a:cubicBezTo>
                <a:cubicBezTo>
                  <a:pt x="5815230" y="668974"/>
                  <a:pt x="5810138" y="689723"/>
                  <a:pt x="5803891" y="712085"/>
                </a:cubicBezTo>
                <a:cubicBezTo>
                  <a:pt x="5798563" y="739985"/>
                  <a:pt x="5792081" y="769497"/>
                  <a:pt x="5779140" y="794383"/>
                </a:cubicBezTo>
                <a:cubicBezTo>
                  <a:pt x="5768049" y="813274"/>
                  <a:pt x="5760187" y="834480"/>
                  <a:pt x="5757865" y="854774"/>
                </a:cubicBezTo>
                <a:cubicBezTo>
                  <a:pt x="5756239" y="870686"/>
                  <a:pt x="5752302" y="889824"/>
                  <a:pt x="5738218" y="899252"/>
                </a:cubicBezTo>
                <a:cubicBezTo>
                  <a:pt x="5720209" y="910748"/>
                  <a:pt x="5722507" y="924593"/>
                  <a:pt x="5728034" y="940751"/>
                </a:cubicBezTo>
                <a:cubicBezTo>
                  <a:pt x="5738629" y="970299"/>
                  <a:pt x="5757073" y="995711"/>
                  <a:pt x="5784522" y="1015375"/>
                </a:cubicBezTo>
                <a:cubicBezTo>
                  <a:pt x="5790980" y="1020002"/>
                  <a:pt x="5797439" y="1024628"/>
                  <a:pt x="5793738" y="1036615"/>
                </a:cubicBezTo>
                <a:cubicBezTo>
                  <a:pt x="5791651" y="1049759"/>
                  <a:pt x="5781268" y="1047200"/>
                  <a:pt x="5772959" y="1048567"/>
                </a:cubicBezTo>
                <a:cubicBezTo>
                  <a:pt x="5765805" y="1048322"/>
                  <a:pt x="5758651" y="1048076"/>
                  <a:pt x="5753112" y="1048987"/>
                </a:cubicBezTo>
                <a:cubicBezTo>
                  <a:pt x="5729340" y="1051475"/>
                  <a:pt x="5713406" y="1066897"/>
                  <a:pt x="5699086" y="1083475"/>
                </a:cubicBezTo>
                <a:cubicBezTo>
                  <a:pt x="5688691" y="1097986"/>
                  <a:pt x="5701607" y="1107239"/>
                  <a:pt x="5705060" y="1119472"/>
                </a:cubicBezTo>
                <a:cubicBezTo>
                  <a:pt x="5684754" y="1117123"/>
                  <a:pt x="5669055" y="1125394"/>
                  <a:pt x="5661889" y="1142218"/>
                </a:cubicBezTo>
                <a:cubicBezTo>
                  <a:pt x="5654028" y="1163424"/>
                  <a:pt x="5639708" y="1180002"/>
                  <a:pt x="5625388" y="1196580"/>
                </a:cubicBezTo>
                <a:cubicBezTo>
                  <a:pt x="5597207" y="1232506"/>
                  <a:pt x="5579870" y="1273760"/>
                  <a:pt x="5589298" y="1321989"/>
                </a:cubicBezTo>
                <a:cubicBezTo>
                  <a:pt x="5590676" y="1330296"/>
                  <a:pt x="5592055" y="1338603"/>
                  <a:pt x="5584206" y="1342739"/>
                </a:cubicBezTo>
                <a:cubicBezTo>
                  <a:pt x="5566892" y="1349854"/>
                  <a:pt x="5559267" y="1363909"/>
                  <a:pt x="5551641" y="1377964"/>
                </a:cubicBezTo>
                <a:cubicBezTo>
                  <a:pt x="5548176" y="1382800"/>
                  <a:pt x="5544251" y="1384868"/>
                  <a:pt x="5537098" y="1384623"/>
                </a:cubicBezTo>
                <a:cubicBezTo>
                  <a:pt x="5526714" y="1382064"/>
                  <a:pt x="5523709" y="1389669"/>
                  <a:pt x="5522318" y="1398432"/>
                </a:cubicBezTo>
                <a:cubicBezTo>
                  <a:pt x="5519772" y="1408807"/>
                  <a:pt x="5510072" y="1418936"/>
                  <a:pt x="5521834" y="1429802"/>
                </a:cubicBezTo>
                <a:cubicBezTo>
                  <a:pt x="5534751" y="1439056"/>
                  <a:pt x="5533820" y="1450587"/>
                  <a:pt x="5530119" y="1462574"/>
                </a:cubicBezTo>
                <a:cubicBezTo>
                  <a:pt x="5527573" y="1472949"/>
                  <a:pt x="5520643" y="1482623"/>
                  <a:pt x="5524791" y="1490474"/>
                </a:cubicBezTo>
                <a:cubicBezTo>
                  <a:pt x="5534703" y="1507334"/>
                  <a:pt x="5523388" y="1516306"/>
                  <a:pt x="5514148" y="1529204"/>
                </a:cubicBezTo>
                <a:cubicBezTo>
                  <a:pt x="5509068" y="1532885"/>
                  <a:pt x="5507218" y="1538878"/>
                  <a:pt x="5503753" y="1543715"/>
                </a:cubicBezTo>
                <a:cubicBezTo>
                  <a:pt x="5489197" y="1567444"/>
                  <a:pt x="5477871" y="1593486"/>
                  <a:pt x="5460086" y="1614901"/>
                </a:cubicBezTo>
                <a:cubicBezTo>
                  <a:pt x="5451541" y="1623418"/>
                  <a:pt x="5442301" y="1636316"/>
                  <a:pt x="5433532" y="1634914"/>
                </a:cubicBezTo>
                <a:cubicBezTo>
                  <a:pt x="5421534" y="1631198"/>
                  <a:pt x="5425931" y="1614830"/>
                  <a:pt x="5426862" y="1603299"/>
                </a:cubicBezTo>
                <a:cubicBezTo>
                  <a:pt x="5426402" y="1600529"/>
                  <a:pt x="5425943" y="1597760"/>
                  <a:pt x="5427098" y="1596148"/>
                </a:cubicBezTo>
                <a:cubicBezTo>
                  <a:pt x="5426662" y="1559240"/>
                  <a:pt x="5411212" y="1543292"/>
                  <a:pt x="5373132" y="1545289"/>
                </a:cubicBezTo>
                <a:cubicBezTo>
                  <a:pt x="5378199" y="1558678"/>
                  <a:pt x="5389266" y="1573925"/>
                  <a:pt x="5386484" y="1591451"/>
                </a:cubicBezTo>
                <a:cubicBezTo>
                  <a:pt x="5382547" y="1610588"/>
                  <a:pt x="5364775" y="1614934"/>
                  <a:pt x="5350690" y="1624361"/>
                </a:cubicBezTo>
                <a:cubicBezTo>
                  <a:pt x="5343996" y="1626885"/>
                  <a:pt x="5342146" y="1632878"/>
                  <a:pt x="5351374" y="1637050"/>
                </a:cubicBezTo>
                <a:cubicBezTo>
                  <a:pt x="5355758" y="1637751"/>
                  <a:pt x="5358987" y="1640064"/>
                  <a:pt x="5363372" y="1640765"/>
                </a:cubicBezTo>
                <a:cubicBezTo>
                  <a:pt x="5369371" y="1642623"/>
                  <a:pt x="5375369" y="1644481"/>
                  <a:pt x="5377903" y="1651176"/>
                </a:cubicBezTo>
                <a:cubicBezTo>
                  <a:pt x="5379977" y="1655102"/>
                  <a:pt x="5371668" y="1656468"/>
                  <a:pt x="5369358" y="1659693"/>
                </a:cubicBezTo>
                <a:cubicBezTo>
                  <a:pt x="5356429" y="1667508"/>
                  <a:pt x="5358963" y="1674203"/>
                  <a:pt x="5369806" y="1679531"/>
                </a:cubicBezTo>
                <a:cubicBezTo>
                  <a:pt x="5373035" y="1681844"/>
                  <a:pt x="5378574" y="1680933"/>
                  <a:pt x="5378339" y="1688084"/>
                </a:cubicBezTo>
                <a:cubicBezTo>
                  <a:pt x="5323181" y="1690045"/>
                  <a:pt x="5310712" y="1700630"/>
                  <a:pt x="5298902" y="1758042"/>
                </a:cubicBezTo>
                <a:cubicBezTo>
                  <a:pt x="5297747" y="1759654"/>
                  <a:pt x="5297747" y="1759654"/>
                  <a:pt x="5298206" y="1762423"/>
                </a:cubicBezTo>
                <a:cubicBezTo>
                  <a:pt x="5290097" y="1807848"/>
                  <a:pt x="5274374" y="1850258"/>
                  <a:pt x="5242964" y="1883871"/>
                </a:cubicBezTo>
                <a:cubicBezTo>
                  <a:pt x="5232110" y="1895612"/>
                  <a:pt x="5231178" y="1907144"/>
                  <a:pt x="5237401" y="1918921"/>
                </a:cubicBezTo>
                <a:cubicBezTo>
                  <a:pt x="5244083" y="1933467"/>
                  <a:pt x="5242456" y="1949380"/>
                  <a:pt x="5235986" y="1961823"/>
                </a:cubicBezTo>
                <a:cubicBezTo>
                  <a:pt x="5226969" y="1984640"/>
                  <a:pt x="5215183" y="2007913"/>
                  <a:pt x="5200168" y="2028873"/>
                </a:cubicBezTo>
                <a:cubicBezTo>
                  <a:pt x="5187463" y="2046608"/>
                  <a:pt x="5178694" y="2045205"/>
                  <a:pt x="5167168" y="2027189"/>
                </a:cubicBezTo>
                <a:cubicBezTo>
                  <a:pt x="5163479" y="2022107"/>
                  <a:pt x="5163715" y="2014957"/>
                  <a:pt x="5155406" y="2016323"/>
                </a:cubicBezTo>
                <a:cubicBezTo>
                  <a:pt x="5143172" y="2019758"/>
                  <a:pt x="5134640" y="2011205"/>
                  <a:pt x="5124952" y="2004265"/>
                </a:cubicBezTo>
                <a:cubicBezTo>
                  <a:pt x="5120108" y="2000795"/>
                  <a:pt x="5114805" y="1994556"/>
                  <a:pt x="5108570" y="1999849"/>
                </a:cubicBezTo>
                <a:cubicBezTo>
                  <a:pt x="5102335" y="2005141"/>
                  <a:pt x="5106484" y="2012992"/>
                  <a:pt x="5110172" y="2018075"/>
                </a:cubicBezTo>
                <a:cubicBezTo>
                  <a:pt x="5119624" y="2032165"/>
                  <a:pt x="5127462" y="2045099"/>
                  <a:pt x="5135299" y="2058033"/>
                </a:cubicBezTo>
                <a:cubicBezTo>
                  <a:pt x="5151893" y="2089438"/>
                  <a:pt x="5150949" y="2118039"/>
                  <a:pt x="5128544" y="2145904"/>
                </a:cubicBezTo>
                <a:cubicBezTo>
                  <a:pt x="5118149" y="2160414"/>
                  <a:pt x="5106139" y="2173768"/>
                  <a:pt x="5095744" y="2188279"/>
                </a:cubicBezTo>
                <a:cubicBezTo>
                  <a:pt x="5081424" y="2204857"/>
                  <a:pt x="5082567" y="2220314"/>
                  <a:pt x="5095248" y="2236718"/>
                </a:cubicBezTo>
                <a:cubicBezTo>
                  <a:pt x="5097322" y="2240644"/>
                  <a:pt x="5103321" y="2242501"/>
                  <a:pt x="5101470" y="2248495"/>
                </a:cubicBezTo>
                <a:cubicBezTo>
                  <a:pt x="5085548" y="2246847"/>
                  <a:pt x="5066856" y="2245655"/>
                  <a:pt x="5049319" y="2242851"/>
                </a:cubicBezTo>
                <a:cubicBezTo>
                  <a:pt x="5027857" y="2242114"/>
                  <a:pt x="5027857" y="2242114"/>
                  <a:pt x="5036613" y="2260586"/>
                </a:cubicBezTo>
                <a:cubicBezTo>
                  <a:pt x="5044910" y="2276289"/>
                  <a:pt x="5042364" y="2286663"/>
                  <a:pt x="5023436" y="2292621"/>
                </a:cubicBezTo>
                <a:cubicBezTo>
                  <a:pt x="5007278" y="2298124"/>
                  <a:pt x="4996423" y="2309865"/>
                  <a:pt x="4989257" y="2326689"/>
                </a:cubicBezTo>
                <a:cubicBezTo>
                  <a:pt x="4977471" y="2349962"/>
                  <a:pt x="4973299" y="2376250"/>
                  <a:pt x="4969126" y="2402537"/>
                </a:cubicBezTo>
                <a:cubicBezTo>
                  <a:pt x="4964953" y="2428825"/>
                  <a:pt x="4957563" y="2435730"/>
                  <a:pt x="4932637" y="2439830"/>
                </a:cubicBezTo>
                <a:cubicBezTo>
                  <a:pt x="4903326" y="2443229"/>
                  <a:pt x="4892235" y="2462121"/>
                  <a:pt x="4905140" y="2488444"/>
                </a:cubicBezTo>
                <a:cubicBezTo>
                  <a:pt x="4914815" y="2512453"/>
                  <a:pt x="4914815" y="2512453"/>
                  <a:pt x="4888274" y="2515397"/>
                </a:cubicBezTo>
                <a:cubicBezTo>
                  <a:pt x="4887119" y="2517010"/>
                  <a:pt x="4885504" y="2515853"/>
                  <a:pt x="4884349" y="2517465"/>
                </a:cubicBezTo>
                <a:cubicBezTo>
                  <a:pt x="4871656" y="2518131"/>
                  <a:pt x="4868651" y="2525736"/>
                  <a:pt x="4874873" y="2537513"/>
                </a:cubicBezTo>
                <a:cubicBezTo>
                  <a:pt x="4878562" y="2542596"/>
                  <a:pt x="4882251" y="2547678"/>
                  <a:pt x="4885940" y="2552761"/>
                </a:cubicBezTo>
                <a:cubicBezTo>
                  <a:pt x="4897466" y="2570777"/>
                  <a:pt x="4897454" y="2587846"/>
                  <a:pt x="4881060" y="2600499"/>
                </a:cubicBezTo>
                <a:cubicBezTo>
                  <a:pt x="4853351" y="2622124"/>
                  <a:pt x="4832101" y="2648376"/>
                  <a:pt x="4799089" y="2663763"/>
                </a:cubicBezTo>
                <a:cubicBezTo>
                  <a:pt x="4788470" y="2668354"/>
                  <a:pt x="4779925" y="2676871"/>
                  <a:pt x="4791687" y="2687737"/>
                </a:cubicBezTo>
                <a:cubicBezTo>
                  <a:pt x="4799065" y="2697902"/>
                  <a:pt x="4794444" y="2704351"/>
                  <a:pt x="4786595" y="2708486"/>
                </a:cubicBezTo>
                <a:cubicBezTo>
                  <a:pt x="4772511" y="2717914"/>
                  <a:pt x="4762116" y="2732425"/>
                  <a:pt x="4752876" y="2745323"/>
                </a:cubicBezTo>
                <a:cubicBezTo>
                  <a:pt x="4737860" y="2766283"/>
                  <a:pt x="4725626" y="2769718"/>
                  <a:pt x="4702786" y="2760674"/>
                </a:cubicBezTo>
                <a:cubicBezTo>
                  <a:pt x="4690329" y="2754189"/>
                  <a:pt x="4686864" y="2759026"/>
                  <a:pt x="4679933" y="2768700"/>
                </a:cubicBezTo>
                <a:cubicBezTo>
                  <a:pt x="4671848" y="2779986"/>
                  <a:pt x="4673451" y="2798212"/>
                  <a:pt x="4655678" y="2802558"/>
                </a:cubicBezTo>
                <a:cubicBezTo>
                  <a:pt x="4640674" y="2806448"/>
                  <a:pt x="4629608" y="2791201"/>
                  <a:pt x="4613226" y="2786784"/>
                </a:cubicBezTo>
                <a:cubicBezTo>
                  <a:pt x="4618753" y="2802942"/>
                  <a:pt x="4626131" y="2813107"/>
                  <a:pt x="4638588" y="2819592"/>
                </a:cubicBezTo>
                <a:cubicBezTo>
                  <a:pt x="4663503" y="2832561"/>
                  <a:pt x="4682903" y="2812302"/>
                  <a:pt x="4704600" y="2805889"/>
                </a:cubicBezTo>
                <a:cubicBezTo>
                  <a:pt x="4707110" y="2846722"/>
                  <a:pt x="4693945" y="2861689"/>
                  <a:pt x="4653791" y="2859760"/>
                </a:cubicBezTo>
                <a:cubicBezTo>
                  <a:pt x="4646637" y="2859514"/>
                  <a:pt x="4638328" y="2860881"/>
                  <a:pt x="4629560" y="2859479"/>
                </a:cubicBezTo>
                <a:cubicBezTo>
                  <a:pt x="4610868" y="2858286"/>
                  <a:pt x="4593790" y="2858251"/>
                  <a:pt x="4579010" y="2872060"/>
                </a:cubicBezTo>
                <a:cubicBezTo>
                  <a:pt x="4572776" y="2877352"/>
                  <a:pt x="4567932" y="2873882"/>
                  <a:pt x="4560318" y="2870868"/>
                </a:cubicBezTo>
                <a:cubicBezTo>
                  <a:pt x="4548321" y="2867152"/>
                  <a:pt x="4536559" y="2856287"/>
                  <a:pt x="4519941" y="2859020"/>
                </a:cubicBezTo>
                <a:cubicBezTo>
                  <a:pt x="4523630" y="2864102"/>
                  <a:pt x="4525704" y="2868028"/>
                  <a:pt x="4529393" y="2873110"/>
                </a:cubicBezTo>
                <a:cubicBezTo>
                  <a:pt x="4538609" y="2894351"/>
                  <a:pt x="4534908" y="2906338"/>
                  <a:pt x="4513670" y="2915521"/>
                </a:cubicBezTo>
                <a:cubicBezTo>
                  <a:pt x="4493587" y="2923091"/>
                  <a:pt x="4480422" y="2938057"/>
                  <a:pt x="4472101" y="2956494"/>
                </a:cubicBezTo>
                <a:cubicBezTo>
                  <a:pt x="4467245" y="2970093"/>
                  <a:pt x="4460774" y="2982535"/>
                  <a:pt x="4454763" y="2997747"/>
                </a:cubicBezTo>
                <a:cubicBezTo>
                  <a:pt x="4437426" y="3039001"/>
                  <a:pt x="4421703" y="3081411"/>
                  <a:pt x="4416363" y="3126381"/>
                </a:cubicBezTo>
                <a:cubicBezTo>
                  <a:pt x="4413581" y="3143906"/>
                  <a:pt x="4420499" y="3151302"/>
                  <a:pt x="4436422" y="3152949"/>
                </a:cubicBezTo>
                <a:cubicBezTo>
                  <a:pt x="4450730" y="3153441"/>
                  <a:pt x="4462963" y="3150006"/>
                  <a:pt x="4476352" y="3144959"/>
                </a:cubicBezTo>
                <a:cubicBezTo>
                  <a:pt x="4491355" y="3141069"/>
                  <a:pt x="4505439" y="3131641"/>
                  <a:pt x="4523672" y="3130064"/>
                </a:cubicBezTo>
                <a:cubicBezTo>
                  <a:pt x="4482786" y="3183724"/>
                  <a:pt x="4445825" y="3235318"/>
                  <a:pt x="4374970" y="3245550"/>
                </a:cubicBezTo>
                <a:cubicBezTo>
                  <a:pt x="4368275" y="3248074"/>
                  <a:pt x="4360426" y="3252210"/>
                  <a:pt x="4359035" y="3260972"/>
                </a:cubicBezTo>
                <a:cubicBezTo>
                  <a:pt x="4359259" y="3270891"/>
                  <a:pt x="4360637" y="3279199"/>
                  <a:pt x="4370325" y="3286138"/>
                </a:cubicBezTo>
                <a:cubicBezTo>
                  <a:pt x="4375169" y="3289609"/>
                  <a:pt x="4382323" y="3289855"/>
                  <a:pt x="4389477" y="3290100"/>
                </a:cubicBezTo>
                <a:cubicBezTo>
                  <a:pt x="4408169" y="3291292"/>
                  <a:pt x="4427097" y="3285334"/>
                  <a:pt x="4446249" y="3289295"/>
                </a:cubicBezTo>
                <a:cubicBezTo>
                  <a:pt x="4465400" y="3293256"/>
                  <a:pt x="4484540" y="3314287"/>
                  <a:pt x="4481299" y="3329043"/>
                </a:cubicBezTo>
                <a:cubicBezTo>
                  <a:pt x="4478517" y="3346568"/>
                  <a:pt x="4461899" y="3349302"/>
                  <a:pt x="4446896" y="3353192"/>
                </a:cubicBezTo>
                <a:cubicBezTo>
                  <a:pt x="4437432" y="3356171"/>
                  <a:pt x="4430973" y="3351544"/>
                  <a:pt x="4423360" y="3348530"/>
                </a:cubicBezTo>
                <a:cubicBezTo>
                  <a:pt x="4384373" y="3327919"/>
                  <a:pt x="4363831" y="3332720"/>
                  <a:pt x="4341649" y="3370504"/>
                </a:cubicBezTo>
                <a:cubicBezTo>
                  <a:pt x="4331714" y="3387783"/>
                  <a:pt x="4319704" y="3401137"/>
                  <a:pt x="4304464" y="3412178"/>
                </a:cubicBezTo>
                <a:cubicBezTo>
                  <a:pt x="4261057" y="3442074"/>
                  <a:pt x="4236566" y="3483083"/>
                  <a:pt x="4247372" y="3539619"/>
                </a:cubicBezTo>
                <a:cubicBezTo>
                  <a:pt x="4251968" y="3567309"/>
                  <a:pt x="4251968" y="3567309"/>
                  <a:pt x="4221738" y="3565170"/>
                </a:cubicBezTo>
                <a:cubicBezTo>
                  <a:pt x="4198662" y="3563276"/>
                  <a:pt x="4169798" y="3586514"/>
                  <a:pt x="4175325" y="3602672"/>
                </a:cubicBezTo>
                <a:cubicBezTo>
                  <a:pt x="4187075" y="3630608"/>
                  <a:pt x="4175984" y="3649499"/>
                  <a:pt x="4160969" y="3670459"/>
                </a:cubicBezTo>
                <a:cubicBezTo>
                  <a:pt x="4151269" y="3680589"/>
                  <a:pt x="4138799" y="3691173"/>
                  <a:pt x="4138787" y="3708243"/>
                </a:cubicBezTo>
                <a:cubicBezTo>
                  <a:pt x="4139235" y="3728081"/>
                  <a:pt x="4129771" y="3731060"/>
                  <a:pt x="4112234" y="3728256"/>
                </a:cubicBezTo>
                <a:cubicBezTo>
                  <a:pt x="4103465" y="3726853"/>
                  <a:pt x="4094697" y="3725451"/>
                  <a:pt x="4093765" y="3736983"/>
                </a:cubicBezTo>
                <a:cubicBezTo>
                  <a:pt x="4093989" y="3746902"/>
                  <a:pt x="4095368" y="3755209"/>
                  <a:pt x="4108521" y="3757312"/>
                </a:cubicBezTo>
                <a:cubicBezTo>
                  <a:pt x="4117289" y="3758715"/>
                  <a:pt x="4127213" y="3758504"/>
                  <a:pt x="4137596" y="3761064"/>
                </a:cubicBezTo>
                <a:cubicBezTo>
                  <a:pt x="4171515" y="3768285"/>
                  <a:pt x="4179340" y="3798288"/>
                  <a:pt x="4158090" y="3824540"/>
                </a:cubicBezTo>
                <a:cubicBezTo>
                  <a:pt x="4153470" y="3830989"/>
                  <a:pt x="4145621" y="3835125"/>
                  <a:pt x="4139386" y="3840417"/>
                </a:cubicBezTo>
                <a:cubicBezTo>
                  <a:pt x="4133151" y="3845710"/>
                  <a:pt x="4126917" y="3851002"/>
                  <a:pt x="4128295" y="3859309"/>
                </a:cubicBezTo>
                <a:cubicBezTo>
                  <a:pt x="4132420" y="3901299"/>
                  <a:pt x="4103556" y="3924537"/>
                  <a:pt x="4079077" y="3948476"/>
                </a:cubicBezTo>
                <a:cubicBezTo>
                  <a:pt x="4075152" y="3950544"/>
                  <a:pt x="4072842" y="3953768"/>
                  <a:pt x="4069153" y="3948686"/>
                </a:cubicBezTo>
                <a:cubicBezTo>
                  <a:pt x="4065464" y="3943604"/>
                  <a:pt x="4059006" y="3938977"/>
                  <a:pt x="4057627" y="3930670"/>
                </a:cubicBezTo>
                <a:cubicBezTo>
                  <a:pt x="4056708" y="3925131"/>
                  <a:pt x="4062707" y="3926990"/>
                  <a:pt x="4065476" y="3926534"/>
                </a:cubicBezTo>
                <a:cubicBezTo>
                  <a:pt x="4087174" y="3920120"/>
                  <a:pt x="4098029" y="3908379"/>
                  <a:pt x="4097581" y="3888540"/>
                </a:cubicBezTo>
                <a:cubicBezTo>
                  <a:pt x="4098289" y="3867090"/>
                  <a:pt x="4085148" y="3847917"/>
                  <a:pt x="4067151" y="3842343"/>
                </a:cubicBezTo>
                <a:cubicBezTo>
                  <a:pt x="4057923" y="3838172"/>
                  <a:pt x="4052843" y="3841852"/>
                  <a:pt x="4054682" y="3852928"/>
                </a:cubicBezTo>
                <a:cubicBezTo>
                  <a:pt x="4056285" y="3871154"/>
                  <a:pt x="4048435" y="3875290"/>
                  <a:pt x="4029048" y="3878479"/>
                </a:cubicBezTo>
                <a:cubicBezTo>
                  <a:pt x="4000892" y="3880266"/>
                  <a:pt x="3971792" y="3910653"/>
                  <a:pt x="3973854" y="3931649"/>
                </a:cubicBezTo>
                <a:cubicBezTo>
                  <a:pt x="3976612" y="3948263"/>
                  <a:pt x="3970837" y="3956324"/>
                  <a:pt x="3960677" y="3963684"/>
                </a:cubicBezTo>
                <a:cubicBezTo>
                  <a:pt x="3948208" y="3974269"/>
                  <a:pt x="3938968" y="3987167"/>
                  <a:pt x="3947724" y="4005639"/>
                </a:cubicBezTo>
                <a:cubicBezTo>
                  <a:pt x="3953947" y="4017416"/>
                  <a:pt x="3943787" y="4024776"/>
                  <a:pt x="3934783" y="4030524"/>
                </a:cubicBezTo>
                <a:cubicBezTo>
                  <a:pt x="3925778" y="4036272"/>
                  <a:pt x="3915159" y="4040864"/>
                  <a:pt x="3912613" y="4051239"/>
                </a:cubicBezTo>
                <a:cubicBezTo>
                  <a:pt x="3906143" y="4063681"/>
                  <a:pt x="3920910" y="4066941"/>
                  <a:pt x="3929207" y="4082644"/>
                </a:cubicBezTo>
                <a:cubicBezTo>
                  <a:pt x="3889525" y="4066415"/>
                  <a:pt x="3877267" y="4103988"/>
                  <a:pt x="3847720" y="4114538"/>
                </a:cubicBezTo>
                <a:cubicBezTo>
                  <a:pt x="3856489" y="4115940"/>
                  <a:pt x="3860873" y="4116641"/>
                  <a:pt x="3865257" y="4117342"/>
                </a:cubicBezTo>
                <a:cubicBezTo>
                  <a:pt x="3896407" y="4125019"/>
                  <a:pt x="3901474" y="4138408"/>
                  <a:pt x="3882994" y="4164205"/>
                </a:cubicBezTo>
                <a:cubicBezTo>
                  <a:pt x="3868674" y="4180783"/>
                  <a:pt x="3857124" y="4196906"/>
                  <a:pt x="3846033" y="4215798"/>
                </a:cubicBezTo>
                <a:cubicBezTo>
                  <a:pt x="3831241" y="4246677"/>
                  <a:pt x="3822449" y="4279414"/>
                  <a:pt x="3822425" y="4313552"/>
                </a:cubicBezTo>
                <a:cubicBezTo>
                  <a:pt x="3821022" y="4339384"/>
                  <a:pt x="3812017" y="4345132"/>
                  <a:pt x="3789636" y="4338858"/>
                </a:cubicBezTo>
                <a:cubicBezTo>
                  <a:pt x="3765181" y="4328658"/>
                  <a:pt x="3750637" y="4335317"/>
                  <a:pt x="3740466" y="4359746"/>
                </a:cubicBezTo>
                <a:cubicBezTo>
                  <a:pt x="3732840" y="4373802"/>
                  <a:pt x="3726829" y="4389013"/>
                  <a:pt x="3714819" y="4402367"/>
                </a:cubicBezTo>
                <a:cubicBezTo>
                  <a:pt x="3709044" y="4410428"/>
                  <a:pt x="3706498" y="4420803"/>
                  <a:pt x="3711106" y="4431423"/>
                </a:cubicBezTo>
                <a:cubicBezTo>
                  <a:pt x="3713181" y="4435349"/>
                  <a:pt x="3716410" y="4437662"/>
                  <a:pt x="3709715" y="4440186"/>
                </a:cubicBezTo>
                <a:cubicBezTo>
                  <a:pt x="3681323" y="4449123"/>
                  <a:pt x="3668382" y="4474008"/>
                  <a:pt x="3654982" y="4496125"/>
                </a:cubicBezTo>
                <a:cubicBezTo>
                  <a:pt x="3641581" y="4518241"/>
                  <a:pt x="3626106" y="4536432"/>
                  <a:pt x="3598409" y="4540988"/>
                </a:cubicBezTo>
                <a:cubicBezTo>
                  <a:pt x="3587331" y="4542810"/>
                  <a:pt x="3585480" y="4548803"/>
                  <a:pt x="3590088" y="4559424"/>
                </a:cubicBezTo>
                <a:cubicBezTo>
                  <a:pt x="3599304" y="4580665"/>
                  <a:pt x="3598150" y="4582277"/>
                  <a:pt x="3577607" y="4587078"/>
                </a:cubicBezTo>
                <a:cubicBezTo>
                  <a:pt x="3542061" y="4595769"/>
                  <a:pt x="3511818" y="4610700"/>
                  <a:pt x="3497946" y="4647117"/>
                </a:cubicBezTo>
                <a:cubicBezTo>
                  <a:pt x="3492631" y="4657948"/>
                  <a:pt x="3487775" y="4671547"/>
                  <a:pt x="3481304" y="4683989"/>
                </a:cubicBezTo>
                <a:cubicBezTo>
                  <a:pt x="3478758" y="4694364"/>
                  <a:pt x="3469058" y="4704493"/>
                  <a:pt x="3485900" y="4711679"/>
                </a:cubicBezTo>
                <a:cubicBezTo>
                  <a:pt x="3493514" y="4714694"/>
                  <a:pt x="3494197" y="4727382"/>
                  <a:pt x="3493961" y="4734532"/>
                </a:cubicBezTo>
                <a:cubicBezTo>
                  <a:pt x="3491403" y="4761977"/>
                  <a:pt x="3481232" y="4786406"/>
                  <a:pt x="3461832" y="4806665"/>
                </a:cubicBezTo>
                <a:cubicBezTo>
                  <a:pt x="3444742" y="4823699"/>
                  <a:pt x="3443128" y="4822542"/>
                  <a:pt x="3426062" y="4805437"/>
                </a:cubicBezTo>
                <a:cubicBezTo>
                  <a:pt x="3417070" y="4794116"/>
                  <a:pt x="3407842" y="4789945"/>
                  <a:pt x="3392839" y="4793834"/>
                </a:cubicBezTo>
                <a:cubicBezTo>
                  <a:pt x="3411295" y="4802177"/>
                  <a:pt x="3417977" y="4816723"/>
                  <a:pt x="3410811" y="4833547"/>
                </a:cubicBezTo>
                <a:cubicBezTo>
                  <a:pt x="3399025" y="4856820"/>
                  <a:pt x="3392778" y="4879182"/>
                  <a:pt x="3424151" y="4896778"/>
                </a:cubicBezTo>
                <a:cubicBezTo>
                  <a:pt x="3391847" y="4890714"/>
                  <a:pt x="3377527" y="4907292"/>
                  <a:pt x="3367355" y="4931722"/>
                </a:cubicBezTo>
                <a:cubicBezTo>
                  <a:pt x="3363654" y="4943709"/>
                  <a:pt x="3353035" y="4948300"/>
                  <a:pt x="3342416" y="4952891"/>
                </a:cubicBezTo>
                <a:cubicBezTo>
                  <a:pt x="3313329" y="4966210"/>
                  <a:pt x="3308933" y="4982578"/>
                  <a:pt x="3329687" y="5004766"/>
                </a:cubicBezTo>
                <a:cubicBezTo>
                  <a:pt x="3340294" y="5017244"/>
                  <a:pt x="3335214" y="5020924"/>
                  <a:pt x="3322521" y="5021589"/>
                </a:cubicBezTo>
                <a:cubicBezTo>
                  <a:pt x="3305903" y="5024323"/>
                  <a:pt x="3294129" y="5030526"/>
                  <a:pt x="3293421" y="5051977"/>
                </a:cubicBezTo>
                <a:cubicBezTo>
                  <a:pt x="3301730" y="5050611"/>
                  <a:pt x="3308425" y="5048087"/>
                  <a:pt x="3313964" y="5047176"/>
                </a:cubicBezTo>
                <a:cubicBezTo>
                  <a:pt x="3327812" y="5044898"/>
                  <a:pt x="3335885" y="5050681"/>
                  <a:pt x="3335414" y="5064982"/>
                </a:cubicBezTo>
                <a:cubicBezTo>
                  <a:pt x="3336097" y="5077670"/>
                  <a:pt x="3331477" y="5084119"/>
                  <a:pt x="3318324" y="5082016"/>
                </a:cubicBezTo>
                <a:cubicBezTo>
                  <a:pt x="3289708" y="5081034"/>
                  <a:pt x="3266161" y="5093441"/>
                  <a:pt x="3242153" y="5103079"/>
                </a:cubicBezTo>
                <a:cubicBezTo>
                  <a:pt x="3226454" y="5111350"/>
                  <a:pt x="3213985" y="5121935"/>
                  <a:pt x="3208433" y="5139916"/>
                </a:cubicBezTo>
                <a:cubicBezTo>
                  <a:pt x="3202882" y="5157897"/>
                  <a:pt x="3192487" y="5172407"/>
                  <a:pt x="3180477" y="5185761"/>
                </a:cubicBezTo>
                <a:cubicBezTo>
                  <a:pt x="3165697" y="5199570"/>
                  <a:pt x="3151377" y="5216149"/>
                  <a:pt x="3155054" y="5238300"/>
                </a:cubicBezTo>
                <a:cubicBezTo>
                  <a:pt x="3157576" y="5262065"/>
                  <a:pt x="3146957" y="5266656"/>
                  <a:pt x="3127569" y="5269845"/>
                </a:cubicBezTo>
                <a:cubicBezTo>
                  <a:pt x="3103102" y="5276714"/>
                  <a:pt x="3096172" y="5286388"/>
                  <a:pt x="3100308" y="5311309"/>
                </a:cubicBezTo>
                <a:cubicBezTo>
                  <a:pt x="3100072" y="5318459"/>
                  <a:pt x="3102606" y="5325154"/>
                  <a:pt x="3103525" y="5330692"/>
                </a:cubicBezTo>
                <a:cubicBezTo>
                  <a:pt x="3107202" y="5352844"/>
                  <a:pt x="3100036" y="5369668"/>
                  <a:pt x="3085716" y="5386246"/>
                </a:cubicBezTo>
                <a:cubicBezTo>
                  <a:pt x="3073706" y="5399600"/>
                  <a:pt x="3058939" y="5396340"/>
                  <a:pt x="3044171" y="5393080"/>
                </a:cubicBezTo>
                <a:cubicBezTo>
                  <a:pt x="3025019" y="5389119"/>
                  <a:pt x="2998242" y="5399212"/>
                  <a:pt x="2996615" y="5415125"/>
                </a:cubicBezTo>
                <a:cubicBezTo>
                  <a:pt x="2991052" y="5450175"/>
                  <a:pt x="2968199" y="5458201"/>
                  <a:pt x="2943036" y="5469452"/>
                </a:cubicBezTo>
                <a:cubicBezTo>
                  <a:pt x="2937957" y="5473131"/>
                  <a:pt x="2933337" y="5479581"/>
                  <a:pt x="2928257" y="5483261"/>
                </a:cubicBezTo>
                <a:cubicBezTo>
                  <a:pt x="2904237" y="5509968"/>
                  <a:pt x="2894749" y="5547087"/>
                  <a:pt x="2868420" y="5577019"/>
                </a:cubicBezTo>
                <a:cubicBezTo>
                  <a:pt x="2887347" y="5571061"/>
                  <a:pt x="2900500" y="5573164"/>
                  <a:pt x="2915727" y="5579193"/>
                </a:cubicBezTo>
                <a:cubicBezTo>
                  <a:pt x="2921726" y="5581051"/>
                  <a:pt x="2928185" y="5585678"/>
                  <a:pt x="2934879" y="5583155"/>
                </a:cubicBezTo>
                <a:cubicBezTo>
                  <a:pt x="2943188" y="5581788"/>
                  <a:pt x="2951956" y="5583190"/>
                  <a:pt x="2952180" y="5593109"/>
                </a:cubicBezTo>
                <a:cubicBezTo>
                  <a:pt x="2952404" y="5603028"/>
                  <a:pt x="2947324" y="5606708"/>
                  <a:pt x="2939015" y="5608075"/>
                </a:cubicBezTo>
                <a:cubicBezTo>
                  <a:pt x="2927936" y="5609898"/>
                  <a:pt x="2918013" y="5610108"/>
                  <a:pt x="2906935" y="5611930"/>
                </a:cubicBezTo>
                <a:cubicBezTo>
                  <a:pt x="2897011" y="5612140"/>
                  <a:pt x="2895160" y="5618133"/>
                  <a:pt x="2900923" y="5627141"/>
                </a:cubicBezTo>
                <a:cubicBezTo>
                  <a:pt x="2905072" y="5634993"/>
                  <a:pt x="2911531" y="5639619"/>
                  <a:pt x="2911754" y="5649539"/>
                </a:cubicBezTo>
                <a:cubicBezTo>
                  <a:pt x="2909879" y="5689672"/>
                  <a:pt x="2883550" y="5719604"/>
                  <a:pt x="2844775" y="5725982"/>
                </a:cubicBezTo>
                <a:cubicBezTo>
                  <a:pt x="2835311" y="5728961"/>
                  <a:pt x="2824232" y="5730783"/>
                  <a:pt x="2813153" y="5732605"/>
                </a:cubicBezTo>
                <a:cubicBezTo>
                  <a:pt x="2819612" y="5737232"/>
                  <a:pt x="2826070" y="5741859"/>
                  <a:pt x="2833684" y="5744873"/>
                </a:cubicBezTo>
                <a:cubicBezTo>
                  <a:pt x="2848215" y="5755284"/>
                  <a:pt x="2847980" y="5762434"/>
                  <a:pt x="2835510" y="5773019"/>
                </a:cubicBezTo>
                <a:lnTo>
                  <a:pt x="2829076" y="5778636"/>
                </a:lnTo>
                <a:lnTo>
                  <a:pt x="2762510" y="5778636"/>
                </a:lnTo>
                <a:lnTo>
                  <a:pt x="2751973" y="5766848"/>
                </a:lnTo>
                <a:lnTo>
                  <a:pt x="2752608" y="5778636"/>
                </a:lnTo>
                <a:lnTo>
                  <a:pt x="0" y="577863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01835-DB58-4051-8B5D-36BF448A8CA8}"/>
              </a:ext>
            </a:extLst>
          </p:cNvPr>
          <p:cNvSpPr txBox="1"/>
          <p:nvPr/>
        </p:nvSpPr>
        <p:spPr>
          <a:xfrm>
            <a:off x="8341237" y="4205503"/>
            <a:ext cx="2761487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Professional PPT Designed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48AD6DC6-906A-4F3C-B45D-D7A49E12B2BB}"/>
              </a:ext>
            </a:extLst>
          </p:cNvPr>
          <p:cNvSpPr/>
          <p:nvPr/>
        </p:nvSpPr>
        <p:spPr>
          <a:xfrm>
            <a:off x="844015" y="5622678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C098DEF0-57ED-447F-BAE3-D2F6554FE9F2}"/>
              </a:ext>
            </a:extLst>
          </p:cNvPr>
          <p:cNvSpPr/>
          <p:nvPr/>
        </p:nvSpPr>
        <p:spPr>
          <a:xfrm rot="10800000">
            <a:off x="10874124" y="767723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143B-A3A5-4797-A4D5-716006BCA04E}"/>
              </a:ext>
            </a:extLst>
          </p:cNvPr>
          <p:cNvSpPr txBox="1"/>
          <p:nvPr/>
        </p:nvSpPr>
        <p:spPr>
          <a:xfrm>
            <a:off x="938104" y="2425356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6ED57-D685-48E2-AF59-2F540F20FACC}"/>
              </a:ext>
            </a:extLst>
          </p:cNvPr>
          <p:cNvSpPr txBox="1"/>
          <p:nvPr/>
        </p:nvSpPr>
        <p:spPr>
          <a:xfrm>
            <a:off x="938104" y="2773289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6CB37-65F0-4496-B685-04644D66F940}"/>
              </a:ext>
            </a:extLst>
          </p:cNvPr>
          <p:cNvSpPr txBox="1"/>
          <p:nvPr/>
        </p:nvSpPr>
        <p:spPr>
          <a:xfrm>
            <a:off x="938104" y="3121223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49EE-8BFE-4642-B4C2-D19CDCFF13BD}"/>
              </a:ext>
            </a:extLst>
          </p:cNvPr>
          <p:cNvGrpSpPr/>
          <p:nvPr/>
        </p:nvGrpSpPr>
        <p:grpSpPr>
          <a:xfrm>
            <a:off x="938104" y="1002598"/>
            <a:ext cx="4035685" cy="1286652"/>
            <a:chOff x="596176" y="4031204"/>
            <a:chExt cx="2967129" cy="1286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EA6366-6C08-4606-80AE-E382CEDFDE5B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131C1-6804-45A0-A27E-B5596A675D3A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DB88D-3319-4577-98E7-738D1C2A3147}"/>
              </a:ext>
            </a:extLst>
          </p:cNvPr>
          <p:cNvGrpSpPr/>
          <p:nvPr/>
        </p:nvGrpSpPr>
        <p:grpSpPr>
          <a:xfrm>
            <a:off x="881061" y="2857185"/>
            <a:ext cx="2060770" cy="1147267"/>
            <a:chOff x="892027" y="1882302"/>
            <a:chExt cx="1642180" cy="11472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0A3107-0A65-4EB6-971E-D664720F53A4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A7329-6649-452C-96BB-5B255907C040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Right Arrow 61">
            <a:extLst>
              <a:ext uri="{FF2B5EF4-FFF2-40B4-BE49-F238E27FC236}">
                <a16:creationId xmlns:a16="http://schemas.microsoft.com/office/drawing/2014/main" id="{C674AF2C-B7EE-4F13-8F13-0DA3EE9A19C1}"/>
              </a:ext>
            </a:extLst>
          </p:cNvPr>
          <p:cNvSpPr/>
          <p:nvPr/>
        </p:nvSpPr>
        <p:spPr>
          <a:xfrm>
            <a:off x="7921367" y="2278492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E8ED8406-6EB9-4ECC-991C-698A69C28273}"/>
              </a:ext>
            </a:extLst>
          </p:cNvPr>
          <p:cNvSpPr/>
          <p:nvPr/>
        </p:nvSpPr>
        <p:spPr>
          <a:xfrm>
            <a:off x="3127235" y="3804794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9">
            <a:extLst>
              <a:ext uri="{FF2B5EF4-FFF2-40B4-BE49-F238E27FC236}">
                <a16:creationId xmlns:a16="http://schemas.microsoft.com/office/drawing/2014/main" id="{FF772BCD-5657-4D90-ABA6-742B2F00D6E0}"/>
              </a:ext>
            </a:extLst>
          </p:cNvPr>
          <p:cNvSpPr/>
          <p:nvPr/>
        </p:nvSpPr>
        <p:spPr>
          <a:xfrm>
            <a:off x="4733435" y="3279718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52">
            <a:extLst>
              <a:ext uri="{FF2B5EF4-FFF2-40B4-BE49-F238E27FC236}">
                <a16:creationId xmlns:a16="http://schemas.microsoft.com/office/drawing/2014/main" id="{EC6A5E13-0312-4860-8404-5992BFBDF7BF}"/>
              </a:ext>
            </a:extLst>
          </p:cNvPr>
          <p:cNvSpPr/>
          <p:nvPr/>
        </p:nvSpPr>
        <p:spPr>
          <a:xfrm>
            <a:off x="9515333" y="179497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53">
            <a:extLst>
              <a:ext uri="{FF2B5EF4-FFF2-40B4-BE49-F238E27FC236}">
                <a16:creationId xmlns:a16="http://schemas.microsoft.com/office/drawing/2014/main" id="{A0D8DD85-5E7F-474E-9207-C4E77D6EAD83}"/>
              </a:ext>
            </a:extLst>
          </p:cNvPr>
          <p:cNvSpPr/>
          <p:nvPr/>
        </p:nvSpPr>
        <p:spPr>
          <a:xfrm>
            <a:off x="1528924" y="4302520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ight Arrow 61">
            <a:extLst>
              <a:ext uri="{FF2B5EF4-FFF2-40B4-BE49-F238E27FC236}">
                <a16:creationId xmlns:a16="http://schemas.microsoft.com/office/drawing/2014/main" id="{F3DD53E4-58C4-447F-AFDD-B1D3D5AB0CFD}"/>
              </a:ext>
            </a:extLst>
          </p:cNvPr>
          <p:cNvSpPr/>
          <p:nvPr/>
        </p:nvSpPr>
        <p:spPr>
          <a:xfrm>
            <a:off x="6327401" y="2766872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B8889A-57B0-4846-9E4A-D13251F2A4E9}"/>
              </a:ext>
            </a:extLst>
          </p:cNvPr>
          <p:cNvGrpSpPr/>
          <p:nvPr/>
        </p:nvGrpSpPr>
        <p:grpSpPr>
          <a:xfrm>
            <a:off x="2464464" y="2257561"/>
            <a:ext cx="2169578" cy="1147267"/>
            <a:chOff x="892027" y="1882302"/>
            <a:chExt cx="1642180" cy="11472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E1F012-7E7D-4474-AC96-11463539C8C1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7716CE-62E1-4846-94D2-FBF6041E14EE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A7410E-BF82-4217-84A6-7DCBDE65AFE9}"/>
              </a:ext>
            </a:extLst>
          </p:cNvPr>
          <p:cNvGrpSpPr/>
          <p:nvPr/>
        </p:nvGrpSpPr>
        <p:grpSpPr>
          <a:xfrm>
            <a:off x="4156676" y="1657937"/>
            <a:ext cx="2170725" cy="1147267"/>
            <a:chOff x="892027" y="1882302"/>
            <a:chExt cx="1642180" cy="11472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2F4B40-E6FF-47F2-A338-920E99ED2CB7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C10C7-BBD0-4A99-9DC8-A071A6746AED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2AB0DC-F05C-4607-8C09-E39249430E6D}"/>
              </a:ext>
            </a:extLst>
          </p:cNvPr>
          <p:cNvGrpSpPr/>
          <p:nvPr/>
        </p:nvGrpSpPr>
        <p:grpSpPr>
          <a:xfrm>
            <a:off x="1580673" y="5039383"/>
            <a:ext cx="648072" cy="654229"/>
            <a:chOff x="1078373" y="1766912"/>
            <a:chExt cx="648072" cy="6542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5F9E09-9F2E-439A-8DD1-41655B1975F8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757D29-5EB8-4409-BD4E-1A7851B28390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9DCEE0-B7C4-410C-AB89-E3E3BD05A499}"/>
              </a:ext>
            </a:extLst>
          </p:cNvPr>
          <p:cNvGrpSpPr/>
          <p:nvPr/>
        </p:nvGrpSpPr>
        <p:grpSpPr>
          <a:xfrm>
            <a:off x="3179594" y="4529419"/>
            <a:ext cx="648072" cy="654229"/>
            <a:chOff x="1078373" y="1766912"/>
            <a:chExt cx="648072" cy="654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EF42A4-9A60-49AA-9653-89AD905052E2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0C8446-F818-46E0-940A-611993EB95DF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407A50-F7D8-4F00-8B1D-1E8E7CECBC84}"/>
              </a:ext>
            </a:extLst>
          </p:cNvPr>
          <p:cNvGrpSpPr/>
          <p:nvPr/>
        </p:nvGrpSpPr>
        <p:grpSpPr>
          <a:xfrm>
            <a:off x="4797565" y="4019455"/>
            <a:ext cx="648072" cy="654229"/>
            <a:chOff x="1078373" y="1766912"/>
            <a:chExt cx="648072" cy="6542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D22361-F791-4EA2-92CF-BBA30519A65A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CF54E3-6AFC-48EA-BB27-E44C70B204BA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68A5A5-AD75-4845-AA63-98980AB65488}"/>
              </a:ext>
            </a:extLst>
          </p:cNvPr>
          <p:cNvGrpSpPr/>
          <p:nvPr/>
        </p:nvGrpSpPr>
        <p:grpSpPr>
          <a:xfrm>
            <a:off x="6377436" y="3509493"/>
            <a:ext cx="648072" cy="654229"/>
            <a:chOff x="1078373" y="1766912"/>
            <a:chExt cx="648072" cy="6542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5C3DC9-C8A7-4B9B-A260-AD9972E6D36A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09B77B-E43C-48C1-A53A-D0B1F4185FC5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472441-1933-478E-8598-C90CC77F08A7}"/>
              </a:ext>
            </a:extLst>
          </p:cNvPr>
          <p:cNvGrpSpPr/>
          <p:nvPr/>
        </p:nvGrpSpPr>
        <p:grpSpPr>
          <a:xfrm>
            <a:off x="7976358" y="2999529"/>
            <a:ext cx="648072" cy="654229"/>
            <a:chOff x="1078373" y="1766912"/>
            <a:chExt cx="648072" cy="654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5C9E45-AFF6-41A1-A1EA-77C19B0A8A5B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76BE95-2B3F-41DA-94F0-58EEEA2C7FD6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16">
            <a:extLst>
              <a:ext uri="{FF2B5EF4-FFF2-40B4-BE49-F238E27FC236}">
                <a16:creationId xmlns:a16="http://schemas.microsoft.com/office/drawing/2014/main" id="{0B147F9C-AF5E-4605-BD24-BA4E3FC85A91}"/>
              </a:ext>
            </a:extLst>
          </p:cNvPr>
          <p:cNvSpPr/>
          <p:nvPr/>
        </p:nvSpPr>
        <p:spPr>
          <a:xfrm rot="2700000">
            <a:off x="6559518" y="300942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A6E24FBD-F83F-4557-B9EE-60D96B31D19C}"/>
              </a:ext>
            </a:extLst>
          </p:cNvPr>
          <p:cNvSpPr/>
          <p:nvPr/>
        </p:nvSpPr>
        <p:spPr>
          <a:xfrm rot="18805991">
            <a:off x="8098229" y="25480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538112DE-3CC2-4E8D-9BE6-C04CB3539E07}"/>
              </a:ext>
            </a:extLst>
          </p:cNvPr>
          <p:cNvSpPr/>
          <p:nvPr/>
        </p:nvSpPr>
        <p:spPr>
          <a:xfrm>
            <a:off x="3289911" y="408159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4CAF1818-E349-40B1-B8D4-D55C9CD57989}"/>
              </a:ext>
            </a:extLst>
          </p:cNvPr>
          <p:cNvSpPr/>
          <p:nvPr/>
        </p:nvSpPr>
        <p:spPr>
          <a:xfrm>
            <a:off x="5022039" y="35447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자유형 151">
            <a:extLst>
              <a:ext uri="{FF2B5EF4-FFF2-40B4-BE49-F238E27FC236}">
                <a16:creationId xmlns:a16="http://schemas.microsoft.com/office/drawing/2014/main" id="{6D394A1C-3D28-45AE-A0AB-B9853B20F703}"/>
              </a:ext>
            </a:extLst>
          </p:cNvPr>
          <p:cNvSpPr/>
          <p:nvPr/>
        </p:nvSpPr>
        <p:spPr>
          <a:xfrm>
            <a:off x="1728900" y="4566556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E6B942-0241-4D5B-B904-EF301D53E7EB}"/>
              </a:ext>
            </a:extLst>
          </p:cNvPr>
          <p:cNvGrpSpPr/>
          <p:nvPr/>
        </p:nvGrpSpPr>
        <p:grpSpPr>
          <a:xfrm>
            <a:off x="9571531" y="2537426"/>
            <a:ext cx="648072" cy="654229"/>
            <a:chOff x="1078373" y="1766912"/>
            <a:chExt cx="648072" cy="6542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682F42-5463-4832-AF13-17F11A40BBC9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F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BE4ADE-3BA4-45D4-9E9B-46356880B1E7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Donut 24">
            <a:extLst>
              <a:ext uri="{FF2B5EF4-FFF2-40B4-BE49-F238E27FC236}">
                <a16:creationId xmlns:a16="http://schemas.microsoft.com/office/drawing/2014/main" id="{41A54959-0700-4FE8-8FD2-C33D09BBA058}"/>
              </a:ext>
            </a:extLst>
          </p:cNvPr>
          <p:cNvSpPr/>
          <p:nvPr/>
        </p:nvSpPr>
        <p:spPr>
          <a:xfrm>
            <a:off x="9697958" y="2013962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7C09A0-BFAE-4882-B220-0D45854FE8D0}"/>
              </a:ext>
            </a:extLst>
          </p:cNvPr>
          <p:cNvGrpSpPr/>
          <p:nvPr/>
        </p:nvGrpSpPr>
        <p:grpSpPr>
          <a:xfrm>
            <a:off x="6058024" y="5066749"/>
            <a:ext cx="2060770" cy="1147267"/>
            <a:chOff x="892027" y="1882302"/>
            <a:chExt cx="1642180" cy="11472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CE54A0-B546-4584-B059-C0079F032472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5B3BC5-DEC5-4257-8EFE-CEB4772AF9B9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C9600B-B6F8-44C1-9B32-BA09257DD79F}"/>
              </a:ext>
            </a:extLst>
          </p:cNvPr>
          <p:cNvGrpSpPr/>
          <p:nvPr/>
        </p:nvGrpSpPr>
        <p:grpSpPr>
          <a:xfrm>
            <a:off x="7641427" y="4467125"/>
            <a:ext cx="2169578" cy="1147267"/>
            <a:chOff x="892027" y="1882302"/>
            <a:chExt cx="1642180" cy="114726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010517-886E-40A2-978E-C138DB0F0C0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14A6AD-6DDF-4CDD-914A-D4E5E089792C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B03C94-2346-43BA-8F03-231C5FC10707}"/>
              </a:ext>
            </a:extLst>
          </p:cNvPr>
          <p:cNvGrpSpPr/>
          <p:nvPr/>
        </p:nvGrpSpPr>
        <p:grpSpPr>
          <a:xfrm>
            <a:off x="9333639" y="3867501"/>
            <a:ext cx="2170725" cy="1147267"/>
            <a:chOff x="892027" y="1882302"/>
            <a:chExt cx="1642180" cy="114726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37C779-2E51-48D2-9AC6-F4337513509A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59D55-8064-4563-B9A7-455CF3761378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F6704-73F1-47D7-BBE4-E53C23A52646}"/>
              </a:ext>
            </a:extLst>
          </p:cNvPr>
          <p:cNvSpPr/>
          <p:nvPr/>
        </p:nvSpPr>
        <p:spPr>
          <a:xfrm>
            <a:off x="2" y="2300464"/>
            <a:ext cx="8568000" cy="62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8D4EE-3EF4-44D2-97E1-86B46F01AC0F}"/>
              </a:ext>
            </a:extLst>
          </p:cNvPr>
          <p:cNvSpPr/>
          <p:nvPr/>
        </p:nvSpPr>
        <p:spPr>
          <a:xfrm>
            <a:off x="2" y="2979534"/>
            <a:ext cx="8568000" cy="62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0F0FB-5D92-48C3-9BE1-1A8D2EFF0E35}"/>
              </a:ext>
            </a:extLst>
          </p:cNvPr>
          <p:cNvSpPr/>
          <p:nvPr/>
        </p:nvSpPr>
        <p:spPr>
          <a:xfrm>
            <a:off x="2" y="3658602"/>
            <a:ext cx="8568000" cy="62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7B4F0-FA47-4C1B-97C1-A11C5B158998}"/>
              </a:ext>
            </a:extLst>
          </p:cNvPr>
          <p:cNvSpPr/>
          <p:nvPr/>
        </p:nvSpPr>
        <p:spPr>
          <a:xfrm>
            <a:off x="2" y="4337673"/>
            <a:ext cx="8568000" cy="62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5C98F-3C30-4CF9-9D49-7F27C46155DB}"/>
              </a:ext>
            </a:extLst>
          </p:cNvPr>
          <p:cNvSpPr/>
          <p:nvPr/>
        </p:nvSpPr>
        <p:spPr>
          <a:xfrm>
            <a:off x="2" y="5016740"/>
            <a:ext cx="8568000" cy="6261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0C5F0006-6129-4B67-852A-28B2E24A292D}"/>
              </a:ext>
            </a:extLst>
          </p:cNvPr>
          <p:cNvSpPr>
            <a:spLocks/>
          </p:cNvSpPr>
          <p:nvPr/>
        </p:nvSpPr>
        <p:spPr bwMode="auto">
          <a:xfrm>
            <a:off x="1012755" y="2312815"/>
            <a:ext cx="3140470" cy="3330024"/>
          </a:xfrm>
          <a:custGeom>
            <a:avLst/>
            <a:gdLst/>
            <a:ahLst/>
            <a:cxnLst/>
            <a:rect l="l" t="t" r="r" b="b"/>
            <a:pathLst>
              <a:path w="3701966" h="3605400">
                <a:moveTo>
                  <a:pt x="1907608" y="0"/>
                </a:moveTo>
                <a:lnTo>
                  <a:pt x="2068672" y="1300"/>
                </a:lnTo>
                <a:lnTo>
                  <a:pt x="2219670" y="12998"/>
                </a:lnTo>
                <a:lnTo>
                  <a:pt x="2363118" y="32496"/>
                </a:lnTo>
                <a:lnTo>
                  <a:pt x="2500274" y="61092"/>
                </a:lnTo>
                <a:lnTo>
                  <a:pt x="2631140" y="96187"/>
                </a:lnTo>
                <a:lnTo>
                  <a:pt x="2751937" y="141681"/>
                </a:lnTo>
                <a:lnTo>
                  <a:pt x="2868961" y="191075"/>
                </a:lnTo>
                <a:lnTo>
                  <a:pt x="2975918" y="249567"/>
                </a:lnTo>
                <a:lnTo>
                  <a:pt x="3076583" y="315859"/>
                </a:lnTo>
                <a:lnTo>
                  <a:pt x="3173473" y="389949"/>
                </a:lnTo>
                <a:lnTo>
                  <a:pt x="3260297" y="469238"/>
                </a:lnTo>
                <a:lnTo>
                  <a:pt x="3339571" y="557627"/>
                </a:lnTo>
                <a:lnTo>
                  <a:pt x="3413812" y="649914"/>
                </a:lnTo>
                <a:lnTo>
                  <a:pt x="3479244" y="748702"/>
                </a:lnTo>
                <a:lnTo>
                  <a:pt x="3539644" y="852688"/>
                </a:lnTo>
                <a:lnTo>
                  <a:pt x="3579910" y="939777"/>
                </a:lnTo>
                <a:lnTo>
                  <a:pt x="3615142" y="1037264"/>
                </a:lnTo>
                <a:lnTo>
                  <a:pt x="3646601" y="1143850"/>
                </a:lnTo>
                <a:lnTo>
                  <a:pt x="3671767" y="1259534"/>
                </a:lnTo>
                <a:lnTo>
                  <a:pt x="3690641" y="1377819"/>
                </a:lnTo>
                <a:lnTo>
                  <a:pt x="3699450" y="1500003"/>
                </a:lnTo>
                <a:lnTo>
                  <a:pt x="3701966" y="1624786"/>
                </a:lnTo>
                <a:lnTo>
                  <a:pt x="3694416" y="1748270"/>
                </a:lnTo>
                <a:lnTo>
                  <a:pt x="3679317" y="1869154"/>
                </a:lnTo>
                <a:lnTo>
                  <a:pt x="3651633" y="1987439"/>
                </a:lnTo>
                <a:lnTo>
                  <a:pt x="3615142" y="2088825"/>
                </a:lnTo>
                <a:lnTo>
                  <a:pt x="3571101" y="2183713"/>
                </a:lnTo>
                <a:lnTo>
                  <a:pt x="3518252" y="2270802"/>
                </a:lnTo>
                <a:lnTo>
                  <a:pt x="3464145" y="2355291"/>
                </a:lnTo>
                <a:lnTo>
                  <a:pt x="3403746" y="2438479"/>
                </a:lnTo>
                <a:lnTo>
                  <a:pt x="3344605" y="2516469"/>
                </a:lnTo>
                <a:lnTo>
                  <a:pt x="3285463" y="2597059"/>
                </a:lnTo>
                <a:lnTo>
                  <a:pt x="3227581" y="2677648"/>
                </a:lnTo>
                <a:lnTo>
                  <a:pt x="3188574" y="2742639"/>
                </a:lnTo>
                <a:lnTo>
                  <a:pt x="3157115" y="2816730"/>
                </a:lnTo>
                <a:lnTo>
                  <a:pt x="3131949" y="2894719"/>
                </a:lnTo>
                <a:lnTo>
                  <a:pt x="3111816" y="2979208"/>
                </a:lnTo>
                <a:lnTo>
                  <a:pt x="3109300" y="3019503"/>
                </a:lnTo>
                <a:lnTo>
                  <a:pt x="3111816" y="3067596"/>
                </a:lnTo>
                <a:lnTo>
                  <a:pt x="3118108" y="3126089"/>
                </a:lnTo>
                <a:lnTo>
                  <a:pt x="3126916" y="3187181"/>
                </a:lnTo>
                <a:lnTo>
                  <a:pt x="3140757" y="3253473"/>
                </a:lnTo>
                <a:lnTo>
                  <a:pt x="3157115" y="3319763"/>
                </a:lnTo>
                <a:lnTo>
                  <a:pt x="3173473" y="3383455"/>
                </a:lnTo>
                <a:lnTo>
                  <a:pt x="3191090" y="3444547"/>
                </a:lnTo>
                <a:lnTo>
                  <a:pt x="3207448" y="3499140"/>
                </a:lnTo>
                <a:lnTo>
                  <a:pt x="3223806" y="3547234"/>
                </a:lnTo>
                <a:lnTo>
                  <a:pt x="3237648" y="3582329"/>
                </a:lnTo>
                <a:lnTo>
                  <a:pt x="3246582" y="3605400"/>
                </a:lnTo>
                <a:lnTo>
                  <a:pt x="1539623" y="3605400"/>
                </a:lnTo>
                <a:lnTo>
                  <a:pt x="1523821" y="3561532"/>
                </a:lnTo>
                <a:lnTo>
                  <a:pt x="1502430" y="3513438"/>
                </a:lnTo>
                <a:lnTo>
                  <a:pt x="1479780" y="3475743"/>
                </a:lnTo>
                <a:lnTo>
                  <a:pt x="1454614" y="3452346"/>
                </a:lnTo>
                <a:lnTo>
                  <a:pt x="1426930" y="3440647"/>
                </a:lnTo>
                <a:lnTo>
                  <a:pt x="1395473" y="3435448"/>
                </a:lnTo>
                <a:lnTo>
                  <a:pt x="1358982" y="3438048"/>
                </a:lnTo>
                <a:lnTo>
                  <a:pt x="1322491" y="3443247"/>
                </a:lnTo>
                <a:lnTo>
                  <a:pt x="1288516" y="3452346"/>
                </a:lnTo>
                <a:lnTo>
                  <a:pt x="1255800" y="3461445"/>
                </a:lnTo>
                <a:lnTo>
                  <a:pt x="1225600" y="3470544"/>
                </a:lnTo>
                <a:lnTo>
                  <a:pt x="1202951" y="3478343"/>
                </a:lnTo>
                <a:lnTo>
                  <a:pt x="1148843" y="3496540"/>
                </a:lnTo>
                <a:lnTo>
                  <a:pt x="1087186" y="3513438"/>
                </a:lnTo>
                <a:lnTo>
                  <a:pt x="1017979" y="3527736"/>
                </a:lnTo>
                <a:lnTo>
                  <a:pt x="944996" y="3536835"/>
                </a:lnTo>
                <a:lnTo>
                  <a:pt x="872013" y="3544634"/>
                </a:lnTo>
                <a:lnTo>
                  <a:pt x="797773" y="3547234"/>
                </a:lnTo>
                <a:lnTo>
                  <a:pt x="727307" y="3542035"/>
                </a:lnTo>
                <a:lnTo>
                  <a:pt x="660616" y="3530336"/>
                </a:lnTo>
                <a:lnTo>
                  <a:pt x="624125" y="3521238"/>
                </a:lnTo>
                <a:lnTo>
                  <a:pt x="587634" y="3504339"/>
                </a:lnTo>
                <a:lnTo>
                  <a:pt x="551143" y="3484841"/>
                </a:lnTo>
                <a:lnTo>
                  <a:pt x="519685" y="3461445"/>
                </a:lnTo>
                <a:lnTo>
                  <a:pt x="486968" y="3432848"/>
                </a:lnTo>
                <a:lnTo>
                  <a:pt x="461802" y="3402953"/>
                </a:lnTo>
                <a:lnTo>
                  <a:pt x="444185" y="3365258"/>
                </a:lnTo>
                <a:lnTo>
                  <a:pt x="430345" y="3322363"/>
                </a:lnTo>
                <a:lnTo>
                  <a:pt x="425311" y="3275569"/>
                </a:lnTo>
                <a:lnTo>
                  <a:pt x="430345" y="3223576"/>
                </a:lnTo>
                <a:lnTo>
                  <a:pt x="436636" y="3187181"/>
                </a:lnTo>
                <a:lnTo>
                  <a:pt x="445444" y="3146886"/>
                </a:lnTo>
                <a:lnTo>
                  <a:pt x="455511" y="3105292"/>
                </a:lnTo>
                <a:lnTo>
                  <a:pt x="459286" y="3064997"/>
                </a:lnTo>
                <a:lnTo>
                  <a:pt x="459286" y="3022103"/>
                </a:lnTo>
                <a:lnTo>
                  <a:pt x="447961" y="2984408"/>
                </a:lnTo>
                <a:lnTo>
                  <a:pt x="436636" y="2963610"/>
                </a:lnTo>
                <a:lnTo>
                  <a:pt x="416503" y="2944113"/>
                </a:lnTo>
                <a:lnTo>
                  <a:pt x="395111" y="2929815"/>
                </a:lnTo>
                <a:lnTo>
                  <a:pt x="372462" y="2918116"/>
                </a:lnTo>
                <a:lnTo>
                  <a:pt x="349812" y="2901219"/>
                </a:lnTo>
                <a:lnTo>
                  <a:pt x="332196" y="2883021"/>
                </a:lnTo>
                <a:lnTo>
                  <a:pt x="318354" y="2859624"/>
                </a:lnTo>
                <a:lnTo>
                  <a:pt x="313321" y="2833628"/>
                </a:lnTo>
                <a:lnTo>
                  <a:pt x="315838" y="2807630"/>
                </a:lnTo>
                <a:lnTo>
                  <a:pt x="324645" y="2782934"/>
                </a:lnTo>
                <a:lnTo>
                  <a:pt x="335971" y="2762137"/>
                </a:lnTo>
                <a:lnTo>
                  <a:pt x="343521" y="2741340"/>
                </a:lnTo>
                <a:lnTo>
                  <a:pt x="307030" y="2715343"/>
                </a:lnTo>
                <a:lnTo>
                  <a:pt x="281863" y="2689346"/>
                </a:lnTo>
                <a:lnTo>
                  <a:pt x="268021" y="2663349"/>
                </a:lnTo>
                <a:lnTo>
                  <a:pt x="265505" y="2634753"/>
                </a:lnTo>
                <a:lnTo>
                  <a:pt x="269280" y="2608757"/>
                </a:lnTo>
                <a:lnTo>
                  <a:pt x="279346" y="2580161"/>
                </a:lnTo>
                <a:lnTo>
                  <a:pt x="293188" y="2551565"/>
                </a:lnTo>
                <a:lnTo>
                  <a:pt x="308287" y="2522968"/>
                </a:lnTo>
                <a:lnTo>
                  <a:pt x="322129" y="2493072"/>
                </a:lnTo>
                <a:lnTo>
                  <a:pt x="335971" y="2464476"/>
                </a:lnTo>
                <a:lnTo>
                  <a:pt x="343521" y="2433280"/>
                </a:lnTo>
                <a:lnTo>
                  <a:pt x="318354" y="2409883"/>
                </a:lnTo>
                <a:lnTo>
                  <a:pt x="283122" y="2391686"/>
                </a:lnTo>
                <a:lnTo>
                  <a:pt x="244114" y="2374787"/>
                </a:lnTo>
                <a:lnTo>
                  <a:pt x="203848" y="2360490"/>
                </a:lnTo>
                <a:lnTo>
                  <a:pt x="162323" y="2346191"/>
                </a:lnTo>
                <a:lnTo>
                  <a:pt x="120799" y="2331894"/>
                </a:lnTo>
                <a:lnTo>
                  <a:pt x="81790" y="2314996"/>
                </a:lnTo>
                <a:lnTo>
                  <a:pt x="50333" y="2296798"/>
                </a:lnTo>
                <a:lnTo>
                  <a:pt x="22650" y="2270802"/>
                </a:lnTo>
                <a:lnTo>
                  <a:pt x="6292" y="2239606"/>
                </a:lnTo>
                <a:lnTo>
                  <a:pt x="0" y="2207110"/>
                </a:lnTo>
                <a:lnTo>
                  <a:pt x="5034" y="2175914"/>
                </a:lnTo>
                <a:lnTo>
                  <a:pt x="16358" y="2147318"/>
                </a:lnTo>
                <a:lnTo>
                  <a:pt x="33975" y="2123921"/>
                </a:lnTo>
                <a:lnTo>
                  <a:pt x="55366" y="2100524"/>
                </a:lnTo>
                <a:lnTo>
                  <a:pt x="75499" y="2081026"/>
                </a:lnTo>
                <a:lnTo>
                  <a:pt x="91857" y="2065428"/>
                </a:lnTo>
                <a:lnTo>
                  <a:pt x="139673" y="2008236"/>
                </a:lnTo>
                <a:lnTo>
                  <a:pt x="190006" y="1956243"/>
                </a:lnTo>
                <a:lnTo>
                  <a:pt x="240339" y="1904250"/>
                </a:lnTo>
                <a:lnTo>
                  <a:pt x="288154" y="1847057"/>
                </a:lnTo>
                <a:lnTo>
                  <a:pt x="333454" y="1791165"/>
                </a:lnTo>
                <a:lnTo>
                  <a:pt x="374978" y="1727473"/>
                </a:lnTo>
                <a:lnTo>
                  <a:pt x="408953" y="1658582"/>
                </a:lnTo>
                <a:lnTo>
                  <a:pt x="427827" y="1601390"/>
                </a:lnTo>
                <a:lnTo>
                  <a:pt x="434119" y="1545497"/>
                </a:lnTo>
                <a:lnTo>
                  <a:pt x="434119" y="1485705"/>
                </a:lnTo>
                <a:lnTo>
                  <a:pt x="432861" y="1422013"/>
                </a:lnTo>
                <a:lnTo>
                  <a:pt x="430345" y="1358322"/>
                </a:lnTo>
                <a:lnTo>
                  <a:pt x="432861" y="1289431"/>
                </a:lnTo>
                <a:lnTo>
                  <a:pt x="439153" y="1216641"/>
                </a:lnTo>
                <a:lnTo>
                  <a:pt x="509619" y="916380"/>
                </a:lnTo>
                <a:lnTo>
                  <a:pt x="553659" y="807195"/>
                </a:lnTo>
                <a:lnTo>
                  <a:pt x="606508" y="705807"/>
                </a:lnTo>
                <a:lnTo>
                  <a:pt x="668166" y="610920"/>
                </a:lnTo>
                <a:lnTo>
                  <a:pt x="738632" y="521231"/>
                </a:lnTo>
                <a:lnTo>
                  <a:pt x="816647" y="439343"/>
                </a:lnTo>
                <a:lnTo>
                  <a:pt x="900955" y="363952"/>
                </a:lnTo>
                <a:lnTo>
                  <a:pt x="992812" y="295062"/>
                </a:lnTo>
                <a:lnTo>
                  <a:pt x="1088443" y="233969"/>
                </a:lnTo>
                <a:lnTo>
                  <a:pt x="1191625" y="179377"/>
                </a:lnTo>
                <a:lnTo>
                  <a:pt x="1297324" y="133882"/>
                </a:lnTo>
                <a:lnTo>
                  <a:pt x="1404281" y="93587"/>
                </a:lnTo>
                <a:lnTo>
                  <a:pt x="1764160" y="1169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8867BE1-0C7B-4858-B371-B7A4A43F39B8}"/>
              </a:ext>
            </a:extLst>
          </p:cNvPr>
          <p:cNvSpPr/>
          <p:nvPr/>
        </p:nvSpPr>
        <p:spPr>
          <a:xfrm>
            <a:off x="8556202" y="2705768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40C7E45-186F-4E62-8B35-09857AE54990}"/>
              </a:ext>
            </a:extLst>
          </p:cNvPr>
          <p:cNvSpPr/>
          <p:nvPr/>
        </p:nvSpPr>
        <p:spPr>
          <a:xfrm>
            <a:off x="8556201" y="3563121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0ED03E0-AB4D-4939-99D1-C4DB6B5CC67E}"/>
              </a:ext>
            </a:extLst>
          </p:cNvPr>
          <p:cNvSpPr/>
          <p:nvPr/>
        </p:nvSpPr>
        <p:spPr>
          <a:xfrm>
            <a:off x="8554104" y="4337527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51EDDA0-DF63-4E95-894B-869BF6D451D3}"/>
              </a:ext>
            </a:extLst>
          </p:cNvPr>
          <p:cNvSpPr/>
          <p:nvPr/>
        </p:nvSpPr>
        <p:spPr>
          <a:xfrm>
            <a:off x="8556207" y="5019662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4C276DB-F302-442B-BB05-C6508F898A55}"/>
              </a:ext>
            </a:extLst>
          </p:cNvPr>
          <p:cNvSpPr/>
          <p:nvPr/>
        </p:nvSpPr>
        <p:spPr>
          <a:xfrm>
            <a:off x="8556206" y="1843237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9CD36-EF51-4373-B4E4-8E55E7B2F96E}"/>
              </a:ext>
            </a:extLst>
          </p:cNvPr>
          <p:cNvSpPr/>
          <p:nvPr/>
        </p:nvSpPr>
        <p:spPr>
          <a:xfrm>
            <a:off x="10038731" y="1873324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79723-F939-48C2-A0BB-9C527947BAE1}"/>
              </a:ext>
            </a:extLst>
          </p:cNvPr>
          <p:cNvSpPr/>
          <p:nvPr/>
        </p:nvSpPr>
        <p:spPr>
          <a:xfrm>
            <a:off x="10038731" y="2731428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EC78A-970C-4324-94BB-C5BF2BA34D97}"/>
              </a:ext>
            </a:extLst>
          </p:cNvPr>
          <p:cNvSpPr/>
          <p:nvPr/>
        </p:nvSpPr>
        <p:spPr>
          <a:xfrm>
            <a:off x="10038731" y="3589532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74B11-8B67-420A-920B-6169BEBFEC0C}"/>
              </a:ext>
            </a:extLst>
          </p:cNvPr>
          <p:cNvSpPr/>
          <p:nvPr/>
        </p:nvSpPr>
        <p:spPr>
          <a:xfrm>
            <a:off x="10038731" y="4447636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E080F-BB08-45AA-8055-5C73165D9EF1}"/>
              </a:ext>
            </a:extLst>
          </p:cNvPr>
          <p:cNvSpPr/>
          <p:nvPr/>
        </p:nvSpPr>
        <p:spPr>
          <a:xfrm>
            <a:off x="10038731" y="5305740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276C-8A11-4925-BF88-2A2830B2A953}"/>
              </a:ext>
            </a:extLst>
          </p:cNvPr>
          <p:cNvSpPr txBox="1"/>
          <p:nvPr/>
        </p:nvSpPr>
        <p:spPr>
          <a:xfrm>
            <a:off x="1768532" y="5179871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4B6E0-CF90-49A5-86E9-1C5796877579}"/>
              </a:ext>
            </a:extLst>
          </p:cNvPr>
          <p:cNvSpPr txBox="1"/>
          <p:nvPr/>
        </p:nvSpPr>
        <p:spPr>
          <a:xfrm>
            <a:off x="4653668" y="5104910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F29B7-A4A5-4643-966D-B2A1902DD56D}"/>
              </a:ext>
            </a:extLst>
          </p:cNvPr>
          <p:cNvSpPr txBox="1"/>
          <p:nvPr/>
        </p:nvSpPr>
        <p:spPr>
          <a:xfrm>
            <a:off x="1768532" y="4500802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46C62-DAAE-49BD-94EB-F44B3160A1BD}"/>
              </a:ext>
            </a:extLst>
          </p:cNvPr>
          <p:cNvSpPr txBox="1"/>
          <p:nvPr/>
        </p:nvSpPr>
        <p:spPr>
          <a:xfrm>
            <a:off x="4653668" y="4425841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94029-19F2-4CFD-8CB3-05F8BBEC7099}"/>
              </a:ext>
            </a:extLst>
          </p:cNvPr>
          <p:cNvSpPr txBox="1"/>
          <p:nvPr/>
        </p:nvSpPr>
        <p:spPr>
          <a:xfrm>
            <a:off x="1768532" y="3821733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141E5-93FD-4050-B63F-546C0056C8BE}"/>
              </a:ext>
            </a:extLst>
          </p:cNvPr>
          <p:cNvSpPr txBox="1"/>
          <p:nvPr/>
        </p:nvSpPr>
        <p:spPr>
          <a:xfrm>
            <a:off x="4653668" y="3746772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7D371-AE10-4CDB-8FF3-25532220EC1C}"/>
              </a:ext>
            </a:extLst>
          </p:cNvPr>
          <p:cNvSpPr txBox="1"/>
          <p:nvPr/>
        </p:nvSpPr>
        <p:spPr>
          <a:xfrm>
            <a:off x="1768532" y="3142664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6A6B0-2596-4276-8A30-A4C8DF95E4DF}"/>
              </a:ext>
            </a:extLst>
          </p:cNvPr>
          <p:cNvSpPr txBox="1"/>
          <p:nvPr/>
        </p:nvSpPr>
        <p:spPr>
          <a:xfrm>
            <a:off x="4653668" y="3067704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96F1-2C12-43E0-8AED-E1A7DCA23B11}"/>
              </a:ext>
            </a:extLst>
          </p:cNvPr>
          <p:cNvSpPr txBox="1"/>
          <p:nvPr/>
        </p:nvSpPr>
        <p:spPr>
          <a:xfrm>
            <a:off x="1768532" y="2463595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3112A3-75CD-42B3-A3CF-4C06AE7482CD}"/>
              </a:ext>
            </a:extLst>
          </p:cNvPr>
          <p:cNvSpPr txBox="1"/>
          <p:nvPr/>
        </p:nvSpPr>
        <p:spPr>
          <a:xfrm>
            <a:off x="4653668" y="2388635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26E0F8B-251E-48CD-8898-1984A5A4E6E7}"/>
              </a:ext>
            </a:extLst>
          </p:cNvPr>
          <p:cNvSpPr/>
          <p:nvPr/>
        </p:nvSpPr>
        <p:spPr>
          <a:xfrm rot="18900000">
            <a:off x="10367329" y="2073115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rapezoid 24">
            <a:extLst>
              <a:ext uri="{FF2B5EF4-FFF2-40B4-BE49-F238E27FC236}">
                <a16:creationId xmlns:a16="http://schemas.microsoft.com/office/drawing/2014/main" id="{487D7EBF-EED6-483E-8A62-177564FC6A08}"/>
              </a:ext>
            </a:extLst>
          </p:cNvPr>
          <p:cNvSpPr>
            <a:spLocks noChangeAspect="1"/>
          </p:cNvSpPr>
          <p:nvPr/>
        </p:nvSpPr>
        <p:spPr>
          <a:xfrm rot="8369018">
            <a:off x="10400582" y="2880814"/>
            <a:ext cx="477885" cy="482437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ame 1">
            <a:extLst>
              <a:ext uri="{FF2B5EF4-FFF2-40B4-BE49-F238E27FC236}">
                <a16:creationId xmlns:a16="http://schemas.microsoft.com/office/drawing/2014/main" id="{1F8D200E-E346-4CA2-8C2B-94AC8147ED87}"/>
              </a:ext>
            </a:extLst>
          </p:cNvPr>
          <p:cNvSpPr/>
          <p:nvPr/>
        </p:nvSpPr>
        <p:spPr>
          <a:xfrm>
            <a:off x="10415865" y="3759733"/>
            <a:ext cx="447322" cy="440805"/>
          </a:xfrm>
          <a:custGeom>
            <a:avLst/>
            <a:gdLst/>
            <a:ahLst/>
            <a:cxnLst/>
            <a:rect l="l" t="t" r="r" b="b"/>
            <a:pathLst>
              <a:path w="3960440" h="3902736">
                <a:moveTo>
                  <a:pt x="3283404" y="173516"/>
                </a:moveTo>
                <a:lnTo>
                  <a:pt x="3283404" y="1821788"/>
                </a:lnTo>
                <a:cubicBezTo>
                  <a:pt x="3283404" y="1901354"/>
                  <a:pt x="3218903" y="1965855"/>
                  <a:pt x="3139337" y="1965855"/>
                </a:cubicBezTo>
                <a:lnTo>
                  <a:pt x="3087798" y="1965855"/>
                </a:lnTo>
                <a:lnTo>
                  <a:pt x="3087798" y="3729220"/>
                </a:lnTo>
                <a:lnTo>
                  <a:pt x="3786924" y="3729220"/>
                </a:lnTo>
                <a:lnTo>
                  <a:pt x="3786924" y="173516"/>
                </a:lnTo>
                <a:close/>
                <a:moveTo>
                  <a:pt x="2215865" y="173516"/>
                </a:moveTo>
                <a:lnTo>
                  <a:pt x="2215865" y="1821787"/>
                </a:lnTo>
                <a:cubicBezTo>
                  <a:pt x="2215865" y="1901353"/>
                  <a:pt x="2151364" y="1965854"/>
                  <a:pt x="2071798" y="1965854"/>
                </a:cubicBezTo>
                <a:lnTo>
                  <a:pt x="2020259" y="1965854"/>
                </a:lnTo>
                <a:lnTo>
                  <a:pt x="2020259" y="3729220"/>
                </a:lnTo>
                <a:lnTo>
                  <a:pt x="2925798" y="3729220"/>
                </a:lnTo>
                <a:lnTo>
                  <a:pt x="2925798" y="1965855"/>
                </a:lnTo>
                <a:lnTo>
                  <a:pt x="2874260" y="1965855"/>
                </a:lnTo>
                <a:cubicBezTo>
                  <a:pt x="2794694" y="1965855"/>
                  <a:pt x="2730193" y="1901354"/>
                  <a:pt x="2730193" y="1821788"/>
                </a:cubicBezTo>
                <a:lnTo>
                  <a:pt x="2730193" y="173516"/>
                </a:lnTo>
                <a:close/>
                <a:moveTo>
                  <a:pt x="1148326" y="173516"/>
                </a:moveTo>
                <a:lnTo>
                  <a:pt x="1148326" y="1821787"/>
                </a:lnTo>
                <a:cubicBezTo>
                  <a:pt x="1148326" y="1901353"/>
                  <a:pt x="1083825" y="1965854"/>
                  <a:pt x="1004259" y="1965854"/>
                </a:cubicBezTo>
                <a:lnTo>
                  <a:pt x="952720" y="1965854"/>
                </a:lnTo>
                <a:lnTo>
                  <a:pt x="952720" y="3729220"/>
                </a:lnTo>
                <a:lnTo>
                  <a:pt x="1858259" y="3729220"/>
                </a:lnTo>
                <a:lnTo>
                  <a:pt x="1858259" y="1965854"/>
                </a:lnTo>
                <a:lnTo>
                  <a:pt x="1806721" y="1965854"/>
                </a:lnTo>
                <a:cubicBezTo>
                  <a:pt x="1727155" y="1965854"/>
                  <a:pt x="1662654" y="1901353"/>
                  <a:pt x="1662654" y="1821787"/>
                </a:cubicBezTo>
                <a:lnTo>
                  <a:pt x="1662654" y="173516"/>
                </a:lnTo>
                <a:close/>
                <a:moveTo>
                  <a:pt x="173516" y="173516"/>
                </a:moveTo>
                <a:lnTo>
                  <a:pt x="173516" y="3729220"/>
                </a:lnTo>
                <a:lnTo>
                  <a:pt x="790720" y="3729220"/>
                </a:lnTo>
                <a:lnTo>
                  <a:pt x="790720" y="1965854"/>
                </a:lnTo>
                <a:lnTo>
                  <a:pt x="739182" y="1965854"/>
                </a:lnTo>
                <a:cubicBezTo>
                  <a:pt x="659616" y="1965854"/>
                  <a:pt x="595115" y="1901353"/>
                  <a:pt x="595115" y="1821787"/>
                </a:cubicBezTo>
                <a:lnTo>
                  <a:pt x="595115" y="173516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902736"/>
                </a:lnTo>
                <a:lnTo>
                  <a:pt x="0" y="390273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2" name="Trapezoid 10">
            <a:extLst>
              <a:ext uri="{FF2B5EF4-FFF2-40B4-BE49-F238E27FC236}">
                <a16:creationId xmlns:a16="http://schemas.microsoft.com/office/drawing/2014/main" id="{FFF604D1-D068-4252-B885-8AEE94C70E55}"/>
              </a:ext>
            </a:extLst>
          </p:cNvPr>
          <p:cNvSpPr/>
          <p:nvPr/>
        </p:nvSpPr>
        <p:spPr>
          <a:xfrm>
            <a:off x="10421683" y="4620656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ed Rectangle 13">
            <a:extLst>
              <a:ext uri="{FF2B5EF4-FFF2-40B4-BE49-F238E27FC236}">
                <a16:creationId xmlns:a16="http://schemas.microsoft.com/office/drawing/2014/main" id="{6EC688C2-7A14-4076-8CC4-1BF5108EF945}"/>
              </a:ext>
            </a:extLst>
          </p:cNvPr>
          <p:cNvSpPr/>
          <p:nvPr/>
        </p:nvSpPr>
        <p:spPr>
          <a:xfrm>
            <a:off x="10422907" y="5476728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87F81-57FD-4E4A-A56A-E475B7577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6407733" y="3429000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B38E703A-6A2E-475D-9786-D7A754C76CE2}"/>
              </a:ext>
            </a:extLst>
          </p:cNvPr>
          <p:cNvSpPr/>
          <p:nvPr/>
        </p:nvSpPr>
        <p:spPr>
          <a:xfrm rot="5400000">
            <a:off x="6179133" y="460487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E97E80EA-FEDC-477E-9D65-6F216E5F9D00}"/>
              </a:ext>
            </a:extLst>
          </p:cNvPr>
          <p:cNvSpPr/>
          <p:nvPr/>
        </p:nvSpPr>
        <p:spPr>
          <a:xfrm rot="16200000">
            <a:off x="11398113" y="2830950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A8288B2F-2179-4760-8C8E-FC8909938C23}"/>
              </a:ext>
            </a:extLst>
          </p:cNvPr>
          <p:cNvSpPr/>
          <p:nvPr/>
        </p:nvSpPr>
        <p:spPr>
          <a:xfrm rot="16200000">
            <a:off x="8526922" y="2821595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DE19215A-E674-4951-9DCC-C9B569625784}"/>
              </a:ext>
            </a:extLst>
          </p:cNvPr>
          <p:cNvSpPr/>
          <p:nvPr/>
        </p:nvSpPr>
        <p:spPr>
          <a:xfrm rot="5400000">
            <a:off x="9050782" y="463774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B2F165-59AD-4030-9CED-DC7252FBC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90908-85B7-47CE-A38F-0B912EDE34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B358B6F3-EAC6-43D4-8369-66685050C259}"/>
              </a:ext>
            </a:extLst>
          </p:cNvPr>
          <p:cNvSpPr/>
          <p:nvPr/>
        </p:nvSpPr>
        <p:spPr>
          <a:xfrm>
            <a:off x="900374" y="2493202"/>
            <a:ext cx="3813362" cy="265218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5503" h="5317437">
                <a:moveTo>
                  <a:pt x="0" y="5308299"/>
                </a:moveTo>
                <a:lnTo>
                  <a:pt x="3127131" y="5309946"/>
                </a:lnTo>
                <a:cubicBezTo>
                  <a:pt x="3063141" y="5002707"/>
                  <a:pt x="3048029" y="4564685"/>
                  <a:pt x="2826135" y="4337913"/>
                </a:cubicBezTo>
                <a:cubicBezTo>
                  <a:pt x="2728599" y="4218431"/>
                  <a:pt x="2023901" y="4625644"/>
                  <a:pt x="1721539" y="4411066"/>
                </a:cubicBezTo>
                <a:cubicBezTo>
                  <a:pt x="1399670" y="4162349"/>
                  <a:pt x="1655703" y="3833165"/>
                  <a:pt x="1582551" y="3745382"/>
                </a:cubicBezTo>
                <a:cubicBezTo>
                  <a:pt x="1524029" y="3696614"/>
                  <a:pt x="1420929" y="3646108"/>
                  <a:pt x="1406986" y="3599078"/>
                </a:cubicBezTo>
                <a:cubicBezTo>
                  <a:pt x="1387841" y="3557625"/>
                  <a:pt x="1413963" y="3507120"/>
                  <a:pt x="1444612" y="3470193"/>
                </a:cubicBezTo>
                <a:lnTo>
                  <a:pt x="1343938" y="3362205"/>
                </a:lnTo>
                <a:cubicBezTo>
                  <a:pt x="1301472" y="3284755"/>
                  <a:pt x="1417439" y="3157511"/>
                  <a:pt x="1447400" y="3057428"/>
                </a:cubicBezTo>
                <a:cubicBezTo>
                  <a:pt x="1300275" y="2977878"/>
                  <a:pt x="1062616" y="2939068"/>
                  <a:pt x="1006026" y="2818778"/>
                </a:cubicBezTo>
                <a:cubicBezTo>
                  <a:pt x="957583" y="2691462"/>
                  <a:pt x="1488564" y="2374024"/>
                  <a:pt x="1553290" y="1975104"/>
                </a:cubicBezTo>
                <a:cubicBezTo>
                  <a:pt x="1503049" y="266534"/>
                  <a:pt x="2919470" y="11046"/>
                  <a:pt x="3521079" y="0"/>
                </a:cubicBezTo>
                <a:cubicBezTo>
                  <a:pt x="4503645" y="-24"/>
                  <a:pt x="6083742" y="647274"/>
                  <a:pt x="5599646" y="2543951"/>
                </a:cubicBezTo>
                <a:cubicBezTo>
                  <a:pt x="5413266" y="3037075"/>
                  <a:pt x="4848926" y="3622783"/>
                  <a:pt x="4918282" y="3928262"/>
                </a:cubicBezTo>
                <a:cubicBezTo>
                  <a:pt x="4989358" y="4327448"/>
                  <a:pt x="5233496" y="4955448"/>
                  <a:pt x="5340786" y="5313893"/>
                </a:cubicBezTo>
                <a:cubicBezTo>
                  <a:pt x="5740182" y="5320190"/>
                  <a:pt x="6450333" y="5316918"/>
                  <a:pt x="7645503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C557BAC9-0809-4739-917D-606A5A669720}"/>
              </a:ext>
            </a:extLst>
          </p:cNvPr>
          <p:cNvSpPr/>
          <p:nvPr/>
        </p:nvSpPr>
        <p:spPr>
          <a:xfrm>
            <a:off x="4708801" y="2493202"/>
            <a:ext cx="3466610" cy="2651418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F39D26D-4FED-4204-8EEF-7B0763489D98}"/>
              </a:ext>
            </a:extLst>
          </p:cNvPr>
          <p:cNvSpPr/>
          <p:nvPr/>
        </p:nvSpPr>
        <p:spPr>
          <a:xfrm>
            <a:off x="8116216" y="2493204"/>
            <a:ext cx="4075790" cy="265331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708ECA-9886-4B0F-B80C-7FCB4CA9F755}"/>
              </a:ext>
            </a:extLst>
          </p:cNvPr>
          <p:cNvGrpSpPr/>
          <p:nvPr/>
        </p:nvGrpSpPr>
        <p:grpSpPr>
          <a:xfrm>
            <a:off x="2376298" y="2843568"/>
            <a:ext cx="811469" cy="1500829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39" name="Block Arc 37">
              <a:extLst>
                <a:ext uri="{FF2B5EF4-FFF2-40B4-BE49-F238E27FC236}">
                  <a16:creationId xmlns:a16="http://schemas.microsoft.com/office/drawing/2014/main" id="{9B5403C4-DB21-4494-A4FB-C72F5A534F79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FB032E-4142-4071-A05D-6DA982D534B9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11ACB5-F04C-4405-A219-27E1849F387D}"/>
              </a:ext>
            </a:extLst>
          </p:cNvPr>
          <p:cNvGrpSpPr/>
          <p:nvPr/>
        </p:nvGrpSpPr>
        <p:grpSpPr>
          <a:xfrm>
            <a:off x="5831318" y="2776194"/>
            <a:ext cx="350597" cy="1572101"/>
            <a:chOff x="7308304" y="2483962"/>
            <a:chExt cx="350596" cy="1572100"/>
          </a:xfrm>
          <a:solidFill>
            <a:schemeClr val="accent3"/>
          </a:solidFill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266259D0-530D-4B52-B065-9788C2050FA7}"/>
                </a:ext>
              </a:extLst>
            </p:cNvPr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name="adj" fmla="val 19502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0FF8CF-E1B7-4E68-A8B9-DE289E99C78F}"/>
                </a:ext>
              </a:extLst>
            </p:cNvPr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5EC0F8-98BC-4448-A575-BAEAE90CA28E}"/>
                </a:ext>
              </a:extLst>
            </p:cNvPr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E15B37-D3E8-4A3E-AB07-27DCBD488886}"/>
              </a:ext>
            </a:extLst>
          </p:cNvPr>
          <p:cNvGrpSpPr/>
          <p:nvPr/>
        </p:nvGrpSpPr>
        <p:grpSpPr>
          <a:xfrm>
            <a:off x="8747688" y="2776196"/>
            <a:ext cx="1305367" cy="1645546"/>
            <a:chOff x="6804248" y="2144238"/>
            <a:chExt cx="1305367" cy="1645545"/>
          </a:xfrm>
        </p:grpSpPr>
        <p:sp>
          <p:nvSpPr>
            <p:cNvPr id="46" name="Oval 1">
              <a:extLst>
                <a:ext uri="{FF2B5EF4-FFF2-40B4-BE49-F238E27FC236}">
                  <a16:creationId xmlns:a16="http://schemas.microsoft.com/office/drawing/2014/main" id="{8C4D1EBC-F3FF-485D-86E2-9C653309821E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7741C917-6451-4967-ACCE-2C46B267F560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0B60B349-6613-4DA3-ABDB-539CCD2D3CB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24E18CDC-F9BD-4FAA-A0B4-4819341B733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0D5C1A23-E71E-4DF2-9344-87A955A9D7FF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23304D3F-CDAF-4968-8734-D37BD395A078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1">
              <a:extLst>
                <a:ext uri="{FF2B5EF4-FFF2-40B4-BE49-F238E27FC236}">
                  <a16:creationId xmlns:a16="http://schemas.microsoft.com/office/drawing/2014/main" id="{617FEFBA-A2BD-401D-A4BE-022A3F98069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8DF9F8C-A851-401B-AD9E-2E1D8B966554}"/>
              </a:ext>
            </a:extLst>
          </p:cNvPr>
          <p:cNvSpPr/>
          <p:nvPr/>
        </p:nvSpPr>
        <p:spPr>
          <a:xfrm>
            <a:off x="2671998" y="4792638"/>
            <a:ext cx="634245" cy="634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ADC487-D406-41CD-8EFE-AE7BD9E9D323}"/>
              </a:ext>
            </a:extLst>
          </p:cNvPr>
          <p:cNvSpPr/>
          <p:nvPr/>
        </p:nvSpPr>
        <p:spPr>
          <a:xfrm>
            <a:off x="6026708" y="4778494"/>
            <a:ext cx="634245" cy="6342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5E7FF9-7207-442B-9334-59A9A13487B4}"/>
              </a:ext>
            </a:extLst>
          </p:cNvPr>
          <p:cNvSpPr/>
          <p:nvPr/>
        </p:nvSpPr>
        <p:spPr>
          <a:xfrm>
            <a:off x="9386670" y="4837774"/>
            <a:ext cx="634245" cy="6342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Trapezoid 24">
            <a:extLst>
              <a:ext uri="{FF2B5EF4-FFF2-40B4-BE49-F238E27FC236}">
                <a16:creationId xmlns:a16="http://schemas.microsoft.com/office/drawing/2014/main" id="{489083AD-368B-4C4B-98B6-C6266C46B35E}"/>
              </a:ext>
            </a:extLst>
          </p:cNvPr>
          <p:cNvSpPr>
            <a:spLocks noChangeAspect="1"/>
          </p:cNvSpPr>
          <p:nvPr/>
        </p:nvSpPr>
        <p:spPr>
          <a:xfrm rot="8369018">
            <a:off x="9478854" y="4955024"/>
            <a:ext cx="395018" cy="39878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7" name="Round Same Side Corner Rectangle 7">
            <a:extLst>
              <a:ext uri="{FF2B5EF4-FFF2-40B4-BE49-F238E27FC236}">
                <a16:creationId xmlns:a16="http://schemas.microsoft.com/office/drawing/2014/main" id="{11FBC801-E544-446A-9E9A-3F02F8FAE7A4}"/>
              </a:ext>
            </a:extLst>
          </p:cNvPr>
          <p:cNvSpPr>
            <a:spLocks noChangeAspect="1"/>
          </p:cNvSpPr>
          <p:nvPr/>
        </p:nvSpPr>
        <p:spPr>
          <a:xfrm rot="10800000">
            <a:off x="2799462" y="4941849"/>
            <a:ext cx="379318" cy="398781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79E3E50F-61B7-407A-8475-DDE764388DB6}"/>
              </a:ext>
            </a:extLst>
          </p:cNvPr>
          <p:cNvSpPr/>
          <p:nvPr/>
        </p:nvSpPr>
        <p:spPr>
          <a:xfrm>
            <a:off x="6198018" y="4925760"/>
            <a:ext cx="310789" cy="367997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4E9CD9-08F2-4564-9CA9-BF5C1D114B75}"/>
              </a:ext>
            </a:extLst>
          </p:cNvPr>
          <p:cNvGrpSpPr/>
          <p:nvPr/>
        </p:nvGrpSpPr>
        <p:grpSpPr>
          <a:xfrm>
            <a:off x="1507881" y="5573122"/>
            <a:ext cx="2930424" cy="738664"/>
            <a:chOff x="2551705" y="4283314"/>
            <a:chExt cx="2357003" cy="73866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90C809-ECAC-4BF3-89F0-576F34E54B9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391F87-8A7A-41C0-946F-2091D1C064B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1AA202-8B2D-405B-9D11-18763C01CDFA}"/>
              </a:ext>
            </a:extLst>
          </p:cNvPr>
          <p:cNvGrpSpPr/>
          <p:nvPr/>
        </p:nvGrpSpPr>
        <p:grpSpPr>
          <a:xfrm>
            <a:off x="4907217" y="5573122"/>
            <a:ext cx="2930424" cy="738664"/>
            <a:chOff x="2551705" y="4283314"/>
            <a:chExt cx="2357003" cy="7386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0E4F0B-66D4-403B-8A99-3264B396164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00AEAB-FA53-4764-8B85-3A1FFEC1B71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44AF7-5B80-4ADA-BF8A-F7D08748E1EB}"/>
              </a:ext>
            </a:extLst>
          </p:cNvPr>
          <p:cNvGrpSpPr/>
          <p:nvPr/>
        </p:nvGrpSpPr>
        <p:grpSpPr>
          <a:xfrm>
            <a:off x="8271732" y="5573122"/>
            <a:ext cx="2930424" cy="738664"/>
            <a:chOff x="2551705" y="4283314"/>
            <a:chExt cx="2357003" cy="73866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82B140-0810-4762-B5C6-5D552A7D7FB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2A585F-F2F9-4E3F-8570-269DA8B447A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68" name="Trapezoid 22">
            <a:extLst>
              <a:ext uri="{FF2B5EF4-FFF2-40B4-BE49-F238E27FC236}">
                <a16:creationId xmlns:a16="http://schemas.microsoft.com/office/drawing/2014/main" id="{CF63E829-5A27-474A-A9D6-A8D5C765487E}"/>
              </a:ext>
            </a:extLst>
          </p:cNvPr>
          <p:cNvSpPr/>
          <p:nvPr/>
        </p:nvSpPr>
        <p:spPr>
          <a:xfrm>
            <a:off x="1254830" y="2517526"/>
            <a:ext cx="288487" cy="244573"/>
          </a:xfrm>
          <a:custGeom>
            <a:avLst/>
            <a:gdLst/>
            <a:ahLst/>
            <a:cxnLst/>
            <a:rect l="l" t="t" r="r" b="b"/>
            <a:pathLst>
              <a:path w="3929308" h="3331154">
                <a:moveTo>
                  <a:pt x="788477" y="1689434"/>
                </a:moveTo>
                <a:lnTo>
                  <a:pt x="1964654" y="2336068"/>
                </a:lnTo>
                <a:lnTo>
                  <a:pt x="3140831" y="1689434"/>
                </a:lnTo>
                <a:lnTo>
                  <a:pt x="3140831" y="2336029"/>
                </a:lnTo>
                <a:cubicBezTo>
                  <a:pt x="2912808" y="2403956"/>
                  <a:pt x="2676635" y="2511091"/>
                  <a:pt x="2447045" y="2655590"/>
                </a:cubicBezTo>
                <a:cubicBezTo>
                  <a:pt x="2264769" y="2770311"/>
                  <a:pt x="2101931" y="2898960"/>
                  <a:pt x="1962961" y="3035762"/>
                </a:cubicBezTo>
                <a:cubicBezTo>
                  <a:pt x="1829182" y="2917724"/>
                  <a:pt x="1675853" y="2808259"/>
                  <a:pt x="1507050" y="2710800"/>
                </a:cubicBezTo>
                <a:cubicBezTo>
                  <a:pt x="1267651" y="2572583"/>
                  <a:pt x="1022900" y="2473396"/>
                  <a:pt x="788477" y="2414520"/>
                </a:cubicBezTo>
                <a:close/>
                <a:moveTo>
                  <a:pt x="1964654" y="0"/>
                </a:moveTo>
                <a:lnTo>
                  <a:pt x="3929308" y="1080120"/>
                </a:lnTo>
                <a:lnTo>
                  <a:pt x="3632426" y="1243339"/>
                </a:lnTo>
                <a:lnTo>
                  <a:pt x="3632426" y="2137129"/>
                </a:lnTo>
                <a:cubicBezTo>
                  <a:pt x="3679576" y="2160844"/>
                  <a:pt x="3710722" y="2210044"/>
                  <a:pt x="3710722" y="2266518"/>
                </a:cubicBezTo>
                <a:cubicBezTo>
                  <a:pt x="3710722" y="2322438"/>
                  <a:pt x="3680185" y="2371225"/>
                  <a:pt x="3633697" y="2395050"/>
                </a:cubicBezTo>
                <a:lnTo>
                  <a:pt x="3639607" y="2395050"/>
                </a:lnTo>
                <a:lnTo>
                  <a:pt x="3737788" y="3331154"/>
                </a:lnTo>
                <a:lnTo>
                  <a:pt x="3383048" y="3331154"/>
                </a:lnTo>
                <a:lnTo>
                  <a:pt x="3481229" y="2395050"/>
                </a:lnTo>
                <a:lnTo>
                  <a:pt x="3487140" y="2395050"/>
                </a:lnTo>
                <a:cubicBezTo>
                  <a:pt x="3440652" y="2371225"/>
                  <a:pt x="3410114" y="2322438"/>
                  <a:pt x="3410114" y="2266518"/>
                </a:cubicBezTo>
                <a:cubicBezTo>
                  <a:pt x="3410114" y="2210044"/>
                  <a:pt x="3441260" y="2160844"/>
                  <a:pt x="3488410" y="2137129"/>
                </a:cubicBezTo>
                <a:lnTo>
                  <a:pt x="3488410" y="1322516"/>
                </a:lnTo>
                <a:lnTo>
                  <a:pt x="1964654" y="2160241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85887A-E29E-466B-B5A8-216003C25284}"/>
              </a:ext>
            </a:extLst>
          </p:cNvPr>
          <p:cNvGrpSpPr/>
          <p:nvPr/>
        </p:nvGrpSpPr>
        <p:grpSpPr>
          <a:xfrm>
            <a:off x="3735034" y="2577177"/>
            <a:ext cx="223853" cy="228651"/>
            <a:chOff x="2600940" y="1364722"/>
            <a:chExt cx="3925967" cy="4010110"/>
          </a:xfrm>
          <a:solidFill>
            <a:schemeClr val="accent2"/>
          </a:solidFill>
        </p:grpSpPr>
        <p:sp>
          <p:nvSpPr>
            <p:cNvPr id="70" name="Donut 1">
              <a:extLst>
                <a:ext uri="{FF2B5EF4-FFF2-40B4-BE49-F238E27FC236}">
                  <a16:creationId xmlns:a16="http://schemas.microsoft.com/office/drawing/2014/main" id="{F476F88C-122E-4BB8-8C50-47873782332B}"/>
                </a:ext>
              </a:extLst>
            </p:cNvPr>
            <p:cNvSpPr/>
            <p:nvPr/>
          </p:nvSpPr>
          <p:spPr>
            <a:xfrm>
              <a:off x="2600940" y="1468514"/>
              <a:ext cx="1778702" cy="3906318"/>
            </a:xfrm>
            <a:custGeom>
              <a:avLst/>
              <a:gdLst/>
              <a:ahLst/>
              <a:cxnLst/>
              <a:rect l="l" t="t" r="r" b="b"/>
              <a:pathLst>
                <a:path w="1778702" h="3906318">
                  <a:moveTo>
                    <a:pt x="864588" y="1587925"/>
                  </a:moveTo>
                  <a:lnTo>
                    <a:pt x="724641" y="2110216"/>
                  </a:lnTo>
                  <a:lnTo>
                    <a:pt x="826949" y="2110216"/>
                  </a:lnTo>
                  <a:lnTo>
                    <a:pt x="826949" y="1984216"/>
                  </a:lnTo>
                  <a:cubicBezTo>
                    <a:pt x="826949" y="1944451"/>
                    <a:pt x="859184" y="1912216"/>
                    <a:pt x="898949" y="1912216"/>
                  </a:cubicBezTo>
                  <a:cubicBezTo>
                    <a:pt x="938714" y="1912216"/>
                    <a:pt x="970949" y="1944451"/>
                    <a:pt x="970949" y="1984216"/>
                  </a:cubicBezTo>
                  <a:lnTo>
                    <a:pt x="970949" y="2110216"/>
                  </a:lnTo>
                  <a:lnTo>
                    <a:pt x="1049559" y="2110216"/>
                  </a:lnTo>
                  <a:lnTo>
                    <a:pt x="910861" y="1592590"/>
                  </a:lnTo>
                  <a:close/>
                  <a:moveTo>
                    <a:pt x="923096" y="1336867"/>
                  </a:moveTo>
                  <a:lnTo>
                    <a:pt x="892009" y="1336868"/>
                  </a:lnTo>
                  <a:cubicBezTo>
                    <a:pt x="880711" y="1336867"/>
                    <a:pt x="871552" y="1346027"/>
                    <a:pt x="871552" y="1357325"/>
                  </a:cubicBezTo>
                  <a:lnTo>
                    <a:pt x="871552" y="1496411"/>
                  </a:lnTo>
                  <a:cubicBezTo>
                    <a:pt x="871552" y="1507709"/>
                    <a:pt x="880712" y="1516868"/>
                    <a:pt x="892009" y="1516868"/>
                  </a:cubicBezTo>
                  <a:lnTo>
                    <a:pt x="923096" y="1516868"/>
                  </a:lnTo>
                  <a:cubicBezTo>
                    <a:pt x="934394" y="1516868"/>
                    <a:pt x="943552" y="1507709"/>
                    <a:pt x="943552" y="1496411"/>
                  </a:cubicBezTo>
                  <a:lnTo>
                    <a:pt x="943552" y="1357325"/>
                  </a:lnTo>
                  <a:cubicBezTo>
                    <a:pt x="943552" y="1346027"/>
                    <a:pt x="934393" y="1336867"/>
                    <a:pt x="923096" y="1336867"/>
                  </a:cubicBezTo>
                  <a:close/>
                  <a:moveTo>
                    <a:pt x="1192157" y="1264156"/>
                  </a:moveTo>
                  <a:lnTo>
                    <a:pt x="1162946" y="1274788"/>
                  </a:lnTo>
                  <a:cubicBezTo>
                    <a:pt x="1152330" y="1278652"/>
                    <a:pt x="1146855" y="1290392"/>
                    <a:pt x="1150719" y="1301008"/>
                  </a:cubicBezTo>
                  <a:lnTo>
                    <a:pt x="1198289" y="1431707"/>
                  </a:lnTo>
                  <a:cubicBezTo>
                    <a:pt x="1202153" y="1442323"/>
                    <a:pt x="1213893" y="1447797"/>
                    <a:pt x="1224510" y="1443934"/>
                  </a:cubicBezTo>
                  <a:lnTo>
                    <a:pt x="1253721" y="1433301"/>
                  </a:lnTo>
                  <a:cubicBezTo>
                    <a:pt x="1264337" y="1429437"/>
                    <a:pt x="1269812" y="1417697"/>
                    <a:pt x="1265947" y="1407081"/>
                  </a:cubicBezTo>
                  <a:lnTo>
                    <a:pt x="1218377" y="1276382"/>
                  </a:lnTo>
                  <a:cubicBezTo>
                    <a:pt x="1214513" y="1265766"/>
                    <a:pt x="1202774" y="1260292"/>
                    <a:pt x="1192157" y="1264156"/>
                  </a:cubicBezTo>
                  <a:close/>
                  <a:moveTo>
                    <a:pt x="672939" y="1256024"/>
                  </a:moveTo>
                  <a:cubicBezTo>
                    <a:pt x="662323" y="1252159"/>
                    <a:pt x="650584" y="1257634"/>
                    <a:pt x="646720" y="1268250"/>
                  </a:cubicBezTo>
                  <a:lnTo>
                    <a:pt x="599149" y="1398948"/>
                  </a:lnTo>
                  <a:cubicBezTo>
                    <a:pt x="595285" y="1409565"/>
                    <a:pt x="600759" y="1421304"/>
                    <a:pt x="611376" y="1425168"/>
                  </a:cubicBezTo>
                  <a:lnTo>
                    <a:pt x="640587" y="1435800"/>
                  </a:lnTo>
                  <a:cubicBezTo>
                    <a:pt x="651204" y="1439665"/>
                    <a:pt x="662943" y="1434190"/>
                    <a:pt x="666808" y="1423574"/>
                  </a:cubicBezTo>
                  <a:lnTo>
                    <a:pt x="714378" y="1292875"/>
                  </a:lnTo>
                  <a:cubicBezTo>
                    <a:pt x="718241" y="1282259"/>
                    <a:pt x="712767" y="1270520"/>
                    <a:pt x="702151" y="1266655"/>
                  </a:cubicBezTo>
                  <a:close/>
                  <a:moveTo>
                    <a:pt x="532625" y="1107329"/>
                  </a:moveTo>
                  <a:cubicBezTo>
                    <a:pt x="527568" y="1105974"/>
                    <a:pt x="521995" y="1106548"/>
                    <a:pt x="517102" y="1109372"/>
                  </a:cubicBezTo>
                  <a:lnTo>
                    <a:pt x="396650" y="1178915"/>
                  </a:lnTo>
                  <a:cubicBezTo>
                    <a:pt x="386866" y="1184564"/>
                    <a:pt x="383514" y="1197076"/>
                    <a:pt x="389163" y="1206860"/>
                  </a:cubicBezTo>
                  <a:lnTo>
                    <a:pt x="404706" y="1233781"/>
                  </a:lnTo>
                  <a:cubicBezTo>
                    <a:pt x="410355" y="1243566"/>
                    <a:pt x="422866" y="1246918"/>
                    <a:pt x="432650" y="1241269"/>
                  </a:cubicBezTo>
                  <a:lnTo>
                    <a:pt x="553102" y="1171726"/>
                  </a:lnTo>
                  <a:cubicBezTo>
                    <a:pt x="562887" y="1166077"/>
                    <a:pt x="566239" y="1153566"/>
                    <a:pt x="560590" y="1143781"/>
                  </a:cubicBezTo>
                  <a:lnTo>
                    <a:pt x="545047" y="1116860"/>
                  </a:lnTo>
                  <a:cubicBezTo>
                    <a:pt x="542223" y="1111968"/>
                    <a:pt x="537682" y="1108684"/>
                    <a:pt x="532625" y="1107329"/>
                  </a:cubicBezTo>
                  <a:close/>
                  <a:moveTo>
                    <a:pt x="1298883" y="1104409"/>
                  </a:moveTo>
                  <a:cubicBezTo>
                    <a:pt x="1293826" y="1105764"/>
                    <a:pt x="1289286" y="1109048"/>
                    <a:pt x="1286462" y="1113940"/>
                  </a:cubicBezTo>
                  <a:lnTo>
                    <a:pt x="1270919" y="1140861"/>
                  </a:lnTo>
                  <a:cubicBezTo>
                    <a:pt x="1265269" y="1150645"/>
                    <a:pt x="1268622" y="1163156"/>
                    <a:pt x="1278407" y="1168806"/>
                  </a:cubicBezTo>
                  <a:lnTo>
                    <a:pt x="1398859" y="1238349"/>
                  </a:lnTo>
                  <a:cubicBezTo>
                    <a:pt x="1408643" y="1243998"/>
                    <a:pt x="1421154" y="1240646"/>
                    <a:pt x="1426803" y="1230862"/>
                  </a:cubicBezTo>
                  <a:lnTo>
                    <a:pt x="1442346" y="1203940"/>
                  </a:lnTo>
                  <a:cubicBezTo>
                    <a:pt x="1447995" y="1194156"/>
                    <a:pt x="1444642" y="1181644"/>
                    <a:pt x="1434859" y="1175995"/>
                  </a:cubicBezTo>
                  <a:lnTo>
                    <a:pt x="1314407" y="1106452"/>
                  </a:lnTo>
                  <a:cubicBezTo>
                    <a:pt x="1309514" y="1103628"/>
                    <a:pt x="1303940" y="1103054"/>
                    <a:pt x="1298883" y="1104409"/>
                  </a:cubicBezTo>
                  <a:close/>
                  <a:moveTo>
                    <a:pt x="912290" y="764642"/>
                  </a:moveTo>
                  <a:cubicBezTo>
                    <a:pt x="1031597" y="764642"/>
                    <a:pt x="1128314" y="861359"/>
                    <a:pt x="1128314" y="980666"/>
                  </a:cubicBezTo>
                  <a:cubicBezTo>
                    <a:pt x="1128314" y="1099973"/>
                    <a:pt x="1031597" y="1196690"/>
                    <a:pt x="912290" y="1196690"/>
                  </a:cubicBezTo>
                  <a:cubicBezTo>
                    <a:pt x="792983" y="1196690"/>
                    <a:pt x="696266" y="1099973"/>
                    <a:pt x="696266" y="980666"/>
                  </a:cubicBezTo>
                  <a:cubicBezTo>
                    <a:pt x="696266" y="861359"/>
                    <a:pt x="792983" y="764642"/>
                    <a:pt x="912290" y="764642"/>
                  </a:cubicBezTo>
                  <a:close/>
                  <a:moveTo>
                    <a:pt x="912290" y="672441"/>
                  </a:moveTo>
                  <a:cubicBezTo>
                    <a:pt x="742062" y="672441"/>
                    <a:pt x="604065" y="810438"/>
                    <a:pt x="604065" y="980666"/>
                  </a:cubicBezTo>
                  <a:cubicBezTo>
                    <a:pt x="604065" y="1146433"/>
                    <a:pt x="734924" y="1281636"/>
                    <a:pt x="899020" y="1287553"/>
                  </a:cubicBezTo>
                  <a:cubicBezTo>
                    <a:pt x="904827" y="1288053"/>
                    <a:pt x="910472" y="1287196"/>
                    <a:pt x="916022" y="1285840"/>
                  </a:cubicBezTo>
                  <a:lnTo>
                    <a:pt x="919967" y="1288117"/>
                  </a:lnTo>
                  <a:cubicBezTo>
                    <a:pt x="1086657" y="1284714"/>
                    <a:pt x="1220515" y="1148322"/>
                    <a:pt x="1220515" y="980666"/>
                  </a:cubicBezTo>
                  <a:cubicBezTo>
                    <a:pt x="1220515" y="810438"/>
                    <a:pt x="1082518" y="672441"/>
                    <a:pt x="912290" y="672441"/>
                  </a:cubicBezTo>
                  <a:close/>
                  <a:moveTo>
                    <a:pt x="905153" y="0"/>
                  </a:moveTo>
                  <a:lnTo>
                    <a:pt x="919427" y="0"/>
                  </a:lnTo>
                  <a:cubicBezTo>
                    <a:pt x="1034792" y="0"/>
                    <a:pt x="1128314" y="93522"/>
                    <a:pt x="1128314" y="208887"/>
                  </a:cubicBezTo>
                  <a:lnTo>
                    <a:pt x="1128314" y="409800"/>
                  </a:lnTo>
                  <a:cubicBezTo>
                    <a:pt x="1360062" y="495553"/>
                    <a:pt x="1524358" y="718923"/>
                    <a:pt x="1524358" y="980666"/>
                  </a:cubicBezTo>
                  <a:cubicBezTo>
                    <a:pt x="1524358" y="1195022"/>
                    <a:pt x="1414167" y="1383641"/>
                    <a:pt x="1246914" y="1492322"/>
                  </a:cubicBezTo>
                  <a:lnTo>
                    <a:pt x="1412479" y="2110216"/>
                  </a:lnTo>
                  <a:lnTo>
                    <a:pt x="1560290" y="2110216"/>
                  </a:lnTo>
                  <a:cubicBezTo>
                    <a:pt x="1600055" y="2110216"/>
                    <a:pt x="1632290" y="2142451"/>
                    <a:pt x="1632290" y="2182216"/>
                  </a:cubicBezTo>
                  <a:cubicBezTo>
                    <a:pt x="1632290" y="2221981"/>
                    <a:pt x="1600055" y="2254216"/>
                    <a:pt x="1560290" y="2254216"/>
                  </a:cubicBezTo>
                  <a:lnTo>
                    <a:pt x="1451063" y="2254216"/>
                  </a:lnTo>
                  <a:lnTo>
                    <a:pt x="1778702" y="3476979"/>
                  </a:lnTo>
                  <a:lnTo>
                    <a:pt x="1530823" y="3906318"/>
                  </a:lnTo>
                  <a:lnTo>
                    <a:pt x="1088143" y="2254216"/>
                  </a:lnTo>
                  <a:lnTo>
                    <a:pt x="970949" y="2254216"/>
                  </a:lnTo>
                  <a:lnTo>
                    <a:pt x="970949" y="2380216"/>
                  </a:lnTo>
                  <a:cubicBezTo>
                    <a:pt x="970949" y="2419981"/>
                    <a:pt x="938714" y="2452216"/>
                    <a:pt x="898949" y="2452216"/>
                  </a:cubicBezTo>
                  <a:cubicBezTo>
                    <a:pt x="859184" y="2452216"/>
                    <a:pt x="826949" y="2419981"/>
                    <a:pt x="826949" y="2380216"/>
                  </a:cubicBezTo>
                  <a:lnTo>
                    <a:pt x="826949" y="2254216"/>
                  </a:lnTo>
                  <a:lnTo>
                    <a:pt x="686056" y="2254216"/>
                  </a:lnTo>
                  <a:lnTo>
                    <a:pt x="243376" y="3906318"/>
                  </a:lnTo>
                  <a:lnTo>
                    <a:pt x="0" y="3484777"/>
                  </a:lnTo>
                  <a:lnTo>
                    <a:pt x="329728" y="2254216"/>
                  </a:lnTo>
                  <a:lnTo>
                    <a:pt x="264290" y="2254216"/>
                  </a:lnTo>
                  <a:cubicBezTo>
                    <a:pt x="224525" y="2254216"/>
                    <a:pt x="192290" y="2221981"/>
                    <a:pt x="192290" y="2182216"/>
                  </a:cubicBezTo>
                  <a:cubicBezTo>
                    <a:pt x="192290" y="2142451"/>
                    <a:pt x="224525" y="2110216"/>
                    <a:pt x="264290" y="2110216"/>
                  </a:cubicBezTo>
                  <a:lnTo>
                    <a:pt x="368313" y="2110216"/>
                  </a:lnTo>
                  <a:lnTo>
                    <a:pt x="539978" y="1469552"/>
                  </a:lnTo>
                  <a:lnTo>
                    <a:pt x="544387" y="1467006"/>
                  </a:lnTo>
                  <a:cubicBezTo>
                    <a:pt x="395505" y="1357069"/>
                    <a:pt x="300222" y="1179995"/>
                    <a:pt x="300222" y="980666"/>
                  </a:cubicBezTo>
                  <a:cubicBezTo>
                    <a:pt x="300222" y="718923"/>
                    <a:pt x="464518" y="495553"/>
                    <a:pt x="696266" y="409800"/>
                  </a:cubicBezTo>
                  <a:lnTo>
                    <a:pt x="696266" y="208887"/>
                  </a:lnTo>
                  <a:cubicBezTo>
                    <a:pt x="696266" y="93522"/>
                    <a:pt x="789788" y="0"/>
                    <a:pt x="9051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B8EA902C-A27C-433E-AF0A-BDBD7BFF4478}"/>
                </a:ext>
              </a:extLst>
            </p:cNvPr>
            <p:cNvSpPr/>
            <p:nvPr/>
          </p:nvSpPr>
          <p:spPr>
            <a:xfrm rot="20700000">
              <a:off x="4527766" y="1364722"/>
              <a:ext cx="1999141" cy="3816424"/>
            </a:xfrm>
            <a:custGeom>
              <a:avLst/>
              <a:gdLst/>
              <a:ahLst/>
              <a:cxnLst/>
              <a:rect l="l" t="t" r="r" b="b"/>
              <a:pathLst>
                <a:path w="1999141" h="3816424">
                  <a:moveTo>
                    <a:pt x="444116" y="3513946"/>
                  </a:moveTo>
                  <a:lnTo>
                    <a:pt x="253648" y="3515763"/>
                  </a:lnTo>
                  <a:lnTo>
                    <a:pt x="111407" y="3515763"/>
                  </a:lnTo>
                  <a:cubicBezTo>
                    <a:pt x="99100" y="3515763"/>
                    <a:pt x="89123" y="3525740"/>
                    <a:pt x="89123" y="3538047"/>
                  </a:cubicBezTo>
                  <a:lnTo>
                    <a:pt x="89123" y="3565479"/>
                  </a:lnTo>
                  <a:cubicBezTo>
                    <a:pt x="89123" y="3577786"/>
                    <a:pt x="99100" y="3587763"/>
                    <a:pt x="111407" y="3587763"/>
                  </a:cubicBezTo>
                  <a:lnTo>
                    <a:pt x="426839" y="3587763"/>
                  </a:lnTo>
                  <a:cubicBezTo>
                    <a:pt x="439146" y="3587763"/>
                    <a:pt x="449123" y="3577786"/>
                    <a:pt x="449123" y="3565479"/>
                  </a:cubicBezTo>
                  <a:lnTo>
                    <a:pt x="449123" y="3538047"/>
                  </a:lnTo>
                  <a:lnTo>
                    <a:pt x="445294" y="3528803"/>
                  </a:lnTo>
                  <a:lnTo>
                    <a:pt x="444258" y="3528878"/>
                  </a:lnTo>
                  <a:close/>
                  <a:moveTo>
                    <a:pt x="318839" y="3239993"/>
                  </a:moveTo>
                  <a:lnTo>
                    <a:pt x="111407" y="3239993"/>
                  </a:lnTo>
                  <a:cubicBezTo>
                    <a:pt x="99100" y="3239993"/>
                    <a:pt x="89123" y="3249970"/>
                    <a:pt x="89123" y="3262277"/>
                  </a:cubicBezTo>
                  <a:lnTo>
                    <a:pt x="89123" y="3289709"/>
                  </a:lnTo>
                  <a:cubicBezTo>
                    <a:pt x="89123" y="3302016"/>
                    <a:pt x="99100" y="3311993"/>
                    <a:pt x="111407" y="3311993"/>
                  </a:cubicBezTo>
                  <a:lnTo>
                    <a:pt x="318839" y="3311993"/>
                  </a:lnTo>
                  <a:cubicBezTo>
                    <a:pt x="331146" y="3311993"/>
                    <a:pt x="341123" y="3302016"/>
                    <a:pt x="341123" y="3289709"/>
                  </a:cubicBezTo>
                  <a:lnTo>
                    <a:pt x="341123" y="3262277"/>
                  </a:lnTo>
                  <a:cubicBezTo>
                    <a:pt x="341123" y="3249970"/>
                    <a:pt x="331146" y="3239993"/>
                    <a:pt x="318839" y="3239993"/>
                  </a:cubicBezTo>
                  <a:close/>
                  <a:moveTo>
                    <a:pt x="318839" y="2964221"/>
                  </a:moveTo>
                  <a:lnTo>
                    <a:pt x="111407" y="2964221"/>
                  </a:lnTo>
                  <a:cubicBezTo>
                    <a:pt x="99100" y="2964221"/>
                    <a:pt x="89123" y="2974198"/>
                    <a:pt x="89123" y="2986505"/>
                  </a:cubicBezTo>
                  <a:lnTo>
                    <a:pt x="89123" y="3013937"/>
                  </a:lnTo>
                  <a:cubicBezTo>
                    <a:pt x="89123" y="3026244"/>
                    <a:pt x="99100" y="3036221"/>
                    <a:pt x="111407" y="3036221"/>
                  </a:cubicBezTo>
                  <a:lnTo>
                    <a:pt x="318839" y="3036221"/>
                  </a:lnTo>
                  <a:cubicBezTo>
                    <a:pt x="331146" y="3036221"/>
                    <a:pt x="341123" y="3026244"/>
                    <a:pt x="341123" y="3013937"/>
                  </a:cubicBezTo>
                  <a:lnTo>
                    <a:pt x="341123" y="2986505"/>
                  </a:lnTo>
                  <a:cubicBezTo>
                    <a:pt x="341123" y="2974198"/>
                    <a:pt x="331146" y="2964221"/>
                    <a:pt x="318839" y="2964221"/>
                  </a:cubicBezTo>
                  <a:close/>
                  <a:moveTo>
                    <a:pt x="769803" y="3028177"/>
                  </a:moveTo>
                  <a:lnTo>
                    <a:pt x="742371" y="3028177"/>
                  </a:lnTo>
                  <a:cubicBezTo>
                    <a:pt x="730064" y="3028177"/>
                    <a:pt x="720087" y="3038154"/>
                    <a:pt x="720087" y="3050461"/>
                  </a:cubicBezTo>
                  <a:lnTo>
                    <a:pt x="720087" y="3365893"/>
                  </a:lnTo>
                  <a:cubicBezTo>
                    <a:pt x="720087" y="3378200"/>
                    <a:pt x="730064" y="3388177"/>
                    <a:pt x="742371" y="3388177"/>
                  </a:cubicBezTo>
                  <a:lnTo>
                    <a:pt x="769803" y="3388177"/>
                  </a:lnTo>
                  <a:cubicBezTo>
                    <a:pt x="782110" y="3388177"/>
                    <a:pt x="792087" y="3378200"/>
                    <a:pt x="792087" y="3365893"/>
                  </a:cubicBezTo>
                  <a:lnTo>
                    <a:pt x="792087" y="3050461"/>
                  </a:lnTo>
                  <a:cubicBezTo>
                    <a:pt x="792087" y="3038154"/>
                    <a:pt x="782110" y="3028177"/>
                    <a:pt x="769803" y="3028177"/>
                  </a:cubicBezTo>
                  <a:close/>
                  <a:moveTo>
                    <a:pt x="1152270" y="2917087"/>
                  </a:moveTo>
                  <a:cubicBezTo>
                    <a:pt x="1146196" y="2915460"/>
                    <a:pt x="1139501" y="2916149"/>
                    <a:pt x="1133625" y="2919542"/>
                  </a:cubicBezTo>
                  <a:lnTo>
                    <a:pt x="1107431" y="2934665"/>
                  </a:lnTo>
                  <a:cubicBezTo>
                    <a:pt x="1095679" y="2941450"/>
                    <a:pt x="1091653" y="2956477"/>
                    <a:pt x="1098438" y="2968229"/>
                  </a:cubicBezTo>
                  <a:lnTo>
                    <a:pt x="1199867" y="3143910"/>
                  </a:lnTo>
                  <a:cubicBezTo>
                    <a:pt x="1206652" y="3155662"/>
                    <a:pt x="1221679" y="3159688"/>
                    <a:pt x="1233431" y="3152903"/>
                  </a:cubicBezTo>
                  <a:lnTo>
                    <a:pt x="1259625" y="3137780"/>
                  </a:lnTo>
                  <a:cubicBezTo>
                    <a:pt x="1265501" y="3134388"/>
                    <a:pt x="1269446" y="3128935"/>
                    <a:pt x="1271073" y="3122861"/>
                  </a:cubicBezTo>
                  <a:cubicBezTo>
                    <a:pt x="1272701" y="3116787"/>
                    <a:pt x="1272011" y="3110092"/>
                    <a:pt x="1268619" y="3104216"/>
                  </a:cubicBezTo>
                  <a:lnTo>
                    <a:pt x="1167190" y="2928535"/>
                  </a:lnTo>
                  <a:cubicBezTo>
                    <a:pt x="1163798" y="2922659"/>
                    <a:pt x="1158344" y="2918714"/>
                    <a:pt x="1152270" y="2917087"/>
                  </a:cubicBezTo>
                  <a:close/>
                  <a:moveTo>
                    <a:pt x="318839" y="2688449"/>
                  </a:moveTo>
                  <a:lnTo>
                    <a:pt x="111407" y="2688449"/>
                  </a:lnTo>
                  <a:cubicBezTo>
                    <a:pt x="99100" y="2688449"/>
                    <a:pt x="89123" y="2698426"/>
                    <a:pt x="89123" y="2710733"/>
                  </a:cubicBezTo>
                  <a:lnTo>
                    <a:pt x="89123" y="2738165"/>
                  </a:lnTo>
                  <a:cubicBezTo>
                    <a:pt x="89123" y="2750472"/>
                    <a:pt x="99100" y="2760449"/>
                    <a:pt x="111407" y="2760449"/>
                  </a:cubicBezTo>
                  <a:lnTo>
                    <a:pt x="318839" y="2760449"/>
                  </a:lnTo>
                  <a:cubicBezTo>
                    <a:pt x="331146" y="2760449"/>
                    <a:pt x="341123" y="2750472"/>
                    <a:pt x="341123" y="2738165"/>
                  </a:cubicBezTo>
                  <a:lnTo>
                    <a:pt x="341123" y="2710733"/>
                  </a:lnTo>
                  <a:cubicBezTo>
                    <a:pt x="341123" y="2698426"/>
                    <a:pt x="331146" y="2688449"/>
                    <a:pt x="318839" y="2688449"/>
                  </a:cubicBezTo>
                  <a:close/>
                  <a:moveTo>
                    <a:pt x="426839" y="2412677"/>
                  </a:moveTo>
                  <a:lnTo>
                    <a:pt x="111407" y="2412677"/>
                  </a:lnTo>
                  <a:cubicBezTo>
                    <a:pt x="99100" y="2412677"/>
                    <a:pt x="89123" y="2422654"/>
                    <a:pt x="89123" y="2434961"/>
                  </a:cubicBezTo>
                  <a:lnTo>
                    <a:pt x="89123" y="2462393"/>
                  </a:lnTo>
                  <a:cubicBezTo>
                    <a:pt x="89123" y="2474700"/>
                    <a:pt x="99100" y="2484677"/>
                    <a:pt x="111407" y="2484677"/>
                  </a:cubicBezTo>
                  <a:lnTo>
                    <a:pt x="426839" y="2484677"/>
                  </a:lnTo>
                  <a:cubicBezTo>
                    <a:pt x="439146" y="2484677"/>
                    <a:pt x="449123" y="2474700"/>
                    <a:pt x="449123" y="2462393"/>
                  </a:cubicBezTo>
                  <a:lnTo>
                    <a:pt x="449123" y="2434961"/>
                  </a:lnTo>
                  <a:cubicBezTo>
                    <a:pt x="449123" y="2422654"/>
                    <a:pt x="439146" y="2412677"/>
                    <a:pt x="426839" y="2412677"/>
                  </a:cubicBezTo>
                  <a:close/>
                  <a:moveTo>
                    <a:pt x="1422930" y="2676173"/>
                  </a:moveTo>
                  <a:cubicBezTo>
                    <a:pt x="1412381" y="2669834"/>
                    <a:pt x="1398691" y="2673248"/>
                    <a:pt x="1392352" y="2683797"/>
                  </a:cubicBezTo>
                  <a:lnTo>
                    <a:pt x="1378224" y="2707311"/>
                  </a:lnTo>
                  <a:cubicBezTo>
                    <a:pt x="1371885" y="2717860"/>
                    <a:pt x="1375299" y="2731550"/>
                    <a:pt x="1385848" y="2737889"/>
                  </a:cubicBezTo>
                  <a:lnTo>
                    <a:pt x="1563652" y="2844724"/>
                  </a:lnTo>
                  <a:cubicBezTo>
                    <a:pt x="1574201" y="2851063"/>
                    <a:pt x="1587891" y="2847649"/>
                    <a:pt x="1594230" y="2837100"/>
                  </a:cubicBezTo>
                  <a:lnTo>
                    <a:pt x="1608358" y="2813586"/>
                  </a:lnTo>
                  <a:cubicBezTo>
                    <a:pt x="1611528" y="2808312"/>
                    <a:pt x="1612259" y="2802252"/>
                    <a:pt x="1610879" y="2796718"/>
                  </a:cubicBezTo>
                  <a:cubicBezTo>
                    <a:pt x="1609500" y="2791185"/>
                    <a:pt x="1606009" y="2786178"/>
                    <a:pt x="1600734" y="2783008"/>
                  </a:cubicBezTo>
                  <a:close/>
                  <a:moveTo>
                    <a:pt x="318839" y="2136905"/>
                  </a:moveTo>
                  <a:lnTo>
                    <a:pt x="111407" y="2136905"/>
                  </a:lnTo>
                  <a:cubicBezTo>
                    <a:pt x="99100" y="2136905"/>
                    <a:pt x="89123" y="2146882"/>
                    <a:pt x="89123" y="2159189"/>
                  </a:cubicBezTo>
                  <a:lnTo>
                    <a:pt x="89123" y="2186621"/>
                  </a:lnTo>
                  <a:cubicBezTo>
                    <a:pt x="89123" y="2198928"/>
                    <a:pt x="99100" y="2208905"/>
                    <a:pt x="111407" y="2208905"/>
                  </a:cubicBezTo>
                  <a:lnTo>
                    <a:pt x="318839" y="2208905"/>
                  </a:lnTo>
                  <a:cubicBezTo>
                    <a:pt x="331146" y="2208905"/>
                    <a:pt x="341123" y="2198928"/>
                    <a:pt x="341123" y="2186621"/>
                  </a:cubicBezTo>
                  <a:lnTo>
                    <a:pt x="341123" y="2159189"/>
                  </a:lnTo>
                  <a:cubicBezTo>
                    <a:pt x="341123" y="2146882"/>
                    <a:pt x="331146" y="2136905"/>
                    <a:pt x="318839" y="2136905"/>
                  </a:cubicBezTo>
                  <a:close/>
                  <a:moveTo>
                    <a:pt x="1629741" y="2302452"/>
                  </a:moveTo>
                  <a:cubicBezTo>
                    <a:pt x="1618176" y="2298243"/>
                    <a:pt x="1605388" y="2304206"/>
                    <a:pt x="1601179" y="2315770"/>
                  </a:cubicBezTo>
                  <a:lnTo>
                    <a:pt x="1591797" y="2341548"/>
                  </a:lnTo>
                  <a:cubicBezTo>
                    <a:pt x="1587587" y="2353113"/>
                    <a:pt x="1593550" y="2365901"/>
                    <a:pt x="1605115" y="2370110"/>
                  </a:cubicBezTo>
                  <a:lnTo>
                    <a:pt x="1800038" y="2441056"/>
                  </a:lnTo>
                  <a:cubicBezTo>
                    <a:pt x="1811602" y="2445265"/>
                    <a:pt x="1824390" y="2439302"/>
                    <a:pt x="1828599" y="2427737"/>
                  </a:cubicBezTo>
                  <a:lnTo>
                    <a:pt x="1837982" y="2401960"/>
                  </a:lnTo>
                  <a:cubicBezTo>
                    <a:pt x="1842191" y="2390395"/>
                    <a:pt x="1836228" y="2377607"/>
                    <a:pt x="1824663" y="2373398"/>
                  </a:cubicBezTo>
                  <a:close/>
                  <a:moveTo>
                    <a:pt x="318839" y="1861133"/>
                  </a:moveTo>
                  <a:lnTo>
                    <a:pt x="111407" y="1861133"/>
                  </a:lnTo>
                  <a:cubicBezTo>
                    <a:pt x="99100" y="1861133"/>
                    <a:pt x="89123" y="1871110"/>
                    <a:pt x="89123" y="1883417"/>
                  </a:cubicBezTo>
                  <a:lnTo>
                    <a:pt x="89123" y="1910849"/>
                  </a:lnTo>
                  <a:cubicBezTo>
                    <a:pt x="89123" y="1923156"/>
                    <a:pt x="99100" y="1933133"/>
                    <a:pt x="111407" y="1933133"/>
                  </a:cubicBezTo>
                  <a:lnTo>
                    <a:pt x="318839" y="1933133"/>
                  </a:lnTo>
                  <a:cubicBezTo>
                    <a:pt x="331146" y="1933133"/>
                    <a:pt x="341123" y="1923156"/>
                    <a:pt x="341123" y="1910849"/>
                  </a:cubicBezTo>
                  <a:lnTo>
                    <a:pt x="341123" y="1883417"/>
                  </a:lnTo>
                  <a:cubicBezTo>
                    <a:pt x="341123" y="1871110"/>
                    <a:pt x="331146" y="1861133"/>
                    <a:pt x="318839" y="1861133"/>
                  </a:cubicBezTo>
                  <a:close/>
                  <a:moveTo>
                    <a:pt x="318839" y="1585361"/>
                  </a:moveTo>
                  <a:lnTo>
                    <a:pt x="111407" y="1585361"/>
                  </a:lnTo>
                  <a:cubicBezTo>
                    <a:pt x="99100" y="1585361"/>
                    <a:pt x="89123" y="1595338"/>
                    <a:pt x="89123" y="1607645"/>
                  </a:cubicBezTo>
                  <a:lnTo>
                    <a:pt x="89123" y="1635077"/>
                  </a:lnTo>
                  <a:cubicBezTo>
                    <a:pt x="89123" y="1647384"/>
                    <a:pt x="99100" y="1657361"/>
                    <a:pt x="111407" y="1657361"/>
                  </a:cubicBezTo>
                  <a:lnTo>
                    <a:pt x="318839" y="1657361"/>
                  </a:lnTo>
                  <a:cubicBezTo>
                    <a:pt x="331146" y="1657361"/>
                    <a:pt x="341123" y="1647384"/>
                    <a:pt x="341123" y="1635077"/>
                  </a:cubicBezTo>
                  <a:lnTo>
                    <a:pt x="341123" y="1607645"/>
                  </a:lnTo>
                  <a:cubicBezTo>
                    <a:pt x="341123" y="1595338"/>
                    <a:pt x="331146" y="1585361"/>
                    <a:pt x="318839" y="1585361"/>
                  </a:cubicBezTo>
                  <a:close/>
                  <a:moveTo>
                    <a:pt x="1906290" y="1872213"/>
                  </a:moveTo>
                  <a:lnTo>
                    <a:pt x="1590858" y="1872213"/>
                  </a:lnTo>
                  <a:cubicBezTo>
                    <a:pt x="1578551" y="1872213"/>
                    <a:pt x="1568574" y="1882190"/>
                    <a:pt x="1568574" y="1894497"/>
                  </a:cubicBezTo>
                  <a:lnTo>
                    <a:pt x="1568574" y="1921929"/>
                  </a:lnTo>
                  <a:cubicBezTo>
                    <a:pt x="1568574" y="1934236"/>
                    <a:pt x="1578551" y="1944213"/>
                    <a:pt x="1590858" y="1944213"/>
                  </a:cubicBezTo>
                  <a:lnTo>
                    <a:pt x="1906290" y="1944213"/>
                  </a:lnTo>
                  <a:cubicBezTo>
                    <a:pt x="1918597" y="1944213"/>
                    <a:pt x="1928574" y="1934236"/>
                    <a:pt x="1928574" y="1921929"/>
                  </a:cubicBezTo>
                  <a:lnTo>
                    <a:pt x="1928574" y="1894497"/>
                  </a:lnTo>
                  <a:cubicBezTo>
                    <a:pt x="1928574" y="1882190"/>
                    <a:pt x="1918597" y="1872213"/>
                    <a:pt x="1906290" y="1872213"/>
                  </a:cubicBezTo>
                  <a:close/>
                  <a:moveTo>
                    <a:pt x="426839" y="1309589"/>
                  </a:moveTo>
                  <a:lnTo>
                    <a:pt x="111407" y="1309589"/>
                  </a:lnTo>
                  <a:cubicBezTo>
                    <a:pt x="99100" y="1309589"/>
                    <a:pt x="89123" y="1319566"/>
                    <a:pt x="89123" y="1331873"/>
                  </a:cubicBezTo>
                  <a:lnTo>
                    <a:pt x="89123" y="1359305"/>
                  </a:lnTo>
                  <a:cubicBezTo>
                    <a:pt x="89123" y="1371612"/>
                    <a:pt x="99100" y="1381589"/>
                    <a:pt x="111407" y="1381589"/>
                  </a:cubicBezTo>
                  <a:lnTo>
                    <a:pt x="426839" y="1381589"/>
                  </a:lnTo>
                  <a:cubicBezTo>
                    <a:pt x="439146" y="1381589"/>
                    <a:pt x="449123" y="1371612"/>
                    <a:pt x="449123" y="1359305"/>
                  </a:cubicBezTo>
                  <a:lnTo>
                    <a:pt x="449123" y="1331873"/>
                  </a:lnTo>
                  <a:cubicBezTo>
                    <a:pt x="449123" y="1319566"/>
                    <a:pt x="439146" y="1309589"/>
                    <a:pt x="426839" y="1309589"/>
                  </a:cubicBezTo>
                  <a:close/>
                  <a:moveTo>
                    <a:pt x="318839" y="1033817"/>
                  </a:moveTo>
                  <a:lnTo>
                    <a:pt x="111407" y="1033817"/>
                  </a:lnTo>
                  <a:cubicBezTo>
                    <a:pt x="99100" y="1033817"/>
                    <a:pt x="89123" y="1043794"/>
                    <a:pt x="89123" y="1056101"/>
                  </a:cubicBezTo>
                  <a:lnTo>
                    <a:pt x="89123" y="1083533"/>
                  </a:lnTo>
                  <a:cubicBezTo>
                    <a:pt x="89123" y="1095840"/>
                    <a:pt x="99100" y="1105817"/>
                    <a:pt x="111407" y="1105817"/>
                  </a:cubicBezTo>
                  <a:lnTo>
                    <a:pt x="318839" y="1105817"/>
                  </a:lnTo>
                  <a:cubicBezTo>
                    <a:pt x="331146" y="1105817"/>
                    <a:pt x="341123" y="1095840"/>
                    <a:pt x="341123" y="1083533"/>
                  </a:cubicBezTo>
                  <a:lnTo>
                    <a:pt x="341123" y="1056101"/>
                  </a:lnTo>
                  <a:cubicBezTo>
                    <a:pt x="341123" y="1043794"/>
                    <a:pt x="331146" y="1033817"/>
                    <a:pt x="318839" y="1033817"/>
                  </a:cubicBezTo>
                  <a:close/>
                  <a:moveTo>
                    <a:pt x="1801476" y="1389955"/>
                  </a:moveTo>
                  <a:cubicBezTo>
                    <a:pt x="1796307" y="1387545"/>
                    <a:pt x="1790219" y="1387106"/>
                    <a:pt x="1784437" y="1389211"/>
                  </a:cubicBezTo>
                  <a:lnTo>
                    <a:pt x="1589514" y="1460157"/>
                  </a:lnTo>
                  <a:cubicBezTo>
                    <a:pt x="1577949" y="1464366"/>
                    <a:pt x="1571987" y="1477154"/>
                    <a:pt x="1576196" y="1488718"/>
                  </a:cubicBezTo>
                  <a:lnTo>
                    <a:pt x="1585578" y="1514496"/>
                  </a:lnTo>
                  <a:cubicBezTo>
                    <a:pt x="1589787" y="1526061"/>
                    <a:pt x="1602575" y="1532024"/>
                    <a:pt x="1614140" y="1527815"/>
                  </a:cubicBezTo>
                  <a:lnTo>
                    <a:pt x="1809062" y="1456869"/>
                  </a:lnTo>
                  <a:cubicBezTo>
                    <a:pt x="1820627" y="1452660"/>
                    <a:pt x="1826590" y="1439872"/>
                    <a:pt x="1822381" y="1428307"/>
                  </a:cubicBezTo>
                  <a:lnTo>
                    <a:pt x="1812998" y="1402529"/>
                  </a:lnTo>
                  <a:cubicBezTo>
                    <a:pt x="1810894" y="1396747"/>
                    <a:pt x="1806644" y="1392365"/>
                    <a:pt x="1801476" y="1389955"/>
                  </a:cubicBezTo>
                  <a:close/>
                  <a:moveTo>
                    <a:pt x="648072" y="984572"/>
                  </a:moveTo>
                  <a:lnTo>
                    <a:pt x="648072" y="2864964"/>
                  </a:lnTo>
                  <a:cubicBezTo>
                    <a:pt x="1074622" y="2740061"/>
                    <a:pt x="1381089" y="2358590"/>
                    <a:pt x="1374920" y="1912226"/>
                  </a:cubicBezTo>
                  <a:cubicBezTo>
                    <a:pt x="1368877" y="1474953"/>
                    <a:pt x="1064591" y="1107355"/>
                    <a:pt x="648072" y="984572"/>
                  </a:cubicBezTo>
                  <a:close/>
                  <a:moveTo>
                    <a:pt x="318839" y="758045"/>
                  </a:moveTo>
                  <a:lnTo>
                    <a:pt x="111407" y="758045"/>
                  </a:lnTo>
                  <a:cubicBezTo>
                    <a:pt x="99100" y="758045"/>
                    <a:pt x="89123" y="768022"/>
                    <a:pt x="89123" y="780329"/>
                  </a:cubicBezTo>
                  <a:lnTo>
                    <a:pt x="89123" y="807761"/>
                  </a:lnTo>
                  <a:cubicBezTo>
                    <a:pt x="89123" y="820068"/>
                    <a:pt x="99100" y="830045"/>
                    <a:pt x="111407" y="830045"/>
                  </a:cubicBezTo>
                  <a:lnTo>
                    <a:pt x="318839" y="830045"/>
                  </a:lnTo>
                  <a:cubicBezTo>
                    <a:pt x="331146" y="830045"/>
                    <a:pt x="341123" y="820068"/>
                    <a:pt x="341123" y="807761"/>
                  </a:cubicBezTo>
                  <a:lnTo>
                    <a:pt x="341123" y="780329"/>
                  </a:lnTo>
                  <a:cubicBezTo>
                    <a:pt x="341123" y="768022"/>
                    <a:pt x="331146" y="758045"/>
                    <a:pt x="318839" y="758045"/>
                  </a:cubicBezTo>
                  <a:close/>
                  <a:moveTo>
                    <a:pt x="1576271" y="971726"/>
                  </a:moveTo>
                  <a:cubicBezTo>
                    <a:pt x="1570599" y="971130"/>
                    <a:pt x="1564699" y="972697"/>
                    <a:pt x="1559917" y="976570"/>
                  </a:cubicBezTo>
                  <a:lnTo>
                    <a:pt x="1398712" y="1107111"/>
                  </a:lnTo>
                  <a:cubicBezTo>
                    <a:pt x="1389148" y="1114856"/>
                    <a:pt x="1387673" y="1128888"/>
                    <a:pt x="1395418" y="1138453"/>
                  </a:cubicBezTo>
                  <a:lnTo>
                    <a:pt x="1412682" y="1159771"/>
                  </a:lnTo>
                  <a:cubicBezTo>
                    <a:pt x="1420427" y="1169336"/>
                    <a:pt x="1434459" y="1170811"/>
                    <a:pt x="1444023" y="1163065"/>
                  </a:cubicBezTo>
                  <a:lnTo>
                    <a:pt x="1605228" y="1032524"/>
                  </a:lnTo>
                  <a:cubicBezTo>
                    <a:pt x="1610010" y="1028652"/>
                    <a:pt x="1612770" y="1023207"/>
                    <a:pt x="1613366" y="1017536"/>
                  </a:cubicBezTo>
                  <a:cubicBezTo>
                    <a:pt x="1613962" y="1011864"/>
                    <a:pt x="1612395" y="1005965"/>
                    <a:pt x="1608522" y="1001183"/>
                  </a:cubicBezTo>
                  <a:lnTo>
                    <a:pt x="1591259" y="979864"/>
                  </a:lnTo>
                  <a:cubicBezTo>
                    <a:pt x="1587386" y="975082"/>
                    <a:pt x="1581942" y="972322"/>
                    <a:pt x="1576271" y="971726"/>
                  </a:cubicBezTo>
                  <a:close/>
                  <a:moveTo>
                    <a:pt x="318839" y="482273"/>
                  </a:moveTo>
                  <a:lnTo>
                    <a:pt x="111407" y="482273"/>
                  </a:lnTo>
                  <a:cubicBezTo>
                    <a:pt x="99100" y="482273"/>
                    <a:pt x="89123" y="492250"/>
                    <a:pt x="89123" y="504557"/>
                  </a:cubicBezTo>
                  <a:lnTo>
                    <a:pt x="89123" y="531989"/>
                  </a:lnTo>
                  <a:cubicBezTo>
                    <a:pt x="89123" y="544296"/>
                    <a:pt x="99100" y="554273"/>
                    <a:pt x="111407" y="554273"/>
                  </a:cubicBezTo>
                  <a:lnTo>
                    <a:pt x="318839" y="554273"/>
                  </a:lnTo>
                  <a:cubicBezTo>
                    <a:pt x="331146" y="554273"/>
                    <a:pt x="341123" y="544296"/>
                    <a:pt x="341123" y="531989"/>
                  </a:cubicBezTo>
                  <a:lnTo>
                    <a:pt x="341123" y="504557"/>
                  </a:lnTo>
                  <a:cubicBezTo>
                    <a:pt x="341123" y="492250"/>
                    <a:pt x="331146" y="482273"/>
                    <a:pt x="318839" y="482273"/>
                  </a:cubicBezTo>
                  <a:close/>
                  <a:moveTo>
                    <a:pt x="1246428" y="683579"/>
                  </a:moveTo>
                  <a:cubicBezTo>
                    <a:pt x="1240747" y="684076"/>
                    <a:pt x="1235256" y="686741"/>
                    <a:pt x="1231300" y="691454"/>
                  </a:cubicBezTo>
                  <a:lnTo>
                    <a:pt x="1097965" y="850357"/>
                  </a:lnTo>
                  <a:cubicBezTo>
                    <a:pt x="1090054" y="859784"/>
                    <a:pt x="1091284" y="873840"/>
                    <a:pt x="1100712" y="881751"/>
                  </a:cubicBezTo>
                  <a:lnTo>
                    <a:pt x="1121726" y="899384"/>
                  </a:lnTo>
                  <a:cubicBezTo>
                    <a:pt x="1131154" y="907295"/>
                    <a:pt x="1145209" y="906065"/>
                    <a:pt x="1153120" y="896637"/>
                  </a:cubicBezTo>
                  <a:lnTo>
                    <a:pt x="1286455" y="737735"/>
                  </a:lnTo>
                  <a:cubicBezTo>
                    <a:pt x="1290410" y="733021"/>
                    <a:pt x="1292081" y="727150"/>
                    <a:pt x="1291584" y="721469"/>
                  </a:cubicBezTo>
                  <a:cubicBezTo>
                    <a:pt x="1291087" y="715788"/>
                    <a:pt x="1288422" y="710296"/>
                    <a:pt x="1283708" y="706341"/>
                  </a:cubicBezTo>
                  <a:lnTo>
                    <a:pt x="1262694" y="688708"/>
                  </a:lnTo>
                  <a:cubicBezTo>
                    <a:pt x="1257980" y="684752"/>
                    <a:pt x="1252109" y="683082"/>
                    <a:pt x="1246428" y="683579"/>
                  </a:cubicBezTo>
                  <a:close/>
                  <a:moveTo>
                    <a:pt x="769804" y="490047"/>
                  </a:moveTo>
                  <a:lnTo>
                    <a:pt x="742372" y="490047"/>
                  </a:lnTo>
                  <a:cubicBezTo>
                    <a:pt x="730065" y="490047"/>
                    <a:pt x="720088" y="500024"/>
                    <a:pt x="720088" y="512331"/>
                  </a:cubicBezTo>
                  <a:lnTo>
                    <a:pt x="720088" y="827763"/>
                  </a:lnTo>
                  <a:cubicBezTo>
                    <a:pt x="720088" y="840070"/>
                    <a:pt x="730065" y="850047"/>
                    <a:pt x="742372" y="850047"/>
                  </a:cubicBezTo>
                  <a:lnTo>
                    <a:pt x="769804" y="850047"/>
                  </a:lnTo>
                  <a:cubicBezTo>
                    <a:pt x="782111" y="850047"/>
                    <a:pt x="792088" y="840070"/>
                    <a:pt x="792088" y="827763"/>
                  </a:cubicBezTo>
                  <a:lnTo>
                    <a:pt x="792088" y="512331"/>
                  </a:lnTo>
                  <a:cubicBezTo>
                    <a:pt x="792088" y="500024"/>
                    <a:pt x="782111" y="490047"/>
                    <a:pt x="769804" y="490047"/>
                  </a:cubicBezTo>
                  <a:close/>
                  <a:moveTo>
                    <a:pt x="426839" y="206501"/>
                  </a:moveTo>
                  <a:lnTo>
                    <a:pt x="111407" y="206501"/>
                  </a:lnTo>
                  <a:cubicBezTo>
                    <a:pt x="99100" y="206501"/>
                    <a:pt x="89123" y="216478"/>
                    <a:pt x="89123" y="228785"/>
                  </a:cubicBezTo>
                  <a:lnTo>
                    <a:pt x="89123" y="256217"/>
                  </a:lnTo>
                  <a:cubicBezTo>
                    <a:pt x="89123" y="268524"/>
                    <a:pt x="99100" y="278501"/>
                    <a:pt x="111407" y="278501"/>
                  </a:cubicBezTo>
                  <a:lnTo>
                    <a:pt x="426839" y="278501"/>
                  </a:lnTo>
                  <a:cubicBezTo>
                    <a:pt x="439146" y="278501"/>
                    <a:pt x="449123" y="268524"/>
                    <a:pt x="449123" y="256217"/>
                  </a:cubicBezTo>
                  <a:lnTo>
                    <a:pt x="449123" y="228785"/>
                  </a:lnTo>
                  <a:cubicBezTo>
                    <a:pt x="449123" y="216478"/>
                    <a:pt x="439146" y="206501"/>
                    <a:pt x="426839" y="206501"/>
                  </a:cubicBezTo>
                  <a:close/>
                  <a:moveTo>
                    <a:pt x="648072" y="0"/>
                  </a:moveTo>
                  <a:lnTo>
                    <a:pt x="648072" y="344973"/>
                  </a:lnTo>
                  <a:cubicBezTo>
                    <a:pt x="1409499" y="481795"/>
                    <a:pt x="1988619" y="1125496"/>
                    <a:pt x="1999000" y="1904381"/>
                  </a:cubicBezTo>
                  <a:cubicBezTo>
                    <a:pt x="2009572" y="2697665"/>
                    <a:pt x="1426686" y="3365444"/>
                    <a:pt x="648072" y="3504501"/>
                  </a:cubicBezTo>
                  <a:lnTo>
                    <a:pt x="648072" y="3816424"/>
                  </a:lnTo>
                  <a:lnTo>
                    <a:pt x="0" y="3816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72" name="Rounded Rectangle 3">
            <a:extLst>
              <a:ext uri="{FF2B5EF4-FFF2-40B4-BE49-F238E27FC236}">
                <a16:creationId xmlns:a16="http://schemas.microsoft.com/office/drawing/2014/main" id="{976CD7DF-8522-4B12-AB85-A2D6BAEF77C7}"/>
              </a:ext>
            </a:extLst>
          </p:cNvPr>
          <p:cNvSpPr/>
          <p:nvPr/>
        </p:nvSpPr>
        <p:spPr>
          <a:xfrm rot="5400000">
            <a:off x="3160830" y="2143394"/>
            <a:ext cx="290826" cy="292426"/>
          </a:xfrm>
          <a:custGeom>
            <a:avLst/>
            <a:gdLst/>
            <a:ahLst/>
            <a:cxnLst/>
            <a:rect l="l" t="t" r="r" b="b"/>
            <a:pathLst>
              <a:path w="3938762" h="3960440">
                <a:moveTo>
                  <a:pt x="529047" y="3595100"/>
                </a:moveTo>
                <a:lnTo>
                  <a:pt x="529047" y="365340"/>
                </a:lnTo>
                <a:lnTo>
                  <a:pt x="2494573" y="365340"/>
                </a:lnTo>
                <a:lnTo>
                  <a:pt x="2494573" y="540060"/>
                </a:lnTo>
                <a:lnTo>
                  <a:pt x="2415879" y="540060"/>
                </a:lnTo>
                <a:cubicBezTo>
                  <a:pt x="2342570" y="540060"/>
                  <a:pt x="2283142" y="609409"/>
                  <a:pt x="2283142" y="694956"/>
                </a:cubicBezTo>
                <a:lnTo>
                  <a:pt x="2283142" y="1321268"/>
                </a:lnTo>
                <a:cubicBezTo>
                  <a:pt x="2283142" y="1406815"/>
                  <a:pt x="2342570" y="1476164"/>
                  <a:pt x="2415879" y="1476164"/>
                </a:cubicBezTo>
                <a:lnTo>
                  <a:pt x="2494573" y="1476164"/>
                </a:lnTo>
                <a:lnTo>
                  <a:pt x="2494573" y="3595100"/>
                </a:lnTo>
                <a:close/>
                <a:moveTo>
                  <a:pt x="431946" y="3708412"/>
                </a:moveTo>
                <a:lnTo>
                  <a:pt x="2591675" y="3708412"/>
                </a:lnTo>
                <a:lnTo>
                  <a:pt x="2591675" y="1476164"/>
                </a:lnTo>
                <a:lnTo>
                  <a:pt x="2591675" y="540060"/>
                </a:lnTo>
                <a:lnTo>
                  <a:pt x="2591675" y="252028"/>
                </a:lnTo>
                <a:lnTo>
                  <a:pt x="431946" y="252028"/>
                </a:lnTo>
                <a:close/>
                <a:moveTo>
                  <a:pt x="308533" y="3852428"/>
                </a:moveTo>
                <a:lnTo>
                  <a:pt x="308533" y="108012"/>
                </a:lnTo>
                <a:lnTo>
                  <a:pt x="2591675" y="108012"/>
                </a:lnTo>
                <a:lnTo>
                  <a:pt x="2591675" y="144016"/>
                </a:lnTo>
                <a:cubicBezTo>
                  <a:pt x="2591675" y="64478"/>
                  <a:pt x="2646929" y="0"/>
                  <a:pt x="2715088" y="0"/>
                </a:cubicBezTo>
                <a:cubicBezTo>
                  <a:pt x="2783248" y="0"/>
                  <a:pt x="2838501" y="64478"/>
                  <a:pt x="2838501" y="144016"/>
                </a:cubicBezTo>
                <a:lnTo>
                  <a:pt x="2838501" y="1216555"/>
                </a:lnTo>
                <a:lnTo>
                  <a:pt x="3701994" y="718017"/>
                </a:lnTo>
                <a:cubicBezTo>
                  <a:pt x="3761848" y="683460"/>
                  <a:pt x="3838382" y="703968"/>
                  <a:pt x="3872939" y="763821"/>
                </a:cubicBezTo>
                <a:lnTo>
                  <a:pt x="3890301" y="793894"/>
                </a:lnTo>
                <a:cubicBezTo>
                  <a:pt x="3924858" y="853748"/>
                  <a:pt x="3904350" y="930282"/>
                  <a:pt x="3844497" y="964838"/>
                </a:cubicBezTo>
                <a:lnTo>
                  <a:pt x="2838501" y="1545650"/>
                </a:lnTo>
                <a:lnTo>
                  <a:pt x="2838501" y="1836539"/>
                </a:lnTo>
                <a:lnTo>
                  <a:pt x="3813622" y="1836539"/>
                </a:lnTo>
                <a:cubicBezTo>
                  <a:pt x="3882735" y="1836539"/>
                  <a:pt x="3938762" y="1892566"/>
                  <a:pt x="3938762" y="1961679"/>
                </a:cubicBezTo>
                <a:lnTo>
                  <a:pt x="3938762" y="1996404"/>
                </a:lnTo>
                <a:cubicBezTo>
                  <a:pt x="3938762" y="2065517"/>
                  <a:pt x="3882735" y="2121544"/>
                  <a:pt x="3813622" y="2121544"/>
                </a:cubicBezTo>
                <a:lnTo>
                  <a:pt x="2838501" y="2121544"/>
                </a:lnTo>
                <a:lnTo>
                  <a:pt x="2838501" y="2471522"/>
                </a:lnTo>
                <a:lnTo>
                  <a:pt x="3844498" y="3052334"/>
                </a:lnTo>
                <a:cubicBezTo>
                  <a:pt x="3904351" y="3086891"/>
                  <a:pt x="3924859" y="3163425"/>
                  <a:pt x="3890302" y="3223279"/>
                </a:cubicBezTo>
                <a:lnTo>
                  <a:pt x="3872940" y="3253351"/>
                </a:lnTo>
                <a:cubicBezTo>
                  <a:pt x="3838383" y="3313205"/>
                  <a:pt x="3761849" y="3333712"/>
                  <a:pt x="3701995" y="3299156"/>
                </a:cubicBezTo>
                <a:lnTo>
                  <a:pt x="2838501" y="2800617"/>
                </a:lnTo>
                <a:lnTo>
                  <a:pt x="2838501" y="3816424"/>
                </a:lnTo>
                <a:cubicBezTo>
                  <a:pt x="2838501" y="3895962"/>
                  <a:pt x="2783248" y="3960440"/>
                  <a:pt x="2715088" y="3960440"/>
                </a:cubicBezTo>
                <a:cubicBezTo>
                  <a:pt x="2646929" y="3960440"/>
                  <a:pt x="2591675" y="3895962"/>
                  <a:pt x="2591675" y="3816424"/>
                </a:cubicBezTo>
                <a:lnTo>
                  <a:pt x="2591675" y="3852428"/>
                </a:lnTo>
                <a:close/>
                <a:moveTo>
                  <a:pt x="0" y="3816424"/>
                </a:moveTo>
                <a:lnTo>
                  <a:pt x="0" y="144016"/>
                </a:lnTo>
                <a:cubicBezTo>
                  <a:pt x="0" y="64478"/>
                  <a:pt x="55254" y="0"/>
                  <a:pt x="123413" y="0"/>
                </a:cubicBezTo>
                <a:cubicBezTo>
                  <a:pt x="191572" y="0"/>
                  <a:pt x="246826" y="64478"/>
                  <a:pt x="246826" y="144016"/>
                </a:cubicBezTo>
                <a:lnTo>
                  <a:pt x="246826" y="3816424"/>
                </a:lnTo>
                <a:cubicBezTo>
                  <a:pt x="246826" y="3895962"/>
                  <a:pt x="191572" y="3960440"/>
                  <a:pt x="123413" y="3960440"/>
                </a:cubicBezTo>
                <a:cubicBezTo>
                  <a:pt x="55254" y="3960440"/>
                  <a:pt x="0" y="3895962"/>
                  <a:pt x="0" y="38164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3" name="Rounded Rectangle 13">
            <a:extLst>
              <a:ext uri="{FF2B5EF4-FFF2-40B4-BE49-F238E27FC236}">
                <a16:creationId xmlns:a16="http://schemas.microsoft.com/office/drawing/2014/main" id="{EFE31117-EBE9-40F4-B00F-8036B71765F5}"/>
              </a:ext>
            </a:extLst>
          </p:cNvPr>
          <p:cNvSpPr/>
          <p:nvPr/>
        </p:nvSpPr>
        <p:spPr>
          <a:xfrm>
            <a:off x="3667310" y="2315676"/>
            <a:ext cx="220893" cy="220978"/>
          </a:xfrm>
          <a:custGeom>
            <a:avLst/>
            <a:gdLst/>
            <a:ahLst/>
            <a:cxnLst/>
            <a:rect l="l" t="t" r="r" b="b"/>
            <a:pathLst>
              <a:path w="3965124" h="3966649">
                <a:moveTo>
                  <a:pt x="1424086" y="2781035"/>
                </a:moveTo>
                <a:cubicBezTo>
                  <a:pt x="1410882" y="2781035"/>
                  <a:pt x="1400178" y="2791739"/>
                  <a:pt x="1400178" y="2804943"/>
                </a:cubicBezTo>
                <a:lnTo>
                  <a:pt x="1400178" y="2865127"/>
                </a:lnTo>
                <a:cubicBezTo>
                  <a:pt x="1400178" y="2878331"/>
                  <a:pt x="1410882" y="2889035"/>
                  <a:pt x="1424086" y="2889035"/>
                </a:cubicBezTo>
                <a:lnTo>
                  <a:pt x="2367388" y="2889035"/>
                </a:lnTo>
                <a:lnTo>
                  <a:pt x="2313388" y="3141035"/>
                </a:lnTo>
                <a:lnTo>
                  <a:pt x="2529388" y="3141035"/>
                </a:lnTo>
                <a:lnTo>
                  <a:pt x="2475388" y="2889035"/>
                </a:lnTo>
                <a:lnTo>
                  <a:pt x="2528270" y="2889035"/>
                </a:lnTo>
                <a:cubicBezTo>
                  <a:pt x="2541474" y="2889035"/>
                  <a:pt x="2552178" y="2878331"/>
                  <a:pt x="2552178" y="2865127"/>
                </a:cubicBezTo>
                <a:lnTo>
                  <a:pt x="2552178" y="2804943"/>
                </a:lnTo>
                <a:cubicBezTo>
                  <a:pt x="2552178" y="2791739"/>
                  <a:pt x="2541474" y="2781035"/>
                  <a:pt x="2528270" y="2781035"/>
                </a:cubicBezTo>
                <a:close/>
                <a:moveTo>
                  <a:pt x="1415025" y="2642959"/>
                </a:moveTo>
                <a:lnTo>
                  <a:pt x="2538189" y="2642959"/>
                </a:lnTo>
                <a:cubicBezTo>
                  <a:pt x="2644599" y="2642959"/>
                  <a:pt x="2730861" y="2729221"/>
                  <a:pt x="2730861" y="2835631"/>
                </a:cubicBezTo>
                <a:lnTo>
                  <a:pt x="2730861" y="3350287"/>
                </a:lnTo>
                <a:cubicBezTo>
                  <a:pt x="2730861" y="3456697"/>
                  <a:pt x="2644599" y="3542959"/>
                  <a:pt x="2538189" y="3542959"/>
                </a:cubicBezTo>
                <a:lnTo>
                  <a:pt x="1415025" y="3542959"/>
                </a:lnTo>
                <a:cubicBezTo>
                  <a:pt x="1308615" y="3542959"/>
                  <a:pt x="1222353" y="3456697"/>
                  <a:pt x="1222353" y="3350287"/>
                </a:cubicBezTo>
                <a:lnTo>
                  <a:pt x="1222353" y="2835631"/>
                </a:lnTo>
                <a:cubicBezTo>
                  <a:pt x="1222353" y="2729221"/>
                  <a:pt x="1308615" y="2642959"/>
                  <a:pt x="1415025" y="2642959"/>
                </a:cubicBezTo>
                <a:close/>
                <a:moveTo>
                  <a:pt x="1343314" y="2552899"/>
                </a:moveTo>
                <a:cubicBezTo>
                  <a:pt x="1215608" y="2552899"/>
                  <a:pt x="1112082" y="2656425"/>
                  <a:pt x="1112082" y="2784131"/>
                </a:cubicBezTo>
                <a:lnTo>
                  <a:pt x="1112082" y="3401787"/>
                </a:lnTo>
                <a:cubicBezTo>
                  <a:pt x="1112082" y="3529493"/>
                  <a:pt x="1215608" y="3633019"/>
                  <a:pt x="1343314" y="3633019"/>
                </a:cubicBezTo>
                <a:lnTo>
                  <a:pt x="2609900" y="3633019"/>
                </a:lnTo>
                <a:cubicBezTo>
                  <a:pt x="2737606" y="3633019"/>
                  <a:pt x="2841132" y="3529493"/>
                  <a:pt x="2841132" y="3401787"/>
                </a:cubicBezTo>
                <a:lnTo>
                  <a:pt x="2841132" y="2784131"/>
                </a:lnTo>
                <a:cubicBezTo>
                  <a:pt x="2841132" y="2656425"/>
                  <a:pt x="2737606" y="2552899"/>
                  <a:pt x="2609900" y="2552899"/>
                </a:cubicBezTo>
                <a:close/>
                <a:moveTo>
                  <a:pt x="1984595" y="686451"/>
                </a:moveTo>
                <a:cubicBezTo>
                  <a:pt x="1848913" y="685428"/>
                  <a:pt x="1712956" y="709123"/>
                  <a:pt x="1586955" y="757612"/>
                </a:cubicBezTo>
                <a:cubicBezTo>
                  <a:pt x="1263834" y="881959"/>
                  <a:pt x="1057375" y="1148967"/>
                  <a:pt x="1057375" y="1442503"/>
                </a:cubicBezTo>
                <a:lnTo>
                  <a:pt x="1223713" y="1442503"/>
                </a:lnTo>
                <a:cubicBezTo>
                  <a:pt x="1223713" y="1209614"/>
                  <a:pt x="1398582" y="998535"/>
                  <a:pt x="1670021" y="903779"/>
                </a:cubicBezTo>
                <a:cubicBezTo>
                  <a:pt x="1869153" y="834264"/>
                  <a:pt x="2096964" y="835849"/>
                  <a:pt x="2294490" y="908124"/>
                </a:cubicBezTo>
                <a:cubicBezTo>
                  <a:pt x="2565800" y="1007396"/>
                  <a:pt x="2736196" y="1223292"/>
                  <a:pt x="2728387" y="1457883"/>
                </a:cubicBezTo>
                <a:lnTo>
                  <a:pt x="2894698" y="1461284"/>
                </a:lnTo>
                <a:cubicBezTo>
                  <a:pt x="2903613" y="1166055"/>
                  <a:pt x="2702828" y="893577"/>
                  <a:pt x="2380583" y="763594"/>
                </a:cubicBezTo>
                <a:cubicBezTo>
                  <a:pt x="2255683" y="713214"/>
                  <a:pt x="2120276" y="687474"/>
                  <a:pt x="1984595" y="686451"/>
                </a:cubicBezTo>
                <a:close/>
                <a:moveTo>
                  <a:pt x="748864" y="316816"/>
                </a:moveTo>
                <a:cubicBezTo>
                  <a:pt x="573867" y="277903"/>
                  <a:pt x="393078" y="608035"/>
                  <a:pt x="328345" y="1277425"/>
                </a:cubicBezTo>
                <a:cubicBezTo>
                  <a:pt x="308960" y="1477879"/>
                  <a:pt x="303156" y="1690619"/>
                  <a:pt x="311366" y="1899761"/>
                </a:cubicBezTo>
                <a:cubicBezTo>
                  <a:pt x="329717" y="2367235"/>
                  <a:pt x="412386" y="2739503"/>
                  <a:pt x="523071" y="2943388"/>
                </a:cubicBezTo>
                <a:cubicBezTo>
                  <a:pt x="514506" y="2204238"/>
                  <a:pt x="650367" y="1380009"/>
                  <a:pt x="893183" y="992065"/>
                </a:cubicBezTo>
                <a:cubicBezTo>
                  <a:pt x="928296" y="918035"/>
                  <a:pt x="972282" y="847850"/>
                  <a:pt x="1028251" y="785770"/>
                </a:cubicBezTo>
                <a:cubicBezTo>
                  <a:pt x="955273" y="494095"/>
                  <a:pt x="853096" y="339994"/>
                  <a:pt x="748864" y="316816"/>
                </a:cubicBezTo>
                <a:close/>
                <a:moveTo>
                  <a:pt x="3249110" y="307742"/>
                </a:moveTo>
                <a:cubicBezTo>
                  <a:pt x="3238158" y="307299"/>
                  <a:pt x="3227198" y="308289"/>
                  <a:pt x="3216260" y="310721"/>
                </a:cubicBezTo>
                <a:cubicBezTo>
                  <a:pt x="3111522" y="334011"/>
                  <a:pt x="3008859" y="489499"/>
                  <a:pt x="2935834" y="783936"/>
                </a:cubicBezTo>
                <a:cubicBezTo>
                  <a:pt x="3013497" y="864219"/>
                  <a:pt x="3074741" y="956758"/>
                  <a:pt x="3111090" y="1057964"/>
                </a:cubicBezTo>
                <a:cubicBezTo>
                  <a:pt x="3264072" y="1359827"/>
                  <a:pt x="3419956" y="2216590"/>
                  <a:pt x="3428851" y="2960060"/>
                </a:cubicBezTo>
                <a:cubicBezTo>
                  <a:pt x="3546237" y="2762107"/>
                  <a:pt x="3634696" y="2379249"/>
                  <a:pt x="3653758" y="1893666"/>
                </a:cubicBezTo>
                <a:cubicBezTo>
                  <a:pt x="3661968" y="1684524"/>
                  <a:pt x="3656164" y="1471784"/>
                  <a:pt x="3636779" y="1271330"/>
                </a:cubicBezTo>
                <a:cubicBezTo>
                  <a:pt x="3576092" y="643777"/>
                  <a:pt x="3413403" y="314399"/>
                  <a:pt x="3249110" y="307742"/>
                </a:cubicBezTo>
                <a:close/>
                <a:moveTo>
                  <a:pt x="1972521" y="166012"/>
                </a:moveTo>
                <a:cubicBezTo>
                  <a:pt x="1793741" y="167589"/>
                  <a:pt x="1642194" y="282090"/>
                  <a:pt x="1586880" y="441984"/>
                </a:cubicBezTo>
                <a:cubicBezTo>
                  <a:pt x="1879371" y="396485"/>
                  <a:pt x="2118186" y="390779"/>
                  <a:pt x="2369681" y="455607"/>
                </a:cubicBezTo>
                <a:cubicBezTo>
                  <a:pt x="2317851" y="285956"/>
                  <a:pt x="2158901" y="164368"/>
                  <a:pt x="1972521" y="166012"/>
                </a:cubicBezTo>
                <a:close/>
                <a:moveTo>
                  <a:pt x="1971058" y="38"/>
                </a:moveTo>
                <a:cubicBezTo>
                  <a:pt x="2272286" y="-2618"/>
                  <a:pt x="2522340" y="224629"/>
                  <a:pt x="2550790" y="518915"/>
                </a:cubicBezTo>
                <a:cubicBezTo>
                  <a:pt x="2601806" y="540783"/>
                  <a:pt x="2652165" y="566478"/>
                  <a:pt x="2700232" y="596447"/>
                </a:cubicBezTo>
                <a:cubicBezTo>
                  <a:pt x="3031809" y="-333533"/>
                  <a:pt x="3671579" y="-153955"/>
                  <a:pt x="3896642" y="981323"/>
                </a:cubicBezTo>
                <a:cubicBezTo>
                  <a:pt x="3961367" y="1307811"/>
                  <a:pt x="3980866" y="1674536"/>
                  <a:pt x="3952346" y="2028935"/>
                </a:cubicBezTo>
                <a:cubicBezTo>
                  <a:pt x="3897716" y="2707776"/>
                  <a:pt x="3682190" y="3209285"/>
                  <a:pt x="3420430" y="3365926"/>
                </a:cubicBezTo>
                <a:cubicBezTo>
                  <a:pt x="3419462" y="3390971"/>
                  <a:pt x="3417429" y="3415630"/>
                  <a:pt x="3415153" y="3439927"/>
                </a:cubicBezTo>
                <a:cubicBezTo>
                  <a:pt x="3349316" y="3791807"/>
                  <a:pt x="3159573" y="3966649"/>
                  <a:pt x="2880394" y="3966649"/>
                </a:cubicBezTo>
                <a:lnTo>
                  <a:pt x="1083079" y="3966649"/>
                </a:lnTo>
                <a:cubicBezTo>
                  <a:pt x="803900" y="3966649"/>
                  <a:pt x="599527" y="3738450"/>
                  <a:pt x="548321" y="3439927"/>
                </a:cubicBezTo>
                <a:lnTo>
                  <a:pt x="543282" y="3371180"/>
                </a:lnTo>
                <a:cubicBezTo>
                  <a:pt x="282161" y="3213580"/>
                  <a:pt x="67310" y="2712653"/>
                  <a:pt x="12778" y="2035030"/>
                </a:cubicBezTo>
                <a:cubicBezTo>
                  <a:pt x="-15742" y="1680631"/>
                  <a:pt x="3757" y="1313906"/>
                  <a:pt x="68482" y="987418"/>
                </a:cubicBezTo>
                <a:cubicBezTo>
                  <a:pt x="291713" y="-138620"/>
                  <a:pt x="922929" y="-324452"/>
                  <a:pt x="1257103" y="579942"/>
                </a:cubicBezTo>
                <a:cubicBezTo>
                  <a:pt x="1301771" y="548833"/>
                  <a:pt x="1350937" y="522322"/>
                  <a:pt x="1403563" y="499160"/>
                </a:cubicBezTo>
                <a:cubicBezTo>
                  <a:pt x="1440713" y="218741"/>
                  <a:pt x="1680131" y="2603"/>
                  <a:pt x="1971058" y="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313CE2-F2F8-4640-A91B-01D96888FB2C}"/>
              </a:ext>
            </a:extLst>
          </p:cNvPr>
          <p:cNvGrpSpPr/>
          <p:nvPr/>
        </p:nvGrpSpPr>
        <p:grpSpPr>
          <a:xfrm>
            <a:off x="2539068" y="1922127"/>
            <a:ext cx="247566" cy="249222"/>
            <a:chOff x="2612260" y="1422267"/>
            <a:chExt cx="3975964" cy="4002557"/>
          </a:xfrm>
          <a:solidFill>
            <a:schemeClr val="accent4"/>
          </a:solidFill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E8AFE1A-CB8F-4743-82E3-B04F44B521C2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6" name="Parallelogram 6">
              <a:extLst>
                <a:ext uri="{FF2B5EF4-FFF2-40B4-BE49-F238E27FC236}">
                  <a16:creationId xmlns:a16="http://schemas.microsoft.com/office/drawing/2014/main" id="{E4DCEDB6-86AA-4ACC-86AB-DE75D8A0AAAC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Parallelogram 6">
              <a:extLst>
                <a:ext uri="{FF2B5EF4-FFF2-40B4-BE49-F238E27FC236}">
                  <a16:creationId xmlns:a16="http://schemas.microsoft.com/office/drawing/2014/main" id="{FE7D3485-660C-4BAB-B541-D10550928FEE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Parallelogram 6">
              <a:extLst>
                <a:ext uri="{FF2B5EF4-FFF2-40B4-BE49-F238E27FC236}">
                  <a16:creationId xmlns:a16="http://schemas.microsoft.com/office/drawing/2014/main" id="{1A5E41D4-28D8-4045-84E5-CAAC9FBAD588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9" name="Parallelogram 6">
              <a:extLst>
                <a:ext uri="{FF2B5EF4-FFF2-40B4-BE49-F238E27FC236}">
                  <a16:creationId xmlns:a16="http://schemas.microsoft.com/office/drawing/2014/main" id="{770BEEFD-552B-40BA-B80A-C81686F9E7B3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D7DEAA1B-CF12-44A5-9D68-EE2E8BE825EF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1" name="Parallelogram 6">
              <a:extLst>
                <a:ext uri="{FF2B5EF4-FFF2-40B4-BE49-F238E27FC236}">
                  <a16:creationId xmlns:a16="http://schemas.microsoft.com/office/drawing/2014/main" id="{03C2FDC3-7198-4089-9AC8-61478DCDA1E5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2" name="Parallelogram 6">
              <a:extLst>
                <a:ext uri="{FF2B5EF4-FFF2-40B4-BE49-F238E27FC236}">
                  <a16:creationId xmlns:a16="http://schemas.microsoft.com/office/drawing/2014/main" id="{E9E395F9-585E-42AF-9D64-659131121589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3" name="Parallelogram 6">
              <a:extLst>
                <a:ext uri="{FF2B5EF4-FFF2-40B4-BE49-F238E27FC236}">
                  <a16:creationId xmlns:a16="http://schemas.microsoft.com/office/drawing/2014/main" id="{9271F6DD-E5A1-4536-99DB-C2C3FE466419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Parallelogram 6">
              <a:extLst>
                <a:ext uri="{FF2B5EF4-FFF2-40B4-BE49-F238E27FC236}">
                  <a16:creationId xmlns:a16="http://schemas.microsoft.com/office/drawing/2014/main" id="{86B98313-1A6B-42D4-8880-0C7CD54F3DFB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3C501287-F6BA-4D62-A510-90479D80E199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Parallelogram 6">
              <a:extLst>
                <a:ext uri="{FF2B5EF4-FFF2-40B4-BE49-F238E27FC236}">
                  <a16:creationId xmlns:a16="http://schemas.microsoft.com/office/drawing/2014/main" id="{A36E3A9B-6DBC-44C2-AFB2-192D012E67CF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Parallelogram 6">
              <a:extLst>
                <a:ext uri="{FF2B5EF4-FFF2-40B4-BE49-F238E27FC236}">
                  <a16:creationId xmlns:a16="http://schemas.microsoft.com/office/drawing/2014/main" id="{2CA5733C-65EF-477C-9D25-90E41DD9F9F0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8" name="Parallelogram 6">
              <a:extLst>
                <a:ext uri="{FF2B5EF4-FFF2-40B4-BE49-F238E27FC236}">
                  <a16:creationId xmlns:a16="http://schemas.microsoft.com/office/drawing/2014/main" id="{24C14436-926A-4F17-AA82-C0758C0C179D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9" name="Parallelogram 6">
              <a:extLst>
                <a:ext uri="{FF2B5EF4-FFF2-40B4-BE49-F238E27FC236}">
                  <a16:creationId xmlns:a16="http://schemas.microsoft.com/office/drawing/2014/main" id="{24305ACA-A9DB-46B8-90E8-326D27765366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E8C573D7-89EC-472C-9B36-E8CD1725B234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03591A58-477D-4F1E-BDF1-0B76C99A727D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FEC9B675-5354-46D1-92EC-BD77F198669F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D3BD5ADE-3E38-4CB1-9ACE-1046A5B1610B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4" name="Rectangle 4">
              <a:extLst>
                <a:ext uri="{FF2B5EF4-FFF2-40B4-BE49-F238E27FC236}">
                  <a16:creationId xmlns:a16="http://schemas.microsoft.com/office/drawing/2014/main" id="{B3896230-26C7-4D78-943A-12D638841207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5" name="Rectangle 4">
              <a:extLst>
                <a:ext uri="{FF2B5EF4-FFF2-40B4-BE49-F238E27FC236}">
                  <a16:creationId xmlns:a16="http://schemas.microsoft.com/office/drawing/2014/main" id="{9D1ABA73-5033-436D-8649-C3AF539A74EE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5FBE459D-E18F-4730-B0B6-E1BDA76F4BB8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FAEBFC-8425-4DDB-AE26-38A28EC5C351}"/>
              </a:ext>
            </a:extLst>
          </p:cNvPr>
          <p:cNvGrpSpPr/>
          <p:nvPr/>
        </p:nvGrpSpPr>
        <p:grpSpPr>
          <a:xfrm>
            <a:off x="3929412" y="2867193"/>
            <a:ext cx="232418" cy="232077"/>
            <a:chOff x="2611714" y="1452659"/>
            <a:chExt cx="3963104" cy="3957283"/>
          </a:xfrm>
          <a:solidFill>
            <a:schemeClr val="accent4"/>
          </a:solidFill>
        </p:grpSpPr>
        <p:sp>
          <p:nvSpPr>
            <p:cNvPr id="98" name="Round Same Side Corner Rectangle 4">
              <a:extLst>
                <a:ext uri="{FF2B5EF4-FFF2-40B4-BE49-F238E27FC236}">
                  <a16:creationId xmlns:a16="http://schemas.microsoft.com/office/drawing/2014/main" id="{969525EE-9C94-4E84-B311-231FA2AFE587}"/>
                </a:ext>
              </a:extLst>
            </p:cNvPr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avLst/>
              <a:gdLst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4005634 h 4005634"/>
                <a:gd name="connsiteX7" fmla="*/ 0 w 792088"/>
                <a:gd name="connsiteY7" fmla="*/ 259607 h 4005634"/>
                <a:gd name="connsiteX8" fmla="*/ 259607 w 792088"/>
                <a:gd name="connsiteY8" fmla="*/ 0 h 4005634"/>
                <a:gd name="connsiteX0" fmla="*/ 270239 w 802720"/>
                <a:gd name="connsiteY0" fmla="*/ 0 h 4005634"/>
                <a:gd name="connsiteX1" fmla="*/ 543113 w 802720"/>
                <a:gd name="connsiteY1" fmla="*/ 0 h 4005634"/>
                <a:gd name="connsiteX2" fmla="*/ 802720 w 802720"/>
                <a:gd name="connsiteY2" fmla="*/ 259607 h 4005634"/>
                <a:gd name="connsiteX3" fmla="*/ 802720 w 802720"/>
                <a:gd name="connsiteY3" fmla="*/ 4005634 h 4005634"/>
                <a:gd name="connsiteX4" fmla="*/ 802720 w 802720"/>
                <a:gd name="connsiteY4" fmla="*/ 4005634 h 4005634"/>
                <a:gd name="connsiteX5" fmla="*/ 10632 w 802720"/>
                <a:gd name="connsiteY5" fmla="*/ 4005634 h 4005634"/>
                <a:gd name="connsiteX6" fmla="*/ 0 w 802720"/>
                <a:gd name="connsiteY6" fmla="*/ 3590965 h 4005634"/>
                <a:gd name="connsiteX7" fmla="*/ 10632 w 802720"/>
                <a:gd name="connsiteY7" fmla="*/ 259607 h 4005634"/>
                <a:gd name="connsiteX8" fmla="*/ 270239 w 802720"/>
                <a:gd name="connsiteY8" fmla="*/ 0 h 4005634"/>
                <a:gd name="connsiteX0" fmla="*/ 280872 w 813353"/>
                <a:gd name="connsiteY0" fmla="*/ 0 h 4005634"/>
                <a:gd name="connsiteX1" fmla="*/ 553746 w 813353"/>
                <a:gd name="connsiteY1" fmla="*/ 0 h 4005634"/>
                <a:gd name="connsiteX2" fmla="*/ 813353 w 813353"/>
                <a:gd name="connsiteY2" fmla="*/ 259607 h 4005634"/>
                <a:gd name="connsiteX3" fmla="*/ 813353 w 813353"/>
                <a:gd name="connsiteY3" fmla="*/ 4005634 h 4005634"/>
                <a:gd name="connsiteX4" fmla="*/ 813353 w 813353"/>
                <a:gd name="connsiteY4" fmla="*/ 4005634 h 4005634"/>
                <a:gd name="connsiteX5" fmla="*/ 21265 w 813353"/>
                <a:gd name="connsiteY5" fmla="*/ 4005634 h 4005634"/>
                <a:gd name="connsiteX6" fmla="*/ 0 w 813353"/>
                <a:gd name="connsiteY6" fmla="*/ 3590965 h 4005634"/>
                <a:gd name="connsiteX7" fmla="*/ 21265 w 813353"/>
                <a:gd name="connsiteY7" fmla="*/ 259607 h 4005634"/>
                <a:gd name="connsiteX8" fmla="*/ 280872 w 813353"/>
                <a:gd name="connsiteY8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88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90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16266"/>
                <a:gd name="connsiteX1" fmla="*/ 532481 w 1004739"/>
                <a:gd name="connsiteY1" fmla="*/ 0 h 4016266"/>
                <a:gd name="connsiteX2" fmla="*/ 792088 w 1004739"/>
                <a:gd name="connsiteY2" fmla="*/ 259607 h 4016266"/>
                <a:gd name="connsiteX3" fmla="*/ 802725 w 1004739"/>
                <a:gd name="connsiteY3" fmla="*/ 4016266 h 4016266"/>
                <a:gd name="connsiteX4" fmla="*/ 1004739 w 1004739"/>
                <a:gd name="connsiteY4" fmla="*/ 3941839 h 4016266"/>
                <a:gd name="connsiteX5" fmla="*/ 10633 w 1004739"/>
                <a:gd name="connsiteY5" fmla="*/ 3101867 h 4016266"/>
                <a:gd name="connsiteX6" fmla="*/ 0 w 1004739"/>
                <a:gd name="connsiteY6" fmla="*/ 259607 h 4016266"/>
                <a:gd name="connsiteX7" fmla="*/ 259607 w 1004739"/>
                <a:gd name="connsiteY7" fmla="*/ 0 h 4016266"/>
                <a:gd name="connsiteX0" fmla="*/ 259607 w 1040242"/>
                <a:gd name="connsiteY0" fmla="*/ 0 h 3941839"/>
                <a:gd name="connsiteX1" fmla="*/ 532481 w 1040242"/>
                <a:gd name="connsiteY1" fmla="*/ 0 h 3941839"/>
                <a:gd name="connsiteX2" fmla="*/ 792088 w 1040242"/>
                <a:gd name="connsiteY2" fmla="*/ 259607 h 3941839"/>
                <a:gd name="connsiteX3" fmla="*/ 1004739 w 1040242"/>
                <a:gd name="connsiteY3" fmla="*/ 3941839 h 3941839"/>
                <a:gd name="connsiteX4" fmla="*/ 10633 w 1040242"/>
                <a:gd name="connsiteY4" fmla="*/ 3101867 h 3941839"/>
                <a:gd name="connsiteX5" fmla="*/ 0 w 1040242"/>
                <a:gd name="connsiteY5" fmla="*/ 259607 h 3941839"/>
                <a:gd name="connsiteX6" fmla="*/ 259607 w 1040242"/>
                <a:gd name="connsiteY6" fmla="*/ 0 h 3941839"/>
                <a:gd name="connsiteX0" fmla="*/ 259607 w 1384020"/>
                <a:gd name="connsiteY0" fmla="*/ 0 h 3984369"/>
                <a:gd name="connsiteX1" fmla="*/ 532481 w 1384020"/>
                <a:gd name="connsiteY1" fmla="*/ 0 h 3984369"/>
                <a:gd name="connsiteX2" fmla="*/ 792088 w 1384020"/>
                <a:gd name="connsiteY2" fmla="*/ 259607 h 3984369"/>
                <a:gd name="connsiteX3" fmla="*/ 1366248 w 1384020"/>
                <a:gd name="connsiteY3" fmla="*/ 3984369 h 3984369"/>
                <a:gd name="connsiteX4" fmla="*/ 10633 w 1384020"/>
                <a:gd name="connsiteY4" fmla="*/ 3101867 h 3984369"/>
                <a:gd name="connsiteX5" fmla="*/ 0 w 1384020"/>
                <a:gd name="connsiteY5" fmla="*/ 259607 h 3984369"/>
                <a:gd name="connsiteX6" fmla="*/ 259607 w 1384020"/>
                <a:gd name="connsiteY6" fmla="*/ 0 h 3984369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48583"/>
                <a:gd name="connsiteY0" fmla="*/ 0 h 3963104"/>
                <a:gd name="connsiteX1" fmla="*/ 532481 w 1148583"/>
                <a:gd name="connsiteY1" fmla="*/ 0 h 3963104"/>
                <a:gd name="connsiteX2" fmla="*/ 792088 w 1148583"/>
                <a:gd name="connsiteY2" fmla="*/ 259607 h 3963104"/>
                <a:gd name="connsiteX3" fmla="*/ 1121701 w 1148583"/>
                <a:gd name="connsiteY3" fmla="*/ 3963104 h 3963104"/>
                <a:gd name="connsiteX4" fmla="*/ 10633 w 1148583"/>
                <a:gd name="connsiteY4" fmla="*/ 3101867 h 3963104"/>
                <a:gd name="connsiteX5" fmla="*/ 0 w 1148583"/>
                <a:gd name="connsiteY5" fmla="*/ 259607 h 3963104"/>
                <a:gd name="connsiteX6" fmla="*/ 259607 w 1148583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210113"/>
                <a:gd name="connsiteY0" fmla="*/ 0 h 3963640"/>
                <a:gd name="connsiteX1" fmla="*/ 564605 w 1210113"/>
                <a:gd name="connsiteY1" fmla="*/ 0 h 3963640"/>
                <a:gd name="connsiteX2" fmla="*/ 824212 w 1210113"/>
                <a:gd name="connsiteY2" fmla="*/ 259607 h 3963640"/>
                <a:gd name="connsiteX3" fmla="*/ 1153825 w 1210113"/>
                <a:gd name="connsiteY3" fmla="*/ 3963104 h 3963640"/>
                <a:gd name="connsiteX4" fmla="*/ 228 w 1210113"/>
                <a:gd name="connsiteY4" fmla="*/ 2867951 h 3963640"/>
                <a:gd name="connsiteX5" fmla="*/ 32124 w 1210113"/>
                <a:gd name="connsiteY5" fmla="*/ 259607 h 3963640"/>
                <a:gd name="connsiteX6" fmla="*/ 291731 w 1210113"/>
                <a:gd name="connsiteY6" fmla="*/ 0 h 3963640"/>
                <a:gd name="connsiteX0" fmla="*/ 291731 w 1202597"/>
                <a:gd name="connsiteY0" fmla="*/ 0 h 3963104"/>
                <a:gd name="connsiteX1" fmla="*/ 564605 w 1202597"/>
                <a:gd name="connsiteY1" fmla="*/ 0 h 3963104"/>
                <a:gd name="connsiteX2" fmla="*/ 824212 w 1202597"/>
                <a:gd name="connsiteY2" fmla="*/ 259607 h 3963104"/>
                <a:gd name="connsiteX3" fmla="*/ 865240 w 1202597"/>
                <a:gd name="connsiteY3" fmla="*/ 2853423 h 3963104"/>
                <a:gd name="connsiteX4" fmla="*/ 1153825 w 1202597"/>
                <a:gd name="connsiteY4" fmla="*/ 3963104 h 3963104"/>
                <a:gd name="connsiteX5" fmla="*/ 228 w 1202597"/>
                <a:gd name="connsiteY5" fmla="*/ 2867951 h 3963104"/>
                <a:gd name="connsiteX6" fmla="*/ 32124 w 1202597"/>
                <a:gd name="connsiteY6" fmla="*/ 259607 h 3963104"/>
                <a:gd name="connsiteX7" fmla="*/ 291731 w 1202597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100"/>
                <a:gd name="connsiteY0" fmla="*/ 0 h 3963104"/>
                <a:gd name="connsiteX1" fmla="*/ 564605 w 1195100"/>
                <a:gd name="connsiteY1" fmla="*/ 0 h 3963104"/>
                <a:gd name="connsiteX2" fmla="*/ 824212 w 1195100"/>
                <a:gd name="connsiteY2" fmla="*/ 259607 h 3963104"/>
                <a:gd name="connsiteX3" fmla="*/ 833342 w 1195100"/>
                <a:gd name="connsiteY3" fmla="*/ 2864055 h 3963104"/>
                <a:gd name="connsiteX4" fmla="*/ 1153825 w 1195100"/>
                <a:gd name="connsiteY4" fmla="*/ 3963104 h 3963104"/>
                <a:gd name="connsiteX5" fmla="*/ 228 w 1195100"/>
                <a:gd name="connsiteY5" fmla="*/ 2867951 h 3963104"/>
                <a:gd name="connsiteX6" fmla="*/ 32124 w 1195100"/>
                <a:gd name="connsiteY6" fmla="*/ 259607 h 3963104"/>
                <a:gd name="connsiteX7" fmla="*/ 291731 w 1195100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777"/>
                <a:gd name="connsiteY0" fmla="*/ 0 h 3963104"/>
                <a:gd name="connsiteX1" fmla="*/ 564605 w 1195777"/>
                <a:gd name="connsiteY1" fmla="*/ 0 h 3963104"/>
                <a:gd name="connsiteX2" fmla="*/ 824212 w 1195777"/>
                <a:gd name="connsiteY2" fmla="*/ 259607 h 3963104"/>
                <a:gd name="connsiteX3" fmla="*/ 843975 w 1195777"/>
                <a:gd name="connsiteY3" fmla="*/ 2832157 h 3963104"/>
                <a:gd name="connsiteX4" fmla="*/ 1153825 w 1195777"/>
                <a:gd name="connsiteY4" fmla="*/ 3963104 h 3963104"/>
                <a:gd name="connsiteX5" fmla="*/ 228 w 1195777"/>
                <a:gd name="connsiteY5" fmla="*/ 2867951 h 3963104"/>
                <a:gd name="connsiteX6" fmla="*/ 32124 w 1195777"/>
                <a:gd name="connsiteY6" fmla="*/ 259607 h 3963104"/>
                <a:gd name="connsiteX7" fmla="*/ 291731 w 1195777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79" h="3963104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9" name="Round Same Side Corner Rectangle 6">
              <a:extLst>
                <a:ext uri="{FF2B5EF4-FFF2-40B4-BE49-F238E27FC236}">
                  <a16:creationId xmlns:a16="http://schemas.microsoft.com/office/drawing/2014/main" id="{24B68C2C-DA05-44E5-8CD5-B9CAE7E0216C}"/>
                </a:ext>
              </a:extLst>
            </p:cNvPr>
            <p:cNvSpPr/>
            <p:nvPr/>
          </p:nvSpPr>
          <p:spPr>
            <a:xfrm rot="10800000">
              <a:off x="3313887" y="2197644"/>
              <a:ext cx="970080" cy="3202984"/>
            </a:xfrm>
            <a:custGeom>
              <a:avLst/>
              <a:gdLst>
                <a:gd name="connsiteX0" fmla="*/ 387196 w 792088"/>
                <a:gd name="connsiteY0" fmla="*/ 0 h 2736304"/>
                <a:gd name="connsiteX1" fmla="*/ 404892 w 792088"/>
                <a:gd name="connsiteY1" fmla="*/ 0 h 2736304"/>
                <a:gd name="connsiteX2" fmla="*/ 792088 w 792088"/>
                <a:gd name="connsiteY2" fmla="*/ 387196 h 2736304"/>
                <a:gd name="connsiteX3" fmla="*/ 792088 w 792088"/>
                <a:gd name="connsiteY3" fmla="*/ 2736304 h 2736304"/>
                <a:gd name="connsiteX4" fmla="*/ 792088 w 792088"/>
                <a:gd name="connsiteY4" fmla="*/ 2736304 h 2736304"/>
                <a:gd name="connsiteX5" fmla="*/ 0 w 792088"/>
                <a:gd name="connsiteY5" fmla="*/ 2736304 h 2736304"/>
                <a:gd name="connsiteX6" fmla="*/ 0 w 792088"/>
                <a:gd name="connsiteY6" fmla="*/ 2736304 h 2736304"/>
                <a:gd name="connsiteX7" fmla="*/ 0 w 792088"/>
                <a:gd name="connsiteY7" fmla="*/ 387196 h 2736304"/>
                <a:gd name="connsiteX8" fmla="*/ 387196 w 792088"/>
                <a:gd name="connsiteY8" fmla="*/ 0 h 273630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898729"/>
                <a:gd name="connsiteY0" fmla="*/ 0 h 3236034"/>
                <a:gd name="connsiteX1" fmla="*/ 755766 w 898729"/>
                <a:gd name="connsiteY1" fmla="*/ 202018 h 3236034"/>
                <a:gd name="connsiteX2" fmla="*/ 792088 w 898729"/>
                <a:gd name="connsiteY2" fmla="*/ 886926 h 3236034"/>
                <a:gd name="connsiteX3" fmla="*/ 792088 w 898729"/>
                <a:gd name="connsiteY3" fmla="*/ 3236034 h 3236034"/>
                <a:gd name="connsiteX4" fmla="*/ 792088 w 898729"/>
                <a:gd name="connsiteY4" fmla="*/ 3236034 h 3236034"/>
                <a:gd name="connsiteX5" fmla="*/ 0 w 898729"/>
                <a:gd name="connsiteY5" fmla="*/ 3236034 h 3236034"/>
                <a:gd name="connsiteX6" fmla="*/ 0 w 898729"/>
                <a:gd name="connsiteY6" fmla="*/ 3236034 h 3236034"/>
                <a:gd name="connsiteX7" fmla="*/ 0 w 898729"/>
                <a:gd name="connsiteY7" fmla="*/ 886926 h 3236034"/>
                <a:gd name="connsiteX8" fmla="*/ 397829 w 898729"/>
                <a:gd name="connsiteY8" fmla="*/ 0 h 3236034"/>
                <a:gd name="connsiteX0" fmla="*/ 397829 w 901981"/>
                <a:gd name="connsiteY0" fmla="*/ 0 h 3236034"/>
                <a:gd name="connsiteX1" fmla="*/ 755766 w 901981"/>
                <a:gd name="connsiteY1" fmla="*/ 202018 h 3236034"/>
                <a:gd name="connsiteX2" fmla="*/ 802721 w 901981"/>
                <a:gd name="connsiteY2" fmla="*/ 1099577 h 3236034"/>
                <a:gd name="connsiteX3" fmla="*/ 792088 w 901981"/>
                <a:gd name="connsiteY3" fmla="*/ 3236034 h 3236034"/>
                <a:gd name="connsiteX4" fmla="*/ 792088 w 901981"/>
                <a:gd name="connsiteY4" fmla="*/ 3236034 h 3236034"/>
                <a:gd name="connsiteX5" fmla="*/ 0 w 901981"/>
                <a:gd name="connsiteY5" fmla="*/ 3236034 h 3236034"/>
                <a:gd name="connsiteX6" fmla="*/ 0 w 901981"/>
                <a:gd name="connsiteY6" fmla="*/ 3236034 h 3236034"/>
                <a:gd name="connsiteX7" fmla="*/ 0 w 901981"/>
                <a:gd name="connsiteY7" fmla="*/ 886926 h 3236034"/>
                <a:gd name="connsiteX8" fmla="*/ 397829 w 901981"/>
                <a:gd name="connsiteY8" fmla="*/ 0 h 3236034"/>
                <a:gd name="connsiteX0" fmla="*/ 397829 w 951558"/>
                <a:gd name="connsiteY0" fmla="*/ 0 h 3236034"/>
                <a:gd name="connsiteX1" fmla="*/ 755766 w 951558"/>
                <a:gd name="connsiteY1" fmla="*/ 202018 h 3236034"/>
                <a:gd name="connsiteX2" fmla="*/ 802721 w 951558"/>
                <a:gd name="connsiteY2" fmla="*/ 1099577 h 3236034"/>
                <a:gd name="connsiteX3" fmla="*/ 792088 w 951558"/>
                <a:gd name="connsiteY3" fmla="*/ 3236034 h 3236034"/>
                <a:gd name="connsiteX4" fmla="*/ 792088 w 951558"/>
                <a:gd name="connsiteY4" fmla="*/ 3236034 h 3236034"/>
                <a:gd name="connsiteX5" fmla="*/ 0 w 951558"/>
                <a:gd name="connsiteY5" fmla="*/ 3236034 h 3236034"/>
                <a:gd name="connsiteX6" fmla="*/ 0 w 951558"/>
                <a:gd name="connsiteY6" fmla="*/ 3236034 h 3236034"/>
                <a:gd name="connsiteX7" fmla="*/ 0 w 951558"/>
                <a:gd name="connsiteY7" fmla="*/ 886926 h 3236034"/>
                <a:gd name="connsiteX8" fmla="*/ 397829 w 951558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802721"/>
                <a:gd name="connsiteY0" fmla="*/ 0 h 3236034"/>
                <a:gd name="connsiteX1" fmla="*/ 802721 w 802721"/>
                <a:gd name="connsiteY1" fmla="*/ 1099577 h 3236034"/>
                <a:gd name="connsiteX2" fmla="*/ 792088 w 802721"/>
                <a:gd name="connsiteY2" fmla="*/ 3236034 h 3236034"/>
                <a:gd name="connsiteX3" fmla="*/ 792088 w 802721"/>
                <a:gd name="connsiteY3" fmla="*/ 3236034 h 3236034"/>
                <a:gd name="connsiteX4" fmla="*/ 0 w 802721"/>
                <a:gd name="connsiteY4" fmla="*/ 3236034 h 3236034"/>
                <a:gd name="connsiteX5" fmla="*/ 0 w 802721"/>
                <a:gd name="connsiteY5" fmla="*/ 3236034 h 3236034"/>
                <a:gd name="connsiteX6" fmla="*/ 0 w 802721"/>
                <a:gd name="connsiteY6" fmla="*/ 886926 h 3236034"/>
                <a:gd name="connsiteX7" fmla="*/ 397829 w 802721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117407"/>
                <a:gd name="connsiteY0" fmla="*/ 0 h 3236034"/>
                <a:gd name="connsiteX1" fmla="*/ 802721 w 1117407"/>
                <a:gd name="connsiteY1" fmla="*/ 1099577 h 3236034"/>
                <a:gd name="connsiteX2" fmla="*/ 792088 w 1117407"/>
                <a:gd name="connsiteY2" fmla="*/ 3236034 h 3236034"/>
                <a:gd name="connsiteX3" fmla="*/ 792088 w 1117407"/>
                <a:gd name="connsiteY3" fmla="*/ 3236034 h 3236034"/>
                <a:gd name="connsiteX4" fmla="*/ 0 w 1117407"/>
                <a:gd name="connsiteY4" fmla="*/ 3236034 h 3236034"/>
                <a:gd name="connsiteX5" fmla="*/ 0 w 1117407"/>
                <a:gd name="connsiteY5" fmla="*/ 3236034 h 3236034"/>
                <a:gd name="connsiteX6" fmla="*/ 0 w 1117407"/>
                <a:gd name="connsiteY6" fmla="*/ 886926 h 3236034"/>
                <a:gd name="connsiteX7" fmla="*/ 397829 w 1117407"/>
                <a:gd name="connsiteY7" fmla="*/ 0 h 3236034"/>
                <a:gd name="connsiteX0" fmla="*/ 397829 w 1125562"/>
                <a:gd name="connsiteY0" fmla="*/ 0 h 3236034"/>
                <a:gd name="connsiteX1" fmla="*/ 813354 w 1125562"/>
                <a:gd name="connsiteY1" fmla="*/ 1344126 h 3236034"/>
                <a:gd name="connsiteX2" fmla="*/ 792088 w 1125562"/>
                <a:gd name="connsiteY2" fmla="*/ 3236034 h 3236034"/>
                <a:gd name="connsiteX3" fmla="*/ 792088 w 1125562"/>
                <a:gd name="connsiteY3" fmla="*/ 3236034 h 3236034"/>
                <a:gd name="connsiteX4" fmla="*/ 0 w 1125562"/>
                <a:gd name="connsiteY4" fmla="*/ 3236034 h 3236034"/>
                <a:gd name="connsiteX5" fmla="*/ 0 w 1125562"/>
                <a:gd name="connsiteY5" fmla="*/ 3236034 h 3236034"/>
                <a:gd name="connsiteX6" fmla="*/ 0 w 1125562"/>
                <a:gd name="connsiteY6" fmla="*/ 886926 h 3236034"/>
                <a:gd name="connsiteX7" fmla="*/ 397829 w 1125562"/>
                <a:gd name="connsiteY7" fmla="*/ 0 h 3236034"/>
                <a:gd name="connsiteX0" fmla="*/ 397829 w 1109289"/>
                <a:gd name="connsiteY0" fmla="*/ 0 h 3236034"/>
                <a:gd name="connsiteX1" fmla="*/ 792089 w 1109289"/>
                <a:gd name="connsiteY1" fmla="*/ 1312228 h 3236034"/>
                <a:gd name="connsiteX2" fmla="*/ 792088 w 1109289"/>
                <a:gd name="connsiteY2" fmla="*/ 3236034 h 3236034"/>
                <a:gd name="connsiteX3" fmla="*/ 792088 w 1109289"/>
                <a:gd name="connsiteY3" fmla="*/ 3236034 h 3236034"/>
                <a:gd name="connsiteX4" fmla="*/ 0 w 1109289"/>
                <a:gd name="connsiteY4" fmla="*/ 3236034 h 3236034"/>
                <a:gd name="connsiteX5" fmla="*/ 0 w 1109289"/>
                <a:gd name="connsiteY5" fmla="*/ 3236034 h 3236034"/>
                <a:gd name="connsiteX6" fmla="*/ 0 w 1109289"/>
                <a:gd name="connsiteY6" fmla="*/ 886926 h 3236034"/>
                <a:gd name="connsiteX7" fmla="*/ 397829 w 1109289"/>
                <a:gd name="connsiteY7" fmla="*/ 0 h 3236034"/>
                <a:gd name="connsiteX0" fmla="*/ 397829 w 1076274"/>
                <a:gd name="connsiteY0" fmla="*/ 0 h 3236034"/>
                <a:gd name="connsiteX1" fmla="*/ 792089 w 1076274"/>
                <a:gd name="connsiteY1" fmla="*/ 1312228 h 3236034"/>
                <a:gd name="connsiteX2" fmla="*/ 792088 w 1076274"/>
                <a:gd name="connsiteY2" fmla="*/ 3236034 h 3236034"/>
                <a:gd name="connsiteX3" fmla="*/ 792088 w 1076274"/>
                <a:gd name="connsiteY3" fmla="*/ 3236034 h 3236034"/>
                <a:gd name="connsiteX4" fmla="*/ 0 w 1076274"/>
                <a:gd name="connsiteY4" fmla="*/ 3236034 h 3236034"/>
                <a:gd name="connsiteX5" fmla="*/ 0 w 1076274"/>
                <a:gd name="connsiteY5" fmla="*/ 3236034 h 3236034"/>
                <a:gd name="connsiteX6" fmla="*/ 0 w 1076274"/>
                <a:gd name="connsiteY6" fmla="*/ 886926 h 3236034"/>
                <a:gd name="connsiteX7" fmla="*/ 397829 w 1076274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84929"/>
                <a:gd name="connsiteY0" fmla="*/ 0 h 3236034"/>
                <a:gd name="connsiteX1" fmla="*/ 930312 w 1184929"/>
                <a:gd name="connsiteY1" fmla="*/ 1142108 h 3236034"/>
                <a:gd name="connsiteX2" fmla="*/ 792088 w 1184929"/>
                <a:gd name="connsiteY2" fmla="*/ 3236034 h 3236034"/>
                <a:gd name="connsiteX3" fmla="*/ 792088 w 1184929"/>
                <a:gd name="connsiteY3" fmla="*/ 3236034 h 3236034"/>
                <a:gd name="connsiteX4" fmla="*/ 0 w 1184929"/>
                <a:gd name="connsiteY4" fmla="*/ 3236034 h 3236034"/>
                <a:gd name="connsiteX5" fmla="*/ 0 w 1184929"/>
                <a:gd name="connsiteY5" fmla="*/ 3236034 h 3236034"/>
                <a:gd name="connsiteX6" fmla="*/ 0 w 1184929"/>
                <a:gd name="connsiteY6" fmla="*/ 886926 h 3236034"/>
                <a:gd name="connsiteX7" fmla="*/ 397829 w 1184929"/>
                <a:gd name="connsiteY7" fmla="*/ 0 h 3236034"/>
                <a:gd name="connsiteX0" fmla="*/ 397829 w 1111112"/>
                <a:gd name="connsiteY0" fmla="*/ 0 h 3236034"/>
                <a:gd name="connsiteX1" fmla="*/ 930312 w 1111112"/>
                <a:gd name="connsiteY1" fmla="*/ 1142108 h 3236034"/>
                <a:gd name="connsiteX2" fmla="*/ 792088 w 1111112"/>
                <a:gd name="connsiteY2" fmla="*/ 3236034 h 3236034"/>
                <a:gd name="connsiteX3" fmla="*/ 792088 w 1111112"/>
                <a:gd name="connsiteY3" fmla="*/ 3236034 h 3236034"/>
                <a:gd name="connsiteX4" fmla="*/ 0 w 1111112"/>
                <a:gd name="connsiteY4" fmla="*/ 3236034 h 3236034"/>
                <a:gd name="connsiteX5" fmla="*/ 0 w 1111112"/>
                <a:gd name="connsiteY5" fmla="*/ 3236034 h 3236034"/>
                <a:gd name="connsiteX6" fmla="*/ 0 w 1111112"/>
                <a:gd name="connsiteY6" fmla="*/ 886926 h 3236034"/>
                <a:gd name="connsiteX7" fmla="*/ 397829 w 1111112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1550"/>
                <a:gd name="connsiteY0" fmla="*/ 0 h 3236034"/>
                <a:gd name="connsiteX1" fmla="*/ 930312 w 1151550"/>
                <a:gd name="connsiteY1" fmla="*/ 1142108 h 3236034"/>
                <a:gd name="connsiteX2" fmla="*/ 792088 w 1151550"/>
                <a:gd name="connsiteY2" fmla="*/ 3236034 h 3236034"/>
                <a:gd name="connsiteX3" fmla="*/ 792088 w 1151550"/>
                <a:gd name="connsiteY3" fmla="*/ 3236034 h 3236034"/>
                <a:gd name="connsiteX4" fmla="*/ 0 w 1151550"/>
                <a:gd name="connsiteY4" fmla="*/ 3236034 h 3236034"/>
                <a:gd name="connsiteX5" fmla="*/ 0 w 1151550"/>
                <a:gd name="connsiteY5" fmla="*/ 3236034 h 3236034"/>
                <a:gd name="connsiteX6" fmla="*/ 0 w 1151550"/>
                <a:gd name="connsiteY6" fmla="*/ 886926 h 3236034"/>
                <a:gd name="connsiteX7" fmla="*/ 397829 w 1151550"/>
                <a:gd name="connsiteY7" fmla="*/ 0 h 3236034"/>
                <a:gd name="connsiteX0" fmla="*/ 397829 w 1081399"/>
                <a:gd name="connsiteY0" fmla="*/ 0 h 3236034"/>
                <a:gd name="connsiteX1" fmla="*/ 834842 w 1081399"/>
                <a:gd name="connsiteY1" fmla="*/ 1099578 h 3236034"/>
                <a:gd name="connsiteX2" fmla="*/ 792088 w 1081399"/>
                <a:gd name="connsiteY2" fmla="*/ 3236034 h 3236034"/>
                <a:gd name="connsiteX3" fmla="*/ 792088 w 1081399"/>
                <a:gd name="connsiteY3" fmla="*/ 3236034 h 3236034"/>
                <a:gd name="connsiteX4" fmla="*/ 0 w 1081399"/>
                <a:gd name="connsiteY4" fmla="*/ 3236034 h 3236034"/>
                <a:gd name="connsiteX5" fmla="*/ 0 w 1081399"/>
                <a:gd name="connsiteY5" fmla="*/ 3236034 h 3236034"/>
                <a:gd name="connsiteX6" fmla="*/ 0 w 1081399"/>
                <a:gd name="connsiteY6" fmla="*/ 886926 h 3236034"/>
                <a:gd name="connsiteX7" fmla="*/ 397829 w 1081399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43356"/>
                <a:gd name="connsiteY0" fmla="*/ 0 h 3236034"/>
                <a:gd name="connsiteX1" fmla="*/ 780289 w 1043356"/>
                <a:gd name="connsiteY1" fmla="*/ 1216537 h 3236034"/>
                <a:gd name="connsiteX2" fmla="*/ 792088 w 1043356"/>
                <a:gd name="connsiteY2" fmla="*/ 3236034 h 3236034"/>
                <a:gd name="connsiteX3" fmla="*/ 792088 w 1043356"/>
                <a:gd name="connsiteY3" fmla="*/ 3236034 h 3236034"/>
                <a:gd name="connsiteX4" fmla="*/ 0 w 1043356"/>
                <a:gd name="connsiteY4" fmla="*/ 3236034 h 3236034"/>
                <a:gd name="connsiteX5" fmla="*/ 0 w 1043356"/>
                <a:gd name="connsiteY5" fmla="*/ 3236034 h 3236034"/>
                <a:gd name="connsiteX6" fmla="*/ 0 w 1043356"/>
                <a:gd name="connsiteY6" fmla="*/ 886926 h 3236034"/>
                <a:gd name="connsiteX7" fmla="*/ 397829 w 1043356"/>
                <a:gd name="connsiteY7" fmla="*/ 0 h 3236034"/>
                <a:gd name="connsiteX0" fmla="*/ 397829 w 971742"/>
                <a:gd name="connsiteY0" fmla="*/ 0 h 3236034"/>
                <a:gd name="connsiteX1" fmla="*/ 780289 w 971742"/>
                <a:gd name="connsiteY1" fmla="*/ 1216537 h 3236034"/>
                <a:gd name="connsiteX2" fmla="*/ 792088 w 971742"/>
                <a:gd name="connsiteY2" fmla="*/ 3236034 h 3236034"/>
                <a:gd name="connsiteX3" fmla="*/ 792088 w 971742"/>
                <a:gd name="connsiteY3" fmla="*/ 3236034 h 3236034"/>
                <a:gd name="connsiteX4" fmla="*/ 0 w 971742"/>
                <a:gd name="connsiteY4" fmla="*/ 3236034 h 3236034"/>
                <a:gd name="connsiteX5" fmla="*/ 0 w 971742"/>
                <a:gd name="connsiteY5" fmla="*/ 3236034 h 3236034"/>
                <a:gd name="connsiteX6" fmla="*/ 0 w 971742"/>
                <a:gd name="connsiteY6" fmla="*/ 886926 h 3236034"/>
                <a:gd name="connsiteX7" fmla="*/ 397829 w 971742"/>
                <a:gd name="connsiteY7" fmla="*/ 0 h 3236034"/>
                <a:gd name="connsiteX0" fmla="*/ 397829 w 1007471"/>
                <a:gd name="connsiteY0" fmla="*/ 0 h 3236034"/>
                <a:gd name="connsiteX1" fmla="*/ 780289 w 1007471"/>
                <a:gd name="connsiteY1" fmla="*/ 1216537 h 3236034"/>
                <a:gd name="connsiteX2" fmla="*/ 792088 w 1007471"/>
                <a:gd name="connsiteY2" fmla="*/ 3236034 h 3236034"/>
                <a:gd name="connsiteX3" fmla="*/ 792088 w 1007471"/>
                <a:gd name="connsiteY3" fmla="*/ 3236034 h 3236034"/>
                <a:gd name="connsiteX4" fmla="*/ 0 w 1007471"/>
                <a:gd name="connsiteY4" fmla="*/ 3236034 h 3236034"/>
                <a:gd name="connsiteX5" fmla="*/ 0 w 1007471"/>
                <a:gd name="connsiteY5" fmla="*/ 3236034 h 3236034"/>
                <a:gd name="connsiteX6" fmla="*/ 0 w 1007471"/>
                <a:gd name="connsiteY6" fmla="*/ 886926 h 3236034"/>
                <a:gd name="connsiteX7" fmla="*/ 397829 w 1007471"/>
                <a:gd name="connsiteY7" fmla="*/ 0 h 3236034"/>
                <a:gd name="connsiteX0" fmla="*/ 397829 w 983631"/>
                <a:gd name="connsiteY0" fmla="*/ 0 h 3236034"/>
                <a:gd name="connsiteX1" fmla="*/ 780289 w 983631"/>
                <a:gd name="connsiteY1" fmla="*/ 1216537 h 3236034"/>
                <a:gd name="connsiteX2" fmla="*/ 792088 w 983631"/>
                <a:gd name="connsiteY2" fmla="*/ 3236034 h 3236034"/>
                <a:gd name="connsiteX3" fmla="*/ 792088 w 983631"/>
                <a:gd name="connsiteY3" fmla="*/ 3236034 h 3236034"/>
                <a:gd name="connsiteX4" fmla="*/ 0 w 983631"/>
                <a:gd name="connsiteY4" fmla="*/ 3236034 h 3236034"/>
                <a:gd name="connsiteX5" fmla="*/ 0 w 983631"/>
                <a:gd name="connsiteY5" fmla="*/ 3236034 h 3236034"/>
                <a:gd name="connsiteX6" fmla="*/ 0 w 983631"/>
                <a:gd name="connsiteY6" fmla="*/ 886926 h 3236034"/>
                <a:gd name="connsiteX7" fmla="*/ 397829 w 983631"/>
                <a:gd name="connsiteY7" fmla="*/ 0 h 3236034"/>
                <a:gd name="connsiteX0" fmla="*/ 397829 w 983630"/>
                <a:gd name="connsiteY0" fmla="*/ 9390 h 3245424"/>
                <a:gd name="connsiteX1" fmla="*/ 780289 w 983630"/>
                <a:gd name="connsiteY1" fmla="*/ 1225927 h 3245424"/>
                <a:gd name="connsiteX2" fmla="*/ 792088 w 983630"/>
                <a:gd name="connsiteY2" fmla="*/ 3245424 h 3245424"/>
                <a:gd name="connsiteX3" fmla="*/ 792088 w 983630"/>
                <a:gd name="connsiteY3" fmla="*/ 3245424 h 3245424"/>
                <a:gd name="connsiteX4" fmla="*/ 0 w 983630"/>
                <a:gd name="connsiteY4" fmla="*/ 3245424 h 3245424"/>
                <a:gd name="connsiteX5" fmla="*/ 0 w 983630"/>
                <a:gd name="connsiteY5" fmla="*/ 3245424 h 3245424"/>
                <a:gd name="connsiteX6" fmla="*/ 0 w 983630"/>
                <a:gd name="connsiteY6" fmla="*/ 896316 h 3245424"/>
                <a:gd name="connsiteX7" fmla="*/ 397829 w 983630"/>
                <a:gd name="connsiteY7" fmla="*/ 9390 h 3245424"/>
                <a:gd name="connsiteX0" fmla="*/ 397829 w 974605"/>
                <a:gd name="connsiteY0" fmla="*/ 6357 h 3242391"/>
                <a:gd name="connsiteX1" fmla="*/ 766650 w 974605"/>
                <a:gd name="connsiteY1" fmla="*/ 1552503 h 3242391"/>
                <a:gd name="connsiteX2" fmla="*/ 792088 w 974605"/>
                <a:gd name="connsiteY2" fmla="*/ 3242391 h 3242391"/>
                <a:gd name="connsiteX3" fmla="*/ 792088 w 974605"/>
                <a:gd name="connsiteY3" fmla="*/ 3242391 h 3242391"/>
                <a:gd name="connsiteX4" fmla="*/ 0 w 974605"/>
                <a:gd name="connsiteY4" fmla="*/ 3242391 h 3242391"/>
                <a:gd name="connsiteX5" fmla="*/ 0 w 974605"/>
                <a:gd name="connsiteY5" fmla="*/ 3242391 h 3242391"/>
                <a:gd name="connsiteX6" fmla="*/ 0 w 974605"/>
                <a:gd name="connsiteY6" fmla="*/ 893283 h 3242391"/>
                <a:gd name="connsiteX7" fmla="*/ 397829 w 974605"/>
                <a:gd name="connsiteY7" fmla="*/ 6357 h 3242391"/>
                <a:gd name="connsiteX0" fmla="*/ 397829 w 964009"/>
                <a:gd name="connsiteY0" fmla="*/ 7874 h 3243908"/>
                <a:gd name="connsiteX1" fmla="*/ 766650 w 964009"/>
                <a:gd name="connsiteY1" fmla="*/ 1554020 h 3243908"/>
                <a:gd name="connsiteX2" fmla="*/ 792088 w 964009"/>
                <a:gd name="connsiteY2" fmla="*/ 3243908 h 3243908"/>
                <a:gd name="connsiteX3" fmla="*/ 792088 w 964009"/>
                <a:gd name="connsiteY3" fmla="*/ 3243908 h 3243908"/>
                <a:gd name="connsiteX4" fmla="*/ 0 w 964009"/>
                <a:gd name="connsiteY4" fmla="*/ 3243908 h 3243908"/>
                <a:gd name="connsiteX5" fmla="*/ 0 w 964009"/>
                <a:gd name="connsiteY5" fmla="*/ 3243908 h 3243908"/>
                <a:gd name="connsiteX6" fmla="*/ 0 w 964009"/>
                <a:gd name="connsiteY6" fmla="*/ 894800 h 3243908"/>
                <a:gd name="connsiteX7" fmla="*/ 397829 w 964009"/>
                <a:gd name="connsiteY7" fmla="*/ 7874 h 3243908"/>
                <a:gd name="connsiteX0" fmla="*/ 397829 w 1103655"/>
                <a:gd name="connsiteY0" fmla="*/ 5470 h 3241504"/>
                <a:gd name="connsiteX1" fmla="*/ 1096679 w 1103655"/>
                <a:gd name="connsiteY1" fmla="*/ 590921 h 3241504"/>
                <a:gd name="connsiteX2" fmla="*/ 766650 w 1103655"/>
                <a:gd name="connsiteY2" fmla="*/ 1551616 h 3241504"/>
                <a:gd name="connsiteX3" fmla="*/ 792088 w 1103655"/>
                <a:gd name="connsiteY3" fmla="*/ 3241504 h 3241504"/>
                <a:gd name="connsiteX4" fmla="*/ 792088 w 1103655"/>
                <a:gd name="connsiteY4" fmla="*/ 3241504 h 3241504"/>
                <a:gd name="connsiteX5" fmla="*/ 0 w 1103655"/>
                <a:gd name="connsiteY5" fmla="*/ 3241504 h 3241504"/>
                <a:gd name="connsiteX6" fmla="*/ 0 w 1103655"/>
                <a:gd name="connsiteY6" fmla="*/ 3241504 h 3241504"/>
                <a:gd name="connsiteX7" fmla="*/ 0 w 1103655"/>
                <a:gd name="connsiteY7" fmla="*/ 892396 h 3241504"/>
                <a:gd name="connsiteX8" fmla="*/ 397829 w 1103655"/>
                <a:gd name="connsiteY8" fmla="*/ 5470 h 3241504"/>
                <a:gd name="connsiteX0" fmla="*/ 397829 w 1103454"/>
                <a:gd name="connsiteY0" fmla="*/ 5470 h 3241504"/>
                <a:gd name="connsiteX1" fmla="*/ 1096679 w 1103454"/>
                <a:gd name="connsiteY1" fmla="*/ 590921 h 3241504"/>
                <a:gd name="connsiteX2" fmla="*/ 754433 w 1103454"/>
                <a:gd name="connsiteY2" fmla="*/ 1523041 h 3241504"/>
                <a:gd name="connsiteX3" fmla="*/ 792088 w 1103454"/>
                <a:gd name="connsiteY3" fmla="*/ 3241504 h 3241504"/>
                <a:gd name="connsiteX4" fmla="*/ 792088 w 1103454"/>
                <a:gd name="connsiteY4" fmla="*/ 3241504 h 3241504"/>
                <a:gd name="connsiteX5" fmla="*/ 0 w 1103454"/>
                <a:gd name="connsiteY5" fmla="*/ 3241504 h 3241504"/>
                <a:gd name="connsiteX6" fmla="*/ 0 w 1103454"/>
                <a:gd name="connsiteY6" fmla="*/ 3241504 h 3241504"/>
                <a:gd name="connsiteX7" fmla="*/ 0 w 1103454"/>
                <a:gd name="connsiteY7" fmla="*/ 892396 h 3241504"/>
                <a:gd name="connsiteX8" fmla="*/ 397829 w 1103454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2304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0399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93682"/>
                <a:gd name="connsiteY0" fmla="*/ 5721 h 3241755"/>
                <a:gd name="connsiteX1" fmla="*/ 1188312 w 1193682"/>
                <a:gd name="connsiteY1" fmla="*/ 572122 h 3241755"/>
                <a:gd name="connsiteX2" fmla="*/ 754433 w 1193682"/>
                <a:gd name="connsiteY2" fmla="*/ 1504242 h 3241755"/>
                <a:gd name="connsiteX3" fmla="*/ 792088 w 1193682"/>
                <a:gd name="connsiteY3" fmla="*/ 3241755 h 3241755"/>
                <a:gd name="connsiteX4" fmla="*/ 792088 w 1193682"/>
                <a:gd name="connsiteY4" fmla="*/ 3241755 h 3241755"/>
                <a:gd name="connsiteX5" fmla="*/ 0 w 1193682"/>
                <a:gd name="connsiteY5" fmla="*/ 3241755 h 3241755"/>
                <a:gd name="connsiteX6" fmla="*/ 0 w 1193682"/>
                <a:gd name="connsiteY6" fmla="*/ 3241755 h 3241755"/>
                <a:gd name="connsiteX7" fmla="*/ 0 w 1193682"/>
                <a:gd name="connsiteY7" fmla="*/ 892647 h 3241755"/>
                <a:gd name="connsiteX8" fmla="*/ 397829 w 1193682"/>
                <a:gd name="connsiteY8" fmla="*/ 5721 h 3241755"/>
                <a:gd name="connsiteX0" fmla="*/ 397829 w 1188313"/>
                <a:gd name="connsiteY0" fmla="*/ 5721 h 3241755"/>
                <a:gd name="connsiteX1" fmla="*/ 1188312 w 1188313"/>
                <a:gd name="connsiteY1" fmla="*/ 572122 h 3241755"/>
                <a:gd name="connsiteX2" fmla="*/ 754433 w 1188313"/>
                <a:gd name="connsiteY2" fmla="*/ 1504242 h 3241755"/>
                <a:gd name="connsiteX3" fmla="*/ 792088 w 1188313"/>
                <a:gd name="connsiteY3" fmla="*/ 3241755 h 3241755"/>
                <a:gd name="connsiteX4" fmla="*/ 792088 w 1188313"/>
                <a:gd name="connsiteY4" fmla="*/ 3241755 h 3241755"/>
                <a:gd name="connsiteX5" fmla="*/ 0 w 1188313"/>
                <a:gd name="connsiteY5" fmla="*/ 3241755 h 3241755"/>
                <a:gd name="connsiteX6" fmla="*/ 0 w 1188313"/>
                <a:gd name="connsiteY6" fmla="*/ 3241755 h 3241755"/>
                <a:gd name="connsiteX7" fmla="*/ 0 w 1188313"/>
                <a:gd name="connsiteY7" fmla="*/ 892647 h 3241755"/>
                <a:gd name="connsiteX8" fmla="*/ 397829 w 1188313"/>
                <a:gd name="connsiteY8" fmla="*/ 5721 h 3241755"/>
                <a:gd name="connsiteX0" fmla="*/ 397829 w 1200430"/>
                <a:gd name="connsiteY0" fmla="*/ 6518 h 3242552"/>
                <a:gd name="connsiteX1" fmla="*/ 1188312 w 1200430"/>
                <a:gd name="connsiteY1" fmla="*/ 572919 h 3242552"/>
                <a:gd name="connsiteX2" fmla="*/ 754433 w 1200430"/>
                <a:gd name="connsiteY2" fmla="*/ 1505039 h 3242552"/>
                <a:gd name="connsiteX3" fmla="*/ 792088 w 1200430"/>
                <a:gd name="connsiteY3" fmla="*/ 3242552 h 3242552"/>
                <a:gd name="connsiteX4" fmla="*/ 792088 w 1200430"/>
                <a:gd name="connsiteY4" fmla="*/ 3242552 h 3242552"/>
                <a:gd name="connsiteX5" fmla="*/ 0 w 1200430"/>
                <a:gd name="connsiteY5" fmla="*/ 3242552 h 3242552"/>
                <a:gd name="connsiteX6" fmla="*/ 0 w 1200430"/>
                <a:gd name="connsiteY6" fmla="*/ 3242552 h 3242552"/>
                <a:gd name="connsiteX7" fmla="*/ 0 w 1200430"/>
                <a:gd name="connsiteY7" fmla="*/ 893444 h 3242552"/>
                <a:gd name="connsiteX8" fmla="*/ 397829 w 1200430"/>
                <a:gd name="connsiteY8" fmla="*/ 6518 h 3242552"/>
                <a:gd name="connsiteX0" fmla="*/ 367285 w 1200000"/>
                <a:gd name="connsiteY0" fmla="*/ 7711 h 3186595"/>
                <a:gd name="connsiteX1" fmla="*/ 1188312 w 1200000"/>
                <a:gd name="connsiteY1" fmla="*/ 516962 h 3186595"/>
                <a:gd name="connsiteX2" fmla="*/ 754433 w 1200000"/>
                <a:gd name="connsiteY2" fmla="*/ 1449082 h 3186595"/>
                <a:gd name="connsiteX3" fmla="*/ 792088 w 1200000"/>
                <a:gd name="connsiteY3" fmla="*/ 3186595 h 3186595"/>
                <a:gd name="connsiteX4" fmla="*/ 792088 w 1200000"/>
                <a:gd name="connsiteY4" fmla="*/ 3186595 h 3186595"/>
                <a:gd name="connsiteX5" fmla="*/ 0 w 1200000"/>
                <a:gd name="connsiteY5" fmla="*/ 3186595 h 3186595"/>
                <a:gd name="connsiteX6" fmla="*/ 0 w 1200000"/>
                <a:gd name="connsiteY6" fmla="*/ 3186595 h 3186595"/>
                <a:gd name="connsiteX7" fmla="*/ 0 w 1200000"/>
                <a:gd name="connsiteY7" fmla="*/ 837487 h 3186595"/>
                <a:gd name="connsiteX8" fmla="*/ 367285 w 1200000"/>
                <a:gd name="connsiteY8" fmla="*/ 7711 h 3186595"/>
                <a:gd name="connsiteX0" fmla="*/ 367285 w 1200505"/>
                <a:gd name="connsiteY0" fmla="*/ 1566 h 3180450"/>
                <a:gd name="connsiteX1" fmla="*/ 1188312 w 1200505"/>
                <a:gd name="connsiteY1" fmla="*/ 510817 h 3180450"/>
                <a:gd name="connsiteX2" fmla="*/ 754433 w 1200505"/>
                <a:gd name="connsiteY2" fmla="*/ 1442937 h 3180450"/>
                <a:gd name="connsiteX3" fmla="*/ 792088 w 1200505"/>
                <a:gd name="connsiteY3" fmla="*/ 3180450 h 3180450"/>
                <a:gd name="connsiteX4" fmla="*/ 792088 w 1200505"/>
                <a:gd name="connsiteY4" fmla="*/ 3180450 h 3180450"/>
                <a:gd name="connsiteX5" fmla="*/ 0 w 1200505"/>
                <a:gd name="connsiteY5" fmla="*/ 3180450 h 3180450"/>
                <a:gd name="connsiteX6" fmla="*/ 0 w 1200505"/>
                <a:gd name="connsiteY6" fmla="*/ 3180450 h 3180450"/>
                <a:gd name="connsiteX7" fmla="*/ 0 w 1200505"/>
                <a:gd name="connsiteY7" fmla="*/ 831342 h 3180450"/>
                <a:gd name="connsiteX8" fmla="*/ 367285 w 1200505"/>
                <a:gd name="connsiteY8" fmla="*/ 1566 h 3180450"/>
                <a:gd name="connsiteX0" fmla="*/ 367858 w 1201078"/>
                <a:gd name="connsiteY0" fmla="*/ 1566 h 3180450"/>
                <a:gd name="connsiteX1" fmla="*/ 1188885 w 1201078"/>
                <a:gd name="connsiteY1" fmla="*/ 510817 h 3180450"/>
                <a:gd name="connsiteX2" fmla="*/ 755006 w 1201078"/>
                <a:gd name="connsiteY2" fmla="*/ 1442937 h 3180450"/>
                <a:gd name="connsiteX3" fmla="*/ 792661 w 1201078"/>
                <a:gd name="connsiteY3" fmla="*/ 3180450 h 3180450"/>
                <a:gd name="connsiteX4" fmla="*/ 792661 w 1201078"/>
                <a:gd name="connsiteY4" fmla="*/ 3180450 h 3180450"/>
                <a:gd name="connsiteX5" fmla="*/ 573 w 1201078"/>
                <a:gd name="connsiteY5" fmla="*/ 3180450 h 3180450"/>
                <a:gd name="connsiteX6" fmla="*/ 573 w 1201078"/>
                <a:gd name="connsiteY6" fmla="*/ 3180450 h 3180450"/>
                <a:gd name="connsiteX7" fmla="*/ 573 w 1201078"/>
                <a:gd name="connsiteY7" fmla="*/ 831342 h 3180450"/>
                <a:gd name="connsiteX8" fmla="*/ 367858 w 1201078"/>
                <a:gd name="connsiteY8" fmla="*/ 1566 h 3180450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0085"/>
                <a:gd name="connsiteY0" fmla="*/ 1764 h 3180648"/>
                <a:gd name="connsiteX1" fmla="*/ 1237757 w 1240085"/>
                <a:gd name="connsiteY1" fmla="*/ 520540 h 3180648"/>
                <a:gd name="connsiteX2" fmla="*/ 755007 w 1240085"/>
                <a:gd name="connsiteY2" fmla="*/ 1443135 h 3180648"/>
                <a:gd name="connsiteX3" fmla="*/ 792662 w 1240085"/>
                <a:gd name="connsiteY3" fmla="*/ 3180648 h 3180648"/>
                <a:gd name="connsiteX4" fmla="*/ 792662 w 1240085"/>
                <a:gd name="connsiteY4" fmla="*/ 3180648 h 3180648"/>
                <a:gd name="connsiteX5" fmla="*/ 574 w 1240085"/>
                <a:gd name="connsiteY5" fmla="*/ 3180648 h 3180648"/>
                <a:gd name="connsiteX6" fmla="*/ 574 w 1240085"/>
                <a:gd name="connsiteY6" fmla="*/ 3180648 h 3180648"/>
                <a:gd name="connsiteX7" fmla="*/ 574 w 1240085"/>
                <a:gd name="connsiteY7" fmla="*/ 831540 h 3180648"/>
                <a:gd name="connsiteX8" fmla="*/ 367859 w 1240085"/>
                <a:gd name="connsiteY8" fmla="*/ 1764 h 3180648"/>
                <a:gd name="connsiteX0" fmla="*/ 367859 w 1240086"/>
                <a:gd name="connsiteY0" fmla="*/ 1764 h 3180648"/>
                <a:gd name="connsiteX1" fmla="*/ 1237757 w 1240086"/>
                <a:gd name="connsiteY1" fmla="*/ 520540 h 3180648"/>
                <a:gd name="connsiteX2" fmla="*/ 755007 w 1240086"/>
                <a:gd name="connsiteY2" fmla="*/ 1443135 h 3180648"/>
                <a:gd name="connsiteX3" fmla="*/ 792662 w 1240086"/>
                <a:gd name="connsiteY3" fmla="*/ 3180648 h 3180648"/>
                <a:gd name="connsiteX4" fmla="*/ 792662 w 1240086"/>
                <a:gd name="connsiteY4" fmla="*/ 3180648 h 3180648"/>
                <a:gd name="connsiteX5" fmla="*/ 574 w 1240086"/>
                <a:gd name="connsiteY5" fmla="*/ 3180648 h 3180648"/>
                <a:gd name="connsiteX6" fmla="*/ 574 w 1240086"/>
                <a:gd name="connsiteY6" fmla="*/ 3180648 h 3180648"/>
                <a:gd name="connsiteX7" fmla="*/ 574 w 1240086"/>
                <a:gd name="connsiteY7" fmla="*/ 831540 h 3180648"/>
                <a:gd name="connsiteX8" fmla="*/ 367859 w 1240086"/>
                <a:gd name="connsiteY8" fmla="*/ 1764 h 3180648"/>
                <a:gd name="connsiteX0" fmla="*/ 373394 w 1239532"/>
                <a:gd name="connsiteY0" fmla="*/ 1562 h 3209021"/>
                <a:gd name="connsiteX1" fmla="*/ 1237184 w 1239532"/>
                <a:gd name="connsiteY1" fmla="*/ 548913 h 3209021"/>
                <a:gd name="connsiteX2" fmla="*/ 754434 w 1239532"/>
                <a:gd name="connsiteY2" fmla="*/ 1471508 h 3209021"/>
                <a:gd name="connsiteX3" fmla="*/ 792089 w 1239532"/>
                <a:gd name="connsiteY3" fmla="*/ 3209021 h 3209021"/>
                <a:gd name="connsiteX4" fmla="*/ 792089 w 1239532"/>
                <a:gd name="connsiteY4" fmla="*/ 3209021 h 3209021"/>
                <a:gd name="connsiteX5" fmla="*/ 1 w 1239532"/>
                <a:gd name="connsiteY5" fmla="*/ 3209021 h 3209021"/>
                <a:gd name="connsiteX6" fmla="*/ 1 w 1239532"/>
                <a:gd name="connsiteY6" fmla="*/ 3209021 h 3209021"/>
                <a:gd name="connsiteX7" fmla="*/ 1 w 1239532"/>
                <a:gd name="connsiteY7" fmla="*/ 859913 h 3209021"/>
                <a:gd name="connsiteX8" fmla="*/ 373394 w 1239532"/>
                <a:gd name="connsiteY8" fmla="*/ 1562 h 3209021"/>
                <a:gd name="connsiteX0" fmla="*/ 373393 w 1239758"/>
                <a:gd name="connsiteY0" fmla="*/ 0 h 3207459"/>
                <a:gd name="connsiteX1" fmla="*/ 1237183 w 1239758"/>
                <a:gd name="connsiteY1" fmla="*/ 547351 h 3207459"/>
                <a:gd name="connsiteX2" fmla="*/ 754433 w 1239758"/>
                <a:gd name="connsiteY2" fmla="*/ 1469946 h 3207459"/>
                <a:gd name="connsiteX3" fmla="*/ 792088 w 1239758"/>
                <a:gd name="connsiteY3" fmla="*/ 3207459 h 3207459"/>
                <a:gd name="connsiteX4" fmla="*/ 792088 w 1239758"/>
                <a:gd name="connsiteY4" fmla="*/ 3207459 h 3207459"/>
                <a:gd name="connsiteX5" fmla="*/ 0 w 1239758"/>
                <a:gd name="connsiteY5" fmla="*/ 3207459 h 3207459"/>
                <a:gd name="connsiteX6" fmla="*/ 0 w 1239758"/>
                <a:gd name="connsiteY6" fmla="*/ 3207459 h 3207459"/>
                <a:gd name="connsiteX7" fmla="*/ 0 w 1239758"/>
                <a:gd name="connsiteY7" fmla="*/ 858351 h 3207459"/>
                <a:gd name="connsiteX8" fmla="*/ 373393 w 1239758"/>
                <a:gd name="connsiteY8" fmla="*/ 0 h 3207459"/>
                <a:gd name="connsiteX0" fmla="*/ 380199 w 1246564"/>
                <a:gd name="connsiteY0" fmla="*/ 0 h 3207459"/>
                <a:gd name="connsiteX1" fmla="*/ 1243989 w 1246564"/>
                <a:gd name="connsiteY1" fmla="*/ 547351 h 3207459"/>
                <a:gd name="connsiteX2" fmla="*/ 761239 w 1246564"/>
                <a:gd name="connsiteY2" fmla="*/ 1469946 h 3207459"/>
                <a:gd name="connsiteX3" fmla="*/ 798894 w 1246564"/>
                <a:gd name="connsiteY3" fmla="*/ 3207459 h 3207459"/>
                <a:gd name="connsiteX4" fmla="*/ 798894 w 1246564"/>
                <a:gd name="connsiteY4" fmla="*/ 3207459 h 3207459"/>
                <a:gd name="connsiteX5" fmla="*/ 6806 w 1246564"/>
                <a:gd name="connsiteY5" fmla="*/ 3207459 h 3207459"/>
                <a:gd name="connsiteX6" fmla="*/ 6806 w 1246564"/>
                <a:gd name="connsiteY6" fmla="*/ 3207459 h 3207459"/>
                <a:gd name="connsiteX7" fmla="*/ 6806 w 1246564"/>
                <a:gd name="connsiteY7" fmla="*/ 858351 h 3207459"/>
                <a:gd name="connsiteX8" fmla="*/ 380199 w 1246564"/>
                <a:gd name="connsiteY8" fmla="*/ 0 h 3207459"/>
                <a:gd name="connsiteX0" fmla="*/ 380199 w 1246610"/>
                <a:gd name="connsiteY0" fmla="*/ 233 h 3207692"/>
                <a:gd name="connsiteX1" fmla="*/ 1243989 w 1246610"/>
                <a:gd name="connsiteY1" fmla="*/ 547584 h 3207692"/>
                <a:gd name="connsiteX2" fmla="*/ 761239 w 1246610"/>
                <a:gd name="connsiteY2" fmla="*/ 1470179 h 3207692"/>
                <a:gd name="connsiteX3" fmla="*/ 798894 w 1246610"/>
                <a:gd name="connsiteY3" fmla="*/ 3207692 h 3207692"/>
                <a:gd name="connsiteX4" fmla="*/ 798894 w 1246610"/>
                <a:gd name="connsiteY4" fmla="*/ 3207692 h 3207692"/>
                <a:gd name="connsiteX5" fmla="*/ 6806 w 1246610"/>
                <a:gd name="connsiteY5" fmla="*/ 3207692 h 3207692"/>
                <a:gd name="connsiteX6" fmla="*/ 6806 w 1246610"/>
                <a:gd name="connsiteY6" fmla="*/ 3207692 h 3207692"/>
                <a:gd name="connsiteX7" fmla="*/ 6806 w 1246610"/>
                <a:gd name="connsiteY7" fmla="*/ 858584 h 3207692"/>
                <a:gd name="connsiteX8" fmla="*/ 380199 w 1246610"/>
                <a:gd name="connsiteY8" fmla="*/ 233 h 3207692"/>
                <a:gd name="connsiteX0" fmla="*/ 380199 w 1301393"/>
                <a:gd name="connsiteY0" fmla="*/ 233 h 3207692"/>
                <a:gd name="connsiteX1" fmla="*/ 1298970 w 1301393"/>
                <a:gd name="connsiteY1" fmla="*/ 547584 h 3207692"/>
                <a:gd name="connsiteX2" fmla="*/ 761239 w 1301393"/>
                <a:gd name="connsiteY2" fmla="*/ 1470179 h 3207692"/>
                <a:gd name="connsiteX3" fmla="*/ 798894 w 1301393"/>
                <a:gd name="connsiteY3" fmla="*/ 3207692 h 3207692"/>
                <a:gd name="connsiteX4" fmla="*/ 798894 w 1301393"/>
                <a:gd name="connsiteY4" fmla="*/ 3207692 h 3207692"/>
                <a:gd name="connsiteX5" fmla="*/ 6806 w 1301393"/>
                <a:gd name="connsiteY5" fmla="*/ 3207692 h 3207692"/>
                <a:gd name="connsiteX6" fmla="*/ 6806 w 1301393"/>
                <a:gd name="connsiteY6" fmla="*/ 3207692 h 3207692"/>
                <a:gd name="connsiteX7" fmla="*/ 6806 w 1301393"/>
                <a:gd name="connsiteY7" fmla="*/ 858584 h 3207692"/>
                <a:gd name="connsiteX8" fmla="*/ 380199 w 1301393"/>
                <a:gd name="connsiteY8" fmla="*/ 233 h 3207692"/>
                <a:gd name="connsiteX0" fmla="*/ 380199 w 1301394"/>
                <a:gd name="connsiteY0" fmla="*/ 233 h 3207692"/>
                <a:gd name="connsiteX1" fmla="*/ 1298970 w 1301394"/>
                <a:gd name="connsiteY1" fmla="*/ 547584 h 3207692"/>
                <a:gd name="connsiteX2" fmla="*/ 761239 w 1301394"/>
                <a:gd name="connsiteY2" fmla="*/ 1470179 h 3207692"/>
                <a:gd name="connsiteX3" fmla="*/ 798894 w 1301394"/>
                <a:gd name="connsiteY3" fmla="*/ 3207692 h 3207692"/>
                <a:gd name="connsiteX4" fmla="*/ 798894 w 1301394"/>
                <a:gd name="connsiteY4" fmla="*/ 3207692 h 3207692"/>
                <a:gd name="connsiteX5" fmla="*/ 6806 w 1301394"/>
                <a:gd name="connsiteY5" fmla="*/ 3207692 h 3207692"/>
                <a:gd name="connsiteX6" fmla="*/ 6806 w 1301394"/>
                <a:gd name="connsiteY6" fmla="*/ 3207692 h 3207692"/>
                <a:gd name="connsiteX7" fmla="*/ 6806 w 1301394"/>
                <a:gd name="connsiteY7" fmla="*/ 858584 h 3207692"/>
                <a:gd name="connsiteX8" fmla="*/ 380199 w 1301394"/>
                <a:gd name="connsiteY8" fmla="*/ 233 h 3207692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658146 w 1319958"/>
                <a:gd name="connsiteY0" fmla="*/ 211 h 3207670"/>
                <a:gd name="connsiteX1" fmla="*/ 1292164 w 1319958"/>
                <a:gd name="connsiteY1" fmla="*/ 547562 h 3207670"/>
                <a:gd name="connsiteX2" fmla="*/ 754433 w 1319958"/>
                <a:gd name="connsiteY2" fmla="*/ 1470157 h 3207670"/>
                <a:gd name="connsiteX3" fmla="*/ 792088 w 1319958"/>
                <a:gd name="connsiteY3" fmla="*/ 3207670 h 3207670"/>
                <a:gd name="connsiteX4" fmla="*/ 792088 w 1319958"/>
                <a:gd name="connsiteY4" fmla="*/ 3207670 h 3207670"/>
                <a:gd name="connsiteX5" fmla="*/ 0 w 1319958"/>
                <a:gd name="connsiteY5" fmla="*/ 3207670 h 3207670"/>
                <a:gd name="connsiteX6" fmla="*/ 0 w 1319958"/>
                <a:gd name="connsiteY6" fmla="*/ 3207670 h 3207670"/>
                <a:gd name="connsiteX7" fmla="*/ 0 w 1319958"/>
                <a:gd name="connsiteY7" fmla="*/ 858562 h 3207670"/>
                <a:gd name="connsiteX8" fmla="*/ 658146 w 1319958"/>
                <a:gd name="connsiteY8" fmla="*/ 211 h 3207670"/>
                <a:gd name="connsiteX0" fmla="*/ 786963 w 1326878"/>
                <a:gd name="connsiteY0" fmla="*/ 205 h 3212949"/>
                <a:gd name="connsiteX1" fmla="*/ 1292164 w 1326878"/>
                <a:gd name="connsiteY1" fmla="*/ 552841 h 3212949"/>
                <a:gd name="connsiteX2" fmla="*/ 754433 w 1326878"/>
                <a:gd name="connsiteY2" fmla="*/ 1475436 h 3212949"/>
                <a:gd name="connsiteX3" fmla="*/ 792088 w 1326878"/>
                <a:gd name="connsiteY3" fmla="*/ 3212949 h 3212949"/>
                <a:gd name="connsiteX4" fmla="*/ 792088 w 1326878"/>
                <a:gd name="connsiteY4" fmla="*/ 3212949 h 3212949"/>
                <a:gd name="connsiteX5" fmla="*/ 0 w 1326878"/>
                <a:gd name="connsiteY5" fmla="*/ 3212949 h 3212949"/>
                <a:gd name="connsiteX6" fmla="*/ 0 w 1326878"/>
                <a:gd name="connsiteY6" fmla="*/ 3212949 h 3212949"/>
                <a:gd name="connsiteX7" fmla="*/ 0 w 1326878"/>
                <a:gd name="connsiteY7" fmla="*/ 863841 h 3212949"/>
                <a:gd name="connsiteX8" fmla="*/ 786963 w 1326878"/>
                <a:gd name="connsiteY8" fmla="*/ 205 h 3212949"/>
                <a:gd name="connsiteX0" fmla="*/ 786963 w 1279105"/>
                <a:gd name="connsiteY0" fmla="*/ 234 h 3212978"/>
                <a:gd name="connsiteX1" fmla="*/ 1240608 w 1279105"/>
                <a:gd name="connsiteY1" fmla="*/ 522725 h 3212978"/>
                <a:gd name="connsiteX2" fmla="*/ 754433 w 1279105"/>
                <a:gd name="connsiteY2" fmla="*/ 1475465 h 3212978"/>
                <a:gd name="connsiteX3" fmla="*/ 792088 w 1279105"/>
                <a:gd name="connsiteY3" fmla="*/ 3212978 h 3212978"/>
                <a:gd name="connsiteX4" fmla="*/ 792088 w 1279105"/>
                <a:gd name="connsiteY4" fmla="*/ 3212978 h 3212978"/>
                <a:gd name="connsiteX5" fmla="*/ 0 w 1279105"/>
                <a:gd name="connsiteY5" fmla="*/ 3212978 h 3212978"/>
                <a:gd name="connsiteX6" fmla="*/ 0 w 1279105"/>
                <a:gd name="connsiteY6" fmla="*/ 3212978 h 3212978"/>
                <a:gd name="connsiteX7" fmla="*/ 0 w 1279105"/>
                <a:gd name="connsiteY7" fmla="*/ 863870 h 3212978"/>
                <a:gd name="connsiteX8" fmla="*/ 786963 w 1279105"/>
                <a:gd name="connsiteY8" fmla="*/ 234 h 3212978"/>
                <a:gd name="connsiteX0" fmla="*/ 786963 w 1232192"/>
                <a:gd name="connsiteY0" fmla="*/ 272 h 3213016"/>
                <a:gd name="connsiteX1" fmla="*/ 1189052 w 1232192"/>
                <a:gd name="connsiteY1" fmla="*/ 492618 h 3213016"/>
                <a:gd name="connsiteX2" fmla="*/ 754433 w 1232192"/>
                <a:gd name="connsiteY2" fmla="*/ 1475503 h 3213016"/>
                <a:gd name="connsiteX3" fmla="*/ 792088 w 1232192"/>
                <a:gd name="connsiteY3" fmla="*/ 3213016 h 3213016"/>
                <a:gd name="connsiteX4" fmla="*/ 792088 w 1232192"/>
                <a:gd name="connsiteY4" fmla="*/ 3213016 h 3213016"/>
                <a:gd name="connsiteX5" fmla="*/ 0 w 1232192"/>
                <a:gd name="connsiteY5" fmla="*/ 3213016 h 3213016"/>
                <a:gd name="connsiteX6" fmla="*/ 0 w 1232192"/>
                <a:gd name="connsiteY6" fmla="*/ 3213016 h 3213016"/>
                <a:gd name="connsiteX7" fmla="*/ 0 w 1232192"/>
                <a:gd name="connsiteY7" fmla="*/ 863908 h 3213016"/>
                <a:gd name="connsiteX8" fmla="*/ 786963 w 1232192"/>
                <a:gd name="connsiteY8" fmla="*/ 272 h 3213016"/>
                <a:gd name="connsiteX0" fmla="*/ 883632 w 1244333"/>
                <a:gd name="connsiteY0" fmla="*/ 288 h 3202984"/>
                <a:gd name="connsiteX1" fmla="*/ 1189052 w 1244333"/>
                <a:gd name="connsiteY1" fmla="*/ 482586 h 3202984"/>
                <a:gd name="connsiteX2" fmla="*/ 754433 w 1244333"/>
                <a:gd name="connsiteY2" fmla="*/ 1465471 h 3202984"/>
                <a:gd name="connsiteX3" fmla="*/ 792088 w 1244333"/>
                <a:gd name="connsiteY3" fmla="*/ 3202984 h 3202984"/>
                <a:gd name="connsiteX4" fmla="*/ 792088 w 1244333"/>
                <a:gd name="connsiteY4" fmla="*/ 3202984 h 3202984"/>
                <a:gd name="connsiteX5" fmla="*/ 0 w 1244333"/>
                <a:gd name="connsiteY5" fmla="*/ 3202984 h 3202984"/>
                <a:gd name="connsiteX6" fmla="*/ 0 w 1244333"/>
                <a:gd name="connsiteY6" fmla="*/ 3202984 h 3202984"/>
                <a:gd name="connsiteX7" fmla="*/ 0 w 1244333"/>
                <a:gd name="connsiteY7" fmla="*/ 853876 h 3202984"/>
                <a:gd name="connsiteX8" fmla="*/ 883632 w 1244333"/>
                <a:gd name="connsiteY8" fmla="*/ 288 h 320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333" h="3202984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0" name="Round Same Side Corner Rectangle 8">
              <a:extLst>
                <a:ext uri="{FF2B5EF4-FFF2-40B4-BE49-F238E27FC236}">
                  <a16:creationId xmlns:a16="http://schemas.microsoft.com/office/drawing/2014/main" id="{5878C62D-BD3D-4FD2-A2B6-4C016CEA1244}"/>
                </a:ext>
              </a:extLst>
            </p:cNvPr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avLst/>
              <a:gdLst>
                <a:gd name="connsiteX0" fmla="*/ 306000 w 612000"/>
                <a:gd name="connsiteY0" fmla="*/ 0 h 2817001"/>
                <a:gd name="connsiteX1" fmla="*/ 306000 w 612000"/>
                <a:gd name="connsiteY1" fmla="*/ 0 h 2817001"/>
                <a:gd name="connsiteX2" fmla="*/ 612000 w 612000"/>
                <a:gd name="connsiteY2" fmla="*/ 306000 h 2817001"/>
                <a:gd name="connsiteX3" fmla="*/ 612000 w 612000"/>
                <a:gd name="connsiteY3" fmla="*/ 2817001 h 2817001"/>
                <a:gd name="connsiteX4" fmla="*/ 612000 w 612000"/>
                <a:gd name="connsiteY4" fmla="*/ 2817001 h 2817001"/>
                <a:gd name="connsiteX5" fmla="*/ 0 w 612000"/>
                <a:gd name="connsiteY5" fmla="*/ 2817001 h 2817001"/>
                <a:gd name="connsiteX6" fmla="*/ 0 w 612000"/>
                <a:gd name="connsiteY6" fmla="*/ 2817001 h 2817001"/>
                <a:gd name="connsiteX7" fmla="*/ 0 w 612000"/>
                <a:gd name="connsiteY7" fmla="*/ 306000 h 2817001"/>
                <a:gd name="connsiteX8" fmla="*/ 306000 w 612000"/>
                <a:gd name="connsiteY8" fmla="*/ 0 h 2817001"/>
                <a:gd name="connsiteX0" fmla="*/ 25563 w 1192801"/>
                <a:gd name="connsiteY0" fmla="*/ 0 h 3231671"/>
                <a:gd name="connsiteX1" fmla="*/ 886801 w 1192801"/>
                <a:gd name="connsiteY1" fmla="*/ 414670 h 3231671"/>
                <a:gd name="connsiteX2" fmla="*/ 1192801 w 1192801"/>
                <a:gd name="connsiteY2" fmla="*/ 720670 h 3231671"/>
                <a:gd name="connsiteX3" fmla="*/ 1192801 w 1192801"/>
                <a:gd name="connsiteY3" fmla="*/ 3231671 h 3231671"/>
                <a:gd name="connsiteX4" fmla="*/ 1192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3231671 h 3231671"/>
                <a:gd name="connsiteX7" fmla="*/ 580801 w 1192801"/>
                <a:gd name="connsiteY7" fmla="*/ 720670 h 3231671"/>
                <a:gd name="connsiteX8" fmla="*/ 25563 w 1192801"/>
                <a:gd name="connsiteY8" fmla="*/ 0 h 3231671"/>
                <a:gd name="connsiteX0" fmla="*/ 25563 w 1192801"/>
                <a:gd name="connsiteY0" fmla="*/ 0 h 3231671"/>
                <a:gd name="connsiteX1" fmla="*/ 1192801 w 1192801"/>
                <a:gd name="connsiteY1" fmla="*/ 720670 h 3231671"/>
                <a:gd name="connsiteX2" fmla="*/ 1192801 w 1192801"/>
                <a:gd name="connsiteY2" fmla="*/ 3231671 h 3231671"/>
                <a:gd name="connsiteX3" fmla="*/ 1192801 w 1192801"/>
                <a:gd name="connsiteY3" fmla="*/ 3231671 h 3231671"/>
                <a:gd name="connsiteX4" fmla="*/ 580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720670 h 3231671"/>
                <a:gd name="connsiteX7" fmla="*/ 25563 w 1192801"/>
                <a:gd name="connsiteY7" fmla="*/ 0 h 3231671"/>
                <a:gd name="connsiteX0" fmla="*/ 30147 w 1197385"/>
                <a:gd name="connsiteY0" fmla="*/ 0 h 3231671"/>
                <a:gd name="connsiteX1" fmla="*/ 1197385 w 1197385"/>
                <a:gd name="connsiteY1" fmla="*/ 720670 h 3231671"/>
                <a:gd name="connsiteX2" fmla="*/ 1197385 w 1197385"/>
                <a:gd name="connsiteY2" fmla="*/ 3231671 h 3231671"/>
                <a:gd name="connsiteX3" fmla="*/ 1197385 w 1197385"/>
                <a:gd name="connsiteY3" fmla="*/ 3231671 h 3231671"/>
                <a:gd name="connsiteX4" fmla="*/ 585385 w 1197385"/>
                <a:gd name="connsiteY4" fmla="*/ 3231671 h 3231671"/>
                <a:gd name="connsiteX5" fmla="*/ 585385 w 1197385"/>
                <a:gd name="connsiteY5" fmla="*/ 3231671 h 3231671"/>
                <a:gd name="connsiteX6" fmla="*/ 457794 w 1197385"/>
                <a:gd name="connsiteY6" fmla="*/ 1018382 h 3231671"/>
                <a:gd name="connsiteX7" fmla="*/ 30147 w 1197385"/>
                <a:gd name="connsiteY7" fmla="*/ 0 h 3231671"/>
                <a:gd name="connsiteX0" fmla="*/ 311465 w 1478703"/>
                <a:gd name="connsiteY0" fmla="*/ 1443 h 3233114"/>
                <a:gd name="connsiteX1" fmla="*/ 1478703 w 1478703"/>
                <a:gd name="connsiteY1" fmla="*/ 722113 h 3233114"/>
                <a:gd name="connsiteX2" fmla="*/ 1478703 w 1478703"/>
                <a:gd name="connsiteY2" fmla="*/ 3233114 h 3233114"/>
                <a:gd name="connsiteX3" fmla="*/ 1478703 w 1478703"/>
                <a:gd name="connsiteY3" fmla="*/ 3233114 h 3233114"/>
                <a:gd name="connsiteX4" fmla="*/ 866703 w 1478703"/>
                <a:gd name="connsiteY4" fmla="*/ 3233114 h 3233114"/>
                <a:gd name="connsiteX5" fmla="*/ 866703 w 1478703"/>
                <a:gd name="connsiteY5" fmla="*/ 3233114 h 3233114"/>
                <a:gd name="connsiteX6" fmla="*/ 739112 w 1478703"/>
                <a:gd name="connsiteY6" fmla="*/ 1019825 h 3233114"/>
                <a:gd name="connsiteX7" fmla="*/ 15213 w 1478703"/>
                <a:gd name="connsiteY7" fmla="*/ 1379751 h 3233114"/>
                <a:gd name="connsiteX8" fmla="*/ 311465 w 1478703"/>
                <a:gd name="connsiteY8" fmla="*/ 1443 h 3233114"/>
                <a:gd name="connsiteX0" fmla="*/ 188447 w 1355685"/>
                <a:gd name="connsiteY0" fmla="*/ 1409 h 3233080"/>
                <a:gd name="connsiteX1" fmla="*/ 1355685 w 1355685"/>
                <a:gd name="connsiteY1" fmla="*/ 722079 h 3233080"/>
                <a:gd name="connsiteX2" fmla="*/ 1355685 w 1355685"/>
                <a:gd name="connsiteY2" fmla="*/ 3233080 h 3233080"/>
                <a:gd name="connsiteX3" fmla="*/ 1355685 w 1355685"/>
                <a:gd name="connsiteY3" fmla="*/ 3233080 h 3233080"/>
                <a:gd name="connsiteX4" fmla="*/ 743685 w 1355685"/>
                <a:gd name="connsiteY4" fmla="*/ 3233080 h 3233080"/>
                <a:gd name="connsiteX5" fmla="*/ 743685 w 1355685"/>
                <a:gd name="connsiteY5" fmla="*/ 3233080 h 3233080"/>
                <a:gd name="connsiteX6" fmla="*/ 616094 w 1355685"/>
                <a:gd name="connsiteY6" fmla="*/ 1019791 h 3233080"/>
                <a:gd name="connsiteX7" fmla="*/ 30418 w 1355685"/>
                <a:gd name="connsiteY7" fmla="*/ 1411615 h 3233080"/>
                <a:gd name="connsiteX8" fmla="*/ 188447 w 1355685"/>
                <a:gd name="connsiteY8" fmla="*/ 1409 h 3233080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54087 w 1557530"/>
                <a:gd name="connsiteY0" fmla="*/ 2221 h 3138199"/>
                <a:gd name="connsiteX1" fmla="*/ 1461837 w 1557530"/>
                <a:gd name="connsiteY1" fmla="*/ 839849 h 3138199"/>
                <a:gd name="connsiteX2" fmla="*/ 1557530 w 1557530"/>
                <a:gd name="connsiteY2" fmla="*/ 3138199 h 3138199"/>
                <a:gd name="connsiteX3" fmla="*/ 1557530 w 1557530"/>
                <a:gd name="connsiteY3" fmla="*/ 3138199 h 3138199"/>
                <a:gd name="connsiteX4" fmla="*/ 945530 w 1557530"/>
                <a:gd name="connsiteY4" fmla="*/ 3138199 h 3138199"/>
                <a:gd name="connsiteX5" fmla="*/ 945530 w 1557530"/>
                <a:gd name="connsiteY5" fmla="*/ 3138199 h 3138199"/>
                <a:gd name="connsiteX6" fmla="*/ 817939 w 1557530"/>
                <a:gd name="connsiteY6" fmla="*/ 924910 h 3138199"/>
                <a:gd name="connsiteX7" fmla="*/ 232263 w 1557530"/>
                <a:gd name="connsiteY7" fmla="*/ 1316734 h 3138199"/>
                <a:gd name="connsiteX8" fmla="*/ 454087 w 1557530"/>
                <a:gd name="connsiteY8" fmla="*/ 2221 h 3138199"/>
                <a:gd name="connsiteX0" fmla="*/ 458217 w 1561660"/>
                <a:gd name="connsiteY0" fmla="*/ 54 h 3136032"/>
                <a:gd name="connsiteX1" fmla="*/ 1465967 w 1561660"/>
                <a:gd name="connsiteY1" fmla="*/ 837682 h 3136032"/>
                <a:gd name="connsiteX2" fmla="*/ 1561660 w 1561660"/>
                <a:gd name="connsiteY2" fmla="*/ 3136032 h 3136032"/>
                <a:gd name="connsiteX3" fmla="*/ 1561660 w 1561660"/>
                <a:gd name="connsiteY3" fmla="*/ 3136032 h 3136032"/>
                <a:gd name="connsiteX4" fmla="*/ 949660 w 1561660"/>
                <a:gd name="connsiteY4" fmla="*/ 3136032 h 3136032"/>
                <a:gd name="connsiteX5" fmla="*/ 949660 w 1561660"/>
                <a:gd name="connsiteY5" fmla="*/ 3136032 h 3136032"/>
                <a:gd name="connsiteX6" fmla="*/ 822069 w 1561660"/>
                <a:gd name="connsiteY6" fmla="*/ 922743 h 3136032"/>
                <a:gd name="connsiteX7" fmla="*/ 236393 w 1561660"/>
                <a:gd name="connsiteY7" fmla="*/ 1314567 h 3136032"/>
                <a:gd name="connsiteX8" fmla="*/ 458217 w 1561660"/>
                <a:gd name="connsiteY8" fmla="*/ 54 h 3136032"/>
                <a:gd name="connsiteX0" fmla="*/ 458217 w 1561660"/>
                <a:gd name="connsiteY0" fmla="*/ 53790 h 3189768"/>
                <a:gd name="connsiteX1" fmla="*/ 1465967 w 1561660"/>
                <a:gd name="connsiteY1" fmla="*/ 891418 h 3189768"/>
                <a:gd name="connsiteX2" fmla="*/ 1561660 w 1561660"/>
                <a:gd name="connsiteY2" fmla="*/ 3189768 h 3189768"/>
                <a:gd name="connsiteX3" fmla="*/ 1561660 w 1561660"/>
                <a:gd name="connsiteY3" fmla="*/ 3189768 h 3189768"/>
                <a:gd name="connsiteX4" fmla="*/ 949660 w 1561660"/>
                <a:gd name="connsiteY4" fmla="*/ 3189768 h 3189768"/>
                <a:gd name="connsiteX5" fmla="*/ 949660 w 1561660"/>
                <a:gd name="connsiteY5" fmla="*/ 3189768 h 3189768"/>
                <a:gd name="connsiteX6" fmla="*/ 822069 w 1561660"/>
                <a:gd name="connsiteY6" fmla="*/ 976479 h 3189768"/>
                <a:gd name="connsiteX7" fmla="*/ 236393 w 1561660"/>
                <a:gd name="connsiteY7" fmla="*/ 1368303 h 3189768"/>
                <a:gd name="connsiteX8" fmla="*/ 458217 w 1561660"/>
                <a:gd name="connsiteY8" fmla="*/ 53790 h 3189768"/>
                <a:gd name="connsiteX0" fmla="*/ 473561 w 1577004"/>
                <a:gd name="connsiteY0" fmla="*/ 53790 h 3189768"/>
                <a:gd name="connsiteX1" fmla="*/ 1481311 w 1577004"/>
                <a:gd name="connsiteY1" fmla="*/ 891418 h 3189768"/>
                <a:gd name="connsiteX2" fmla="*/ 1577004 w 1577004"/>
                <a:gd name="connsiteY2" fmla="*/ 3189768 h 3189768"/>
                <a:gd name="connsiteX3" fmla="*/ 1577004 w 1577004"/>
                <a:gd name="connsiteY3" fmla="*/ 3189768 h 3189768"/>
                <a:gd name="connsiteX4" fmla="*/ 965004 w 1577004"/>
                <a:gd name="connsiteY4" fmla="*/ 3189768 h 3189768"/>
                <a:gd name="connsiteX5" fmla="*/ 965004 w 1577004"/>
                <a:gd name="connsiteY5" fmla="*/ 3189768 h 3189768"/>
                <a:gd name="connsiteX6" fmla="*/ 837413 w 1577004"/>
                <a:gd name="connsiteY6" fmla="*/ 976479 h 3189768"/>
                <a:gd name="connsiteX7" fmla="*/ 251737 w 1577004"/>
                <a:gd name="connsiteY7" fmla="*/ 1368303 h 3189768"/>
                <a:gd name="connsiteX8" fmla="*/ 473561 w 1577004"/>
                <a:gd name="connsiteY8" fmla="*/ 53790 h 3189768"/>
                <a:gd name="connsiteX0" fmla="*/ 473561 w 1577004"/>
                <a:gd name="connsiteY0" fmla="*/ 46232 h 3182210"/>
                <a:gd name="connsiteX1" fmla="*/ 1481311 w 1577004"/>
                <a:gd name="connsiteY1" fmla="*/ 883860 h 3182210"/>
                <a:gd name="connsiteX2" fmla="*/ 1577004 w 1577004"/>
                <a:gd name="connsiteY2" fmla="*/ 3182210 h 3182210"/>
                <a:gd name="connsiteX3" fmla="*/ 1577004 w 1577004"/>
                <a:gd name="connsiteY3" fmla="*/ 3182210 h 3182210"/>
                <a:gd name="connsiteX4" fmla="*/ 965004 w 1577004"/>
                <a:gd name="connsiteY4" fmla="*/ 3182210 h 3182210"/>
                <a:gd name="connsiteX5" fmla="*/ 965004 w 1577004"/>
                <a:gd name="connsiteY5" fmla="*/ 3182210 h 3182210"/>
                <a:gd name="connsiteX6" fmla="*/ 837413 w 1577004"/>
                <a:gd name="connsiteY6" fmla="*/ 968921 h 3182210"/>
                <a:gd name="connsiteX7" fmla="*/ 251737 w 1577004"/>
                <a:gd name="connsiteY7" fmla="*/ 1360745 h 3182210"/>
                <a:gd name="connsiteX8" fmla="*/ 473561 w 1577004"/>
                <a:gd name="connsiteY8" fmla="*/ 46232 h 3182210"/>
                <a:gd name="connsiteX0" fmla="*/ 473561 w 1577004"/>
                <a:gd name="connsiteY0" fmla="*/ 77283 h 3213261"/>
                <a:gd name="connsiteX1" fmla="*/ 1336258 w 1577004"/>
                <a:gd name="connsiteY1" fmla="*/ 232848 h 3213261"/>
                <a:gd name="connsiteX2" fmla="*/ 1481311 w 1577004"/>
                <a:gd name="connsiteY2" fmla="*/ 914911 h 3213261"/>
                <a:gd name="connsiteX3" fmla="*/ 1577004 w 1577004"/>
                <a:gd name="connsiteY3" fmla="*/ 3213261 h 3213261"/>
                <a:gd name="connsiteX4" fmla="*/ 1577004 w 1577004"/>
                <a:gd name="connsiteY4" fmla="*/ 3213261 h 3213261"/>
                <a:gd name="connsiteX5" fmla="*/ 965004 w 1577004"/>
                <a:gd name="connsiteY5" fmla="*/ 3213261 h 3213261"/>
                <a:gd name="connsiteX6" fmla="*/ 965004 w 1577004"/>
                <a:gd name="connsiteY6" fmla="*/ 3213261 h 3213261"/>
                <a:gd name="connsiteX7" fmla="*/ 837413 w 1577004"/>
                <a:gd name="connsiteY7" fmla="*/ 999972 h 3213261"/>
                <a:gd name="connsiteX8" fmla="*/ 251737 w 1577004"/>
                <a:gd name="connsiteY8" fmla="*/ 1391796 h 3213261"/>
                <a:gd name="connsiteX9" fmla="*/ 473561 w 1577004"/>
                <a:gd name="connsiteY9" fmla="*/ 77283 h 3213261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10211 h 3146189"/>
                <a:gd name="connsiteX1" fmla="*/ 1481311 w 1577004"/>
                <a:gd name="connsiteY1" fmla="*/ 847839 h 3146189"/>
                <a:gd name="connsiteX2" fmla="*/ 1577004 w 1577004"/>
                <a:gd name="connsiteY2" fmla="*/ 3146189 h 3146189"/>
                <a:gd name="connsiteX3" fmla="*/ 1577004 w 1577004"/>
                <a:gd name="connsiteY3" fmla="*/ 3146189 h 3146189"/>
                <a:gd name="connsiteX4" fmla="*/ 965004 w 1577004"/>
                <a:gd name="connsiteY4" fmla="*/ 3146189 h 3146189"/>
                <a:gd name="connsiteX5" fmla="*/ 965004 w 1577004"/>
                <a:gd name="connsiteY5" fmla="*/ 3146189 h 3146189"/>
                <a:gd name="connsiteX6" fmla="*/ 837413 w 1577004"/>
                <a:gd name="connsiteY6" fmla="*/ 932900 h 3146189"/>
                <a:gd name="connsiteX7" fmla="*/ 251737 w 1577004"/>
                <a:gd name="connsiteY7" fmla="*/ 1324724 h 3146189"/>
                <a:gd name="connsiteX8" fmla="*/ 473561 w 1577004"/>
                <a:gd name="connsiteY8" fmla="*/ 10211 h 3146189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37413 w 1577004"/>
                <a:gd name="connsiteY6" fmla="*/ 1004433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38277 w 1577004"/>
                <a:gd name="connsiteY2" fmla="*/ 960324 h 3217722"/>
                <a:gd name="connsiteX3" fmla="*/ 1577004 w 1577004"/>
                <a:gd name="connsiteY3" fmla="*/ 3217722 h 3217722"/>
                <a:gd name="connsiteX4" fmla="*/ 1577004 w 1577004"/>
                <a:gd name="connsiteY4" fmla="*/ 3217722 h 3217722"/>
                <a:gd name="connsiteX5" fmla="*/ 965004 w 1577004"/>
                <a:gd name="connsiteY5" fmla="*/ 3217722 h 3217722"/>
                <a:gd name="connsiteX6" fmla="*/ 965004 w 1577004"/>
                <a:gd name="connsiteY6" fmla="*/ 3217722 h 3217722"/>
                <a:gd name="connsiteX7" fmla="*/ 879944 w 1577004"/>
                <a:gd name="connsiteY7" fmla="*/ 1068228 h 3217722"/>
                <a:gd name="connsiteX8" fmla="*/ 251737 w 1577004"/>
                <a:gd name="connsiteY8" fmla="*/ 1396257 h 3217722"/>
                <a:gd name="connsiteX9" fmla="*/ 473561 w 1577004"/>
                <a:gd name="connsiteY9" fmla="*/ 81744 h 3217722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062 h 3144040"/>
                <a:gd name="connsiteX1" fmla="*/ 1538277 w 1577004"/>
                <a:gd name="connsiteY1" fmla="*/ 886642 h 3144040"/>
                <a:gd name="connsiteX2" fmla="*/ 1577004 w 1577004"/>
                <a:gd name="connsiteY2" fmla="*/ 3144040 h 3144040"/>
                <a:gd name="connsiteX3" fmla="*/ 1577004 w 1577004"/>
                <a:gd name="connsiteY3" fmla="*/ 3144040 h 3144040"/>
                <a:gd name="connsiteX4" fmla="*/ 965004 w 1577004"/>
                <a:gd name="connsiteY4" fmla="*/ 3144040 h 3144040"/>
                <a:gd name="connsiteX5" fmla="*/ 965004 w 1577004"/>
                <a:gd name="connsiteY5" fmla="*/ 3144040 h 3144040"/>
                <a:gd name="connsiteX6" fmla="*/ 879944 w 1577004"/>
                <a:gd name="connsiteY6" fmla="*/ 994546 h 3144040"/>
                <a:gd name="connsiteX7" fmla="*/ 251737 w 1577004"/>
                <a:gd name="connsiteY7" fmla="*/ 1322575 h 3144040"/>
                <a:gd name="connsiteX8" fmla="*/ 473561 w 1577004"/>
                <a:gd name="connsiteY8" fmla="*/ 8062 h 3144040"/>
                <a:gd name="connsiteX0" fmla="*/ 473561 w 1577004"/>
                <a:gd name="connsiteY0" fmla="*/ 16144 h 3152122"/>
                <a:gd name="connsiteX1" fmla="*/ 1538277 w 1577004"/>
                <a:gd name="connsiteY1" fmla="*/ 894724 h 3152122"/>
                <a:gd name="connsiteX2" fmla="*/ 1577004 w 1577004"/>
                <a:gd name="connsiteY2" fmla="*/ 3152122 h 3152122"/>
                <a:gd name="connsiteX3" fmla="*/ 1577004 w 1577004"/>
                <a:gd name="connsiteY3" fmla="*/ 3152122 h 3152122"/>
                <a:gd name="connsiteX4" fmla="*/ 965004 w 1577004"/>
                <a:gd name="connsiteY4" fmla="*/ 3152122 h 3152122"/>
                <a:gd name="connsiteX5" fmla="*/ 965004 w 1577004"/>
                <a:gd name="connsiteY5" fmla="*/ 3152122 h 3152122"/>
                <a:gd name="connsiteX6" fmla="*/ 879944 w 1577004"/>
                <a:gd name="connsiteY6" fmla="*/ 1002628 h 3152122"/>
                <a:gd name="connsiteX7" fmla="*/ 251737 w 1577004"/>
                <a:gd name="connsiteY7" fmla="*/ 1330657 h 3152122"/>
                <a:gd name="connsiteX8" fmla="*/ 473561 w 1577004"/>
                <a:gd name="connsiteY8" fmla="*/ 16144 h 3152122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88521 w 1591964"/>
                <a:gd name="connsiteY0" fmla="*/ 30120 h 3166098"/>
                <a:gd name="connsiteX1" fmla="*/ 1553237 w 1591964"/>
                <a:gd name="connsiteY1" fmla="*/ 908700 h 3166098"/>
                <a:gd name="connsiteX2" fmla="*/ 1591964 w 1591964"/>
                <a:gd name="connsiteY2" fmla="*/ 3166098 h 3166098"/>
                <a:gd name="connsiteX3" fmla="*/ 1591964 w 1591964"/>
                <a:gd name="connsiteY3" fmla="*/ 3166098 h 3166098"/>
                <a:gd name="connsiteX4" fmla="*/ 979964 w 1591964"/>
                <a:gd name="connsiteY4" fmla="*/ 3166098 h 3166098"/>
                <a:gd name="connsiteX5" fmla="*/ 979964 w 1591964"/>
                <a:gd name="connsiteY5" fmla="*/ 3166098 h 3166098"/>
                <a:gd name="connsiteX6" fmla="*/ 894904 w 1591964"/>
                <a:gd name="connsiteY6" fmla="*/ 1016604 h 3166098"/>
                <a:gd name="connsiteX7" fmla="*/ 266697 w 1591964"/>
                <a:gd name="connsiteY7" fmla="*/ 1344633 h 3166098"/>
                <a:gd name="connsiteX8" fmla="*/ 488521 w 1591964"/>
                <a:gd name="connsiteY8" fmla="*/ 30120 h 3166098"/>
                <a:gd name="connsiteX0" fmla="*/ 488521 w 1591964"/>
                <a:gd name="connsiteY0" fmla="*/ 9506 h 3145484"/>
                <a:gd name="connsiteX1" fmla="*/ 1553237 w 1591964"/>
                <a:gd name="connsiteY1" fmla="*/ 888086 h 3145484"/>
                <a:gd name="connsiteX2" fmla="*/ 1591964 w 1591964"/>
                <a:gd name="connsiteY2" fmla="*/ 3145484 h 3145484"/>
                <a:gd name="connsiteX3" fmla="*/ 1591964 w 1591964"/>
                <a:gd name="connsiteY3" fmla="*/ 3145484 h 3145484"/>
                <a:gd name="connsiteX4" fmla="*/ 979964 w 1591964"/>
                <a:gd name="connsiteY4" fmla="*/ 3145484 h 3145484"/>
                <a:gd name="connsiteX5" fmla="*/ 979964 w 1591964"/>
                <a:gd name="connsiteY5" fmla="*/ 3145484 h 3145484"/>
                <a:gd name="connsiteX6" fmla="*/ 894904 w 1591964"/>
                <a:gd name="connsiteY6" fmla="*/ 995990 h 3145484"/>
                <a:gd name="connsiteX7" fmla="*/ 266697 w 1591964"/>
                <a:gd name="connsiteY7" fmla="*/ 1324019 h 3145484"/>
                <a:gd name="connsiteX8" fmla="*/ 488521 w 1591964"/>
                <a:gd name="connsiteY8" fmla="*/ 9506 h 3145484"/>
                <a:gd name="connsiteX0" fmla="*/ 496444 w 1599887"/>
                <a:gd name="connsiteY0" fmla="*/ 9506 h 3145484"/>
                <a:gd name="connsiteX1" fmla="*/ 1561160 w 1599887"/>
                <a:gd name="connsiteY1" fmla="*/ 888086 h 3145484"/>
                <a:gd name="connsiteX2" fmla="*/ 1599887 w 1599887"/>
                <a:gd name="connsiteY2" fmla="*/ 3145484 h 3145484"/>
                <a:gd name="connsiteX3" fmla="*/ 1599887 w 1599887"/>
                <a:gd name="connsiteY3" fmla="*/ 3145484 h 3145484"/>
                <a:gd name="connsiteX4" fmla="*/ 987887 w 1599887"/>
                <a:gd name="connsiteY4" fmla="*/ 3145484 h 3145484"/>
                <a:gd name="connsiteX5" fmla="*/ 987887 w 1599887"/>
                <a:gd name="connsiteY5" fmla="*/ 3145484 h 3145484"/>
                <a:gd name="connsiteX6" fmla="*/ 902827 w 1599887"/>
                <a:gd name="connsiteY6" fmla="*/ 995990 h 3145484"/>
                <a:gd name="connsiteX7" fmla="*/ 274620 w 1599887"/>
                <a:gd name="connsiteY7" fmla="*/ 1324019 h 3145484"/>
                <a:gd name="connsiteX8" fmla="*/ 496444 w 1599887"/>
                <a:gd name="connsiteY8" fmla="*/ 9506 h 3145484"/>
                <a:gd name="connsiteX0" fmla="*/ 503267 w 1597185"/>
                <a:gd name="connsiteY0" fmla="*/ 5188 h 3203079"/>
                <a:gd name="connsiteX1" fmla="*/ 1558458 w 1597185"/>
                <a:gd name="connsiteY1" fmla="*/ 945681 h 3203079"/>
                <a:gd name="connsiteX2" fmla="*/ 1597185 w 1597185"/>
                <a:gd name="connsiteY2" fmla="*/ 3203079 h 3203079"/>
                <a:gd name="connsiteX3" fmla="*/ 1597185 w 1597185"/>
                <a:gd name="connsiteY3" fmla="*/ 3203079 h 3203079"/>
                <a:gd name="connsiteX4" fmla="*/ 985185 w 1597185"/>
                <a:gd name="connsiteY4" fmla="*/ 3203079 h 3203079"/>
                <a:gd name="connsiteX5" fmla="*/ 985185 w 1597185"/>
                <a:gd name="connsiteY5" fmla="*/ 3203079 h 3203079"/>
                <a:gd name="connsiteX6" fmla="*/ 900125 w 1597185"/>
                <a:gd name="connsiteY6" fmla="*/ 1053585 h 3203079"/>
                <a:gd name="connsiteX7" fmla="*/ 271918 w 1597185"/>
                <a:gd name="connsiteY7" fmla="*/ 1381614 h 3203079"/>
                <a:gd name="connsiteX8" fmla="*/ 503267 w 1597185"/>
                <a:gd name="connsiteY8" fmla="*/ 5188 h 3203079"/>
                <a:gd name="connsiteX0" fmla="*/ 503267 w 1597185"/>
                <a:gd name="connsiteY0" fmla="*/ 5413 h 3203304"/>
                <a:gd name="connsiteX1" fmla="*/ 1558458 w 1597185"/>
                <a:gd name="connsiteY1" fmla="*/ 945906 h 3203304"/>
                <a:gd name="connsiteX2" fmla="*/ 1597185 w 1597185"/>
                <a:gd name="connsiteY2" fmla="*/ 3203304 h 3203304"/>
                <a:gd name="connsiteX3" fmla="*/ 1597185 w 1597185"/>
                <a:gd name="connsiteY3" fmla="*/ 3203304 h 3203304"/>
                <a:gd name="connsiteX4" fmla="*/ 985185 w 1597185"/>
                <a:gd name="connsiteY4" fmla="*/ 3203304 h 3203304"/>
                <a:gd name="connsiteX5" fmla="*/ 985185 w 1597185"/>
                <a:gd name="connsiteY5" fmla="*/ 3203304 h 3203304"/>
                <a:gd name="connsiteX6" fmla="*/ 900125 w 1597185"/>
                <a:gd name="connsiteY6" fmla="*/ 1053810 h 3203304"/>
                <a:gd name="connsiteX7" fmla="*/ 271918 w 1597185"/>
                <a:gd name="connsiteY7" fmla="*/ 1381839 h 3203304"/>
                <a:gd name="connsiteX8" fmla="*/ 503267 w 1597185"/>
                <a:gd name="connsiteY8" fmla="*/ 5413 h 3203304"/>
                <a:gd name="connsiteX0" fmla="*/ 644333 w 1552513"/>
                <a:gd name="connsiteY0" fmla="*/ 4742 h 3216920"/>
                <a:gd name="connsiteX1" fmla="*/ 1513786 w 1552513"/>
                <a:gd name="connsiteY1" fmla="*/ 959522 h 3216920"/>
                <a:gd name="connsiteX2" fmla="*/ 1552513 w 1552513"/>
                <a:gd name="connsiteY2" fmla="*/ 3216920 h 3216920"/>
                <a:gd name="connsiteX3" fmla="*/ 1552513 w 1552513"/>
                <a:gd name="connsiteY3" fmla="*/ 3216920 h 3216920"/>
                <a:gd name="connsiteX4" fmla="*/ 940513 w 1552513"/>
                <a:gd name="connsiteY4" fmla="*/ 3216920 h 3216920"/>
                <a:gd name="connsiteX5" fmla="*/ 940513 w 1552513"/>
                <a:gd name="connsiteY5" fmla="*/ 3216920 h 3216920"/>
                <a:gd name="connsiteX6" fmla="*/ 855453 w 1552513"/>
                <a:gd name="connsiteY6" fmla="*/ 1067426 h 3216920"/>
                <a:gd name="connsiteX7" fmla="*/ 227246 w 1552513"/>
                <a:gd name="connsiteY7" fmla="*/ 1395455 h 3216920"/>
                <a:gd name="connsiteX8" fmla="*/ 644333 w 1552513"/>
                <a:gd name="connsiteY8" fmla="*/ 4742 h 3216920"/>
                <a:gd name="connsiteX0" fmla="*/ 693588 w 1601768"/>
                <a:gd name="connsiteY0" fmla="*/ 4742 h 3216920"/>
                <a:gd name="connsiteX1" fmla="*/ 1563041 w 1601768"/>
                <a:gd name="connsiteY1" fmla="*/ 959522 h 3216920"/>
                <a:gd name="connsiteX2" fmla="*/ 1601768 w 1601768"/>
                <a:gd name="connsiteY2" fmla="*/ 3216920 h 3216920"/>
                <a:gd name="connsiteX3" fmla="*/ 1601768 w 1601768"/>
                <a:gd name="connsiteY3" fmla="*/ 3216920 h 3216920"/>
                <a:gd name="connsiteX4" fmla="*/ 989768 w 1601768"/>
                <a:gd name="connsiteY4" fmla="*/ 3216920 h 3216920"/>
                <a:gd name="connsiteX5" fmla="*/ 989768 w 1601768"/>
                <a:gd name="connsiteY5" fmla="*/ 3216920 h 3216920"/>
                <a:gd name="connsiteX6" fmla="*/ 904708 w 1601768"/>
                <a:gd name="connsiteY6" fmla="*/ 1067426 h 3216920"/>
                <a:gd name="connsiteX7" fmla="*/ 276501 w 1601768"/>
                <a:gd name="connsiteY7" fmla="*/ 1395455 h 3216920"/>
                <a:gd name="connsiteX8" fmla="*/ 693588 w 1601768"/>
                <a:gd name="connsiteY8" fmla="*/ 4742 h 3216920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119 h 3212297"/>
                <a:gd name="connsiteX1" fmla="*/ 1563041 w 1601768"/>
                <a:gd name="connsiteY1" fmla="*/ 954899 h 3212297"/>
                <a:gd name="connsiteX2" fmla="*/ 1601768 w 1601768"/>
                <a:gd name="connsiteY2" fmla="*/ 3212297 h 3212297"/>
                <a:gd name="connsiteX3" fmla="*/ 1601768 w 1601768"/>
                <a:gd name="connsiteY3" fmla="*/ 3212297 h 3212297"/>
                <a:gd name="connsiteX4" fmla="*/ 989768 w 1601768"/>
                <a:gd name="connsiteY4" fmla="*/ 3212297 h 3212297"/>
                <a:gd name="connsiteX5" fmla="*/ 989768 w 1601768"/>
                <a:gd name="connsiteY5" fmla="*/ 3212297 h 3212297"/>
                <a:gd name="connsiteX6" fmla="*/ 904708 w 1601768"/>
                <a:gd name="connsiteY6" fmla="*/ 1062803 h 3212297"/>
                <a:gd name="connsiteX7" fmla="*/ 276501 w 1601768"/>
                <a:gd name="connsiteY7" fmla="*/ 1390832 h 3212297"/>
                <a:gd name="connsiteX8" fmla="*/ 693588 w 1601768"/>
                <a:gd name="connsiteY8" fmla="*/ 119 h 32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68" h="3212297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01" name="Isosceles Triangle 3">
            <a:extLst>
              <a:ext uri="{FF2B5EF4-FFF2-40B4-BE49-F238E27FC236}">
                <a16:creationId xmlns:a16="http://schemas.microsoft.com/office/drawing/2014/main" id="{85CCE2F4-E7A4-4DD2-B37F-30F28990AFC9}"/>
              </a:ext>
            </a:extLst>
          </p:cNvPr>
          <p:cNvSpPr/>
          <p:nvPr/>
        </p:nvSpPr>
        <p:spPr>
          <a:xfrm rot="13520917">
            <a:off x="3775890" y="3414026"/>
            <a:ext cx="180357" cy="369829"/>
          </a:xfrm>
          <a:custGeom>
            <a:avLst/>
            <a:gdLst/>
            <a:ahLst/>
            <a:cxnLst/>
            <a:rect l="l" t="t" r="r" b="b"/>
            <a:pathLst>
              <a:path w="2442658" h="4218547">
                <a:moveTo>
                  <a:pt x="1323089" y="1518625"/>
                </a:moveTo>
                <a:lnTo>
                  <a:pt x="1394815" y="1512350"/>
                </a:lnTo>
                <a:lnTo>
                  <a:pt x="1236885" y="533308"/>
                </a:lnTo>
                <a:close/>
                <a:moveTo>
                  <a:pt x="1486502" y="1586460"/>
                </a:moveTo>
                <a:lnTo>
                  <a:pt x="956151" y="1586460"/>
                </a:lnTo>
                <a:lnTo>
                  <a:pt x="1221327" y="0"/>
                </a:lnTo>
                <a:close/>
                <a:moveTo>
                  <a:pt x="1560676" y="4002523"/>
                </a:moveTo>
                <a:lnTo>
                  <a:pt x="2048049" y="2183622"/>
                </a:lnTo>
                <a:cubicBezTo>
                  <a:pt x="1997263" y="2212910"/>
                  <a:pt x="1940784" y="2237324"/>
                  <a:pt x="1879452" y="2256460"/>
                </a:cubicBezTo>
                <a:lnTo>
                  <a:pt x="1411596" y="4002523"/>
                </a:lnTo>
                <a:close/>
                <a:moveTo>
                  <a:pt x="1760013" y="4218547"/>
                </a:moveTo>
                <a:lnTo>
                  <a:pt x="682641" y="4218547"/>
                </a:lnTo>
                <a:cubicBezTo>
                  <a:pt x="622988" y="4218547"/>
                  <a:pt x="574629" y="4170188"/>
                  <a:pt x="574629" y="4110535"/>
                </a:cubicBezTo>
                <a:cubicBezTo>
                  <a:pt x="574629" y="4050882"/>
                  <a:pt x="622988" y="4002523"/>
                  <a:pt x="682641" y="4002523"/>
                </a:cubicBezTo>
                <a:lnTo>
                  <a:pt x="735813" y="4002523"/>
                </a:lnTo>
                <a:lnTo>
                  <a:pt x="173011" y="2030629"/>
                </a:lnTo>
                <a:cubicBezTo>
                  <a:pt x="47222" y="1916311"/>
                  <a:pt x="-15047" y="1778956"/>
                  <a:pt x="3094" y="1636424"/>
                </a:cubicBezTo>
                <a:lnTo>
                  <a:pt x="60460" y="1636281"/>
                </a:lnTo>
                <a:lnTo>
                  <a:pt x="60089" y="1634980"/>
                </a:lnTo>
                <a:lnTo>
                  <a:pt x="581652" y="1634980"/>
                </a:lnTo>
                <a:cubicBezTo>
                  <a:pt x="1200680" y="1633435"/>
                  <a:pt x="1819708" y="1631890"/>
                  <a:pt x="2438736" y="1630345"/>
                </a:cubicBezTo>
                <a:cubicBezTo>
                  <a:pt x="2459481" y="1775029"/>
                  <a:pt x="2397184" y="1914742"/>
                  <a:pt x="2269554" y="2030936"/>
                </a:cubicBezTo>
                <a:lnTo>
                  <a:pt x="1706841" y="4002523"/>
                </a:lnTo>
                <a:lnTo>
                  <a:pt x="1760013" y="4002523"/>
                </a:lnTo>
                <a:cubicBezTo>
                  <a:pt x="1819666" y="4002523"/>
                  <a:pt x="1868025" y="4050882"/>
                  <a:pt x="1868025" y="4110535"/>
                </a:cubicBezTo>
                <a:cubicBezTo>
                  <a:pt x="1868025" y="4170188"/>
                  <a:pt x="1819666" y="4218547"/>
                  <a:pt x="1760013" y="42185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2" name="Rounded Rectangle 1">
            <a:extLst>
              <a:ext uri="{FF2B5EF4-FFF2-40B4-BE49-F238E27FC236}">
                <a16:creationId xmlns:a16="http://schemas.microsoft.com/office/drawing/2014/main" id="{367026EC-25B9-4A5A-B130-055983640E9C}"/>
              </a:ext>
            </a:extLst>
          </p:cNvPr>
          <p:cNvSpPr/>
          <p:nvPr/>
        </p:nvSpPr>
        <p:spPr>
          <a:xfrm>
            <a:off x="1342266" y="3156447"/>
            <a:ext cx="165614" cy="290682"/>
          </a:xfrm>
          <a:custGeom>
            <a:avLst/>
            <a:gdLst/>
            <a:ahLst/>
            <a:cxnLst/>
            <a:rect l="l" t="t" r="r" b="b"/>
            <a:pathLst>
              <a:path w="2242991" h="3936853">
                <a:moveTo>
                  <a:pt x="270736" y="2042698"/>
                </a:moveTo>
                <a:lnTo>
                  <a:pt x="272959" y="2042698"/>
                </a:lnTo>
                <a:cubicBezTo>
                  <a:pt x="295787" y="2113479"/>
                  <a:pt x="705194" y="2169600"/>
                  <a:pt x="1206736" y="2169600"/>
                </a:cubicBezTo>
                <a:cubicBezTo>
                  <a:pt x="1708278" y="2169600"/>
                  <a:pt x="2117686" y="2113479"/>
                  <a:pt x="2140514" y="2042698"/>
                </a:cubicBezTo>
                <a:lnTo>
                  <a:pt x="2142944" y="2042698"/>
                </a:lnTo>
                <a:lnTo>
                  <a:pt x="2142944" y="3638829"/>
                </a:lnTo>
                <a:cubicBezTo>
                  <a:pt x="2142944" y="3803424"/>
                  <a:pt x="2003239" y="3936853"/>
                  <a:pt x="1830903" y="3936853"/>
                </a:cubicBezTo>
                <a:lnTo>
                  <a:pt x="582777" y="3936853"/>
                </a:lnTo>
                <a:cubicBezTo>
                  <a:pt x="410441" y="3936853"/>
                  <a:pt x="270736" y="3803424"/>
                  <a:pt x="270736" y="3638829"/>
                </a:cubicBezTo>
                <a:close/>
                <a:moveTo>
                  <a:pt x="1389584" y="1902314"/>
                </a:moveTo>
                <a:lnTo>
                  <a:pt x="1175571" y="1942858"/>
                </a:lnTo>
                <a:cubicBezTo>
                  <a:pt x="1166297" y="1944615"/>
                  <a:pt x="1160203" y="1953556"/>
                  <a:pt x="1161960" y="1962830"/>
                </a:cubicBezTo>
                <a:lnTo>
                  <a:pt x="1169001" y="1999997"/>
                </a:lnTo>
                <a:cubicBezTo>
                  <a:pt x="1170758" y="2009271"/>
                  <a:pt x="1179700" y="2015364"/>
                  <a:pt x="1188974" y="2013607"/>
                </a:cubicBezTo>
                <a:lnTo>
                  <a:pt x="1402987" y="1973063"/>
                </a:lnTo>
                <a:cubicBezTo>
                  <a:pt x="1412261" y="1971306"/>
                  <a:pt x="1418354" y="1962364"/>
                  <a:pt x="1416598" y="1953091"/>
                </a:cubicBezTo>
                <a:lnTo>
                  <a:pt x="1409556" y="1915924"/>
                </a:lnTo>
                <a:cubicBezTo>
                  <a:pt x="1407799" y="1906649"/>
                  <a:pt x="1398858" y="1900557"/>
                  <a:pt x="1389584" y="1902314"/>
                </a:cubicBezTo>
                <a:close/>
                <a:moveTo>
                  <a:pt x="444399" y="1892921"/>
                </a:moveTo>
                <a:lnTo>
                  <a:pt x="487549" y="2053958"/>
                </a:lnTo>
                <a:cubicBezTo>
                  <a:pt x="352241" y="2031803"/>
                  <a:pt x="270944" y="2002112"/>
                  <a:pt x="270944" y="1969719"/>
                </a:cubicBezTo>
                <a:cubicBezTo>
                  <a:pt x="270944" y="1940931"/>
                  <a:pt x="335156" y="1914276"/>
                  <a:pt x="444399" y="1892921"/>
                </a:cubicBezTo>
                <a:close/>
                <a:moveTo>
                  <a:pt x="1960739" y="1891042"/>
                </a:moveTo>
                <a:cubicBezTo>
                  <a:pt x="2075269" y="1912860"/>
                  <a:pt x="2142944" y="1940165"/>
                  <a:pt x="2142944" y="1969719"/>
                </a:cubicBezTo>
                <a:cubicBezTo>
                  <a:pt x="2142944" y="2002898"/>
                  <a:pt x="2057653" y="2033243"/>
                  <a:pt x="1916514" y="2056095"/>
                </a:cubicBezTo>
                <a:close/>
                <a:moveTo>
                  <a:pt x="970450" y="1841793"/>
                </a:moveTo>
                <a:lnTo>
                  <a:pt x="1019288" y="2099589"/>
                </a:lnTo>
                <a:cubicBezTo>
                  <a:pt x="985266" y="2098910"/>
                  <a:pt x="951932" y="2097488"/>
                  <a:pt x="919381" y="2095721"/>
                </a:cubicBezTo>
                <a:lnTo>
                  <a:pt x="852855" y="1847439"/>
                </a:lnTo>
                <a:close/>
                <a:moveTo>
                  <a:pt x="1440720" y="1613218"/>
                </a:moveTo>
                <a:lnTo>
                  <a:pt x="1120594" y="1673865"/>
                </a:lnTo>
                <a:cubicBezTo>
                  <a:pt x="1111320" y="1675622"/>
                  <a:pt x="1105226" y="1684563"/>
                  <a:pt x="1106983" y="1693837"/>
                </a:cubicBezTo>
                <a:lnTo>
                  <a:pt x="1114025" y="1731004"/>
                </a:lnTo>
                <a:cubicBezTo>
                  <a:pt x="1115781" y="1740278"/>
                  <a:pt x="1124723" y="1746372"/>
                  <a:pt x="1133997" y="1744615"/>
                </a:cubicBezTo>
                <a:lnTo>
                  <a:pt x="1454123" y="1683968"/>
                </a:lnTo>
                <a:cubicBezTo>
                  <a:pt x="1463397" y="1682211"/>
                  <a:pt x="1469490" y="1673270"/>
                  <a:pt x="1467733" y="1663996"/>
                </a:cubicBezTo>
                <a:lnTo>
                  <a:pt x="1460692" y="1626829"/>
                </a:lnTo>
                <a:cubicBezTo>
                  <a:pt x="1458935" y="1617555"/>
                  <a:pt x="1449994" y="1611461"/>
                  <a:pt x="1440720" y="1613218"/>
                </a:cubicBezTo>
                <a:close/>
                <a:moveTo>
                  <a:pt x="1279927" y="1344224"/>
                </a:moveTo>
                <a:lnTo>
                  <a:pt x="1065915" y="1384768"/>
                </a:lnTo>
                <a:cubicBezTo>
                  <a:pt x="1056641" y="1386524"/>
                  <a:pt x="1050547" y="1395466"/>
                  <a:pt x="1052304" y="1404740"/>
                </a:cubicBezTo>
                <a:cubicBezTo>
                  <a:pt x="1054651" y="1417129"/>
                  <a:pt x="1056998" y="1429518"/>
                  <a:pt x="1059345" y="1441907"/>
                </a:cubicBezTo>
                <a:cubicBezTo>
                  <a:pt x="1061102" y="1451181"/>
                  <a:pt x="1070044" y="1457274"/>
                  <a:pt x="1079318" y="1455517"/>
                </a:cubicBezTo>
                <a:lnTo>
                  <a:pt x="1293331" y="1414973"/>
                </a:lnTo>
                <a:cubicBezTo>
                  <a:pt x="1302605" y="1413216"/>
                  <a:pt x="1308698" y="1404275"/>
                  <a:pt x="1306942" y="1395001"/>
                </a:cubicBezTo>
                <a:cubicBezTo>
                  <a:pt x="1304595" y="1382612"/>
                  <a:pt x="1302247" y="1370223"/>
                  <a:pt x="1299900" y="1357834"/>
                </a:cubicBezTo>
                <a:cubicBezTo>
                  <a:pt x="1298143" y="1348560"/>
                  <a:pt x="1289202" y="1342467"/>
                  <a:pt x="1279927" y="1344224"/>
                </a:cubicBezTo>
                <a:close/>
                <a:moveTo>
                  <a:pt x="690664" y="1301904"/>
                </a:moveTo>
                <a:cubicBezTo>
                  <a:pt x="760372" y="1572869"/>
                  <a:pt x="815409" y="1824276"/>
                  <a:pt x="885118" y="2095242"/>
                </a:cubicBezTo>
                <a:cubicBezTo>
                  <a:pt x="630661" y="2082292"/>
                  <a:pt x="645145" y="2074230"/>
                  <a:pt x="525159" y="2063725"/>
                </a:cubicBezTo>
                <a:lnTo>
                  <a:pt x="342930" y="1395078"/>
                </a:lnTo>
                <a:close/>
                <a:moveTo>
                  <a:pt x="1225246" y="1065177"/>
                </a:moveTo>
                <a:lnTo>
                  <a:pt x="1011234" y="1105721"/>
                </a:lnTo>
                <a:cubicBezTo>
                  <a:pt x="1001960" y="1107479"/>
                  <a:pt x="995865" y="1116420"/>
                  <a:pt x="997623" y="1125693"/>
                </a:cubicBezTo>
                <a:cubicBezTo>
                  <a:pt x="999970" y="1138082"/>
                  <a:pt x="1002317" y="1150472"/>
                  <a:pt x="1004664" y="1162861"/>
                </a:cubicBezTo>
                <a:cubicBezTo>
                  <a:pt x="1006420" y="1172135"/>
                  <a:pt x="1015363" y="1178228"/>
                  <a:pt x="1024637" y="1176471"/>
                </a:cubicBezTo>
                <a:lnTo>
                  <a:pt x="1238650" y="1135927"/>
                </a:lnTo>
                <a:cubicBezTo>
                  <a:pt x="1247924" y="1134170"/>
                  <a:pt x="1254017" y="1125228"/>
                  <a:pt x="1252261" y="1115954"/>
                </a:cubicBezTo>
                <a:cubicBezTo>
                  <a:pt x="1249914" y="1103566"/>
                  <a:pt x="1247565" y="1091176"/>
                  <a:pt x="1245218" y="1078787"/>
                </a:cubicBezTo>
                <a:cubicBezTo>
                  <a:pt x="1243462" y="1069513"/>
                  <a:pt x="1234521" y="1063420"/>
                  <a:pt x="1225246" y="1065177"/>
                </a:cubicBezTo>
                <a:close/>
                <a:moveTo>
                  <a:pt x="2066056" y="835837"/>
                </a:moveTo>
                <a:cubicBezTo>
                  <a:pt x="2099544" y="877912"/>
                  <a:pt x="2135736" y="897343"/>
                  <a:pt x="2205150" y="873107"/>
                </a:cubicBezTo>
                <a:cubicBezTo>
                  <a:pt x="2100716" y="1268203"/>
                  <a:pt x="1996281" y="1663300"/>
                  <a:pt x="1891847" y="2058396"/>
                </a:cubicBezTo>
                <a:cubicBezTo>
                  <a:pt x="1838942" y="2071603"/>
                  <a:pt x="1788418" y="2077665"/>
                  <a:pt x="1733131" y="2076583"/>
                </a:cubicBezTo>
                <a:cubicBezTo>
                  <a:pt x="1843312" y="1665383"/>
                  <a:pt x="1955875" y="1247037"/>
                  <a:pt x="2066056" y="835837"/>
                </a:cubicBezTo>
                <a:close/>
                <a:moveTo>
                  <a:pt x="1890153" y="788705"/>
                </a:moveTo>
                <a:cubicBezTo>
                  <a:pt x="1917655" y="828379"/>
                  <a:pt x="1966723" y="851293"/>
                  <a:pt x="2029245" y="825975"/>
                </a:cubicBezTo>
                <a:cubicBezTo>
                  <a:pt x="1917754" y="1242066"/>
                  <a:pt x="1803881" y="1667684"/>
                  <a:pt x="1692389" y="2083777"/>
                </a:cubicBezTo>
                <a:cubicBezTo>
                  <a:pt x="1629960" y="2091426"/>
                  <a:pt x="1591343" y="2089551"/>
                  <a:pt x="1540819" y="2092437"/>
                </a:cubicBezTo>
                <a:close/>
                <a:moveTo>
                  <a:pt x="1170565" y="786132"/>
                </a:moveTo>
                <a:lnTo>
                  <a:pt x="956553" y="826676"/>
                </a:lnTo>
                <a:cubicBezTo>
                  <a:pt x="947279" y="828432"/>
                  <a:pt x="941185" y="837374"/>
                  <a:pt x="942942" y="846648"/>
                </a:cubicBezTo>
                <a:cubicBezTo>
                  <a:pt x="945289" y="859037"/>
                  <a:pt x="947636" y="871426"/>
                  <a:pt x="949983" y="883815"/>
                </a:cubicBezTo>
                <a:cubicBezTo>
                  <a:pt x="951740" y="893089"/>
                  <a:pt x="960682" y="899182"/>
                  <a:pt x="969956" y="897425"/>
                </a:cubicBezTo>
                <a:lnTo>
                  <a:pt x="1183969" y="856881"/>
                </a:lnTo>
                <a:cubicBezTo>
                  <a:pt x="1193243" y="855124"/>
                  <a:pt x="1199336" y="846183"/>
                  <a:pt x="1197580" y="836909"/>
                </a:cubicBezTo>
                <a:cubicBezTo>
                  <a:pt x="1195233" y="824520"/>
                  <a:pt x="1192885" y="812131"/>
                  <a:pt x="1190538" y="799742"/>
                </a:cubicBezTo>
                <a:cubicBezTo>
                  <a:pt x="1188781" y="790468"/>
                  <a:pt x="1179840" y="784375"/>
                  <a:pt x="1170565" y="786132"/>
                </a:cubicBezTo>
                <a:close/>
                <a:moveTo>
                  <a:pt x="1115883" y="507085"/>
                </a:moveTo>
                <a:lnTo>
                  <a:pt x="901870" y="547629"/>
                </a:lnTo>
                <a:cubicBezTo>
                  <a:pt x="892596" y="549386"/>
                  <a:pt x="886502" y="558328"/>
                  <a:pt x="888259" y="567602"/>
                </a:cubicBezTo>
                <a:lnTo>
                  <a:pt x="895301" y="604769"/>
                </a:lnTo>
                <a:cubicBezTo>
                  <a:pt x="897058" y="614043"/>
                  <a:pt x="905999" y="620136"/>
                  <a:pt x="915274" y="618379"/>
                </a:cubicBezTo>
                <a:lnTo>
                  <a:pt x="1129286" y="577835"/>
                </a:lnTo>
                <a:cubicBezTo>
                  <a:pt x="1138561" y="576078"/>
                  <a:pt x="1144654" y="567137"/>
                  <a:pt x="1142897" y="557863"/>
                </a:cubicBezTo>
                <a:cubicBezTo>
                  <a:pt x="1140550" y="545474"/>
                  <a:pt x="1138203" y="533084"/>
                  <a:pt x="1135856" y="520695"/>
                </a:cubicBezTo>
                <a:cubicBezTo>
                  <a:pt x="1134099" y="511422"/>
                  <a:pt x="1125157" y="505328"/>
                  <a:pt x="1115883" y="507085"/>
                </a:cubicBezTo>
                <a:close/>
                <a:moveTo>
                  <a:pt x="318396" y="422974"/>
                </a:moveTo>
                <a:cubicBezTo>
                  <a:pt x="416597" y="414975"/>
                  <a:pt x="506821" y="469989"/>
                  <a:pt x="530549" y="558544"/>
                </a:cubicBezTo>
                <a:lnTo>
                  <a:pt x="533390" y="577437"/>
                </a:lnTo>
                <a:lnTo>
                  <a:pt x="534791" y="577067"/>
                </a:lnTo>
                <a:lnTo>
                  <a:pt x="692417" y="1271950"/>
                </a:lnTo>
                <a:lnTo>
                  <a:pt x="323192" y="1369475"/>
                </a:lnTo>
                <a:lnTo>
                  <a:pt x="126703" y="719122"/>
                </a:lnTo>
                <a:lnTo>
                  <a:pt x="85810" y="730151"/>
                </a:lnTo>
                <a:cubicBezTo>
                  <a:pt x="139796" y="929624"/>
                  <a:pt x="190998" y="1164806"/>
                  <a:pt x="244983" y="1364280"/>
                </a:cubicBezTo>
                <a:cubicBezTo>
                  <a:pt x="255997" y="1433643"/>
                  <a:pt x="213672" y="1413775"/>
                  <a:pt x="198016" y="1438522"/>
                </a:cubicBezTo>
                <a:cubicBezTo>
                  <a:pt x="132011" y="1193808"/>
                  <a:pt x="66006" y="949094"/>
                  <a:pt x="0" y="704380"/>
                </a:cubicBezTo>
                <a:lnTo>
                  <a:pt x="120869" y="671778"/>
                </a:lnTo>
                <a:cubicBezTo>
                  <a:pt x="120228" y="670806"/>
                  <a:pt x="119928" y="669729"/>
                  <a:pt x="119638" y="668647"/>
                </a:cubicBezTo>
                <a:cubicBezTo>
                  <a:pt x="92520" y="567440"/>
                  <a:pt x="162522" y="460749"/>
                  <a:pt x="275992" y="430345"/>
                </a:cubicBezTo>
                <a:cubicBezTo>
                  <a:pt x="290176" y="426544"/>
                  <a:pt x="304367" y="424117"/>
                  <a:pt x="318396" y="422974"/>
                </a:cubicBezTo>
                <a:close/>
                <a:moveTo>
                  <a:pt x="2083120" y="383534"/>
                </a:moveTo>
                <a:cubicBezTo>
                  <a:pt x="2132613" y="419334"/>
                  <a:pt x="2169341" y="429175"/>
                  <a:pt x="2240618" y="425735"/>
                </a:cubicBezTo>
                <a:lnTo>
                  <a:pt x="2220213" y="816886"/>
                </a:lnTo>
                <a:cubicBezTo>
                  <a:pt x="2165825" y="845495"/>
                  <a:pt x="2119009" y="826121"/>
                  <a:pt x="2059503" y="771302"/>
                </a:cubicBezTo>
                <a:cubicBezTo>
                  <a:pt x="1992871" y="794085"/>
                  <a:pt x="1937578" y="785040"/>
                  <a:pt x="1905218" y="732483"/>
                </a:cubicBezTo>
                <a:close/>
                <a:moveTo>
                  <a:pt x="1167316" y="217989"/>
                </a:moveTo>
                <a:lnTo>
                  <a:pt x="847190" y="278635"/>
                </a:lnTo>
                <a:cubicBezTo>
                  <a:pt x="837916" y="280392"/>
                  <a:pt x="831822" y="289333"/>
                  <a:pt x="833579" y="298608"/>
                </a:cubicBezTo>
                <a:lnTo>
                  <a:pt x="840621" y="335775"/>
                </a:lnTo>
                <a:cubicBezTo>
                  <a:pt x="842378" y="345049"/>
                  <a:pt x="851319" y="351142"/>
                  <a:pt x="860593" y="349384"/>
                </a:cubicBezTo>
                <a:lnTo>
                  <a:pt x="1180719" y="288738"/>
                </a:lnTo>
                <a:cubicBezTo>
                  <a:pt x="1189993" y="286981"/>
                  <a:pt x="1196086" y="278040"/>
                  <a:pt x="1194329" y="268766"/>
                </a:cubicBezTo>
                <a:lnTo>
                  <a:pt x="1187288" y="231598"/>
                </a:lnTo>
                <a:cubicBezTo>
                  <a:pt x="1185531" y="222325"/>
                  <a:pt x="1176590" y="216232"/>
                  <a:pt x="1167316" y="217989"/>
                </a:cubicBezTo>
                <a:close/>
                <a:moveTo>
                  <a:pt x="2221717" y="181287"/>
                </a:moveTo>
                <a:lnTo>
                  <a:pt x="2242991" y="393855"/>
                </a:lnTo>
                <a:cubicBezTo>
                  <a:pt x="2179464" y="397581"/>
                  <a:pt x="2151931" y="392798"/>
                  <a:pt x="2097005" y="354738"/>
                </a:cubicBezTo>
                <a:close/>
                <a:moveTo>
                  <a:pt x="1214939" y="1907"/>
                </a:moveTo>
                <a:cubicBezTo>
                  <a:pt x="1273551" y="-9197"/>
                  <a:pt x="1330067" y="29317"/>
                  <a:pt x="1341171" y="87928"/>
                </a:cubicBezTo>
                <a:lnTo>
                  <a:pt x="1629756" y="1628253"/>
                </a:lnTo>
                <a:lnTo>
                  <a:pt x="1505335" y="2092601"/>
                </a:lnTo>
                <a:cubicBezTo>
                  <a:pt x="1367343" y="2099602"/>
                  <a:pt x="1230768" y="2098335"/>
                  <a:pt x="1062674" y="2099588"/>
                </a:cubicBezTo>
                <a:lnTo>
                  <a:pt x="704425" y="208557"/>
                </a:lnTo>
                <a:cubicBezTo>
                  <a:pt x="693321" y="149946"/>
                  <a:pt x="731834" y="93430"/>
                  <a:pt x="790446" y="823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3" name="Isosceles Triangle 4">
            <a:extLst>
              <a:ext uri="{FF2B5EF4-FFF2-40B4-BE49-F238E27FC236}">
                <a16:creationId xmlns:a16="http://schemas.microsoft.com/office/drawing/2014/main" id="{82E74986-9FCE-47F0-B0F0-93A0CDAA145B}"/>
              </a:ext>
            </a:extLst>
          </p:cNvPr>
          <p:cNvSpPr/>
          <p:nvPr/>
        </p:nvSpPr>
        <p:spPr>
          <a:xfrm>
            <a:off x="1146346" y="3979048"/>
            <a:ext cx="294437" cy="291978"/>
          </a:xfrm>
          <a:custGeom>
            <a:avLst/>
            <a:gdLst/>
            <a:ahLst/>
            <a:cxnLst/>
            <a:rect l="l" t="t" r="r" b="b"/>
            <a:pathLst>
              <a:path w="3987707" h="3954396">
                <a:moveTo>
                  <a:pt x="0" y="3714088"/>
                </a:moveTo>
                <a:lnTo>
                  <a:pt x="3972024" y="3714088"/>
                </a:lnTo>
                <a:lnTo>
                  <a:pt x="3972024" y="3954396"/>
                </a:lnTo>
                <a:lnTo>
                  <a:pt x="0" y="3954396"/>
                </a:lnTo>
                <a:close/>
                <a:moveTo>
                  <a:pt x="3443318" y="3230893"/>
                </a:moveTo>
                <a:lnTo>
                  <a:pt x="3443318" y="3518925"/>
                </a:lnTo>
                <a:lnTo>
                  <a:pt x="3731350" y="3518925"/>
                </a:lnTo>
                <a:lnTo>
                  <a:pt x="3731350" y="3230893"/>
                </a:lnTo>
                <a:close/>
                <a:moveTo>
                  <a:pt x="2956963" y="3230893"/>
                </a:moveTo>
                <a:lnTo>
                  <a:pt x="2956963" y="3518925"/>
                </a:lnTo>
                <a:lnTo>
                  <a:pt x="3244995" y="3518925"/>
                </a:lnTo>
                <a:lnTo>
                  <a:pt x="3244995" y="3230893"/>
                </a:lnTo>
                <a:close/>
                <a:moveTo>
                  <a:pt x="764148" y="3208865"/>
                </a:moveTo>
                <a:lnTo>
                  <a:pt x="764148" y="3496897"/>
                </a:lnTo>
                <a:lnTo>
                  <a:pt x="1052180" y="3496897"/>
                </a:lnTo>
                <a:lnTo>
                  <a:pt x="1052180" y="3208865"/>
                </a:lnTo>
                <a:close/>
                <a:moveTo>
                  <a:pt x="277793" y="3208865"/>
                </a:moveTo>
                <a:lnTo>
                  <a:pt x="277793" y="3496897"/>
                </a:lnTo>
                <a:lnTo>
                  <a:pt x="565825" y="3496897"/>
                </a:lnTo>
                <a:lnTo>
                  <a:pt x="565825" y="3208865"/>
                </a:lnTo>
                <a:close/>
                <a:moveTo>
                  <a:pt x="3434934" y="2803592"/>
                </a:moveTo>
                <a:lnTo>
                  <a:pt x="3434934" y="3091624"/>
                </a:lnTo>
                <a:lnTo>
                  <a:pt x="3722966" y="3091624"/>
                </a:lnTo>
                <a:lnTo>
                  <a:pt x="3722966" y="2803592"/>
                </a:lnTo>
                <a:close/>
                <a:moveTo>
                  <a:pt x="2948579" y="2803592"/>
                </a:moveTo>
                <a:lnTo>
                  <a:pt x="2948579" y="3091624"/>
                </a:lnTo>
                <a:lnTo>
                  <a:pt x="3236611" y="3091624"/>
                </a:lnTo>
                <a:lnTo>
                  <a:pt x="3236611" y="2803592"/>
                </a:lnTo>
                <a:close/>
                <a:moveTo>
                  <a:pt x="755764" y="2781564"/>
                </a:moveTo>
                <a:lnTo>
                  <a:pt x="755764" y="3069596"/>
                </a:lnTo>
                <a:lnTo>
                  <a:pt x="1043796" y="3069596"/>
                </a:lnTo>
                <a:lnTo>
                  <a:pt x="1043796" y="2781564"/>
                </a:lnTo>
                <a:close/>
                <a:moveTo>
                  <a:pt x="269409" y="2781564"/>
                </a:moveTo>
                <a:lnTo>
                  <a:pt x="269409" y="3069596"/>
                </a:lnTo>
                <a:lnTo>
                  <a:pt x="557441" y="3069596"/>
                </a:lnTo>
                <a:lnTo>
                  <a:pt x="557441" y="2781564"/>
                </a:lnTo>
                <a:close/>
                <a:moveTo>
                  <a:pt x="1967773" y="2776576"/>
                </a:moveTo>
                <a:cubicBezTo>
                  <a:pt x="1895109" y="2776576"/>
                  <a:pt x="1836204" y="2835481"/>
                  <a:pt x="1836204" y="2908145"/>
                </a:cubicBezTo>
                <a:lnTo>
                  <a:pt x="1836204" y="3521808"/>
                </a:lnTo>
                <a:lnTo>
                  <a:pt x="2196244" y="3521808"/>
                </a:lnTo>
                <a:lnTo>
                  <a:pt x="2196244" y="2908145"/>
                </a:lnTo>
                <a:cubicBezTo>
                  <a:pt x="2196244" y="2835481"/>
                  <a:pt x="2137339" y="2776576"/>
                  <a:pt x="2064675" y="2776576"/>
                </a:cubicBezTo>
                <a:close/>
                <a:moveTo>
                  <a:pt x="3425319" y="2363160"/>
                </a:moveTo>
                <a:lnTo>
                  <a:pt x="3425319" y="2651192"/>
                </a:lnTo>
                <a:lnTo>
                  <a:pt x="3713351" y="2651192"/>
                </a:lnTo>
                <a:lnTo>
                  <a:pt x="3713351" y="2363160"/>
                </a:lnTo>
                <a:close/>
                <a:moveTo>
                  <a:pt x="2938964" y="2363160"/>
                </a:moveTo>
                <a:lnTo>
                  <a:pt x="2938964" y="2651192"/>
                </a:lnTo>
                <a:lnTo>
                  <a:pt x="3226996" y="2651192"/>
                </a:lnTo>
                <a:lnTo>
                  <a:pt x="3226996" y="2363160"/>
                </a:lnTo>
                <a:close/>
                <a:moveTo>
                  <a:pt x="746149" y="2341132"/>
                </a:moveTo>
                <a:lnTo>
                  <a:pt x="746149" y="2629164"/>
                </a:lnTo>
                <a:lnTo>
                  <a:pt x="1034181" y="2629164"/>
                </a:lnTo>
                <a:lnTo>
                  <a:pt x="1034181" y="2341132"/>
                </a:lnTo>
                <a:close/>
                <a:moveTo>
                  <a:pt x="259794" y="2341132"/>
                </a:moveTo>
                <a:lnTo>
                  <a:pt x="259794" y="2629164"/>
                </a:lnTo>
                <a:lnTo>
                  <a:pt x="547826" y="2629164"/>
                </a:lnTo>
                <a:lnTo>
                  <a:pt x="547826" y="2341132"/>
                </a:lnTo>
                <a:close/>
                <a:moveTo>
                  <a:pt x="2120268" y="2332748"/>
                </a:moveTo>
                <a:lnTo>
                  <a:pt x="2120268" y="2620780"/>
                </a:lnTo>
                <a:lnTo>
                  <a:pt x="2408300" y="2620780"/>
                </a:lnTo>
                <a:lnTo>
                  <a:pt x="2408300" y="2332748"/>
                </a:lnTo>
                <a:close/>
                <a:moveTo>
                  <a:pt x="1633913" y="2332748"/>
                </a:moveTo>
                <a:lnTo>
                  <a:pt x="1633913" y="2620780"/>
                </a:lnTo>
                <a:lnTo>
                  <a:pt x="1921945" y="2620780"/>
                </a:lnTo>
                <a:lnTo>
                  <a:pt x="1921945" y="2332748"/>
                </a:lnTo>
                <a:close/>
                <a:moveTo>
                  <a:pt x="0" y="2180348"/>
                </a:moveTo>
                <a:lnTo>
                  <a:pt x="1368152" y="2180348"/>
                </a:lnTo>
                <a:lnTo>
                  <a:pt x="1368152" y="3644362"/>
                </a:lnTo>
                <a:lnTo>
                  <a:pt x="0" y="3644362"/>
                </a:lnTo>
                <a:close/>
                <a:moveTo>
                  <a:pt x="2630373" y="2177473"/>
                </a:moveTo>
                <a:lnTo>
                  <a:pt x="3987707" y="2177473"/>
                </a:lnTo>
                <a:lnTo>
                  <a:pt x="3987707" y="3641487"/>
                </a:lnTo>
                <a:lnTo>
                  <a:pt x="2630373" y="3641487"/>
                </a:lnTo>
                <a:close/>
                <a:moveTo>
                  <a:pt x="2110653" y="1892316"/>
                </a:moveTo>
                <a:lnTo>
                  <a:pt x="2110653" y="2180348"/>
                </a:lnTo>
                <a:lnTo>
                  <a:pt x="2398685" y="2180348"/>
                </a:lnTo>
                <a:lnTo>
                  <a:pt x="2398685" y="1892316"/>
                </a:lnTo>
                <a:close/>
                <a:moveTo>
                  <a:pt x="1624298" y="1892316"/>
                </a:moveTo>
                <a:lnTo>
                  <a:pt x="1624298" y="2180348"/>
                </a:lnTo>
                <a:lnTo>
                  <a:pt x="1912330" y="2180348"/>
                </a:lnTo>
                <a:lnTo>
                  <a:pt x="1912330" y="1892316"/>
                </a:lnTo>
                <a:close/>
                <a:moveTo>
                  <a:pt x="1485872" y="1700146"/>
                </a:moveTo>
                <a:lnTo>
                  <a:pt x="2546576" y="1700146"/>
                </a:lnTo>
                <a:lnTo>
                  <a:pt x="2546576" y="3644362"/>
                </a:lnTo>
                <a:lnTo>
                  <a:pt x="1485872" y="3644362"/>
                </a:lnTo>
                <a:close/>
                <a:moveTo>
                  <a:pt x="2630373" y="1700145"/>
                </a:moveTo>
                <a:lnTo>
                  <a:pt x="3987707" y="1700145"/>
                </a:lnTo>
                <a:lnTo>
                  <a:pt x="3987707" y="2106166"/>
                </a:lnTo>
                <a:lnTo>
                  <a:pt x="2630373" y="2106166"/>
                </a:lnTo>
                <a:close/>
                <a:moveTo>
                  <a:pt x="0" y="1700145"/>
                </a:moveTo>
                <a:lnTo>
                  <a:pt x="1368152" y="1700145"/>
                </a:lnTo>
                <a:lnTo>
                  <a:pt x="1368152" y="2106166"/>
                </a:lnTo>
                <a:lnTo>
                  <a:pt x="0" y="2106166"/>
                </a:lnTo>
                <a:close/>
                <a:moveTo>
                  <a:pt x="1980063" y="1146448"/>
                </a:moveTo>
                <a:lnTo>
                  <a:pt x="2036694" y="1146448"/>
                </a:lnTo>
                <a:lnTo>
                  <a:pt x="2036694" y="1344772"/>
                </a:lnTo>
                <a:lnTo>
                  <a:pt x="1838370" y="1344772"/>
                </a:lnTo>
                <a:lnTo>
                  <a:pt x="1838370" y="1286838"/>
                </a:lnTo>
                <a:lnTo>
                  <a:pt x="1980063" y="1286838"/>
                </a:lnTo>
                <a:close/>
                <a:moveTo>
                  <a:pt x="2016223" y="1083949"/>
                </a:moveTo>
                <a:cubicBezTo>
                  <a:pt x="1889971" y="1083949"/>
                  <a:pt x="1787623" y="1186297"/>
                  <a:pt x="1787623" y="1312549"/>
                </a:cubicBezTo>
                <a:cubicBezTo>
                  <a:pt x="1787623" y="1438801"/>
                  <a:pt x="1889971" y="1541149"/>
                  <a:pt x="2016223" y="1541149"/>
                </a:cubicBezTo>
                <a:cubicBezTo>
                  <a:pt x="2142475" y="1541149"/>
                  <a:pt x="2244823" y="1438801"/>
                  <a:pt x="2244823" y="1312549"/>
                </a:cubicBezTo>
                <a:cubicBezTo>
                  <a:pt x="2244823" y="1186297"/>
                  <a:pt x="2142475" y="1083949"/>
                  <a:pt x="2016223" y="1083949"/>
                </a:cubicBezTo>
                <a:close/>
                <a:moveTo>
                  <a:pt x="2016222" y="697169"/>
                </a:moveTo>
                <a:lnTo>
                  <a:pt x="2722296" y="1611569"/>
                </a:lnTo>
                <a:lnTo>
                  <a:pt x="1310147" y="1611569"/>
                </a:lnTo>
                <a:close/>
                <a:moveTo>
                  <a:pt x="2120268" y="0"/>
                </a:moveTo>
                <a:lnTo>
                  <a:pt x="2722296" y="0"/>
                </a:lnTo>
                <a:lnTo>
                  <a:pt x="2722296" y="328314"/>
                </a:lnTo>
                <a:lnTo>
                  <a:pt x="2120268" y="328314"/>
                </a:lnTo>
                <a:close/>
                <a:moveTo>
                  <a:pt x="1966643" y="0"/>
                </a:moveTo>
                <a:lnTo>
                  <a:pt x="2065805" y="0"/>
                </a:lnTo>
                <a:lnTo>
                  <a:pt x="2065805" y="656629"/>
                </a:lnTo>
                <a:lnTo>
                  <a:pt x="1966643" y="6566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6EA222-4D29-497B-80BF-C9E35EDFCAA1}"/>
              </a:ext>
            </a:extLst>
          </p:cNvPr>
          <p:cNvGrpSpPr/>
          <p:nvPr/>
        </p:nvGrpSpPr>
        <p:grpSpPr>
          <a:xfrm>
            <a:off x="1611618" y="2477547"/>
            <a:ext cx="302344" cy="284555"/>
            <a:chOff x="2541126" y="1428177"/>
            <a:chExt cx="4094798" cy="3853874"/>
          </a:xfrm>
          <a:solidFill>
            <a:schemeClr val="accent4"/>
          </a:solidFill>
        </p:grpSpPr>
        <p:sp>
          <p:nvSpPr>
            <p:cNvPr id="105" name="Oval 3">
              <a:extLst>
                <a:ext uri="{FF2B5EF4-FFF2-40B4-BE49-F238E27FC236}">
                  <a16:creationId xmlns:a16="http://schemas.microsoft.com/office/drawing/2014/main" id="{DD1B9D8C-9F02-4876-AE41-BC16F51EC2DD}"/>
                </a:ext>
              </a:extLst>
            </p:cNvPr>
            <p:cNvSpPr/>
            <p:nvPr/>
          </p:nvSpPr>
          <p:spPr>
            <a:xfrm rot="3600000">
              <a:off x="4286965" y="2933092"/>
              <a:ext cx="1836914" cy="2861004"/>
            </a:xfrm>
            <a:custGeom>
              <a:avLst/>
              <a:gdLst/>
              <a:ahLst/>
              <a:cxnLst/>
              <a:rect l="l" t="t" r="r" b="b"/>
              <a:pathLst>
                <a:path w="1836914" h="2861004">
                  <a:moveTo>
                    <a:pt x="241839" y="2395457"/>
                  </a:moveTo>
                  <a:lnTo>
                    <a:pt x="1595075" y="2395457"/>
                  </a:lnTo>
                  <a:cubicBezTo>
                    <a:pt x="1428203" y="2681813"/>
                    <a:pt x="1186766" y="2861004"/>
                    <a:pt x="918457" y="2861004"/>
                  </a:cubicBezTo>
                  <a:cubicBezTo>
                    <a:pt x="650148" y="2861004"/>
                    <a:pt x="408711" y="2681813"/>
                    <a:pt x="241839" y="2395457"/>
                  </a:cubicBezTo>
                  <a:close/>
                  <a:moveTo>
                    <a:pt x="899051" y="854553"/>
                  </a:moveTo>
                  <a:lnTo>
                    <a:pt x="892714" y="854681"/>
                  </a:lnTo>
                  <a:cubicBezTo>
                    <a:pt x="854708" y="855445"/>
                    <a:pt x="824517" y="886876"/>
                    <a:pt x="825282" y="924882"/>
                  </a:cubicBezTo>
                  <a:lnTo>
                    <a:pt x="825382" y="929867"/>
                  </a:lnTo>
                  <a:lnTo>
                    <a:pt x="704891" y="932291"/>
                  </a:lnTo>
                  <a:cubicBezTo>
                    <a:pt x="666885" y="933055"/>
                    <a:pt x="636694" y="964486"/>
                    <a:pt x="637459" y="1002492"/>
                  </a:cubicBezTo>
                  <a:lnTo>
                    <a:pt x="637586" y="1008829"/>
                  </a:lnTo>
                  <a:cubicBezTo>
                    <a:pt x="638351" y="1046835"/>
                    <a:pt x="669782" y="1077026"/>
                    <a:pt x="707788" y="1076262"/>
                  </a:cubicBezTo>
                  <a:lnTo>
                    <a:pt x="828278" y="1073838"/>
                  </a:lnTo>
                  <a:lnTo>
                    <a:pt x="831137" y="1215980"/>
                  </a:lnTo>
                  <a:lnTo>
                    <a:pt x="704892" y="1218520"/>
                  </a:lnTo>
                  <a:cubicBezTo>
                    <a:pt x="666885" y="1219284"/>
                    <a:pt x="636694" y="1250715"/>
                    <a:pt x="637459" y="1288721"/>
                  </a:cubicBezTo>
                  <a:lnTo>
                    <a:pt x="637586" y="1295058"/>
                  </a:lnTo>
                  <a:cubicBezTo>
                    <a:pt x="638351" y="1333064"/>
                    <a:pt x="669782" y="1363255"/>
                    <a:pt x="707788" y="1362491"/>
                  </a:cubicBezTo>
                  <a:lnTo>
                    <a:pt x="834033" y="1359951"/>
                  </a:lnTo>
                  <a:lnTo>
                    <a:pt x="836893" y="1502093"/>
                  </a:lnTo>
                  <a:lnTo>
                    <a:pt x="704891" y="1504749"/>
                  </a:lnTo>
                  <a:cubicBezTo>
                    <a:pt x="666885" y="1505513"/>
                    <a:pt x="636694" y="1536944"/>
                    <a:pt x="637459" y="1574950"/>
                  </a:cubicBezTo>
                  <a:lnTo>
                    <a:pt x="637586" y="1581287"/>
                  </a:lnTo>
                  <a:cubicBezTo>
                    <a:pt x="638351" y="1619293"/>
                    <a:pt x="669781" y="1649484"/>
                    <a:pt x="707787" y="1648720"/>
                  </a:cubicBezTo>
                  <a:lnTo>
                    <a:pt x="839789" y="1646064"/>
                  </a:lnTo>
                  <a:lnTo>
                    <a:pt x="842648" y="1788208"/>
                  </a:lnTo>
                  <a:lnTo>
                    <a:pt x="704892" y="1790979"/>
                  </a:lnTo>
                  <a:cubicBezTo>
                    <a:pt x="666886" y="1791743"/>
                    <a:pt x="636695" y="1823174"/>
                    <a:pt x="637459" y="1861180"/>
                  </a:cubicBezTo>
                  <a:lnTo>
                    <a:pt x="637587" y="1867517"/>
                  </a:lnTo>
                  <a:cubicBezTo>
                    <a:pt x="638351" y="1905523"/>
                    <a:pt x="669782" y="1935714"/>
                    <a:pt x="707788" y="1934949"/>
                  </a:cubicBezTo>
                  <a:lnTo>
                    <a:pt x="845544" y="1932178"/>
                  </a:lnTo>
                  <a:lnTo>
                    <a:pt x="845682" y="1939015"/>
                  </a:lnTo>
                  <a:cubicBezTo>
                    <a:pt x="846446" y="1977021"/>
                    <a:pt x="877877" y="2007212"/>
                    <a:pt x="915883" y="2006448"/>
                  </a:cubicBezTo>
                  <a:lnTo>
                    <a:pt x="922220" y="2006320"/>
                  </a:lnTo>
                  <a:cubicBezTo>
                    <a:pt x="960226" y="2005556"/>
                    <a:pt x="990417" y="1974125"/>
                    <a:pt x="989653" y="1936119"/>
                  </a:cubicBezTo>
                  <a:lnTo>
                    <a:pt x="989515" y="1929282"/>
                  </a:lnTo>
                  <a:lnTo>
                    <a:pt x="1110045" y="1926858"/>
                  </a:lnTo>
                  <a:cubicBezTo>
                    <a:pt x="1148051" y="1926093"/>
                    <a:pt x="1178242" y="1894663"/>
                    <a:pt x="1177477" y="1856656"/>
                  </a:cubicBezTo>
                  <a:lnTo>
                    <a:pt x="1177350" y="1850320"/>
                  </a:lnTo>
                  <a:cubicBezTo>
                    <a:pt x="1176585" y="1812313"/>
                    <a:pt x="1145155" y="1782122"/>
                    <a:pt x="1107149" y="1782887"/>
                  </a:cubicBezTo>
                  <a:lnTo>
                    <a:pt x="986619" y="1785311"/>
                  </a:lnTo>
                  <a:lnTo>
                    <a:pt x="983760" y="1643168"/>
                  </a:lnTo>
                  <a:lnTo>
                    <a:pt x="1110044" y="1640628"/>
                  </a:lnTo>
                  <a:cubicBezTo>
                    <a:pt x="1148051" y="1639863"/>
                    <a:pt x="1178242" y="1608433"/>
                    <a:pt x="1177477" y="1570426"/>
                  </a:cubicBezTo>
                  <a:lnTo>
                    <a:pt x="1177350" y="1564090"/>
                  </a:lnTo>
                  <a:cubicBezTo>
                    <a:pt x="1176585" y="1526083"/>
                    <a:pt x="1145154" y="1495892"/>
                    <a:pt x="1107148" y="1496657"/>
                  </a:cubicBezTo>
                  <a:lnTo>
                    <a:pt x="980864" y="1499197"/>
                  </a:lnTo>
                  <a:lnTo>
                    <a:pt x="978004" y="1357055"/>
                  </a:lnTo>
                  <a:lnTo>
                    <a:pt x="1110045" y="1354399"/>
                  </a:lnTo>
                  <a:cubicBezTo>
                    <a:pt x="1148051" y="1353634"/>
                    <a:pt x="1178242" y="1322204"/>
                    <a:pt x="1177477" y="1284198"/>
                  </a:cubicBezTo>
                  <a:lnTo>
                    <a:pt x="1177350" y="1277861"/>
                  </a:lnTo>
                  <a:cubicBezTo>
                    <a:pt x="1176585" y="1239854"/>
                    <a:pt x="1145155" y="1209663"/>
                    <a:pt x="1107148" y="1210428"/>
                  </a:cubicBezTo>
                  <a:lnTo>
                    <a:pt x="975108" y="1213084"/>
                  </a:lnTo>
                  <a:lnTo>
                    <a:pt x="972249" y="1070942"/>
                  </a:lnTo>
                  <a:lnTo>
                    <a:pt x="1110044" y="1068170"/>
                  </a:lnTo>
                  <a:cubicBezTo>
                    <a:pt x="1148051" y="1067405"/>
                    <a:pt x="1178242" y="1035975"/>
                    <a:pt x="1177477" y="997969"/>
                  </a:cubicBezTo>
                  <a:lnTo>
                    <a:pt x="1177350" y="991632"/>
                  </a:lnTo>
                  <a:cubicBezTo>
                    <a:pt x="1176585" y="953626"/>
                    <a:pt x="1145155" y="923435"/>
                    <a:pt x="1107149" y="924199"/>
                  </a:cubicBezTo>
                  <a:lnTo>
                    <a:pt x="969353" y="926971"/>
                  </a:lnTo>
                  <a:lnTo>
                    <a:pt x="969252" y="921986"/>
                  </a:lnTo>
                  <a:cubicBezTo>
                    <a:pt x="968488" y="883980"/>
                    <a:pt x="937057" y="853789"/>
                    <a:pt x="899051" y="854553"/>
                  </a:cubicBezTo>
                  <a:close/>
                  <a:moveTo>
                    <a:pt x="129937" y="699713"/>
                  </a:moveTo>
                  <a:lnTo>
                    <a:pt x="1706977" y="699713"/>
                  </a:lnTo>
                  <a:cubicBezTo>
                    <a:pt x="1789890" y="913280"/>
                    <a:pt x="1836914" y="1163338"/>
                    <a:pt x="1836914" y="1430502"/>
                  </a:cubicBezTo>
                  <a:cubicBezTo>
                    <a:pt x="1836914" y="1684614"/>
                    <a:pt x="1794373" y="1923251"/>
                    <a:pt x="1719229" y="2129881"/>
                  </a:cubicBezTo>
                  <a:lnTo>
                    <a:pt x="117685" y="2129880"/>
                  </a:lnTo>
                  <a:cubicBezTo>
                    <a:pt x="42541" y="1923251"/>
                    <a:pt x="0" y="1684614"/>
                    <a:pt x="0" y="1430502"/>
                  </a:cubicBezTo>
                  <a:cubicBezTo>
                    <a:pt x="0" y="1163338"/>
                    <a:pt x="47023" y="913280"/>
                    <a:pt x="129937" y="699713"/>
                  </a:cubicBezTo>
                  <a:close/>
                  <a:moveTo>
                    <a:pt x="918457" y="0"/>
                  </a:moveTo>
                  <a:cubicBezTo>
                    <a:pt x="1176886" y="0"/>
                    <a:pt x="1410387" y="166238"/>
                    <a:pt x="1576745" y="434136"/>
                  </a:cubicBezTo>
                  <a:lnTo>
                    <a:pt x="260168" y="434136"/>
                  </a:lnTo>
                  <a:cubicBezTo>
                    <a:pt x="303683" y="363180"/>
                    <a:pt x="352374" y="299618"/>
                    <a:pt x="404939" y="244308"/>
                  </a:cubicBezTo>
                  <a:cubicBezTo>
                    <a:pt x="551525" y="90065"/>
                    <a:pt x="728238" y="0"/>
                    <a:pt x="9184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6" name="Oval 6">
              <a:extLst>
                <a:ext uri="{FF2B5EF4-FFF2-40B4-BE49-F238E27FC236}">
                  <a16:creationId xmlns:a16="http://schemas.microsoft.com/office/drawing/2014/main" id="{C0AC96DE-2E8C-4C14-8E8C-0ED44C19DD82}"/>
                </a:ext>
              </a:extLst>
            </p:cNvPr>
            <p:cNvSpPr/>
            <p:nvPr/>
          </p:nvSpPr>
          <p:spPr>
            <a:xfrm>
              <a:off x="2541126" y="1428177"/>
              <a:ext cx="2390914" cy="2390722"/>
            </a:xfrm>
            <a:custGeom>
              <a:avLst/>
              <a:gdLst/>
              <a:ahLst/>
              <a:cxnLst/>
              <a:rect l="l" t="t" r="r" b="b"/>
              <a:pathLst>
                <a:path w="2390914" h="2390722">
                  <a:moveTo>
                    <a:pt x="498915" y="1270956"/>
                  </a:moveTo>
                  <a:cubicBezTo>
                    <a:pt x="466867" y="1631494"/>
                    <a:pt x="545499" y="1983842"/>
                    <a:pt x="712031" y="2288058"/>
                  </a:cubicBezTo>
                  <a:cubicBezTo>
                    <a:pt x="464683" y="2178998"/>
                    <a:pt x="261507" y="1988348"/>
                    <a:pt x="138595" y="1749053"/>
                  </a:cubicBezTo>
                  <a:cubicBezTo>
                    <a:pt x="277769" y="1358624"/>
                    <a:pt x="362527" y="1299202"/>
                    <a:pt x="498915" y="1270956"/>
                  </a:cubicBezTo>
                  <a:close/>
                  <a:moveTo>
                    <a:pt x="663719" y="1248057"/>
                  </a:moveTo>
                  <a:cubicBezTo>
                    <a:pt x="854605" y="1249746"/>
                    <a:pt x="1109835" y="1376281"/>
                    <a:pt x="1298578" y="1813332"/>
                  </a:cubicBezTo>
                  <a:cubicBezTo>
                    <a:pt x="1397857" y="2120821"/>
                    <a:pt x="1588764" y="2223823"/>
                    <a:pt x="1726654" y="2264196"/>
                  </a:cubicBezTo>
                  <a:cubicBezTo>
                    <a:pt x="1567365" y="2345838"/>
                    <a:pt x="1386653" y="2390722"/>
                    <a:pt x="1195457" y="2390722"/>
                  </a:cubicBezTo>
                  <a:cubicBezTo>
                    <a:pt x="1105105" y="2390722"/>
                    <a:pt x="1017093" y="2380699"/>
                    <a:pt x="932674" y="2360815"/>
                  </a:cubicBezTo>
                  <a:cubicBezTo>
                    <a:pt x="712904" y="2043420"/>
                    <a:pt x="606953" y="1651154"/>
                    <a:pt x="649805" y="1249566"/>
                  </a:cubicBezTo>
                  <a:lnTo>
                    <a:pt x="649860" y="1249198"/>
                  </a:lnTo>
                  <a:cubicBezTo>
                    <a:pt x="654424" y="1248049"/>
                    <a:pt x="659052" y="1248016"/>
                    <a:pt x="663719" y="1248057"/>
                  </a:cubicBezTo>
                  <a:close/>
                  <a:moveTo>
                    <a:pt x="625086" y="746603"/>
                  </a:moveTo>
                  <a:cubicBezTo>
                    <a:pt x="575988" y="864735"/>
                    <a:pt x="539829" y="989276"/>
                    <a:pt x="517891" y="1118420"/>
                  </a:cubicBezTo>
                  <a:cubicBezTo>
                    <a:pt x="333267" y="1155048"/>
                    <a:pt x="104158" y="1288682"/>
                    <a:pt x="51134" y="1540967"/>
                  </a:cubicBezTo>
                  <a:cubicBezTo>
                    <a:pt x="17753" y="1431609"/>
                    <a:pt x="0" y="1315510"/>
                    <a:pt x="0" y="1195265"/>
                  </a:cubicBezTo>
                  <a:cubicBezTo>
                    <a:pt x="0" y="1097761"/>
                    <a:pt x="11673" y="1002983"/>
                    <a:pt x="35026" y="912575"/>
                  </a:cubicBezTo>
                  <a:cubicBezTo>
                    <a:pt x="217565" y="821038"/>
                    <a:pt x="417517" y="763810"/>
                    <a:pt x="625086" y="746603"/>
                  </a:cubicBezTo>
                  <a:close/>
                  <a:moveTo>
                    <a:pt x="814533" y="740223"/>
                  </a:moveTo>
                  <a:cubicBezTo>
                    <a:pt x="857324" y="741439"/>
                    <a:pt x="900304" y="744323"/>
                    <a:pt x="943391" y="748921"/>
                  </a:cubicBezTo>
                  <a:cubicBezTo>
                    <a:pt x="1533041" y="811841"/>
                    <a:pt x="2035353" y="1184101"/>
                    <a:pt x="2272257" y="1711892"/>
                  </a:cubicBezTo>
                  <a:cubicBezTo>
                    <a:pt x="2187283" y="1890127"/>
                    <a:pt x="2059291" y="2043796"/>
                    <a:pt x="1900038" y="2157347"/>
                  </a:cubicBezTo>
                  <a:cubicBezTo>
                    <a:pt x="1701554" y="2156027"/>
                    <a:pt x="1460014" y="1852027"/>
                    <a:pt x="1333085" y="1537286"/>
                  </a:cubicBezTo>
                  <a:cubicBezTo>
                    <a:pt x="1100582" y="1188617"/>
                    <a:pt x="869651" y="1107095"/>
                    <a:pt x="672276" y="1104550"/>
                  </a:cubicBezTo>
                  <a:cubicBezTo>
                    <a:pt x="696894" y="977637"/>
                    <a:pt x="736528" y="855836"/>
                    <a:pt x="789292" y="741073"/>
                  </a:cubicBezTo>
                  <a:cubicBezTo>
                    <a:pt x="797710" y="739809"/>
                    <a:pt x="806118" y="739984"/>
                    <a:pt x="814533" y="740223"/>
                  </a:cubicBezTo>
                  <a:close/>
                  <a:moveTo>
                    <a:pt x="1949984" y="342891"/>
                  </a:moveTo>
                  <a:cubicBezTo>
                    <a:pt x="1980284" y="344390"/>
                    <a:pt x="2009562" y="347173"/>
                    <a:pt x="2037299" y="352632"/>
                  </a:cubicBezTo>
                  <a:cubicBezTo>
                    <a:pt x="2256924" y="565872"/>
                    <a:pt x="2390914" y="864921"/>
                    <a:pt x="2390914" y="1195265"/>
                  </a:cubicBezTo>
                  <a:cubicBezTo>
                    <a:pt x="2390914" y="1308987"/>
                    <a:pt x="2375035" y="1419000"/>
                    <a:pt x="2344329" y="1522910"/>
                  </a:cubicBezTo>
                  <a:cubicBezTo>
                    <a:pt x="2066307" y="1015476"/>
                    <a:pt x="1553437" y="663959"/>
                    <a:pt x="959223" y="600552"/>
                  </a:cubicBezTo>
                  <a:lnTo>
                    <a:pt x="864631" y="596352"/>
                  </a:lnTo>
                  <a:cubicBezTo>
                    <a:pt x="907064" y="522568"/>
                    <a:pt x="955150" y="452387"/>
                    <a:pt x="1010214" y="387898"/>
                  </a:cubicBezTo>
                  <a:cubicBezTo>
                    <a:pt x="1122148" y="420510"/>
                    <a:pt x="1261495" y="433074"/>
                    <a:pt x="1437226" y="415578"/>
                  </a:cubicBezTo>
                  <a:cubicBezTo>
                    <a:pt x="1605555" y="362253"/>
                    <a:pt x="1791720" y="335061"/>
                    <a:pt x="1949984" y="342891"/>
                  </a:cubicBezTo>
                  <a:close/>
                  <a:moveTo>
                    <a:pt x="645877" y="135832"/>
                  </a:moveTo>
                  <a:cubicBezTo>
                    <a:pt x="699247" y="208461"/>
                    <a:pt x="768689" y="278008"/>
                    <a:pt x="866491" y="329123"/>
                  </a:cubicBezTo>
                  <a:cubicBezTo>
                    <a:pt x="800430" y="410892"/>
                    <a:pt x="743691" y="499993"/>
                    <a:pt x="695084" y="593886"/>
                  </a:cubicBezTo>
                  <a:cubicBezTo>
                    <a:pt x="487669" y="600275"/>
                    <a:pt x="286081" y="644629"/>
                    <a:pt x="98288" y="720924"/>
                  </a:cubicBezTo>
                  <a:cubicBezTo>
                    <a:pt x="207511" y="467961"/>
                    <a:pt x="401699" y="260335"/>
                    <a:pt x="645877" y="135832"/>
                  </a:cubicBezTo>
                  <a:close/>
                  <a:moveTo>
                    <a:pt x="1421192" y="21777"/>
                  </a:moveTo>
                  <a:cubicBezTo>
                    <a:pt x="1556568" y="47494"/>
                    <a:pt x="1683835" y="96073"/>
                    <a:pt x="1798675" y="163618"/>
                  </a:cubicBezTo>
                  <a:cubicBezTo>
                    <a:pt x="1745123" y="171055"/>
                    <a:pt x="1687959" y="186995"/>
                    <a:pt x="1626738" y="211372"/>
                  </a:cubicBezTo>
                  <a:cubicBezTo>
                    <a:pt x="1422699" y="270506"/>
                    <a:pt x="1257466" y="279678"/>
                    <a:pt x="1126105" y="257383"/>
                  </a:cubicBezTo>
                  <a:cubicBezTo>
                    <a:pt x="1214004" y="167486"/>
                    <a:pt x="1313290" y="88650"/>
                    <a:pt x="1421192" y="21777"/>
                  </a:cubicBezTo>
                  <a:close/>
                  <a:moveTo>
                    <a:pt x="1192903" y="0"/>
                  </a:moveTo>
                  <a:cubicBezTo>
                    <a:pt x="1110779" y="62762"/>
                    <a:pt x="1034516" y="132486"/>
                    <a:pt x="966800" y="209999"/>
                  </a:cubicBezTo>
                  <a:cubicBezTo>
                    <a:pt x="885863" y="177026"/>
                    <a:pt x="825266" y="128646"/>
                    <a:pt x="781556" y="76616"/>
                  </a:cubicBezTo>
                  <a:cubicBezTo>
                    <a:pt x="909026" y="26315"/>
                    <a:pt x="1047935" y="247"/>
                    <a:pt x="11929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07" name="Rounded Rectangle 2">
            <a:extLst>
              <a:ext uri="{FF2B5EF4-FFF2-40B4-BE49-F238E27FC236}">
                <a16:creationId xmlns:a16="http://schemas.microsoft.com/office/drawing/2014/main" id="{AD276670-2E52-4437-9DA7-AA0925F945DE}"/>
              </a:ext>
            </a:extLst>
          </p:cNvPr>
          <p:cNvSpPr/>
          <p:nvPr/>
        </p:nvSpPr>
        <p:spPr>
          <a:xfrm>
            <a:off x="2844475" y="2076630"/>
            <a:ext cx="228795" cy="292082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8CC71487-9D54-4734-BB10-130109244389}"/>
              </a:ext>
            </a:extLst>
          </p:cNvPr>
          <p:cNvSpPr/>
          <p:nvPr/>
        </p:nvSpPr>
        <p:spPr>
          <a:xfrm>
            <a:off x="1699886" y="2093507"/>
            <a:ext cx="202037" cy="292423"/>
          </a:xfrm>
          <a:custGeom>
            <a:avLst/>
            <a:gdLst/>
            <a:ahLst/>
            <a:cxnLst/>
            <a:rect l="l" t="t" r="r" b="b"/>
            <a:pathLst>
              <a:path w="2736304" h="3960440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9" name="Rounded Rectangle 1">
            <a:extLst>
              <a:ext uri="{FF2B5EF4-FFF2-40B4-BE49-F238E27FC236}">
                <a16:creationId xmlns:a16="http://schemas.microsoft.com/office/drawing/2014/main" id="{D5D7D9E7-D2A9-4DD3-8D69-FD1A866BBEBE}"/>
              </a:ext>
            </a:extLst>
          </p:cNvPr>
          <p:cNvSpPr/>
          <p:nvPr/>
        </p:nvSpPr>
        <p:spPr>
          <a:xfrm>
            <a:off x="3704249" y="3960045"/>
            <a:ext cx="217125" cy="21712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959265" y="3140417"/>
                </a:moveTo>
                <a:cubicBezTo>
                  <a:pt x="2880371" y="3140417"/>
                  <a:pt x="2816414" y="3204374"/>
                  <a:pt x="2816414" y="3283268"/>
                </a:cubicBezTo>
                <a:cubicBezTo>
                  <a:pt x="2816414" y="3362162"/>
                  <a:pt x="2880371" y="3426119"/>
                  <a:pt x="2959265" y="3426119"/>
                </a:cubicBezTo>
                <a:cubicBezTo>
                  <a:pt x="3038159" y="3426119"/>
                  <a:pt x="3102116" y="3362162"/>
                  <a:pt x="3102116" y="3283268"/>
                </a:cubicBezTo>
                <a:cubicBezTo>
                  <a:pt x="3102116" y="3204374"/>
                  <a:pt x="3038159" y="3140417"/>
                  <a:pt x="2959265" y="3140417"/>
                </a:cubicBezTo>
                <a:close/>
                <a:moveTo>
                  <a:pt x="2512916" y="2819124"/>
                </a:moveTo>
                <a:lnTo>
                  <a:pt x="2512916" y="3022941"/>
                </a:lnTo>
                <a:lnTo>
                  <a:pt x="3405613" y="3022941"/>
                </a:lnTo>
                <a:lnTo>
                  <a:pt x="3405613" y="2819124"/>
                </a:lnTo>
                <a:close/>
                <a:moveTo>
                  <a:pt x="741072" y="2504407"/>
                </a:moveTo>
                <a:lnTo>
                  <a:pt x="539050" y="2706429"/>
                </a:lnTo>
                <a:lnTo>
                  <a:pt x="753654" y="2921033"/>
                </a:lnTo>
                <a:lnTo>
                  <a:pt x="539050" y="3135636"/>
                </a:lnTo>
                <a:lnTo>
                  <a:pt x="741072" y="3337658"/>
                </a:lnTo>
                <a:lnTo>
                  <a:pt x="955676" y="3123054"/>
                </a:lnTo>
                <a:lnTo>
                  <a:pt x="1170279" y="3337658"/>
                </a:lnTo>
                <a:lnTo>
                  <a:pt x="1372301" y="3135636"/>
                </a:lnTo>
                <a:lnTo>
                  <a:pt x="1157697" y="2921033"/>
                </a:lnTo>
                <a:lnTo>
                  <a:pt x="1372301" y="2706429"/>
                </a:lnTo>
                <a:lnTo>
                  <a:pt x="1170279" y="2504407"/>
                </a:lnTo>
                <a:lnTo>
                  <a:pt x="955676" y="2719011"/>
                </a:lnTo>
                <a:close/>
                <a:moveTo>
                  <a:pt x="2959265" y="2415946"/>
                </a:moveTo>
                <a:cubicBezTo>
                  <a:pt x="2880371" y="2415946"/>
                  <a:pt x="2816414" y="2479903"/>
                  <a:pt x="2816414" y="2558797"/>
                </a:cubicBezTo>
                <a:cubicBezTo>
                  <a:pt x="2816414" y="2637691"/>
                  <a:pt x="2880371" y="2701648"/>
                  <a:pt x="2959265" y="2701648"/>
                </a:cubicBezTo>
                <a:cubicBezTo>
                  <a:pt x="3038159" y="2701648"/>
                  <a:pt x="3102116" y="2637691"/>
                  <a:pt x="3102116" y="2558797"/>
                </a:cubicBezTo>
                <a:cubicBezTo>
                  <a:pt x="3102116" y="2479903"/>
                  <a:pt x="3038159" y="2415946"/>
                  <a:pt x="2959265" y="2415946"/>
                </a:cubicBezTo>
                <a:close/>
                <a:moveTo>
                  <a:pt x="2536364" y="828590"/>
                </a:moveTo>
                <a:lnTo>
                  <a:pt x="2536364" y="1114291"/>
                </a:lnTo>
                <a:lnTo>
                  <a:pt x="3429061" y="1114291"/>
                </a:lnTo>
                <a:lnTo>
                  <a:pt x="3429061" y="828590"/>
                </a:lnTo>
                <a:close/>
                <a:moveTo>
                  <a:pt x="896557" y="525092"/>
                </a:moveTo>
                <a:lnTo>
                  <a:pt x="896557" y="828590"/>
                </a:lnTo>
                <a:lnTo>
                  <a:pt x="593059" y="828590"/>
                </a:lnTo>
                <a:lnTo>
                  <a:pt x="593059" y="1114291"/>
                </a:lnTo>
                <a:lnTo>
                  <a:pt x="896557" y="1114291"/>
                </a:lnTo>
                <a:lnTo>
                  <a:pt x="896557" y="1417789"/>
                </a:lnTo>
                <a:lnTo>
                  <a:pt x="1182258" y="1417789"/>
                </a:lnTo>
                <a:lnTo>
                  <a:pt x="1182258" y="1114291"/>
                </a:lnTo>
                <a:lnTo>
                  <a:pt x="1485756" y="1114291"/>
                </a:lnTo>
                <a:lnTo>
                  <a:pt x="1485756" y="828590"/>
                </a:lnTo>
                <a:lnTo>
                  <a:pt x="1182258" y="828590"/>
                </a:lnTo>
                <a:lnTo>
                  <a:pt x="1182258" y="525092"/>
                </a:lnTo>
                <a:close/>
                <a:moveTo>
                  <a:pt x="648085" y="0"/>
                </a:moveTo>
                <a:lnTo>
                  <a:pt x="3240347" y="0"/>
                </a:lnTo>
                <a:cubicBezTo>
                  <a:pt x="3598274" y="0"/>
                  <a:pt x="3888432" y="290158"/>
                  <a:pt x="3888432" y="648085"/>
                </a:cubicBezTo>
                <a:lnTo>
                  <a:pt x="3888432" y="3240347"/>
                </a:lnTo>
                <a:cubicBezTo>
                  <a:pt x="3888432" y="3598274"/>
                  <a:pt x="3598274" y="3888432"/>
                  <a:pt x="3240347" y="3888432"/>
                </a:cubicBezTo>
                <a:lnTo>
                  <a:pt x="648085" y="3888432"/>
                </a:lnTo>
                <a:cubicBezTo>
                  <a:pt x="290158" y="3888432"/>
                  <a:pt x="0" y="3598274"/>
                  <a:pt x="0" y="3240347"/>
                </a:cubicBezTo>
                <a:lnTo>
                  <a:pt x="0" y="648085"/>
                </a:lnTo>
                <a:cubicBezTo>
                  <a:pt x="0" y="290158"/>
                  <a:pt x="290158" y="0"/>
                  <a:pt x="6480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0" name="Rounded Rectangle 4">
            <a:extLst>
              <a:ext uri="{FF2B5EF4-FFF2-40B4-BE49-F238E27FC236}">
                <a16:creationId xmlns:a16="http://schemas.microsoft.com/office/drawing/2014/main" id="{C237A1DB-9319-4CEE-AFDE-4782BE225964}"/>
              </a:ext>
            </a:extLst>
          </p:cNvPr>
          <p:cNvSpPr>
            <a:spLocks noChangeAspect="1"/>
          </p:cNvSpPr>
          <p:nvPr/>
        </p:nvSpPr>
        <p:spPr>
          <a:xfrm>
            <a:off x="3763894" y="3760791"/>
            <a:ext cx="248616" cy="171771"/>
          </a:xfrm>
          <a:custGeom>
            <a:avLst/>
            <a:gdLst/>
            <a:ahLst/>
            <a:cxnLst/>
            <a:rect l="l" t="t" r="r" b="b"/>
            <a:pathLst>
              <a:path w="3960440" h="2736304">
                <a:moveTo>
                  <a:pt x="1952971" y="965171"/>
                </a:moveTo>
                <a:cubicBezTo>
                  <a:pt x="1730411" y="965171"/>
                  <a:pt x="1549990" y="1145592"/>
                  <a:pt x="1549990" y="1368152"/>
                </a:cubicBezTo>
                <a:cubicBezTo>
                  <a:pt x="1549990" y="1590712"/>
                  <a:pt x="1730411" y="1771133"/>
                  <a:pt x="1952971" y="1771133"/>
                </a:cubicBezTo>
                <a:cubicBezTo>
                  <a:pt x="2175531" y="1771133"/>
                  <a:pt x="2355952" y="1590712"/>
                  <a:pt x="2355952" y="1368152"/>
                </a:cubicBezTo>
                <a:cubicBezTo>
                  <a:pt x="2355952" y="1145592"/>
                  <a:pt x="2175531" y="965171"/>
                  <a:pt x="1952971" y="965171"/>
                </a:cubicBezTo>
                <a:close/>
                <a:moveTo>
                  <a:pt x="1952971" y="888971"/>
                </a:moveTo>
                <a:cubicBezTo>
                  <a:pt x="2217615" y="888971"/>
                  <a:pt x="2432152" y="1103508"/>
                  <a:pt x="2432152" y="1368152"/>
                </a:cubicBezTo>
                <a:cubicBezTo>
                  <a:pt x="2432152" y="1632796"/>
                  <a:pt x="2217615" y="1847333"/>
                  <a:pt x="1952971" y="1847333"/>
                </a:cubicBezTo>
                <a:cubicBezTo>
                  <a:pt x="1688327" y="1847333"/>
                  <a:pt x="1473790" y="1632796"/>
                  <a:pt x="1473790" y="1368152"/>
                </a:cubicBezTo>
                <a:cubicBezTo>
                  <a:pt x="1473790" y="1103508"/>
                  <a:pt x="1688327" y="888971"/>
                  <a:pt x="1952971" y="888971"/>
                </a:cubicBezTo>
                <a:close/>
                <a:moveTo>
                  <a:pt x="1952971" y="740060"/>
                </a:moveTo>
                <a:cubicBezTo>
                  <a:pt x="1606085" y="740060"/>
                  <a:pt x="1324879" y="1021266"/>
                  <a:pt x="1324879" y="1368152"/>
                </a:cubicBezTo>
                <a:cubicBezTo>
                  <a:pt x="1324879" y="1715038"/>
                  <a:pt x="1606085" y="1996244"/>
                  <a:pt x="1952971" y="1996244"/>
                </a:cubicBezTo>
                <a:cubicBezTo>
                  <a:pt x="2299857" y="1996244"/>
                  <a:pt x="2581063" y="1715038"/>
                  <a:pt x="2581063" y="1368152"/>
                </a:cubicBezTo>
                <a:cubicBezTo>
                  <a:pt x="2581063" y="1021266"/>
                  <a:pt x="2299857" y="740060"/>
                  <a:pt x="1952971" y="740060"/>
                </a:cubicBezTo>
                <a:close/>
                <a:moveTo>
                  <a:pt x="3018717" y="540058"/>
                </a:moveTo>
                <a:cubicBezTo>
                  <a:pt x="2918466" y="540058"/>
                  <a:pt x="2837197" y="660212"/>
                  <a:pt x="2837197" y="808430"/>
                </a:cubicBezTo>
                <a:cubicBezTo>
                  <a:pt x="2837197" y="927322"/>
                  <a:pt x="2889488" y="1028158"/>
                  <a:pt x="2962453" y="1062317"/>
                </a:cubicBezTo>
                <a:cubicBezTo>
                  <a:pt x="2953431" y="1460301"/>
                  <a:pt x="2903925" y="2006960"/>
                  <a:pt x="2927019" y="2196241"/>
                </a:cubicBezTo>
                <a:cubicBezTo>
                  <a:pt x="2951404" y="2396118"/>
                  <a:pt x="3086028" y="2396118"/>
                  <a:pt x="3110414" y="2196241"/>
                </a:cubicBezTo>
                <a:cubicBezTo>
                  <a:pt x="3133507" y="2006960"/>
                  <a:pt x="3084001" y="1460302"/>
                  <a:pt x="3074979" y="1062318"/>
                </a:cubicBezTo>
                <a:cubicBezTo>
                  <a:pt x="3147945" y="1028160"/>
                  <a:pt x="3200237" y="927324"/>
                  <a:pt x="3200237" y="808430"/>
                </a:cubicBezTo>
                <a:cubicBezTo>
                  <a:pt x="3200237" y="660212"/>
                  <a:pt x="3118968" y="540058"/>
                  <a:pt x="3018717" y="540058"/>
                </a:cubicBezTo>
                <a:close/>
                <a:moveTo>
                  <a:pt x="893383" y="540058"/>
                </a:moveTo>
                <a:cubicBezTo>
                  <a:pt x="848610" y="578858"/>
                  <a:pt x="850517" y="833796"/>
                  <a:pt x="848980" y="1014174"/>
                </a:cubicBezTo>
                <a:cubicBezTo>
                  <a:pt x="826909" y="990377"/>
                  <a:pt x="811384" y="947543"/>
                  <a:pt x="808032" y="886955"/>
                </a:cubicBezTo>
                <a:cubicBezTo>
                  <a:pt x="803063" y="797147"/>
                  <a:pt x="795339" y="798852"/>
                  <a:pt x="796393" y="743744"/>
                </a:cubicBezTo>
                <a:cubicBezTo>
                  <a:pt x="788646" y="642605"/>
                  <a:pt x="792103" y="600565"/>
                  <a:pt x="755225" y="551705"/>
                </a:cubicBezTo>
                <a:cubicBezTo>
                  <a:pt x="719759" y="589251"/>
                  <a:pt x="720068" y="649300"/>
                  <a:pt x="718055" y="723537"/>
                </a:cubicBezTo>
                <a:cubicBezTo>
                  <a:pt x="723009" y="825915"/>
                  <a:pt x="718536" y="916498"/>
                  <a:pt x="743149" y="997129"/>
                </a:cubicBezTo>
                <a:cubicBezTo>
                  <a:pt x="766489" y="1073588"/>
                  <a:pt x="800815" y="1121454"/>
                  <a:pt x="839652" y="1142897"/>
                </a:cubicBezTo>
                <a:cubicBezTo>
                  <a:pt x="829577" y="1519880"/>
                  <a:pt x="785845" y="2020126"/>
                  <a:pt x="807029" y="2196241"/>
                </a:cubicBezTo>
                <a:cubicBezTo>
                  <a:pt x="829977" y="2387028"/>
                  <a:pt x="956668" y="2387028"/>
                  <a:pt x="979616" y="2196241"/>
                </a:cubicBezTo>
                <a:cubicBezTo>
                  <a:pt x="1000689" y="2021040"/>
                  <a:pt x="957519" y="1525066"/>
                  <a:pt x="947138" y="1148779"/>
                </a:cubicBezTo>
                <a:cubicBezTo>
                  <a:pt x="996481" y="1125245"/>
                  <a:pt x="1036297" y="1063745"/>
                  <a:pt x="1047756" y="977247"/>
                </a:cubicBezTo>
                <a:cubicBezTo>
                  <a:pt x="1060118" y="883936"/>
                  <a:pt x="1072460" y="803888"/>
                  <a:pt x="1067701" y="712698"/>
                </a:cubicBezTo>
                <a:cubicBezTo>
                  <a:pt x="1065876" y="643881"/>
                  <a:pt x="1073018" y="611432"/>
                  <a:pt x="1028617" y="549434"/>
                </a:cubicBezTo>
                <a:cubicBezTo>
                  <a:pt x="988768" y="603858"/>
                  <a:pt x="1002702" y="669645"/>
                  <a:pt x="989743" y="737707"/>
                </a:cubicBezTo>
                <a:cubicBezTo>
                  <a:pt x="990983" y="789847"/>
                  <a:pt x="989080" y="842351"/>
                  <a:pt x="984169" y="891483"/>
                </a:cubicBezTo>
                <a:cubicBezTo>
                  <a:pt x="979413" y="956682"/>
                  <a:pt x="960588" y="1000632"/>
                  <a:pt x="935484" y="1021944"/>
                </a:cubicBezTo>
                <a:cubicBezTo>
                  <a:pt x="933958" y="838222"/>
                  <a:pt x="942083" y="583277"/>
                  <a:pt x="893383" y="540058"/>
                </a:cubicBezTo>
                <a:close/>
                <a:moveTo>
                  <a:pt x="773444" y="284898"/>
                </a:moveTo>
                <a:lnTo>
                  <a:pt x="3186996" y="284898"/>
                </a:lnTo>
                <a:cubicBezTo>
                  <a:pt x="3386422" y="284898"/>
                  <a:pt x="3548088" y="446564"/>
                  <a:pt x="3548088" y="645990"/>
                </a:cubicBezTo>
                <a:lnTo>
                  <a:pt x="3548088" y="2090314"/>
                </a:lnTo>
                <a:cubicBezTo>
                  <a:pt x="3548088" y="2289740"/>
                  <a:pt x="3386422" y="2451406"/>
                  <a:pt x="3186996" y="2451406"/>
                </a:cubicBezTo>
                <a:lnTo>
                  <a:pt x="773444" y="2451406"/>
                </a:lnTo>
                <a:cubicBezTo>
                  <a:pt x="574018" y="2451406"/>
                  <a:pt x="412352" y="2289740"/>
                  <a:pt x="412352" y="2090314"/>
                </a:cubicBezTo>
                <a:lnTo>
                  <a:pt x="412352" y="645990"/>
                </a:lnTo>
                <a:cubicBezTo>
                  <a:pt x="412352" y="446564"/>
                  <a:pt x="574018" y="284898"/>
                  <a:pt x="773444" y="284898"/>
                </a:cubicBezTo>
                <a:close/>
                <a:moveTo>
                  <a:pt x="671921" y="193767"/>
                </a:moveTo>
                <a:cubicBezTo>
                  <a:pt x="455719" y="193767"/>
                  <a:pt x="280452" y="369034"/>
                  <a:pt x="280452" y="585236"/>
                </a:cubicBezTo>
                <a:lnTo>
                  <a:pt x="280452" y="2151068"/>
                </a:lnTo>
                <a:cubicBezTo>
                  <a:pt x="280452" y="2367270"/>
                  <a:pt x="455719" y="2542537"/>
                  <a:pt x="671921" y="2542537"/>
                </a:cubicBezTo>
                <a:lnTo>
                  <a:pt x="3288519" y="2542537"/>
                </a:lnTo>
                <a:cubicBezTo>
                  <a:pt x="3504721" y="2542537"/>
                  <a:pt x="3679988" y="2367270"/>
                  <a:pt x="3679988" y="2151068"/>
                </a:cubicBezTo>
                <a:lnTo>
                  <a:pt x="3679988" y="585236"/>
                </a:lnTo>
                <a:cubicBezTo>
                  <a:pt x="3679988" y="369034"/>
                  <a:pt x="3504721" y="193767"/>
                  <a:pt x="3288519" y="193767"/>
                </a:cubicBezTo>
                <a:close/>
                <a:moveTo>
                  <a:pt x="456060" y="0"/>
                </a:moveTo>
                <a:lnTo>
                  <a:pt x="3504380" y="0"/>
                </a:lnTo>
                <a:cubicBezTo>
                  <a:pt x="3756255" y="0"/>
                  <a:pt x="3960440" y="204185"/>
                  <a:pt x="3960440" y="456060"/>
                </a:cubicBezTo>
                <a:lnTo>
                  <a:pt x="3960440" y="2280244"/>
                </a:lnTo>
                <a:cubicBezTo>
                  <a:pt x="3960440" y="2532119"/>
                  <a:pt x="3756255" y="2736304"/>
                  <a:pt x="3504380" y="2736304"/>
                </a:cubicBezTo>
                <a:lnTo>
                  <a:pt x="456060" y="2736304"/>
                </a:lnTo>
                <a:cubicBezTo>
                  <a:pt x="204185" y="2736304"/>
                  <a:pt x="0" y="2532119"/>
                  <a:pt x="0" y="2280244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1" name="Rounded Rectangle 1">
            <a:extLst>
              <a:ext uri="{FF2B5EF4-FFF2-40B4-BE49-F238E27FC236}">
                <a16:creationId xmlns:a16="http://schemas.microsoft.com/office/drawing/2014/main" id="{05D35085-4808-41AC-AD25-A9CEBFAB21D0}"/>
              </a:ext>
            </a:extLst>
          </p:cNvPr>
          <p:cNvSpPr>
            <a:spLocks noChangeAspect="1"/>
          </p:cNvSpPr>
          <p:nvPr/>
        </p:nvSpPr>
        <p:spPr>
          <a:xfrm>
            <a:off x="3361306" y="2430902"/>
            <a:ext cx="248616" cy="248626"/>
          </a:xfrm>
          <a:custGeom>
            <a:avLst/>
            <a:gdLst/>
            <a:ahLst/>
            <a:cxnLst/>
            <a:rect l="l" t="t" r="r" b="b"/>
            <a:pathLst>
              <a:path w="3946957" h="3947095">
                <a:moveTo>
                  <a:pt x="455702" y="3587095"/>
                </a:moveTo>
                <a:lnTo>
                  <a:pt x="1175702" y="3587095"/>
                </a:lnTo>
                <a:lnTo>
                  <a:pt x="1175702" y="3799441"/>
                </a:lnTo>
                <a:cubicBezTo>
                  <a:pt x="1175702" y="3880988"/>
                  <a:pt x="1109595" y="3947095"/>
                  <a:pt x="1028048" y="3947095"/>
                </a:cubicBezTo>
                <a:lnTo>
                  <a:pt x="603356" y="3947095"/>
                </a:lnTo>
                <a:cubicBezTo>
                  <a:pt x="521809" y="3947095"/>
                  <a:pt x="455702" y="3880988"/>
                  <a:pt x="455702" y="3799441"/>
                </a:cubicBezTo>
                <a:close/>
                <a:moveTo>
                  <a:pt x="2751999" y="3587094"/>
                </a:moveTo>
                <a:lnTo>
                  <a:pt x="3471999" y="3587094"/>
                </a:lnTo>
                <a:lnTo>
                  <a:pt x="3471999" y="3799440"/>
                </a:lnTo>
                <a:cubicBezTo>
                  <a:pt x="3471999" y="3880987"/>
                  <a:pt x="3405892" y="3947094"/>
                  <a:pt x="3324345" y="3947094"/>
                </a:cubicBezTo>
                <a:lnTo>
                  <a:pt x="2899653" y="3947094"/>
                </a:lnTo>
                <a:cubicBezTo>
                  <a:pt x="2818106" y="3947094"/>
                  <a:pt x="2751999" y="3880987"/>
                  <a:pt x="2751999" y="3799440"/>
                </a:cubicBezTo>
                <a:close/>
                <a:moveTo>
                  <a:pt x="1383221" y="3134113"/>
                </a:moveTo>
                <a:cubicBezTo>
                  <a:pt x="1353398" y="3134113"/>
                  <a:pt x="1329221" y="3158290"/>
                  <a:pt x="1329221" y="3188113"/>
                </a:cubicBezTo>
                <a:cubicBezTo>
                  <a:pt x="1329221" y="3217936"/>
                  <a:pt x="1353398" y="3242113"/>
                  <a:pt x="1383221" y="3242113"/>
                </a:cubicBezTo>
                <a:lnTo>
                  <a:pt x="2535221" y="3242113"/>
                </a:lnTo>
                <a:cubicBezTo>
                  <a:pt x="2565044" y="3242113"/>
                  <a:pt x="2589221" y="3217936"/>
                  <a:pt x="2589221" y="3188113"/>
                </a:cubicBezTo>
                <a:cubicBezTo>
                  <a:pt x="2589221" y="3158290"/>
                  <a:pt x="2565044" y="3134113"/>
                  <a:pt x="2535221" y="3134113"/>
                </a:cubicBezTo>
                <a:close/>
                <a:moveTo>
                  <a:pt x="1383221" y="2844258"/>
                </a:moveTo>
                <a:cubicBezTo>
                  <a:pt x="1353398" y="2844258"/>
                  <a:pt x="1329221" y="2868435"/>
                  <a:pt x="1329221" y="2898258"/>
                </a:cubicBezTo>
                <a:cubicBezTo>
                  <a:pt x="1329221" y="2928081"/>
                  <a:pt x="1353398" y="2952258"/>
                  <a:pt x="1383221" y="2952258"/>
                </a:cubicBezTo>
                <a:lnTo>
                  <a:pt x="2535221" y="2952258"/>
                </a:lnTo>
                <a:cubicBezTo>
                  <a:pt x="2565044" y="2952258"/>
                  <a:pt x="2589221" y="2928081"/>
                  <a:pt x="2589221" y="2898258"/>
                </a:cubicBezTo>
                <a:cubicBezTo>
                  <a:pt x="2589221" y="2868435"/>
                  <a:pt x="2565044" y="2844258"/>
                  <a:pt x="2535221" y="2844258"/>
                </a:cubicBezTo>
                <a:close/>
                <a:moveTo>
                  <a:pt x="1383221" y="2554402"/>
                </a:moveTo>
                <a:cubicBezTo>
                  <a:pt x="1353398" y="2554402"/>
                  <a:pt x="1329221" y="2578579"/>
                  <a:pt x="1329221" y="2608402"/>
                </a:cubicBezTo>
                <a:cubicBezTo>
                  <a:pt x="1329221" y="2638225"/>
                  <a:pt x="1353398" y="2662402"/>
                  <a:pt x="1383221" y="2662402"/>
                </a:cubicBezTo>
                <a:lnTo>
                  <a:pt x="2535221" y="2662402"/>
                </a:lnTo>
                <a:cubicBezTo>
                  <a:pt x="2565044" y="2662402"/>
                  <a:pt x="2589221" y="2638225"/>
                  <a:pt x="2589221" y="2608402"/>
                </a:cubicBezTo>
                <a:cubicBezTo>
                  <a:pt x="2589221" y="2578579"/>
                  <a:pt x="2565044" y="2554402"/>
                  <a:pt x="2535221" y="2554402"/>
                </a:cubicBezTo>
                <a:close/>
                <a:moveTo>
                  <a:pt x="3111999" y="2270017"/>
                </a:moveTo>
                <a:cubicBezTo>
                  <a:pt x="2985747" y="2270017"/>
                  <a:pt x="2883399" y="2372365"/>
                  <a:pt x="2883399" y="2498617"/>
                </a:cubicBezTo>
                <a:cubicBezTo>
                  <a:pt x="2883399" y="2624869"/>
                  <a:pt x="2985747" y="2727217"/>
                  <a:pt x="3111999" y="2727217"/>
                </a:cubicBezTo>
                <a:cubicBezTo>
                  <a:pt x="3238251" y="2727217"/>
                  <a:pt x="3340599" y="2624869"/>
                  <a:pt x="3340599" y="2498617"/>
                </a:cubicBezTo>
                <a:cubicBezTo>
                  <a:pt x="3340599" y="2372365"/>
                  <a:pt x="3238251" y="2270017"/>
                  <a:pt x="3111999" y="2270017"/>
                </a:cubicBezTo>
                <a:close/>
                <a:moveTo>
                  <a:pt x="760887" y="2270017"/>
                </a:moveTo>
                <a:cubicBezTo>
                  <a:pt x="634635" y="2270017"/>
                  <a:pt x="532287" y="2372365"/>
                  <a:pt x="532287" y="2498617"/>
                </a:cubicBezTo>
                <a:cubicBezTo>
                  <a:pt x="532287" y="2624869"/>
                  <a:pt x="634635" y="2727217"/>
                  <a:pt x="760887" y="2727217"/>
                </a:cubicBezTo>
                <a:cubicBezTo>
                  <a:pt x="887139" y="2727217"/>
                  <a:pt x="989487" y="2624869"/>
                  <a:pt x="989487" y="2498617"/>
                </a:cubicBezTo>
                <a:cubicBezTo>
                  <a:pt x="989487" y="2372365"/>
                  <a:pt x="887139" y="2270017"/>
                  <a:pt x="760887" y="2270017"/>
                </a:cubicBezTo>
                <a:close/>
                <a:moveTo>
                  <a:pt x="1383221" y="1927984"/>
                </a:moveTo>
                <a:cubicBezTo>
                  <a:pt x="1353398" y="1927984"/>
                  <a:pt x="1329221" y="1952161"/>
                  <a:pt x="1329221" y="1981984"/>
                </a:cubicBezTo>
                <a:cubicBezTo>
                  <a:pt x="1329221" y="2011807"/>
                  <a:pt x="1353398" y="2035984"/>
                  <a:pt x="1383221" y="2035984"/>
                </a:cubicBezTo>
                <a:lnTo>
                  <a:pt x="2535221" y="2035984"/>
                </a:lnTo>
                <a:cubicBezTo>
                  <a:pt x="2565044" y="2035984"/>
                  <a:pt x="2589221" y="2011807"/>
                  <a:pt x="2589221" y="1981984"/>
                </a:cubicBezTo>
                <a:cubicBezTo>
                  <a:pt x="2589221" y="1952161"/>
                  <a:pt x="2565044" y="1927984"/>
                  <a:pt x="2535221" y="1927984"/>
                </a:cubicBezTo>
                <a:close/>
                <a:moveTo>
                  <a:pt x="79811" y="1444781"/>
                </a:moveTo>
                <a:lnTo>
                  <a:pt x="208221" y="1444781"/>
                </a:lnTo>
                <a:cubicBezTo>
                  <a:pt x="252299" y="1444781"/>
                  <a:pt x="288032" y="1480514"/>
                  <a:pt x="288032" y="1524592"/>
                </a:cubicBezTo>
                <a:lnTo>
                  <a:pt x="288032" y="1934995"/>
                </a:lnTo>
                <a:cubicBezTo>
                  <a:pt x="288032" y="1979073"/>
                  <a:pt x="252299" y="2014806"/>
                  <a:pt x="208221" y="2014806"/>
                </a:cubicBezTo>
                <a:lnTo>
                  <a:pt x="170279" y="2014806"/>
                </a:lnTo>
                <a:lnTo>
                  <a:pt x="170279" y="2106351"/>
                </a:lnTo>
                <a:cubicBezTo>
                  <a:pt x="170279" y="2141902"/>
                  <a:pt x="192068" y="2172363"/>
                  <a:pt x="223082" y="2184962"/>
                </a:cubicBezTo>
                <a:cubicBezTo>
                  <a:pt x="266016" y="2120430"/>
                  <a:pt x="339425" y="2077971"/>
                  <a:pt x="422750" y="2077971"/>
                </a:cubicBezTo>
                <a:lnTo>
                  <a:pt x="978767" y="2077971"/>
                </a:lnTo>
                <a:lnTo>
                  <a:pt x="978767" y="1921965"/>
                </a:lnTo>
                <a:cubicBezTo>
                  <a:pt x="978767" y="1796037"/>
                  <a:pt x="1080852" y="1693952"/>
                  <a:pt x="1206780" y="1693952"/>
                </a:cubicBezTo>
                <a:lnTo>
                  <a:pt x="2730974" y="1693952"/>
                </a:lnTo>
                <a:cubicBezTo>
                  <a:pt x="2856902" y="1693952"/>
                  <a:pt x="2958987" y="1796037"/>
                  <a:pt x="2958987" y="1921965"/>
                </a:cubicBezTo>
                <a:lnTo>
                  <a:pt x="2958987" y="2077971"/>
                </a:lnTo>
                <a:lnTo>
                  <a:pt x="3515005" y="2077971"/>
                </a:lnTo>
                <a:cubicBezTo>
                  <a:pt x="3599011" y="2077971"/>
                  <a:pt x="3672938" y="2121126"/>
                  <a:pt x="3715583" y="2186636"/>
                </a:cubicBezTo>
                <a:cubicBezTo>
                  <a:pt x="3751084" y="2177432"/>
                  <a:pt x="3776678" y="2144881"/>
                  <a:pt x="3776678" y="2106351"/>
                </a:cubicBezTo>
                <a:lnTo>
                  <a:pt x="3776678" y="2014806"/>
                </a:lnTo>
                <a:lnTo>
                  <a:pt x="3738736" y="2014806"/>
                </a:lnTo>
                <a:cubicBezTo>
                  <a:pt x="3694658" y="2014806"/>
                  <a:pt x="3658925" y="1979073"/>
                  <a:pt x="3658925" y="1934995"/>
                </a:cubicBezTo>
                <a:lnTo>
                  <a:pt x="3658925" y="1524592"/>
                </a:lnTo>
                <a:cubicBezTo>
                  <a:pt x="3658925" y="1480514"/>
                  <a:pt x="3694658" y="1444781"/>
                  <a:pt x="3738736" y="1444781"/>
                </a:cubicBezTo>
                <a:lnTo>
                  <a:pt x="3867146" y="1444781"/>
                </a:lnTo>
                <a:cubicBezTo>
                  <a:pt x="3911224" y="1444781"/>
                  <a:pt x="3946957" y="1480514"/>
                  <a:pt x="3946957" y="1524592"/>
                </a:cubicBezTo>
                <a:lnTo>
                  <a:pt x="3946957" y="1934995"/>
                </a:lnTo>
                <a:lnTo>
                  <a:pt x="3942009" y="1959504"/>
                </a:lnTo>
                <a:lnTo>
                  <a:pt x="3946957" y="1964452"/>
                </a:lnTo>
                <a:lnTo>
                  <a:pt x="3941010" y="1964452"/>
                </a:lnTo>
                <a:cubicBezTo>
                  <a:pt x="3932395" y="1986875"/>
                  <a:pt x="3913715" y="2004223"/>
                  <a:pt x="3890197" y="2010152"/>
                </a:cubicBezTo>
                <a:lnTo>
                  <a:pt x="3890197" y="2106351"/>
                </a:lnTo>
                <a:cubicBezTo>
                  <a:pt x="3890197" y="2194633"/>
                  <a:pt x="3832612" y="2269465"/>
                  <a:pt x="3752660" y="2294428"/>
                </a:cubicBezTo>
                <a:cubicBezTo>
                  <a:pt x="3754645" y="2302103"/>
                  <a:pt x="3755036" y="2310007"/>
                  <a:pt x="3755036" y="2318002"/>
                </a:cubicBezTo>
                <a:lnTo>
                  <a:pt x="3755036" y="3278100"/>
                </a:lnTo>
                <a:cubicBezTo>
                  <a:pt x="3755036" y="3410665"/>
                  <a:pt x="3647570" y="3518131"/>
                  <a:pt x="3515005" y="3518131"/>
                </a:cubicBezTo>
                <a:lnTo>
                  <a:pt x="422750" y="3518131"/>
                </a:lnTo>
                <a:cubicBezTo>
                  <a:pt x="290185" y="3518131"/>
                  <a:pt x="182719" y="3410665"/>
                  <a:pt x="182719" y="3278100"/>
                </a:cubicBezTo>
                <a:lnTo>
                  <a:pt x="182719" y="2318002"/>
                </a:lnTo>
                <a:lnTo>
                  <a:pt x="185375" y="2291659"/>
                </a:lnTo>
                <a:cubicBezTo>
                  <a:pt x="110118" y="2263849"/>
                  <a:pt x="56760" y="2191331"/>
                  <a:pt x="56760" y="2106351"/>
                </a:cubicBezTo>
                <a:lnTo>
                  <a:pt x="56760" y="2010152"/>
                </a:lnTo>
                <a:cubicBezTo>
                  <a:pt x="33242" y="2004223"/>
                  <a:pt x="14562" y="1986875"/>
                  <a:pt x="5947" y="1964452"/>
                </a:cubicBezTo>
                <a:lnTo>
                  <a:pt x="0" y="1964452"/>
                </a:lnTo>
                <a:lnTo>
                  <a:pt x="4948" y="1959504"/>
                </a:lnTo>
                <a:cubicBezTo>
                  <a:pt x="1383" y="1952016"/>
                  <a:pt x="0" y="1943667"/>
                  <a:pt x="0" y="1934995"/>
                </a:cubicBezTo>
                <a:lnTo>
                  <a:pt x="0" y="1524592"/>
                </a:lnTo>
                <a:cubicBezTo>
                  <a:pt x="0" y="1480514"/>
                  <a:pt x="35733" y="1444781"/>
                  <a:pt x="79811" y="1444781"/>
                </a:cubicBezTo>
                <a:close/>
                <a:moveTo>
                  <a:pt x="1304450" y="757849"/>
                </a:moveTo>
                <a:cubicBezTo>
                  <a:pt x="1096789" y="757849"/>
                  <a:pt x="928447" y="897418"/>
                  <a:pt x="928447" y="1069585"/>
                </a:cubicBezTo>
                <a:lnTo>
                  <a:pt x="928447" y="1419679"/>
                </a:lnTo>
                <a:lnTo>
                  <a:pt x="1966088" y="1419679"/>
                </a:lnTo>
                <a:lnTo>
                  <a:pt x="1978806" y="1419679"/>
                </a:lnTo>
                <a:lnTo>
                  <a:pt x="3016447" y="1419679"/>
                </a:lnTo>
                <a:lnTo>
                  <a:pt x="3016447" y="1069585"/>
                </a:lnTo>
                <a:cubicBezTo>
                  <a:pt x="3016447" y="897418"/>
                  <a:pt x="2848105" y="757849"/>
                  <a:pt x="2640444" y="757849"/>
                </a:cubicBezTo>
                <a:lnTo>
                  <a:pt x="1978806" y="757849"/>
                </a:lnTo>
                <a:lnTo>
                  <a:pt x="1966088" y="757849"/>
                </a:lnTo>
                <a:close/>
                <a:moveTo>
                  <a:pt x="1579270" y="213351"/>
                </a:moveTo>
                <a:cubicBezTo>
                  <a:pt x="1478656" y="213351"/>
                  <a:pt x="1397073" y="269766"/>
                  <a:pt x="1397073" y="339365"/>
                </a:cubicBezTo>
                <a:cubicBezTo>
                  <a:pt x="1397073" y="408964"/>
                  <a:pt x="1478656" y="465379"/>
                  <a:pt x="1579270" y="465379"/>
                </a:cubicBezTo>
                <a:lnTo>
                  <a:pt x="2347382" y="465379"/>
                </a:lnTo>
                <a:cubicBezTo>
                  <a:pt x="2447997" y="465379"/>
                  <a:pt x="2529579" y="408964"/>
                  <a:pt x="2529579" y="339365"/>
                </a:cubicBezTo>
                <a:cubicBezTo>
                  <a:pt x="2529579" y="269766"/>
                  <a:pt x="2447997" y="213351"/>
                  <a:pt x="2347382" y="213351"/>
                </a:cubicBezTo>
                <a:close/>
                <a:moveTo>
                  <a:pt x="2858274" y="182004"/>
                </a:moveTo>
                <a:cubicBezTo>
                  <a:pt x="2780022" y="182004"/>
                  <a:pt x="2716586" y="245440"/>
                  <a:pt x="2716586" y="323692"/>
                </a:cubicBezTo>
                <a:cubicBezTo>
                  <a:pt x="2716586" y="401944"/>
                  <a:pt x="2780022" y="465380"/>
                  <a:pt x="2858274" y="465380"/>
                </a:cubicBezTo>
                <a:cubicBezTo>
                  <a:pt x="2936526" y="465380"/>
                  <a:pt x="2999962" y="401944"/>
                  <a:pt x="2999962" y="323692"/>
                </a:cubicBezTo>
                <a:cubicBezTo>
                  <a:pt x="2999962" y="245440"/>
                  <a:pt x="2936526" y="182004"/>
                  <a:pt x="2858274" y="182004"/>
                </a:cubicBezTo>
                <a:close/>
                <a:moveTo>
                  <a:pt x="1053417" y="182004"/>
                </a:moveTo>
                <a:cubicBezTo>
                  <a:pt x="975165" y="182004"/>
                  <a:pt x="911729" y="245440"/>
                  <a:pt x="911729" y="323692"/>
                </a:cubicBezTo>
                <a:cubicBezTo>
                  <a:pt x="911729" y="401944"/>
                  <a:pt x="975165" y="465380"/>
                  <a:pt x="1053417" y="465380"/>
                </a:cubicBezTo>
                <a:cubicBezTo>
                  <a:pt x="1131669" y="465380"/>
                  <a:pt x="1195105" y="401944"/>
                  <a:pt x="1195105" y="323692"/>
                </a:cubicBezTo>
                <a:cubicBezTo>
                  <a:pt x="1195105" y="245440"/>
                  <a:pt x="1131669" y="182004"/>
                  <a:pt x="1053417" y="182004"/>
                </a:cubicBezTo>
                <a:close/>
                <a:moveTo>
                  <a:pt x="1184466" y="0"/>
                </a:moveTo>
                <a:lnTo>
                  <a:pt x="2753503" y="0"/>
                </a:lnTo>
                <a:cubicBezTo>
                  <a:pt x="3339728" y="0"/>
                  <a:pt x="3391691" y="517411"/>
                  <a:pt x="3403875" y="957007"/>
                </a:cubicBezTo>
                <a:cubicBezTo>
                  <a:pt x="3416058" y="1396603"/>
                  <a:pt x="3403874" y="1600312"/>
                  <a:pt x="3403874" y="1921965"/>
                </a:cubicBezTo>
                <a:lnTo>
                  <a:pt x="3115434" y="1921965"/>
                </a:lnTo>
                <a:lnTo>
                  <a:pt x="3115434" y="1849958"/>
                </a:lnTo>
                <a:cubicBezTo>
                  <a:pt x="3115434" y="1704145"/>
                  <a:pt x="2985410" y="1585941"/>
                  <a:pt x="2825015" y="1585941"/>
                </a:cubicBezTo>
                <a:lnTo>
                  <a:pt x="1112952" y="1585941"/>
                </a:lnTo>
                <a:cubicBezTo>
                  <a:pt x="952558" y="1585941"/>
                  <a:pt x="822534" y="1704145"/>
                  <a:pt x="822534" y="1849958"/>
                </a:cubicBezTo>
                <a:lnTo>
                  <a:pt x="822534" y="1921965"/>
                </a:lnTo>
                <a:lnTo>
                  <a:pt x="534094" y="1921965"/>
                </a:lnTo>
                <a:cubicBezTo>
                  <a:pt x="534094" y="1600312"/>
                  <a:pt x="516600" y="1505841"/>
                  <a:pt x="534094" y="957007"/>
                </a:cubicBezTo>
                <a:cubicBezTo>
                  <a:pt x="551587" y="408173"/>
                  <a:pt x="598240" y="0"/>
                  <a:pt x="1184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2" name="Oval 6">
            <a:extLst>
              <a:ext uri="{FF2B5EF4-FFF2-40B4-BE49-F238E27FC236}">
                <a16:creationId xmlns:a16="http://schemas.microsoft.com/office/drawing/2014/main" id="{10469E8B-B3D7-4B2B-A227-033BC2BDC96C}"/>
              </a:ext>
            </a:extLst>
          </p:cNvPr>
          <p:cNvSpPr>
            <a:spLocks noChangeAspect="1"/>
          </p:cNvSpPr>
          <p:nvPr/>
        </p:nvSpPr>
        <p:spPr>
          <a:xfrm rot="2700000">
            <a:off x="2598709" y="2171070"/>
            <a:ext cx="198834" cy="248616"/>
          </a:xfrm>
          <a:custGeom>
            <a:avLst/>
            <a:gdLst/>
            <a:ahLst/>
            <a:cxnLst/>
            <a:rect l="l" t="t" r="r" b="b"/>
            <a:pathLst>
              <a:path w="3478449" h="4349349">
                <a:moveTo>
                  <a:pt x="2303834" y="3332250"/>
                </a:moveTo>
                <a:lnTo>
                  <a:pt x="2335786" y="3451498"/>
                </a:lnTo>
                <a:cubicBezTo>
                  <a:pt x="2513705" y="3496366"/>
                  <a:pt x="2649193" y="3646654"/>
                  <a:pt x="2672368" y="3832213"/>
                </a:cubicBezTo>
                <a:cubicBezTo>
                  <a:pt x="3044631" y="3779681"/>
                  <a:pt x="3285029" y="3695856"/>
                  <a:pt x="3285029" y="3601502"/>
                </a:cubicBezTo>
                <a:cubicBezTo>
                  <a:pt x="3285027" y="3478779"/>
                  <a:pt x="2878330" y="3373868"/>
                  <a:pt x="2303834" y="3332250"/>
                </a:cubicBezTo>
                <a:close/>
                <a:moveTo>
                  <a:pt x="224780" y="3543083"/>
                </a:moveTo>
                <a:cubicBezTo>
                  <a:pt x="204188" y="3561953"/>
                  <a:pt x="193374" y="3581491"/>
                  <a:pt x="193374" y="3601503"/>
                </a:cubicBezTo>
                <a:cubicBezTo>
                  <a:pt x="193374" y="3761597"/>
                  <a:pt x="885464" y="3891378"/>
                  <a:pt x="1739200" y="3891378"/>
                </a:cubicBezTo>
                <a:lnTo>
                  <a:pt x="1763211" y="3890924"/>
                </a:lnTo>
                <a:cubicBezTo>
                  <a:pt x="1763475" y="3730950"/>
                  <a:pt x="1846055" y="3590294"/>
                  <a:pt x="1971184" y="3509473"/>
                </a:cubicBezTo>
                <a:lnTo>
                  <a:pt x="1919083" y="3315028"/>
                </a:lnTo>
                <a:cubicBezTo>
                  <a:pt x="1860093" y="3312287"/>
                  <a:pt x="1800058" y="3311628"/>
                  <a:pt x="1739202" y="3311628"/>
                </a:cubicBezTo>
                <a:cubicBezTo>
                  <a:pt x="992182" y="3311628"/>
                  <a:pt x="368923" y="3410992"/>
                  <a:pt x="224780" y="3543083"/>
                </a:cubicBezTo>
                <a:close/>
                <a:moveTo>
                  <a:pt x="806151" y="1092835"/>
                </a:moveTo>
                <a:cubicBezTo>
                  <a:pt x="628676" y="1265432"/>
                  <a:pt x="557357" y="1493226"/>
                  <a:pt x="543550" y="1674212"/>
                </a:cubicBezTo>
                <a:lnTo>
                  <a:pt x="441728" y="3005602"/>
                </a:lnTo>
                <a:cubicBezTo>
                  <a:pt x="438610" y="3070037"/>
                  <a:pt x="488316" y="3124800"/>
                  <a:pt x="552752" y="3127918"/>
                </a:cubicBezTo>
                <a:lnTo>
                  <a:pt x="571117" y="3128807"/>
                </a:lnTo>
                <a:cubicBezTo>
                  <a:pt x="635553" y="3131925"/>
                  <a:pt x="690316" y="3082219"/>
                  <a:pt x="693433" y="3017783"/>
                </a:cubicBezTo>
                <a:cubicBezTo>
                  <a:pt x="727374" y="2316475"/>
                  <a:pt x="701659" y="2413768"/>
                  <a:pt x="796789" y="1704301"/>
                </a:cubicBezTo>
                <a:cubicBezTo>
                  <a:pt x="820305" y="1497091"/>
                  <a:pt x="833536" y="1389927"/>
                  <a:pt x="1040726" y="1187927"/>
                </a:cubicBezTo>
                <a:cubicBezTo>
                  <a:pt x="1302172" y="951267"/>
                  <a:pt x="1160955" y="796219"/>
                  <a:pt x="888852" y="1022541"/>
                </a:cubicBezTo>
                <a:cubicBezTo>
                  <a:pt x="859024" y="1044648"/>
                  <a:pt x="831504" y="1068178"/>
                  <a:pt x="806151" y="1092835"/>
                </a:cubicBezTo>
                <a:close/>
                <a:moveTo>
                  <a:pt x="1536542" y="332502"/>
                </a:moveTo>
                <a:cubicBezTo>
                  <a:pt x="1490277" y="391748"/>
                  <a:pt x="1471485" y="469497"/>
                  <a:pt x="1489427" y="544816"/>
                </a:cubicBezTo>
                <a:cubicBezTo>
                  <a:pt x="1652710" y="513079"/>
                  <a:pt x="1822066" y="510840"/>
                  <a:pt x="1988094" y="544087"/>
                </a:cubicBezTo>
                <a:cubicBezTo>
                  <a:pt x="2011603" y="446945"/>
                  <a:pt x="1973964" y="344924"/>
                  <a:pt x="1892630" y="284450"/>
                </a:cubicBezTo>
                <a:cubicBezTo>
                  <a:pt x="1804889" y="219212"/>
                  <a:pt x="1685490" y="216590"/>
                  <a:pt x="1594972" y="277917"/>
                </a:cubicBezTo>
                <a:cubicBezTo>
                  <a:pt x="1572342" y="293249"/>
                  <a:pt x="1552755" y="311739"/>
                  <a:pt x="1536542" y="332502"/>
                </a:cubicBezTo>
                <a:close/>
                <a:moveTo>
                  <a:pt x="1403558" y="132679"/>
                </a:moveTo>
                <a:cubicBezTo>
                  <a:pt x="1422172" y="115245"/>
                  <a:pt x="1442316" y="99106"/>
                  <a:pt x="1463913" y="84474"/>
                </a:cubicBezTo>
                <a:cubicBezTo>
                  <a:pt x="1636683" y="-32580"/>
                  <a:pt x="1864582" y="-27578"/>
                  <a:pt x="2032050" y="96942"/>
                </a:cubicBezTo>
                <a:cubicBezTo>
                  <a:pt x="2191033" y="215151"/>
                  <a:pt x="2262548" y="416529"/>
                  <a:pt x="2214622" y="606677"/>
                </a:cubicBezTo>
                <a:cubicBezTo>
                  <a:pt x="2516958" y="722785"/>
                  <a:pt x="2795175" y="964284"/>
                  <a:pt x="2993719" y="1367716"/>
                </a:cubicBezTo>
                <a:cubicBezTo>
                  <a:pt x="3144703" y="1723426"/>
                  <a:pt x="3222501" y="1968311"/>
                  <a:pt x="3243962" y="2479782"/>
                </a:cubicBezTo>
                <a:cubicBezTo>
                  <a:pt x="3265423" y="2883394"/>
                  <a:pt x="3227178" y="2880525"/>
                  <a:pt x="3478449" y="3562850"/>
                </a:cubicBezTo>
                <a:lnTo>
                  <a:pt x="3471348" y="3562897"/>
                </a:lnTo>
                <a:cubicBezTo>
                  <a:pt x="3476429" y="3575355"/>
                  <a:pt x="3478257" y="3588369"/>
                  <a:pt x="3478256" y="3601503"/>
                </a:cubicBezTo>
                <a:cubicBezTo>
                  <a:pt x="3478256" y="3777378"/>
                  <a:pt x="3150470" y="3931647"/>
                  <a:pt x="2657797" y="4017694"/>
                </a:cubicBezTo>
                <a:cubicBezTo>
                  <a:pt x="2605086" y="4209442"/>
                  <a:pt x="2429009" y="4349349"/>
                  <a:pt x="2220254" y="4349349"/>
                </a:cubicBezTo>
                <a:cubicBezTo>
                  <a:pt x="2039425" y="4349349"/>
                  <a:pt x="1883116" y="4244370"/>
                  <a:pt x="1810477" y="4091287"/>
                </a:cubicBezTo>
                <a:cubicBezTo>
                  <a:pt x="1786841" y="4092167"/>
                  <a:pt x="1763078" y="4092303"/>
                  <a:pt x="1739202" y="4092303"/>
                </a:cubicBezTo>
                <a:cubicBezTo>
                  <a:pt x="778747" y="4092303"/>
                  <a:pt x="146" y="3872564"/>
                  <a:pt x="146" y="3601503"/>
                </a:cubicBezTo>
                <a:lnTo>
                  <a:pt x="2958" y="3585789"/>
                </a:lnTo>
                <a:lnTo>
                  <a:pt x="0" y="3585809"/>
                </a:lnTo>
                <a:lnTo>
                  <a:pt x="4960" y="3574599"/>
                </a:lnTo>
                <a:cubicBezTo>
                  <a:pt x="7744" y="3548733"/>
                  <a:pt x="19558" y="3523805"/>
                  <a:pt x="38043" y="3499774"/>
                </a:cubicBezTo>
                <a:cubicBezTo>
                  <a:pt x="212374" y="3085653"/>
                  <a:pt x="178399" y="2848667"/>
                  <a:pt x="180505" y="2442031"/>
                </a:cubicBezTo>
                <a:cubicBezTo>
                  <a:pt x="198934" y="1835481"/>
                  <a:pt x="351030" y="1502532"/>
                  <a:pt x="434022" y="1319862"/>
                </a:cubicBezTo>
                <a:cubicBezTo>
                  <a:pt x="482466" y="1213236"/>
                  <a:pt x="548576" y="1113252"/>
                  <a:pt x="628456" y="1022511"/>
                </a:cubicBezTo>
                <a:cubicBezTo>
                  <a:pt x="663405" y="982812"/>
                  <a:pt x="700987" y="944882"/>
                  <a:pt x="740880" y="908940"/>
                </a:cubicBezTo>
                <a:cubicBezTo>
                  <a:pt x="888526" y="775914"/>
                  <a:pt x="1067806" y="670105"/>
                  <a:pt x="1262306" y="602921"/>
                </a:cubicBezTo>
                <a:cubicBezTo>
                  <a:pt x="1220867" y="430764"/>
                  <a:pt x="1276608" y="251587"/>
                  <a:pt x="1403558" y="1326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B3D8C976-1FE0-4794-9D41-E992C7944B31}"/>
              </a:ext>
            </a:extLst>
          </p:cNvPr>
          <p:cNvSpPr>
            <a:spLocks noChangeAspect="1"/>
          </p:cNvSpPr>
          <p:nvPr/>
        </p:nvSpPr>
        <p:spPr>
          <a:xfrm>
            <a:off x="3704248" y="2850655"/>
            <a:ext cx="161821" cy="248616"/>
          </a:xfrm>
          <a:custGeom>
            <a:avLst/>
            <a:gdLst/>
            <a:ahLst/>
            <a:cxnLst/>
            <a:rect l="l" t="t" r="r" b="b"/>
            <a:pathLst>
              <a:path w="2618961" h="4023704">
                <a:moveTo>
                  <a:pt x="1289133" y="2782456"/>
                </a:moveTo>
                <a:lnTo>
                  <a:pt x="1310767" y="2788252"/>
                </a:lnTo>
                <a:lnTo>
                  <a:pt x="1310767" y="2784968"/>
                </a:lnTo>
                <a:lnTo>
                  <a:pt x="1534949" y="2784968"/>
                </a:lnTo>
                <a:lnTo>
                  <a:pt x="1534948" y="3649063"/>
                </a:lnTo>
                <a:lnTo>
                  <a:pt x="1310766" y="3649064"/>
                </a:lnTo>
                <a:lnTo>
                  <a:pt x="1310767" y="3084916"/>
                </a:lnTo>
                <a:cubicBezTo>
                  <a:pt x="1240597" y="3137489"/>
                  <a:pt x="1154722" y="3168931"/>
                  <a:pt x="1062714" y="3173050"/>
                </a:cubicBezTo>
                <a:lnTo>
                  <a:pt x="1053696" y="2971627"/>
                </a:lnTo>
                <a:cubicBezTo>
                  <a:pt x="1165025" y="2966643"/>
                  <a:pt x="1260290" y="2890098"/>
                  <a:pt x="1289133" y="2782456"/>
                </a:cubicBezTo>
                <a:close/>
                <a:moveTo>
                  <a:pt x="1377155" y="2541868"/>
                </a:moveTo>
                <a:cubicBezTo>
                  <a:pt x="1016101" y="2541868"/>
                  <a:pt x="723411" y="2834559"/>
                  <a:pt x="723410" y="3195613"/>
                </a:cubicBezTo>
                <a:cubicBezTo>
                  <a:pt x="723410" y="3556665"/>
                  <a:pt x="1016101" y="3849357"/>
                  <a:pt x="1377155" y="3849356"/>
                </a:cubicBezTo>
                <a:cubicBezTo>
                  <a:pt x="1738207" y="3849356"/>
                  <a:pt x="2030899" y="3556665"/>
                  <a:pt x="2030898" y="3195613"/>
                </a:cubicBezTo>
                <a:cubicBezTo>
                  <a:pt x="2030899" y="2834559"/>
                  <a:pt x="1738207" y="2541869"/>
                  <a:pt x="1377155" y="2541868"/>
                </a:cubicBezTo>
                <a:close/>
                <a:moveTo>
                  <a:pt x="1377154" y="2367520"/>
                </a:moveTo>
                <a:cubicBezTo>
                  <a:pt x="1834497" y="2367520"/>
                  <a:pt x="2205246" y="2738268"/>
                  <a:pt x="2205246" y="3195611"/>
                </a:cubicBezTo>
                <a:cubicBezTo>
                  <a:pt x="2205247" y="3652955"/>
                  <a:pt x="1834497" y="4023704"/>
                  <a:pt x="1377154" y="4023704"/>
                </a:cubicBezTo>
                <a:cubicBezTo>
                  <a:pt x="919812" y="4023704"/>
                  <a:pt x="549062" y="3652955"/>
                  <a:pt x="549063" y="3195611"/>
                </a:cubicBezTo>
                <a:cubicBezTo>
                  <a:pt x="549062" y="2738268"/>
                  <a:pt x="919812" y="2367520"/>
                  <a:pt x="1377154" y="2367520"/>
                </a:cubicBezTo>
                <a:close/>
                <a:moveTo>
                  <a:pt x="1355808" y="2084506"/>
                </a:moveTo>
                <a:cubicBezTo>
                  <a:pt x="1467036" y="2083599"/>
                  <a:pt x="1585378" y="2090821"/>
                  <a:pt x="1799777" y="2108893"/>
                </a:cubicBezTo>
                <a:cubicBezTo>
                  <a:pt x="1847983" y="2117450"/>
                  <a:pt x="1852567" y="2125265"/>
                  <a:pt x="1852567" y="2145461"/>
                </a:cubicBezTo>
                <a:lnTo>
                  <a:pt x="1852567" y="2291727"/>
                </a:lnTo>
                <a:cubicBezTo>
                  <a:pt x="1852567" y="2311923"/>
                  <a:pt x="1828933" y="2328295"/>
                  <a:pt x="1799777" y="2328295"/>
                </a:cubicBezTo>
                <a:cubicBezTo>
                  <a:pt x="1385211" y="2265864"/>
                  <a:pt x="1354867" y="2279007"/>
                  <a:pt x="954530" y="2328295"/>
                </a:cubicBezTo>
                <a:cubicBezTo>
                  <a:pt x="925375" y="2328295"/>
                  <a:pt x="901740" y="2311923"/>
                  <a:pt x="901740" y="2291727"/>
                </a:cubicBezTo>
                <a:lnTo>
                  <a:pt x="901740" y="2145461"/>
                </a:lnTo>
                <a:cubicBezTo>
                  <a:pt x="901740" y="2125265"/>
                  <a:pt x="915850" y="2121728"/>
                  <a:pt x="954530" y="2108893"/>
                </a:cubicBezTo>
                <a:cubicBezTo>
                  <a:pt x="1140468" y="2094449"/>
                  <a:pt x="1244581" y="2085413"/>
                  <a:pt x="1355808" y="2084506"/>
                </a:cubicBezTo>
                <a:close/>
                <a:moveTo>
                  <a:pt x="1167754" y="1329034"/>
                </a:moveTo>
                <a:lnTo>
                  <a:pt x="1161129" y="1344053"/>
                </a:lnTo>
                <a:lnTo>
                  <a:pt x="1174380" y="1344053"/>
                </a:lnTo>
                <a:close/>
                <a:moveTo>
                  <a:pt x="0" y="15354"/>
                </a:moveTo>
                <a:lnTo>
                  <a:pt x="368840" y="15354"/>
                </a:lnTo>
                <a:lnTo>
                  <a:pt x="1247668" y="2007479"/>
                </a:lnTo>
                <a:lnTo>
                  <a:pt x="878829" y="2007479"/>
                </a:lnTo>
                <a:close/>
                <a:moveTo>
                  <a:pt x="496063" y="10236"/>
                </a:moveTo>
                <a:lnTo>
                  <a:pt x="864903" y="10236"/>
                </a:lnTo>
                <a:lnTo>
                  <a:pt x="1743731" y="2002361"/>
                </a:lnTo>
                <a:lnTo>
                  <a:pt x="1374892" y="2002361"/>
                </a:lnTo>
                <a:close/>
                <a:moveTo>
                  <a:pt x="2250122" y="0"/>
                </a:moveTo>
                <a:lnTo>
                  <a:pt x="2618961" y="0"/>
                </a:lnTo>
                <a:lnTo>
                  <a:pt x="1785754" y="1888712"/>
                </a:lnTo>
                <a:lnTo>
                  <a:pt x="1601334" y="1470670"/>
                </a:lnTo>
                <a:close/>
                <a:moveTo>
                  <a:pt x="1754059" y="0"/>
                </a:moveTo>
                <a:lnTo>
                  <a:pt x="2122898" y="0"/>
                </a:lnTo>
                <a:lnTo>
                  <a:pt x="1536593" y="1329035"/>
                </a:lnTo>
                <a:lnTo>
                  <a:pt x="1352174" y="9109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4" name="Donut 7">
            <a:extLst>
              <a:ext uri="{FF2B5EF4-FFF2-40B4-BE49-F238E27FC236}">
                <a16:creationId xmlns:a16="http://schemas.microsoft.com/office/drawing/2014/main" id="{DE1AAA44-0823-44FC-AB54-8381A0B3D48D}"/>
              </a:ext>
            </a:extLst>
          </p:cNvPr>
          <p:cNvSpPr>
            <a:spLocks noChangeAspect="1"/>
          </p:cNvSpPr>
          <p:nvPr/>
        </p:nvSpPr>
        <p:spPr>
          <a:xfrm rot="2593293">
            <a:off x="1558815" y="2810746"/>
            <a:ext cx="164875" cy="248616"/>
          </a:xfrm>
          <a:custGeom>
            <a:avLst/>
            <a:gdLst/>
            <a:ahLst/>
            <a:cxnLst/>
            <a:rect l="l" t="t" r="r" b="b"/>
            <a:pathLst>
              <a:path w="2504418" h="3776427">
                <a:moveTo>
                  <a:pt x="1726528" y="3000917"/>
                </a:moveTo>
                <a:cubicBezTo>
                  <a:pt x="1664631" y="3063362"/>
                  <a:pt x="1626403" y="3149336"/>
                  <a:pt x="1626403" y="3244239"/>
                </a:cubicBezTo>
                <a:cubicBezTo>
                  <a:pt x="1626403" y="3435233"/>
                  <a:pt x="1781235" y="3590065"/>
                  <a:pt x="1972229" y="3590065"/>
                </a:cubicBezTo>
                <a:cubicBezTo>
                  <a:pt x="2163223" y="3590065"/>
                  <a:pt x="2318055" y="3435233"/>
                  <a:pt x="2318055" y="3244239"/>
                </a:cubicBezTo>
                <a:cubicBezTo>
                  <a:pt x="2318055" y="3107991"/>
                  <a:pt x="2239263" y="2990146"/>
                  <a:pt x="2124164" y="2934993"/>
                </a:cubicBezTo>
                <a:cubicBezTo>
                  <a:pt x="2075624" y="2913542"/>
                  <a:pt x="2020840" y="2910888"/>
                  <a:pt x="1968672" y="2898772"/>
                </a:cubicBezTo>
                <a:cubicBezTo>
                  <a:pt x="1873994" y="2899557"/>
                  <a:pt x="1788426" y="2938472"/>
                  <a:pt x="1726528" y="3000917"/>
                </a:cubicBezTo>
                <a:close/>
                <a:moveTo>
                  <a:pt x="301402" y="2987420"/>
                </a:moveTo>
                <a:cubicBezTo>
                  <a:pt x="230684" y="3050218"/>
                  <a:pt x="186363" y="3142053"/>
                  <a:pt x="186364" y="3244239"/>
                </a:cubicBezTo>
                <a:cubicBezTo>
                  <a:pt x="186364" y="3435233"/>
                  <a:pt x="341195" y="3590065"/>
                  <a:pt x="532190" y="3590065"/>
                </a:cubicBezTo>
                <a:cubicBezTo>
                  <a:pt x="723184" y="3590065"/>
                  <a:pt x="878016" y="3435233"/>
                  <a:pt x="878016" y="3244239"/>
                </a:cubicBezTo>
                <a:cubicBezTo>
                  <a:pt x="878016" y="3054433"/>
                  <a:pt x="725104" y="2900341"/>
                  <a:pt x="535746" y="2898772"/>
                </a:cubicBezTo>
                <a:cubicBezTo>
                  <a:pt x="483578" y="2910888"/>
                  <a:pt x="428794" y="2913542"/>
                  <a:pt x="380255" y="2934993"/>
                </a:cubicBezTo>
                <a:cubicBezTo>
                  <a:pt x="351480" y="2948781"/>
                  <a:pt x="324974" y="2966488"/>
                  <a:pt x="301402" y="2987420"/>
                </a:cubicBezTo>
                <a:close/>
                <a:moveTo>
                  <a:pt x="1162458" y="1779864"/>
                </a:moveTo>
                <a:cubicBezTo>
                  <a:pt x="1134729" y="1807593"/>
                  <a:pt x="1117578" y="1845901"/>
                  <a:pt x="1117578" y="1888214"/>
                </a:cubicBezTo>
                <a:cubicBezTo>
                  <a:pt x="1117578" y="1972841"/>
                  <a:pt x="1186181" y="2041444"/>
                  <a:pt x="1270808" y="2041444"/>
                </a:cubicBezTo>
                <a:cubicBezTo>
                  <a:pt x="1355435" y="2041444"/>
                  <a:pt x="1424038" y="1972841"/>
                  <a:pt x="1424038" y="1888214"/>
                </a:cubicBezTo>
                <a:cubicBezTo>
                  <a:pt x="1424038" y="1803587"/>
                  <a:pt x="1355435" y="1734984"/>
                  <a:pt x="1270808" y="1734984"/>
                </a:cubicBezTo>
                <a:cubicBezTo>
                  <a:pt x="1228495" y="1734984"/>
                  <a:pt x="1190187" y="1752135"/>
                  <a:pt x="1162458" y="1779864"/>
                </a:cubicBezTo>
                <a:close/>
                <a:moveTo>
                  <a:pt x="389438" y="50288"/>
                </a:moveTo>
                <a:cubicBezTo>
                  <a:pt x="411040" y="31466"/>
                  <a:pt x="433717" y="14610"/>
                  <a:pt x="456737" y="0"/>
                </a:cubicBezTo>
                <a:lnTo>
                  <a:pt x="1252209" y="1389799"/>
                </a:lnTo>
                <a:lnTo>
                  <a:pt x="2047682" y="0"/>
                </a:lnTo>
                <a:cubicBezTo>
                  <a:pt x="2139758" y="58441"/>
                  <a:pt x="2226365" y="152801"/>
                  <a:pt x="2260569" y="265324"/>
                </a:cubicBezTo>
                <a:cubicBezTo>
                  <a:pt x="2317473" y="532373"/>
                  <a:pt x="2254865" y="656186"/>
                  <a:pt x="2123408" y="863857"/>
                </a:cubicBezTo>
                <a:lnTo>
                  <a:pt x="1518878" y="1855706"/>
                </a:lnTo>
                <a:lnTo>
                  <a:pt x="2011273" y="2715987"/>
                </a:lnTo>
                <a:cubicBezTo>
                  <a:pt x="2287059" y="2733553"/>
                  <a:pt x="2504418" y="2963513"/>
                  <a:pt x="2504418" y="3244239"/>
                </a:cubicBezTo>
                <a:cubicBezTo>
                  <a:pt x="2504418" y="3538159"/>
                  <a:pt x="2266149" y="3776427"/>
                  <a:pt x="1972230" y="3776427"/>
                </a:cubicBezTo>
                <a:cubicBezTo>
                  <a:pt x="1678310" y="3776427"/>
                  <a:pt x="1440041" y="3538158"/>
                  <a:pt x="1440041" y="3244239"/>
                </a:cubicBezTo>
                <a:cubicBezTo>
                  <a:pt x="1440041" y="3020217"/>
                  <a:pt x="1578459" y="2828525"/>
                  <a:pt x="1774773" y="2750864"/>
                </a:cubicBezTo>
                <a:cubicBezTo>
                  <a:pt x="1635275" y="2600312"/>
                  <a:pt x="1582973" y="2528243"/>
                  <a:pt x="1362031" y="2473413"/>
                </a:cubicBezTo>
                <a:lnTo>
                  <a:pt x="1252209" y="2293228"/>
                </a:lnTo>
                <a:lnTo>
                  <a:pt x="1142387" y="2473412"/>
                </a:lnTo>
                <a:cubicBezTo>
                  <a:pt x="921446" y="2528243"/>
                  <a:pt x="869144" y="2600312"/>
                  <a:pt x="729646" y="2750864"/>
                </a:cubicBezTo>
                <a:cubicBezTo>
                  <a:pt x="925960" y="2828525"/>
                  <a:pt x="1064377" y="3020217"/>
                  <a:pt x="1064377" y="3244239"/>
                </a:cubicBezTo>
                <a:cubicBezTo>
                  <a:pt x="1064377" y="3538158"/>
                  <a:pt x="826108" y="3776427"/>
                  <a:pt x="532189" y="3776427"/>
                </a:cubicBezTo>
                <a:cubicBezTo>
                  <a:pt x="238269" y="3776427"/>
                  <a:pt x="0" y="3538158"/>
                  <a:pt x="0" y="3244239"/>
                </a:cubicBezTo>
                <a:cubicBezTo>
                  <a:pt x="0" y="2963512"/>
                  <a:pt x="217360" y="2733553"/>
                  <a:pt x="493146" y="2715987"/>
                </a:cubicBezTo>
                <a:lnTo>
                  <a:pt x="985541" y="1855706"/>
                </a:lnTo>
                <a:lnTo>
                  <a:pt x="381010" y="863857"/>
                </a:lnTo>
                <a:cubicBezTo>
                  <a:pt x="249554" y="656187"/>
                  <a:pt x="186946" y="532373"/>
                  <a:pt x="243849" y="265324"/>
                </a:cubicBezTo>
                <a:cubicBezTo>
                  <a:pt x="269502" y="180932"/>
                  <a:pt x="324632" y="106756"/>
                  <a:pt x="389438" y="50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0965D5-61E6-487E-96E6-5D1EE67D9D23}"/>
              </a:ext>
            </a:extLst>
          </p:cNvPr>
          <p:cNvGrpSpPr>
            <a:grpSpLocks noChangeAspect="1"/>
          </p:cNvGrpSpPr>
          <p:nvPr/>
        </p:nvGrpSpPr>
        <p:grpSpPr>
          <a:xfrm>
            <a:off x="1079617" y="3690984"/>
            <a:ext cx="248616" cy="204130"/>
            <a:chOff x="2446370" y="1521596"/>
            <a:chExt cx="4023730" cy="3303732"/>
          </a:xfrm>
          <a:solidFill>
            <a:schemeClr val="accent3"/>
          </a:solidFill>
        </p:grpSpPr>
        <p:sp>
          <p:nvSpPr>
            <p:cNvPr id="116" name="Donut 117">
              <a:extLst>
                <a:ext uri="{FF2B5EF4-FFF2-40B4-BE49-F238E27FC236}">
                  <a16:creationId xmlns:a16="http://schemas.microsoft.com/office/drawing/2014/main" id="{4AB1EB71-D7A9-4FA1-8865-9CADC03B7129}"/>
                </a:ext>
              </a:extLst>
            </p:cNvPr>
            <p:cNvSpPr/>
            <p:nvPr/>
          </p:nvSpPr>
          <p:spPr>
            <a:xfrm rot="2700000">
              <a:off x="4206245" y="1521596"/>
              <a:ext cx="2263856" cy="2263855"/>
            </a:xfrm>
            <a:prstGeom prst="donut">
              <a:avLst>
                <a:gd name="adj" fmla="val 13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8">
              <a:extLst>
                <a:ext uri="{FF2B5EF4-FFF2-40B4-BE49-F238E27FC236}">
                  <a16:creationId xmlns:a16="http://schemas.microsoft.com/office/drawing/2014/main" id="{321D3FA9-F34E-4EF2-934E-173B3CDA46AD}"/>
                </a:ext>
              </a:extLst>
            </p:cNvPr>
            <p:cNvSpPr/>
            <p:nvPr/>
          </p:nvSpPr>
          <p:spPr>
            <a:xfrm rot="2700000">
              <a:off x="4043702" y="3353994"/>
              <a:ext cx="900000" cy="288000"/>
            </a:xfrm>
            <a:prstGeom prst="roundRect">
              <a:avLst>
                <a:gd name="adj" fmla="val 39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8" name="Round Same Side Corner Rectangle 119">
              <a:extLst>
                <a:ext uri="{FF2B5EF4-FFF2-40B4-BE49-F238E27FC236}">
                  <a16:creationId xmlns:a16="http://schemas.microsoft.com/office/drawing/2014/main" id="{0334B515-848E-445C-B134-0C96533074D6}"/>
                </a:ext>
              </a:extLst>
            </p:cNvPr>
            <p:cNvSpPr/>
            <p:nvPr/>
          </p:nvSpPr>
          <p:spPr>
            <a:xfrm rot="13500000">
              <a:off x="3166370" y="3385328"/>
              <a:ext cx="720000" cy="216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Block Arc 118">
              <a:extLst>
                <a:ext uri="{FF2B5EF4-FFF2-40B4-BE49-F238E27FC236}">
                  <a16:creationId xmlns:a16="http://schemas.microsoft.com/office/drawing/2014/main" id="{C3B81CB3-5A07-4115-84E9-179E5E16D2B4}"/>
                </a:ext>
              </a:extLst>
            </p:cNvPr>
            <p:cNvSpPr/>
            <p:nvPr/>
          </p:nvSpPr>
          <p:spPr>
            <a:xfrm rot="15300000">
              <a:off x="4700714" y="1933443"/>
              <a:ext cx="1440160" cy="1440160"/>
            </a:xfrm>
            <a:prstGeom prst="blockArc">
              <a:avLst>
                <a:gd name="adj1" fmla="val 12898678"/>
                <a:gd name="adj2" fmla="val 21131201"/>
                <a:gd name="adj3" fmla="val 71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20" name="Trapezoid 24">
            <a:extLst>
              <a:ext uri="{FF2B5EF4-FFF2-40B4-BE49-F238E27FC236}">
                <a16:creationId xmlns:a16="http://schemas.microsoft.com/office/drawing/2014/main" id="{6B84980C-69E5-4095-A7AC-5AD317613837}"/>
              </a:ext>
            </a:extLst>
          </p:cNvPr>
          <p:cNvSpPr>
            <a:spLocks noChangeAspect="1"/>
          </p:cNvSpPr>
          <p:nvPr/>
        </p:nvSpPr>
        <p:spPr>
          <a:xfrm rot="8369018">
            <a:off x="1072332" y="3032138"/>
            <a:ext cx="246270" cy="248616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B933EDAE-2F1D-42D7-BE78-3C05A819DFB9}"/>
              </a:ext>
            </a:extLst>
          </p:cNvPr>
          <p:cNvSpPr>
            <a:spLocks noChangeAspect="1"/>
          </p:cNvSpPr>
          <p:nvPr/>
        </p:nvSpPr>
        <p:spPr>
          <a:xfrm rot="18900000">
            <a:off x="2107660" y="2091547"/>
            <a:ext cx="248618" cy="159606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2" name="Round Same Side Corner Rectangle 7">
            <a:extLst>
              <a:ext uri="{FF2B5EF4-FFF2-40B4-BE49-F238E27FC236}">
                <a16:creationId xmlns:a16="http://schemas.microsoft.com/office/drawing/2014/main" id="{291C1A53-5DFC-43FA-9897-6D7C9A397F94}"/>
              </a:ext>
            </a:extLst>
          </p:cNvPr>
          <p:cNvSpPr>
            <a:spLocks noChangeAspect="1"/>
          </p:cNvSpPr>
          <p:nvPr/>
        </p:nvSpPr>
        <p:spPr>
          <a:xfrm rot="10800000">
            <a:off x="1306833" y="3502137"/>
            <a:ext cx="236483" cy="248616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3" name="Rectangle 1">
            <a:extLst>
              <a:ext uri="{FF2B5EF4-FFF2-40B4-BE49-F238E27FC236}">
                <a16:creationId xmlns:a16="http://schemas.microsoft.com/office/drawing/2014/main" id="{6886F525-F9D8-42F8-82E2-54DDB653A586}"/>
              </a:ext>
            </a:extLst>
          </p:cNvPr>
          <p:cNvSpPr/>
          <p:nvPr/>
        </p:nvSpPr>
        <p:spPr>
          <a:xfrm>
            <a:off x="1929366" y="1887906"/>
            <a:ext cx="239474" cy="236421"/>
          </a:xfrm>
          <a:custGeom>
            <a:avLst/>
            <a:gdLst/>
            <a:ahLst/>
            <a:cxnLst/>
            <a:rect l="l" t="t" r="r" b="b"/>
            <a:pathLst>
              <a:path w="3960440" h="3909959">
                <a:moveTo>
                  <a:pt x="3295100" y="2837905"/>
                </a:moveTo>
                <a:lnTo>
                  <a:pt x="3295100" y="3909959"/>
                </a:lnTo>
                <a:lnTo>
                  <a:pt x="2850926" y="3593378"/>
                </a:lnTo>
                <a:lnTo>
                  <a:pt x="2406751" y="3909959"/>
                </a:lnTo>
                <a:lnTo>
                  <a:pt x="2406750" y="2867478"/>
                </a:lnTo>
                <a:cubicBezTo>
                  <a:pt x="2425156" y="2874741"/>
                  <a:pt x="2445217" y="2878300"/>
                  <a:pt x="2466110" y="2878300"/>
                </a:cubicBezTo>
                <a:lnTo>
                  <a:pt x="2602491" y="2878300"/>
                </a:lnTo>
                <a:lnTo>
                  <a:pt x="2698867" y="2974676"/>
                </a:lnTo>
                <a:cubicBezTo>
                  <a:pt x="2769162" y="3044972"/>
                  <a:pt x="2883135" y="3044972"/>
                  <a:pt x="2953431" y="2974676"/>
                </a:cubicBezTo>
                <a:lnTo>
                  <a:pt x="3049807" y="2878300"/>
                </a:lnTo>
                <a:lnTo>
                  <a:pt x="3186103" y="2878300"/>
                </a:lnTo>
                <a:cubicBezTo>
                  <a:pt x="3227882" y="2878300"/>
                  <a:pt x="3266337" y="2864066"/>
                  <a:pt x="3295100" y="2837905"/>
                </a:cubicBezTo>
                <a:close/>
                <a:moveTo>
                  <a:pt x="670210" y="2051110"/>
                </a:moveTo>
                <a:lnTo>
                  <a:pt x="1930210" y="2051110"/>
                </a:lnTo>
                <a:lnTo>
                  <a:pt x="1930210" y="2231110"/>
                </a:lnTo>
                <a:lnTo>
                  <a:pt x="670210" y="2231110"/>
                </a:lnTo>
                <a:close/>
                <a:moveTo>
                  <a:pt x="2814369" y="1865836"/>
                </a:moveTo>
                <a:cubicBezTo>
                  <a:pt x="2615546" y="1865836"/>
                  <a:pt x="2454370" y="2027012"/>
                  <a:pt x="2454370" y="2225835"/>
                </a:cubicBezTo>
                <a:cubicBezTo>
                  <a:pt x="2454369" y="2424659"/>
                  <a:pt x="2615546" y="2585836"/>
                  <a:pt x="2814370" y="2585835"/>
                </a:cubicBezTo>
                <a:cubicBezTo>
                  <a:pt x="3013193" y="2585835"/>
                  <a:pt x="3174369" y="2424659"/>
                  <a:pt x="3174369" y="2225836"/>
                </a:cubicBezTo>
                <a:cubicBezTo>
                  <a:pt x="3174370" y="2027012"/>
                  <a:pt x="3013193" y="1865835"/>
                  <a:pt x="2814369" y="1865836"/>
                </a:cubicBezTo>
                <a:close/>
                <a:moveTo>
                  <a:pt x="669337" y="1674311"/>
                </a:moveTo>
                <a:lnTo>
                  <a:pt x="1929337" y="1674311"/>
                </a:lnTo>
                <a:lnTo>
                  <a:pt x="1929337" y="1854311"/>
                </a:lnTo>
                <a:lnTo>
                  <a:pt x="669337" y="1854311"/>
                </a:lnTo>
                <a:close/>
                <a:moveTo>
                  <a:pt x="2814327" y="1536678"/>
                </a:moveTo>
                <a:cubicBezTo>
                  <a:pt x="2860394" y="1536678"/>
                  <a:pt x="2906461" y="1554252"/>
                  <a:pt x="2941609" y="1589400"/>
                </a:cubicBezTo>
                <a:lnTo>
                  <a:pt x="3037985" y="1685776"/>
                </a:lnTo>
                <a:lnTo>
                  <a:pt x="3174366" y="1685775"/>
                </a:lnTo>
                <a:cubicBezTo>
                  <a:pt x="3273778" y="1685776"/>
                  <a:pt x="3354369" y="1766367"/>
                  <a:pt x="3354370" y="1865780"/>
                </a:cubicBezTo>
                <a:lnTo>
                  <a:pt x="3354369" y="2002160"/>
                </a:lnTo>
                <a:lnTo>
                  <a:pt x="3450805" y="2098596"/>
                </a:lnTo>
                <a:cubicBezTo>
                  <a:pt x="3521101" y="2168892"/>
                  <a:pt x="3521101" y="2282865"/>
                  <a:pt x="3450805" y="2353160"/>
                </a:cubicBezTo>
                <a:lnTo>
                  <a:pt x="3354370" y="2449596"/>
                </a:lnTo>
                <a:lnTo>
                  <a:pt x="3354370" y="2585892"/>
                </a:lnTo>
                <a:cubicBezTo>
                  <a:pt x="3354369" y="2685305"/>
                  <a:pt x="3273778" y="2765896"/>
                  <a:pt x="3174366" y="2765896"/>
                </a:cubicBezTo>
                <a:lnTo>
                  <a:pt x="3038070" y="2765896"/>
                </a:lnTo>
                <a:lnTo>
                  <a:pt x="2941694" y="2862272"/>
                </a:lnTo>
                <a:cubicBezTo>
                  <a:pt x="2871399" y="2932567"/>
                  <a:pt x="2757426" y="2932567"/>
                  <a:pt x="2687130" y="2862272"/>
                </a:cubicBezTo>
                <a:lnTo>
                  <a:pt x="2590754" y="2765896"/>
                </a:lnTo>
                <a:lnTo>
                  <a:pt x="2454373" y="2765896"/>
                </a:lnTo>
                <a:cubicBezTo>
                  <a:pt x="2354961" y="2765896"/>
                  <a:pt x="2274370" y="2685305"/>
                  <a:pt x="2274369" y="2585892"/>
                </a:cubicBezTo>
                <a:lnTo>
                  <a:pt x="2274369" y="2449511"/>
                </a:lnTo>
                <a:lnTo>
                  <a:pt x="2177934" y="2353075"/>
                </a:lnTo>
                <a:cubicBezTo>
                  <a:pt x="2107638" y="2282780"/>
                  <a:pt x="2107638" y="2168807"/>
                  <a:pt x="2177934" y="2098511"/>
                </a:cubicBezTo>
                <a:lnTo>
                  <a:pt x="2274370" y="2002075"/>
                </a:lnTo>
                <a:lnTo>
                  <a:pt x="2274369" y="1865780"/>
                </a:lnTo>
                <a:cubicBezTo>
                  <a:pt x="2274370" y="1766367"/>
                  <a:pt x="2354961" y="1685776"/>
                  <a:pt x="2454374" y="1685775"/>
                </a:cubicBezTo>
                <a:lnTo>
                  <a:pt x="2590669" y="1685776"/>
                </a:lnTo>
                <a:lnTo>
                  <a:pt x="2687045" y="1589400"/>
                </a:lnTo>
                <a:cubicBezTo>
                  <a:pt x="2722193" y="1554252"/>
                  <a:pt x="2768261" y="1536678"/>
                  <a:pt x="2814327" y="1536678"/>
                </a:cubicBezTo>
                <a:close/>
                <a:moveTo>
                  <a:pt x="669337" y="1341911"/>
                </a:moveTo>
                <a:lnTo>
                  <a:pt x="3189337" y="1341911"/>
                </a:lnTo>
                <a:lnTo>
                  <a:pt x="3189337" y="1521911"/>
                </a:lnTo>
                <a:lnTo>
                  <a:pt x="669337" y="1521911"/>
                </a:lnTo>
                <a:close/>
                <a:moveTo>
                  <a:pt x="669337" y="1009511"/>
                </a:moveTo>
                <a:lnTo>
                  <a:pt x="3189337" y="1009511"/>
                </a:lnTo>
                <a:lnTo>
                  <a:pt x="3189337" y="1189511"/>
                </a:lnTo>
                <a:lnTo>
                  <a:pt x="669337" y="1189511"/>
                </a:lnTo>
                <a:close/>
                <a:moveTo>
                  <a:pt x="669337" y="677111"/>
                </a:moveTo>
                <a:lnTo>
                  <a:pt x="2109337" y="677111"/>
                </a:lnTo>
                <a:lnTo>
                  <a:pt x="2109337" y="857111"/>
                </a:lnTo>
                <a:lnTo>
                  <a:pt x="669337" y="857111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3344410" y="3096344"/>
                </a:lnTo>
                <a:lnTo>
                  <a:pt x="3344410" y="2779031"/>
                </a:lnTo>
                <a:cubicBezTo>
                  <a:pt x="3354240" y="2766166"/>
                  <a:pt x="3362022" y="2751735"/>
                  <a:pt x="3367569" y="2736172"/>
                </a:cubicBezTo>
                <a:lnTo>
                  <a:pt x="3600220" y="2736172"/>
                </a:lnTo>
                <a:lnTo>
                  <a:pt x="3600220" y="360172"/>
                </a:lnTo>
                <a:lnTo>
                  <a:pt x="360220" y="360172"/>
                </a:lnTo>
                <a:lnTo>
                  <a:pt x="360220" y="2736172"/>
                </a:lnTo>
                <a:lnTo>
                  <a:pt x="2227785" y="2736172"/>
                </a:lnTo>
                <a:cubicBezTo>
                  <a:pt x="2248644" y="2792911"/>
                  <a:pt x="2296020" y="2836452"/>
                  <a:pt x="2354889" y="2852679"/>
                </a:cubicBezTo>
                <a:lnTo>
                  <a:pt x="2354889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4" name="Rectangle 5">
            <a:extLst>
              <a:ext uri="{FF2B5EF4-FFF2-40B4-BE49-F238E27FC236}">
                <a16:creationId xmlns:a16="http://schemas.microsoft.com/office/drawing/2014/main" id="{A47C2553-4DC3-406B-B721-B12CABF6718B}"/>
              </a:ext>
            </a:extLst>
          </p:cNvPr>
          <p:cNvSpPr/>
          <p:nvPr/>
        </p:nvSpPr>
        <p:spPr>
          <a:xfrm>
            <a:off x="3040763" y="1836275"/>
            <a:ext cx="238526" cy="238667"/>
          </a:xfrm>
          <a:custGeom>
            <a:avLst/>
            <a:gdLst/>
            <a:ahLst/>
            <a:cxnLst/>
            <a:rect l="l" t="t" r="r" b="b"/>
            <a:pathLst>
              <a:path w="3944785" h="3947111">
                <a:moveTo>
                  <a:pt x="172192" y="3407667"/>
                </a:moveTo>
                <a:lnTo>
                  <a:pt x="3772592" y="3407667"/>
                </a:lnTo>
                <a:lnTo>
                  <a:pt x="3772592" y="3947111"/>
                </a:lnTo>
                <a:lnTo>
                  <a:pt x="172192" y="3947111"/>
                </a:lnTo>
                <a:close/>
                <a:moveTo>
                  <a:pt x="48006" y="2975619"/>
                </a:moveTo>
                <a:lnTo>
                  <a:pt x="3896779" y="2975619"/>
                </a:lnTo>
                <a:cubicBezTo>
                  <a:pt x="3923292" y="2975619"/>
                  <a:pt x="3944785" y="2997112"/>
                  <a:pt x="3944785" y="3023625"/>
                </a:cubicBezTo>
                <a:lnTo>
                  <a:pt x="3944785" y="3215645"/>
                </a:lnTo>
                <a:cubicBezTo>
                  <a:pt x="3944785" y="3242158"/>
                  <a:pt x="3923292" y="3263651"/>
                  <a:pt x="3896779" y="3263651"/>
                </a:cubicBezTo>
                <a:lnTo>
                  <a:pt x="48006" y="3263651"/>
                </a:lnTo>
                <a:cubicBezTo>
                  <a:pt x="21493" y="3263651"/>
                  <a:pt x="0" y="3242158"/>
                  <a:pt x="0" y="3215645"/>
                </a:cubicBezTo>
                <a:lnTo>
                  <a:pt x="0" y="3023625"/>
                </a:lnTo>
                <a:cubicBezTo>
                  <a:pt x="0" y="2997112"/>
                  <a:pt x="21493" y="2975619"/>
                  <a:pt x="48006" y="2975619"/>
                </a:cubicBezTo>
                <a:close/>
                <a:moveTo>
                  <a:pt x="3322863" y="2173367"/>
                </a:moveTo>
                <a:cubicBezTo>
                  <a:pt x="3481939" y="2173367"/>
                  <a:pt x="3610895" y="2302323"/>
                  <a:pt x="3610895" y="2461399"/>
                </a:cubicBezTo>
                <a:cubicBezTo>
                  <a:pt x="3610895" y="2620475"/>
                  <a:pt x="3481939" y="2749431"/>
                  <a:pt x="3322863" y="2749431"/>
                </a:cubicBezTo>
                <a:cubicBezTo>
                  <a:pt x="3163787" y="2749431"/>
                  <a:pt x="3034831" y="2620475"/>
                  <a:pt x="3034831" y="2461399"/>
                </a:cubicBezTo>
                <a:cubicBezTo>
                  <a:pt x="3034831" y="2302323"/>
                  <a:pt x="3163787" y="2173367"/>
                  <a:pt x="3322863" y="2173367"/>
                </a:cubicBezTo>
                <a:close/>
                <a:moveTo>
                  <a:pt x="623915" y="2173367"/>
                </a:moveTo>
                <a:cubicBezTo>
                  <a:pt x="782991" y="2173367"/>
                  <a:pt x="911947" y="2302323"/>
                  <a:pt x="911947" y="2461399"/>
                </a:cubicBezTo>
                <a:cubicBezTo>
                  <a:pt x="911947" y="2620475"/>
                  <a:pt x="782991" y="2749431"/>
                  <a:pt x="623915" y="2749431"/>
                </a:cubicBezTo>
                <a:cubicBezTo>
                  <a:pt x="464839" y="2749431"/>
                  <a:pt x="335883" y="2620475"/>
                  <a:pt x="335883" y="2461399"/>
                </a:cubicBezTo>
                <a:cubicBezTo>
                  <a:pt x="335883" y="2302323"/>
                  <a:pt x="464839" y="2173367"/>
                  <a:pt x="623915" y="2173367"/>
                </a:cubicBezTo>
                <a:close/>
                <a:moveTo>
                  <a:pt x="955861" y="1460181"/>
                </a:moveTo>
                <a:lnTo>
                  <a:pt x="962165" y="2349615"/>
                </a:lnTo>
                <a:cubicBezTo>
                  <a:pt x="913419" y="2214511"/>
                  <a:pt x="789164" y="2116019"/>
                  <a:pt x="640244" y="2104834"/>
                </a:cubicBezTo>
                <a:lnTo>
                  <a:pt x="640244" y="1976798"/>
                </a:lnTo>
                <a:cubicBezTo>
                  <a:pt x="640244" y="1751294"/>
                  <a:pt x="767760" y="1555572"/>
                  <a:pt x="955861" y="1460181"/>
                </a:cubicBezTo>
                <a:close/>
                <a:moveTo>
                  <a:pt x="2977564" y="1454015"/>
                </a:moveTo>
                <a:cubicBezTo>
                  <a:pt x="3171744" y="1547562"/>
                  <a:pt x="3304540" y="1746672"/>
                  <a:pt x="3304540" y="1976798"/>
                </a:cubicBezTo>
                <a:lnTo>
                  <a:pt x="3304540" y="2105213"/>
                </a:lnTo>
                <a:cubicBezTo>
                  <a:pt x="3156261" y="2117799"/>
                  <a:pt x="3033007" y="2217024"/>
                  <a:pt x="2985487" y="2352440"/>
                </a:cubicBezTo>
                <a:close/>
                <a:moveTo>
                  <a:pt x="1028327" y="1428070"/>
                </a:moveTo>
                <a:lnTo>
                  <a:pt x="1028109" y="1441018"/>
                </a:lnTo>
                <a:lnTo>
                  <a:pt x="1005636" y="1434996"/>
                </a:lnTo>
                <a:close/>
                <a:moveTo>
                  <a:pt x="1225599" y="1391443"/>
                </a:moveTo>
                <a:lnTo>
                  <a:pt x="1434414" y="1391443"/>
                </a:lnTo>
                <a:cubicBezTo>
                  <a:pt x="1568079" y="1475410"/>
                  <a:pt x="1724362" y="1526267"/>
                  <a:pt x="1892034" y="1531748"/>
                </a:cubicBezTo>
                <a:cubicBezTo>
                  <a:pt x="1925778" y="1536167"/>
                  <a:pt x="1960158" y="1538169"/>
                  <a:pt x="1995006" y="1538169"/>
                </a:cubicBezTo>
                <a:cubicBezTo>
                  <a:pt x="2175704" y="1538169"/>
                  <a:pt x="2343825" y="1484324"/>
                  <a:pt x="2483963" y="1391443"/>
                </a:cubicBezTo>
                <a:lnTo>
                  <a:pt x="2719185" y="1391443"/>
                </a:lnTo>
                <a:cubicBezTo>
                  <a:pt x="2802423" y="1391443"/>
                  <a:pt x="2881603" y="1408817"/>
                  <a:pt x="2953046" y="1440708"/>
                </a:cubicBezTo>
                <a:lnTo>
                  <a:pt x="2064785" y="1678717"/>
                </a:lnTo>
                <a:lnTo>
                  <a:pt x="2074621" y="2794179"/>
                </a:lnTo>
                <a:lnTo>
                  <a:pt x="2970778" y="2554055"/>
                </a:lnTo>
                <a:cubicBezTo>
                  <a:pt x="2992440" y="2666528"/>
                  <a:pt x="3064862" y="2760650"/>
                  <a:pt x="3163644" y="2811725"/>
                </a:cubicBezTo>
                <a:lnTo>
                  <a:pt x="784901" y="2811725"/>
                </a:lnTo>
                <a:cubicBezTo>
                  <a:pt x="886027" y="2759438"/>
                  <a:pt x="959528" y="2662037"/>
                  <a:pt x="979462" y="2546081"/>
                </a:cubicBezTo>
                <a:lnTo>
                  <a:pt x="1858357" y="2781580"/>
                </a:lnTo>
                <a:lnTo>
                  <a:pt x="1858232" y="2763890"/>
                </a:lnTo>
                <a:lnTo>
                  <a:pt x="1931174" y="2783434"/>
                </a:lnTo>
                <a:lnTo>
                  <a:pt x="1949898" y="1670353"/>
                </a:lnTo>
                <a:lnTo>
                  <a:pt x="1036442" y="1425593"/>
                </a:lnTo>
                <a:cubicBezTo>
                  <a:pt x="1095109" y="1402546"/>
                  <a:pt x="1159058" y="1391443"/>
                  <a:pt x="1225599" y="1391443"/>
                </a:cubicBezTo>
                <a:close/>
                <a:moveTo>
                  <a:pt x="1972392" y="0"/>
                </a:moveTo>
                <a:cubicBezTo>
                  <a:pt x="2330312" y="0"/>
                  <a:pt x="2620464" y="290152"/>
                  <a:pt x="2620464" y="648072"/>
                </a:cubicBezTo>
                <a:cubicBezTo>
                  <a:pt x="2620464" y="1005992"/>
                  <a:pt x="2330312" y="1296144"/>
                  <a:pt x="1972392" y="1296144"/>
                </a:cubicBezTo>
                <a:cubicBezTo>
                  <a:pt x="1614472" y="1296144"/>
                  <a:pt x="1324320" y="1005992"/>
                  <a:pt x="1324320" y="648072"/>
                </a:cubicBezTo>
                <a:cubicBezTo>
                  <a:pt x="1324320" y="290152"/>
                  <a:pt x="1614472" y="0"/>
                  <a:pt x="1972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5" name="Rectangle 13">
            <a:extLst>
              <a:ext uri="{FF2B5EF4-FFF2-40B4-BE49-F238E27FC236}">
                <a16:creationId xmlns:a16="http://schemas.microsoft.com/office/drawing/2014/main" id="{550AEF48-7B5C-43CC-B142-AD73FE64E088}"/>
              </a:ext>
            </a:extLst>
          </p:cNvPr>
          <p:cNvSpPr>
            <a:spLocks noChangeAspect="1"/>
          </p:cNvSpPr>
          <p:nvPr/>
        </p:nvSpPr>
        <p:spPr>
          <a:xfrm rot="18900000">
            <a:off x="3863939" y="3157437"/>
            <a:ext cx="189539" cy="235434"/>
          </a:xfrm>
          <a:custGeom>
            <a:avLst/>
            <a:gdLst/>
            <a:ahLst/>
            <a:cxnLst/>
            <a:rect l="l" t="t" r="r" b="b"/>
            <a:pathLst>
              <a:path w="2968614" h="3687432">
                <a:moveTo>
                  <a:pt x="1293272" y="697934"/>
                </a:moveTo>
                <a:lnTo>
                  <a:pt x="1427525" y="1260285"/>
                </a:lnTo>
                <a:lnTo>
                  <a:pt x="1669402" y="1260285"/>
                </a:lnTo>
                <a:lnTo>
                  <a:pt x="1669402" y="1532194"/>
                </a:lnTo>
                <a:lnTo>
                  <a:pt x="1669401" y="1532194"/>
                </a:lnTo>
                <a:cubicBezTo>
                  <a:pt x="1669401" y="1708257"/>
                  <a:pt x="1669400" y="1884320"/>
                  <a:pt x="1669400" y="2060383"/>
                </a:cubicBezTo>
                <a:lnTo>
                  <a:pt x="1496378" y="1532194"/>
                </a:lnTo>
                <a:lnTo>
                  <a:pt x="1293271" y="1532194"/>
                </a:lnTo>
                <a:lnTo>
                  <a:pt x="1293271" y="1260285"/>
                </a:lnTo>
                <a:lnTo>
                  <a:pt x="1293271" y="1260285"/>
                </a:lnTo>
                <a:cubicBezTo>
                  <a:pt x="1293272" y="1072835"/>
                  <a:pt x="1293272" y="885384"/>
                  <a:pt x="1293272" y="697934"/>
                </a:cubicBezTo>
                <a:close/>
                <a:moveTo>
                  <a:pt x="714858" y="106984"/>
                </a:moveTo>
                <a:lnTo>
                  <a:pt x="729426" y="399001"/>
                </a:lnTo>
                <a:lnTo>
                  <a:pt x="14568" y="434664"/>
                </a:lnTo>
                <a:lnTo>
                  <a:pt x="0" y="142648"/>
                </a:lnTo>
                <a:close/>
                <a:moveTo>
                  <a:pt x="2883983" y="495700"/>
                </a:moveTo>
                <a:lnTo>
                  <a:pt x="2965773" y="2135120"/>
                </a:lnTo>
                <a:lnTo>
                  <a:pt x="2965774" y="2135120"/>
                </a:lnTo>
                <a:lnTo>
                  <a:pt x="2965774" y="2135136"/>
                </a:lnTo>
                <a:lnTo>
                  <a:pt x="2968614" y="2192084"/>
                </a:lnTo>
                <a:lnTo>
                  <a:pt x="2965836" y="2192223"/>
                </a:lnTo>
                <a:cubicBezTo>
                  <a:pt x="2978053" y="2984176"/>
                  <a:pt x="2381052" y="3647212"/>
                  <a:pt x="1609946" y="3685682"/>
                </a:cubicBezTo>
                <a:cubicBezTo>
                  <a:pt x="822447" y="3724970"/>
                  <a:pt x="150797" y="3098016"/>
                  <a:pt x="107153" y="2284149"/>
                </a:cubicBezTo>
                <a:lnTo>
                  <a:pt x="106839" y="2284164"/>
                </a:lnTo>
                <a:lnTo>
                  <a:pt x="24730" y="638345"/>
                </a:lnTo>
                <a:lnTo>
                  <a:pt x="739588" y="602681"/>
                </a:lnTo>
                <a:lnTo>
                  <a:pt x="821400" y="2242554"/>
                </a:lnTo>
                <a:cubicBezTo>
                  <a:pt x="842638" y="2664518"/>
                  <a:pt x="1179646" y="2990557"/>
                  <a:pt x="1574285" y="2970869"/>
                </a:cubicBezTo>
                <a:cubicBezTo>
                  <a:pt x="1968912" y="2951181"/>
                  <a:pt x="2271788" y="2593240"/>
                  <a:pt x="2250939" y="2171275"/>
                </a:cubicBezTo>
                <a:lnTo>
                  <a:pt x="2169125" y="531363"/>
                </a:lnTo>
                <a:close/>
                <a:moveTo>
                  <a:pt x="2859252" y="0"/>
                </a:moveTo>
                <a:lnTo>
                  <a:pt x="2874286" y="301359"/>
                </a:lnTo>
                <a:lnTo>
                  <a:pt x="2159429" y="337023"/>
                </a:lnTo>
                <a:lnTo>
                  <a:pt x="2144394" y="35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6" name="Trapezoid 10">
            <a:extLst>
              <a:ext uri="{FF2B5EF4-FFF2-40B4-BE49-F238E27FC236}">
                <a16:creationId xmlns:a16="http://schemas.microsoft.com/office/drawing/2014/main" id="{40CC1F12-F3FC-401E-9A0C-6BC4D1FDEE7F}"/>
              </a:ext>
            </a:extLst>
          </p:cNvPr>
          <p:cNvSpPr/>
          <p:nvPr/>
        </p:nvSpPr>
        <p:spPr>
          <a:xfrm>
            <a:off x="3464938" y="4205686"/>
            <a:ext cx="236446" cy="23617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7" name="Rounded Rectangle 12">
            <a:extLst>
              <a:ext uri="{FF2B5EF4-FFF2-40B4-BE49-F238E27FC236}">
                <a16:creationId xmlns:a16="http://schemas.microsoft.com/office/drawing/2014/main" id="{9D9925B8-6175-416A-BEC3-DC3486BE9598}"/>
              </a:ext>
            </a:extLst>
          </p:cNvPr>
          <p:cNvSpPr/>
          <p:nvPr/>
        </p:nvSpPr>
        <p:spPr>
          <a:xfrm>
            <a:off x="1228088" y="2805825"/>
            <a:ext cx="200286" cy="23867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8" name="Rectangle 1">
            <a:extLst>
              <a:ext uri="{FF2B5EF4-FFF2-40B4-BE49-F238E27FC236}">
                <a16:creationId xmlns:a16="http://schemas.microsoft.com/office/drawing/2014/main" id="{4108B1E6-83E0-4A90-950F-B34456DE8D91}"/>
              </a:ext>
            </a:extLst>
          </p:cNvPr>
          <p:cNvSpPr/>
          <p:nvPr/>
        </p:nvSpPr>
        <p:spPr>
          <a:xfrm>
            <a:off x="1439411" y="2185650"/>
            <a:ext cx="242971" cy="237949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9" name="Chord 3">
            <a:extLst>
              <a:ext uri="{FF2B5EF4-FFF2-40B4-BE49-F238E27FC236}">
                <a16:creationId xmlns:a16="http://schemas.microsoft.com/office/drawing/2014/main" id="{19E9F79C-1814-4602-99F0-A6718325809B}"/>
              </a:ext>
            </a:extLst>
          </p:cNvPr>
          <p:cNvSpPr/>
          <p:nvPr/>
        </p:nvSpPr>
        <p:spPr>
          <a:xfrm rot="5400000">
            <a:off x="2323029" y="2235676"/>
            <a:ext cx="241866" cy="156827"/>
          </a:xfrm>
          <a:custGeom>
            <a:avLst/>
            <a:gdLst/>
            <a:ahLst/>
            <a:cxnLst/>
            <a:rect l="l" t="t" r="r" b="b"/>
            <a:pathLst>
              <a:path w="3999999" h="2593618">
                <a:moveTo>
                  <a:pt x="3279918" y="2029859"/>
                </a:moveTo>
                <a:lnTo>
                  <a:pt x="3483715" y="2099665"/>
                </a:lnTo>
                <a:lnTo>
                  <a:pt x="3483715" y="490311"/>
                </a:lnTo>
                <a:lnTo>
                  <a:pt x="3279918" y="560117"/>
                </a:lnTo>
                <a:close/>
                <a:moveTo>
                  <a:pt x="2847870" y="1881871"/>
                </a:moveTo>
                <a:lnTo>
                  <a:pt x="3051666" y="1951677"/>
                </a:lnTo>
                <a:lnTo>
                  <a:pt x="3051666" y="638300"/>
                </a:lnTo>
                <a:lnTo>
                  <a:pt x="2847870" y="708105"/>
                </a:lnTo>
                <a:close/>
                <a:moveTo>
                  <a:pt x="2009947" y="529967"/>
                </a:moveTo>
                <a:cubicBezTo>
                  <a:pt x="2009947" y="430556"/>
                  <a:pt x="2090536" y="349967"/>
                  <a:pt x="2189947" y="349967"/>
                </a:cubicBezTo>
                <a:cubicBezTo>
                  <a:pt x="2289358" y="349967"/>
                  <a:pt x="2369947" y="430556"/>
                  <a:pt x="2369947" y="529967"/>
                </a:cubicBezTo>
                <a:cubicBezTo>
                  <a:pt x="2369947" y="629378"/>
                  <a:pt x="2289358" y="709967"/>
                  <a:pt x="2189947" y="709967"/>
                </a:cubicBezTo>
                <a:cubicBezTo>
                  <a:pt x="2090536" y="709967"/>
                  <a:pt x="2009947" y="629378"/>
                  <a:pt x="2009947" y="529967"/>
                </a:cubicBezTo>
                <a:close/>
                <a:moveTo>
                  <a:pt x="2009947" y="2011890"/>
                </a:moveTo>
                <a:cubicBezTo>
                  <a:pt x="2009947" y="1912479"/>
                  <a:pt x="2090536" y="1831890"/>
                  <a:pt x="2189947" y="1831890"/>
                </a:cubicBezTo>
                <a:cubicBezTo>
                  <a:pt x="2289358" y="1831890"/>
                  <a:pt x="2369947" y="1912479"/>
                  <a:pt x="2369947" y="2011890"/>
                </a:cubicBezTo>
                <a:cubicBezTo>
                  <a:pt x="2369947" y="2111301"/>
                  <a:pt x="2289358" y="2191890"/>
                  <a:pt x="2189947" y="2191890"/>
                </a:cubicBezTo>
                <a:cubicBezTo>
                  <a:pt x="2090536" y="2191890"/>
                  <a:pt x="2009947" y="2111301"/>
                  <a:pt x="2009947" y="2011890"/>
                </a:cubicBezTo>
                <a:close/>
                <a:moveTo>
                  <a:pt x="1033248" y="1043959"/>
                </a:moveTo>
                <a:cubicBezTo>
                  <a:pt x="1033248" y="1112826"/>
                  <a:pt x="1089075" y="1168653"/>
                  <a:pt x="1157942" y="1168653"/>
                </a:cubicBezTo>
                <a:lnTo>
                  <a:pt x="1427033" y="1168653"/>
                </a:lnTo>
                <a:cubicBezTo>
                  <a:pt x="1495900" y="1168653"/>
                  <a:pt x="1551727" y="1112826"/>
                  <a:pt x="1551727" y="1043959"/>
                </a:cubicBezTo>
                <a:lnTo>
                  <a:pt x="1551727" y="561796"/>
                </a:lnTo>
                <a:cubicBezTo>
                  <a:pt x="1551727" y="492929"/>
                  <a:pt x="1495900" y="437102"/>
                  <a:pt x="1427033" y="437102"/>
                </a:cubicBezTo>
                <a:lnTo>
                  <a:pt x="1157942" y="437102"/>
                </a:lnTo>
                <a:cubicBezTo>
                  <a:pt x="1089075" y="437102"/>
                  <a:pt x="1033248" y="492929"/>
                  <a:pt x="1033248" y="561796"/>
                </a:cubicBezTo>
                <a:close/>
                <a:moveTo>
                  <a:pt x="1033248" y="1997750"/>
                </a:moveTo>
                <a:cubicBezTo>
                  <a:pt x="1033248" y="2066617"/>
                  <a:pt x="1089075" y="2122444"/>
                  <a:pt x="1157942" y="2122444"/>
                </a:cubicBezTo>
                <a:lnTo>
                  <a:pt x="1427033" y="2122444"/>
                </a:lnTo>
                <a:cubicBezTo>
                  <a:pt x="1495900" y="2122444"/>
                  <a:pt x="1551727" y="2066617"/>
                  <a:pt x="1551727" y="1997750"/>
                </a:cubicBezTo>
                <a:lnTo>
                  <a:pt x="1551727" y="1515587"/>
                </a:lnTo>
                <a:cubicBezTo>
                  <a:pt x="1551727" y="1446720"/>
                  <a:pt x="1495900" y="1390893"/>
                  <a:pt x="1427033" y="1390893"/>
                </a:cubicBezTo>
                <a:lnTo>
                  <a:pt x="1157942" y="1390893"/>
                </a:lnTo>
                <a:cubicBezTo>
                  <a:pt x="1089075" y="1390893"/>
                  <a:pt x="1033248" y="1446720"/>
                  <a:pt x="1033248" y="1515587"/>
                </a:cubicBezTo>
                <a:close/>
                <a:moveTo>
                  <a:pt x="802798" y="2354227"/>
                </a:moveTo>
                <a:lnTo>
                  <a:pt x="802798" y="190929"/>
                </a:lnTo>
                <a:lnTo>
                  <a:pt x="1912338" y="190929"/>
                </a:lnTo>
                <a:lnTo>
                  <a:pt x="1912338" y="2350929"/>
                </a:lnTo>
                <a:lnTo>
                  <a:pt x="2467556" y="2350929"/>
                </a:lnTo>
                <a:lnTo>
                  <a:pt x="2467556" y="190929"/>
                </a:lnTo>
                <a:lnTo>
                  <a:pt x="2507018" y="190929"/>
                </a:lnTo>
                <a:cubicBezTo>
                  <a:pt x="2648558" y="190929"/>
                  <a:pt x="2769948" y="277201"/>
                  <a:pt x="2821382" y="400067"/>
                </a:cubicBezTo>
                <a:lnTo>
                  <a:pt x="3989366" y="0"/>
                </a:lnTo>
                <a:lnTo>
                  <a:pt x="3989366" y="317112"/>
                </a:lnTo>
                <a:lnTo>
                  <a:pt x="3711967" y="412129"/>
                </a:lnTo>
                <a:lnTo>
                  <a:pt x="3711967" y="2177848"/>
                </a:lnTo>
                <a:lnTo>
                  <a:pt x="3999999" y="2276507"/>
                </a:lnTo>
                <a:lnTo>
                  <a:pt x="3999999" y="2593618"/>
                </a:lnTo>
                <a:lnTo>
                  <a:pt x="2801056" y="2182947"/>
                </a:lnTo>
                <a:cubicBezTo>
                  <a:pt x="2743417" y="2285630"/>
                  <a:pt x="2633228" y="2354227"/>
                  <a:pt x="2507018" y="2354227"/>
                </a:cubicBezTo>
                <a:close/>
                <a:moveTo>
                  <a:pt x="215475" y="1738980"/>
                </a:moveTo>
                <a:lnTo>
                  <a:pt x="431499" y="1738980"/>
                </a:lnTo>
                <a:lnTo>
                  <a:pt x="431499" y="802876"/>
                </a:lnTo>
                <a:lnTo>
                  <a:pt x="215475" y="802876"/>
                </a:lnTo>
                <a:close/>
                <a:moveTo>
                  <a:pt x="35" y="1282390"/>
                </a:moveTo>
                <a:cubicBezTo>
                  <a:pt x="-694" y="1164677"/>
                  <a:pt x="9802" y="1046760"/>
                  <a:pt x="31552" y="933422"/>
                </a:cubicBezTo>
                <a:cubicBezTo>
                  <a:pt x="116579" y="490359"/>
                  <a:pt x="357918" y="190928"/>
                  <a:pt x="629999" y="190928"/>
                </a:cubicBezTo>
                <a:lnTo>
                  <a:pt x="662668" y="2349475"/>
                </a:lnTo>
                <a:cubicBezTo>
                  <a:pt x="383833" y="2374295"/>
                  <a:pt x="128731" y="2081530"/>
                  <a:pt x="35866" y="1630133"/>
                </a:cubicBezTo>
                <a:cubicBezTo>
                  <a:pt x="12718" y="1517612"/>
                  <a:pt x="764" y="1400103"/>
                  <a:pt x="35" y="1282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0" name="Rounded Rectangle 1">
            <a:extLst>
              <a:ext uri="{FF2B5EF4-FFF2-40B4-BE49-F238E27FC236}">
                <a16:creationId xmlns:a16="http://schemas.microsoft.com/office/drawing/2014/main" id="{89CF2488-CE06-4995-A975-0F61B2EB2750}"/>
              </a:ext>
            </a:extLst>
          </p:cNvPr>
          <p:cNvSpPr/>
          <p:nvPr/>
        </p:nvSpPr>
        <p:spPr>
          <a:xfrm>
            <a:off x="1933723" y="2339821"/>
            <a:ext cx="235119" cy="23598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1" name="Frame 1">
            <a:extLst>
              <a:ext uri="{FF2B5EF4-FFF2-40B4-BE49-F238E27FC236}">
                <a16:creationId xmlns:a16="http://schemas.microsoft.com/office/drawing/2014/main" id="{8BB07ABA-1864-4DA7-B933-74FE07B215DF}"/>
              </a:ext>
            </a:extLst>
          </p:cNvPr>
          <p:cNvSpPr/>
          <p:nvPr/>
        </p:nvSpPr>
        <p:spPr>
          <a:xfrm>
            <a:off x="1343012" y="4301944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946DC479-EA72-4097-93DC-C97DA4B82631}"/>
              </a:ext>
            </a:extLst>
          </p:cNvPr>
          <p:cNvSpPr/>
          <p:nvPr/>
        </p:nvSpPr>
        <p:spPr>
          <a:xfrm>
            <a:off x="3518458" y="2146509"/>
            <a:ext cx="182926" cy="24028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3" name="Rounded Rectangle 1">
            <a:extLst>
              <a:ext uri="{FF2B5EF4-FFF2-40B4-BE49-F238E27FC236}">
                <a16:creationId xmlns:a16="http://schemas.microsoft.com/office/drawing/2014/main" id="{DE84C0E1-9B95-4A31-BE1D-45315AA565CD}"/>
              </a:ext>
            </a:extLst>
          </p:cNvPr>
          <p:cNvSpPr>
            <a:spLocks noChangeAspect="1"/>
          </p:cNvSpPr>
          <p:nvPr/>
        </p:nvSpPr>
        <p:spPr>
          <a:xfrm>
            <a:off x="4797896" y="2800798"/>
            <a:ext cx="235903" cy="235434"/>
          </a:xfrm>
          <a:custGeom>
            <a:avLst/>
            <a:gdLst/>
            <a:ahLst/>
            <a:cxnLst/>
            <a:rect l="l" t="t" r="r" b="b"/>
            <a:pathLst>
              <a:path w="3946887" h="3939047">
                <a:moveTo>
                  <a:pt x="765977" y="3064022"/>
                </a:moveTo>
                <a:cubicBezTo>
                  <a:pt x="958863" y="3071779"/>
                  <a:pt x="1109901" y="3151746"/>
                  <a:pt x="1109901" y="3249107"/>
                </a:cubicBezTo>
                <a:cubicBezTo>
                  <a:pt x="1109901" y="3346468"/>
                  <a:pt x="958863" y="3426435"/>
                  <a:pt x="765977" y="3434193"/>
                </a:cubicBezTo>
                <a:close/>
                <a:moveTo>
                  <a:pt x="765977" y="2547318"/>
                </a:moveTo>
                <a:cubicBezTo>
                  <a:pt x="948057" y="2560455"/>
                  <a:pt x="1083688" y="2624394"/>
                  <a:pt x="1083688" y="2700781"/>
                </a:cubicBezTo>
                <a:cubicBezTo>
                  <a:pt x="1083688" y="2773409"/>
                  <a:pt x="961075" y="2834785"/>
                  <a:pt x="792450" y="2852143"/>
                </a:cubicBezTo>
                <a:lnTo>
                  <a:pt x="765977" y="2849480"/>
                </a:lnTo>
                <a:close/>
                <a:moveTo>
                  <a:pt x="587140" y="2354975"/>
                </a:moveTo>
                <a:cubicBezTo>
                  <a:pt x="567386" y="2354975"/>
                  <a:pt x="551372" y="2370989"/>
                  <a:pt x="551372" y="2390743"/>
                </a:cubicBezTo>
                <a:lnTo>
                  <a:pt x="551372" y="3615351"/>
                </a:lnTo>
                <a:cubicBezTo>
                  <a:pt x="551372" y="3635105"/>
                  <a:pt x="567386" y="3651119"/>
                  <a:pt x="587140" y="3651119"/>
                </a:cubicBezTo>
                <a:lnTo>
                  <a:pt x="730209" y="3651119"/>
                </a:lnTo>
                <a:cubicBezTo>
                  <a:pt x="730484" y="3651119"/>
                  <a:pt x="730758" y="3651116"/>
                  <a:pt x="731024" y="3650782"/>
                </a:cubicBezTo>
                <a:lnTo>
                  <a:pt x="731024" y="3651119"/>
                </a:lnTo>
                <a:cubicBezTo>
                  <a:pt x="1059118" y="3651119"/>
                  <a:pt x="1325090" y="3471132"/>
                  <a:pt x="1325090" y="3249107"/>
                </a:cubicBezTo>
                <a:cubicBezTo>
                  <a:pt x="1325090" y="3123031"/>
                  <a:pt x="1239327" y="3010509"/>
                  <a:pt x="1104336" y="2938568"/>
                </a:cubicBezTo>
                <a:cubicBezTo>
                  <a:pt x="1206410" y="2877282"/>
                  <a:pt x="1268790" y="2793272"/>
                  <a:pt x="1268790" y="2700781"/>
                </a:cubicBezTo>
                <a:cubicBezTo>
                  <a:pt x="1268790" y="2522535"/>
                  <a:pt x="1037112" y="2375788"/>
                  <a:pt x="739368" y="2358769"/>
                </a:cubicBezTo>
                <a:lnTo>
                  <a:pt x="730209" y="2354975"/>
                </a:lnTo>
                <a:close/>
                <a:moveTo>
                  <a:pt x="3054709" y="2342142"/>
                </a:moveTo>
                <a:cubicBezTo>
                  <a:pt x="2996915" y="2341915"/>
                  <a:pt x="2938323" y="2354512"/>
                  <a:pt x="2881391" y="2381065"/>
                </a:cubicBezTo>
                <a:cubicBezTo>
                  <a:pt x="2695596" y="2467721"/>
                  <a:pt x="2566335" y="2685988"/>
                  <a:pt x="2550788" y="2939311"/>
                </a:cubicBezTo>
                <a:cubicBezTo>
                  <a:pt x="2536401" y="3173738"/>
                  <a:pt x="2621911" y="3399792"/>
                  <a:pt x="2774223" y="3529981"/>
                </a:cubicBezTo>
                <a:cubicBezTo>
                  <a:pt x="2983215" y="3708617"/>
                  <a:pt x="3262581" y="3662373"/>
                  <a:pt x="3429565" y="3421501"/>
                </a:cubicBezTo>
                <a:lnTo>
                  <a:pt x="3299977" y="3272997"/>
                </a:lnTo>
                <a:cubicBezTo>
                  <a:pt x="3194437" y="3469070"/>
                  <a:pt x="3000760" y="3505824"/>
                  <a:pt x="2864358" y="3355666"/>
                </a:cubicBezTo>
                <a:cubicBezTo>
                  <a:pt x="2779650" y="3262415"/>
                  <a:pt x="2732995" y="3113000"/>
                  <a:pt x="2740355" y="2958543"/>
                </a:cubicBezTo>
                <a:cubicBezTo>
                  <a:pt x="2748625" y="2784989"/>
                  <a:pt x="2823614" y="2633282"/>
                  <a:pt x="2933868" y="2567053"/>
                </a:cubicBezTo>
                <a:cubicBezTo>
                  <a:pt x="3083885" y="2476938"/>
                  <a:pt x="3256243" y="2568598"/>
                  <a:pt x="3331338" y="2778426"/>
                </a:cubicBezTo>
                <a:lnTo>
                  <a:pt x="3486911" y="2659887"/>
                </a:lnTo>
                <a:cubicBezTo>
                  <a:pt x="3394283" y="2458928"/>
                  <a:pt x="3228089" y="2342825"/>
                  <a:pt x="3054709" y="2342142"/>
                </a:cubicBezTo>
                <a:close/>
                <a:moveTo>
                  <a:pt x="2386893" y="2067047"/>
                </a:moveTo>
                <a:lnTo>
                  <a:pt x="3634881" y="2067047"/>
                </a:lnTo>
                <a:cubicBezTo>
                  <a:pt x="3807197" y="2067047"/>
                  <a:pt x="3946887" y="2206737"/>
                  <a:pt x="3946887" y="2379053"/>
                </a:cubicBezTo>
                <a:lnTo>
                  <a:pt x="3946887" y="3627041"/>
                </a:lnTo>
                <a:cubicBezTo>
                  <a:pt x="3946887" y="3799357"/>
                  <a:pt x="3807197" y="3939047"/>
                  <a:pt x="3634881" y="3939047"/>
                </a:cubicBezTo>
                <a:lnTo>
                  <a:pt x="2386893" y="3939047"/>
                </a:lnTo>
                <a:cubicBezTo>
                  <a:pt x="2214577" y="3939047"/>
                  <a:pt x="2074887" y="3799357"/>
                  <a:pt x="2074887" y="3627041"/>
                </a:cubicBezTo>
                <a:lnTo>
                  <a:pt x="2074887" y="2379053"/>
                </a:lnTo>
                <a:cubicBezTo>
                  <a:pt x="2074887" y="2206737"/>
                  <a:pt x="2214577" y="2067047"/>
                  <a:pt x="2386893" y="2067047"/>
                </a:cubicBezTo>
                <a:close/>
                <a:moveTo>
                  <a:pt x="312006" y="2067047"/>
                </a:moveTo>
                <a:lnTo>
                  <a:pt x="1559994" y="2067047"/>
                </a:lnTo>
                <a:cubicBezTo>
                  <a:pt x="1732310" y="2067047"/>
                  <a:pt x="1872000" y="2206737"/>
                  <a:pt x="1872000" y="2379053"/>
                </a:cubicBezTo>
                <a:lnTo>
                  <a:pt x="1872000" y="3627041"/>
                </a:lnTo>
                <a:cubicBezTo>
                  <a:pt x="1872000" y="3799357"/>
                  <a:pt x="1732310" y="3939047"/>
                  <a:pt x="1559994" y="3939047"/>
                </a:cubicBezTo>
                <a:lnTo>
                  <a:pt x="312006" y="3939047"/>
                </a:lnTo>
                <a:cubicBezTo>
                  <a:pt x="139690" y="3939047"/>
                  <a:pt x="0" y="3799357"/>
                  <a:pt x="0" y="3627041"/>
                </a:cubicBezTo>
                <a:lnTo>
                  <a:pt x="0" y="2379053"/>
                </a:lnTo>
                <a:cubicBezTo>
                  <a:pt x="0" y="2206737"/>
                  <a:pt x="139690" y="2067047"/>
                  <a:pt x="312006" y="2067047"/>
                </a:cubicBezTo>
                <a:close/>
                <a:moveTo>
                  <a:pt x="1969011" y="695819"/>
                </a:moveTo>
                <a:lnTo>
                  <a:pt x="2066437" y="949620"/>
                </a:lnTo>
                <a:lnTo>
                  <a:pt x="1885833" y="949621"/>
                </a:lnTo>
                <a:close/>
                <a:moveTo>
                  <a:pt x="1966820" y="271442"/>
                </a:moveTo>
                <a:cubicBezTo>
                  <a:pt x="1952800" y="270971"/>
                  <a:pt x="1938455" y="273240"/>
                  <a:pt x="1924533" y="278585"/>
                </a:cubicBezTo>
                <a:cubicBezTo>
                  <a:pt x="1893526" y="290487"/>
                  <a:pt x="1871161" y="315130"/>
                  <a:pt x="1862446" y="344708"/>
                </a:cubicBezTo>
                <a:lnTo>
                  <a:pt x="1849015" y="368389"/>
                </a:lnTo>
                <a:lnTo>
                  <a:pt x="1511911" y="1396996"/>
                </a:lnTo>
                <a:cubicBezTo>
                  <a:pt x="1493532" y="1453075"/>
                  <a:pt x="1524094" y="1513434"/>
                  <a:pt x="1580173" y="1531813"/>
                </a:cubicBezTo>
                <a:lnTo>
                  <a:pt x="1582352" y="1532527"/>
                </a:lnTo>
                <a:cubicBezTo>
                  <a:pt x="1638431" y="1550906"/>
                  <a:pt x="1698790" y="1520344"/>
                  <a:pt x="1717169" y="1464265"/>
                </a:cubicBezTo>
                <a:lnTo>
                  <a:pt x="1815044" y="1165621"/>
                </a:lnTo>
                <a:lnTo>
                  <a:pt x="2145535" y="1165621"/>
                </a:lnTo>
                <a:lnTo>
                  <a:pt x="2149077" y="1164905"/>
                </a:lnTo>
                <a:lnTo>
                  <a:pt x="2249448" y="1426381"/>
                </a:lnTo>
                <a:cubicBezTo>
                  <a:pt x="2270823" y="1482067"/>
                  <a:pt x="2333293" y="1509880"/>
                  <a:pt x="2388978" y="1488505"/>
                </a:cubicBezTo>
                <a:cubicBezTo>
                  <a:pt x="2444663" y="1467129"/>
                  <a:pt x="2472476" y="1404659"/>
                  <a:pt x="2451101" y="1348974"/>
                </a:cubicBezTo>
                <a:lnTo>
                  <a:pt x="2064063" y="340707"/>
                </a:lnTo>
                <a:cubicBezTo>
                  <a:pt x="2048031" y="298943"/>
                  <a:pt x="2008885" y="272857"/>
                  <a:pt x="1966820" y="271442"/>
                </a:cubicBezTo>
                <a:close/>
                <a:moveTo>
                  <a:pt x="1356594" y="0"/>
                </a:moveTo>
                <a:lnTo>
                  <a:pt x="2604582" y="0"/>
                </a:lnTo>
                <a:cubicBezTo>
                  <a:pt x="2776898" y="0"/>
                  <a:pt x="2916588" y="139690"/>
                  <a:pt x="2916588" y="312006"/>
                </a:cubicBezTo>
                <a:lnTo>
                  <a:pt x="2916588" y="1559994"/>
                </a:lnTo>
                <a:cubicBezTo>
                  <a:pt x="2916588" y="1732310"/>
                  <a:pt x="2776898" y="1872000"/>
                  <a:pt x="2604582" y="1872000"/>
                </a:cubicBezTo>
                <a:lnTo>
                  <a:pt x="1356594" y="1872000"/>
                </a:lnTo>
                <a:cubicBezTo>
                  <a:pt x="1184278" y="1872000"/>
                  <a:pt x="1044588" y="1732310"/>
                  <a:pt x="1044588" y="1559994"/>
                </a:cubicBezTo>
                <a:lnTo>
                  <a:pt x="1044588" y="312006"/>
                </a:lnTo>
                <a:cubicBezTo>
                  <a:pt x="1044588" y="139690"/>
                  <a:pt x="1184278" y="0"/>
                  <a:pt x="1356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E789F30-AEC7-4011-A314-F28AA781C695}"/>
              </a:ext>
            </a:extLst>
          </p:cNvPr>
          <p:cNvGrpSpPr/>
          <p:nvPr/>
        </p:nvGrpSpPr>
        <p:grpSpPr>
          <a:xfrm>
            <a:off x="7175567" y="2645036"/>
            <a:ext cx="223853" cy="228651"/>
            <a:chOff x="2600940" y="1364722"/>
            <a:chExt cx="3925967" cy="4010110"/>
          </a:xfrm>
          <a:solidFill>
            <a:schemeClr val="accent2"/>
          </a:solidFill>
        </p:grpSpPr>
        <p:sp>
          <p:nvSpPr>
            <p:cNvPr id="135" name="Donut 1">
              <a:extLst>
                <a:ext uri="{FF2B5EF4-FFF2-40B4-BE49-F238E27FC236}">
                  <a16:creationId xmlns:a16="http://schemas.microsoft.com/office/drawing/2014/main" id="{25533404-AF70-4142-A21D-C31C61A01710}"/>
                </a:ext>
              </a:extLst>
            </p:cNvPr>
            <p:cNvSpPr/>
            <p:nvPr/>
          </p:nvSpPr>
          <p:spPr>
            <a:xfrm>
              <a:off x="2600940" y="1468514"/>
              <a:ext cx="1778702" cy="3906318"/>
            </a:xfrm>
            <a:custGeom>
              <a:avLst/>
              <a:gdLst/>
              <a:ahLst/>
              <a:cxnLst/>
              <a:rect l="l" t="t" r="r" b="b"/>
              <a:pathLst>
                <a:path w="1778702" h="3906318">
                  <a:moveTo>
                    <a:pt x="864588" y="1587925"/>
                  </a:moveTo>
                  <a:lnTo>
                    <a:pt x="724641" y="2110216"/>
                  </a:lnTo>
                  <a:lnTo>
                    <a:pt x="826949" y="2110216"/>
                  </a:lnTo>
                  <a:lnTo>
                    <a:pt x="826949" y="1984216"/>
                  </a:lnTo>
                  <a:cubicBezTo>
                    <a:pt x="826949" y="1944451"/>
                    <a:pt x="859184" y="1912216"/>
                    <a:pt x="898949" y="1912216"/>
                  </a:cubicBezTo>
                  <a:cubicBezTo>
                    <a:pt x="938714" y="1912216"/>
                    <a:pt x="970949" y="1944451"/>
                    <a:pt x="970949" y="1984216"/>
                  </a:cubicBezTo>
                  <a:lnTo>
                    <a:pt x="970949" y="2110216"/>
                  </a:lnTo>
                  <a:lnTo>
                    <a:pt x="1049559" y="2110216"/>
                  </a:lnTo>
                  <a:lnTo>
                    <a:pt x="910861" y="1592590"/>
                  </a:lnTo>
                  <a:close/>
                  <a:moveTo>
                    <a:pt x="923096" y="1336867"/>
                  </a:moveTo>
                  <a:lnTo>
                    <a:pt x="892009" y="1336868"/>
                  </a:lnTo>
                  <a:cubicBezTo>
                    <a:pt x="880711" y="1336867"/>
                    <a:pt x="871552" y="1346027"/>
                    <a:pt x="871552" y="1357325"/>
                  </a:cubicBezTo>
                  <a:lnTo>
                    <a:pt x="871552" y="1496411"/>
                  </a:lnTo>
                  <a:cubicBezTo>
                    <a:pt x="871552" y="1507709"/>
                    <a:pt x="880712" y="1516868"/>
                    <a:pt x="892009" y="1516868"/>
                  </a:cubicBezTo>
                  <a:lnTo>
                    <a:pt x="923096" y="1516868"/>
                  </a:lnTo>
                  <a:cubicBezTo>
                    <a:pt x="934394" y="1516868"/>
                    <a:pt x="943552" y="1507709"/>
                    <a:pt x="943552" y="1496411"/>
                  </a:cubicBezTo>
                  <a:lnTo>
                    <a:pt x="943552" y="1357325"/>
                  </a:lnTo>
                  <a:cubicBezTo>
                    <a:pt x="943552" y="1346027"/>
                    <a:pt x="934393" y="1336867"/>
                    <a:pt x="923096" y="1336867"/>
                  </a:cubicBezTo>
                  <a:close/>
                  <a:moveTo>
                    <a:pt x="1192157" y="1264156"/>
                  </a:moveTo>
                  <a:lnTo>
                    <a:pt x="1162946" y="1274788"/>
                  </a:lnTo>
                  <a:cubicBezTo>
                    <a:pt x="1152330" y="1278652"/>
                    <a:pt x="1146855" y="1290392"/>
                    <a:pt x="1150719" y="1301008"/>
                  </a:cubicBezTo>
                  <a:lnTo>
                    <a:pt x="1198289" y="1431707"/>
                  </a:lnTo>
                  <a:cubicBezTo>
                    <a:pt x="1202153" y="1442323"/>
                    <a:pt x="1213893" y="1447797"/>
                    <a:pt x="1224510" y="1443934"/>
                  </a:cubicBezTo>
                  <a:lnTo>
                    <a:pt x="1253721" y="1433301"/>
                  </a:lnTo>
                  <a:cubicBezTo>
                    <a:pt x="1264337" y="1429437"/>
                    <a:pt x="1269812" y="1417697"/>
                    <a:pt x="1265947" y="1407081"/>
                  </a:cubicBezTo>
                  <a:lnTo>
                    <a:pt x="1218377" y="1276382"/>
                  </a:lnTo>
                  <a:cubicBezTo>
                    <a:pt x="1214513" y="1265766"/>
                    <a:pt x="1202774" y="1260292"/>
                    <a:pt x="1192157" y="1264156"/>
                  </a:cubicBezTo>
                  <a:close/>
                  <a:moveTo>
                    <a:pt x="672939" y="1256024"/>
                  </a:moveTo>
                  <a:cubicBezTo>
                    <a:pt x="662323" y="1252159"/>
                    <a:pt x="650584" y="1257634"/>
                    <a:pt x="646720" y="1268250"/>
                  </a:cubicBezTo>
                  <a:lnTo>
                    <a:pt x="599149" y="1398948"/>
                  </a:lnTo>
                  <a:cubicBezTo>
                    <a:pt x="595285" y="1409565"/>
                    <a:pt x="600759" y="1421304"/>
                    <a:pt x="611376" y="1425168"/>
                  </a:cubicBezTo>
                  <a:lnTo>
                    <a:pt x="640587" y="1435800"/>
                  </a:lnTo>
                  <a:cubicBezTo>
                    <a:pt x="651204" y="1439665"/>
                    <a:pt x="662943" y="1434190"/>
                    <a:pt x="666808" y="1423574"/>
                  </a:cubicBezTo>
                  <a:lnTo>
                    <a:pt x="714378" y="1292875"/>
                  </a:lnTo>
                  <a:cubicBezTo>
                    <a:pt x="718241" y="1282259"/>
                    <a:pt x="712767" y="1270520"/>
                    <a:pt x="702151" y="1266655"/>
                  </a:cubicBezTo>
                  <a:close/>
                  <a:moveTo>
                    <a:pt x="532625" y="1107329"/>
                  </a:moveTo>
                  <a:cubicBezTo>
                    <a:pt x="527568" y="1105974"/>
                    <a:pt x="521995" y="1106548"/>
                    <a:pt x="517102" y="1109372"/>
                  </a:cubicBezTo>
                  <a:lnTo>
                    <a:pt x="396650" y="1178915"/>
                  </a:lnTo>
                  <a:cubicBezTo>
                    <a:pt x="386866" y="1184564"/>
                    <a:pt x="383514" y="1197076"/>
                    <a:pt x="389163" y="1206860"/>
                  </a:cubicBezTo>
                  <a:lnTo>
                    <a:pt x="404706" y="1233781"/>
                  </a:lnTo>
                  <a:cubicBezTo>
                    <a:pt x="410355" y="1243566"/>
                    <a:pt x="422866" y="1246918"/>
                    <a:pt x="432650" y="1241269"/>
                  </a:cubicBezTo>
                  <a:lnTo>
                    <a:pt x="553102" y="1171726"/>
                  </a:lnTo>
                  <a:cubicBezTo>
                    <a:pt x="562887" y="1166077"/>
                    <a:pt x="566239" y="1153566"/>
                    <a:pt x="560590" y="1143781"/>
                  </a:cubicBezTo>
                  <a:lnTo>
                    <a:pt x="545047" y="1116860"/>
                  </a:lnTo>
                  <a:cubicBezTo>
                    <a:pt x="542223" y="1111968"/>
                    <a:pt x="537682" y="1108684"/>
                    <a:pt x="532625" y="1107329"/>
                  </a:cubicBezTo>
                  <a:close/>
                  <a:moveTo>
                    <a:pt x="1298883" y="1104409"/>
                  </a:moveTo>
                  <a:cubicBezTo>
                    <a:pt x="1293826" y="1105764"/>
                    <a:pt x="1289286" y="1109048"/>
                    <a:pt x="1286462" y="1113940"/>
                  </a:cubicBezTo>
                  <a:lnTo>
                    <a:pt x="1270919" y="1140861"/>
                  </a:lnTo>
                  <a:cubicBezTo>
                    <a:pt x="1265269" y="1150645"/>
                    <a:pt x="1268622" y="1163156"/>
                    <a:pt x="1278407" y="1168806"/>
                  </a:cubicBezTo>
                  <a:lnTo>
                    <a:pt x="1398859" y="1238349"/>
                  </a:lnTo>
                  <a:cubicBezTo>
                    <a:pt x="1408643" y="1243998"/>
                    <a:pt x="1421154" y="1240646"/>
                    <a:pt x="1426803" y="1230862"/>
                  </a:cubicBezTo>
                  <a:lnTo>
                    <a:pt x="1442346" y="1203940"/>
                  </a:lnTo>
                  <a:cubicBezTo>
                    <a:pt x="1447995" y="1194156"/>
                    <a:pt x="1444642" y="1181644"/>
                    <a:pt x="1434859" y="1175995"/>
                  </a:cubicBezTo>
                  <a:lnTo>
                    <a:pt x="1314407" y="1106452"/>
                  </a:lnTo>
                  <a:cubicBezTo>
                    <a:pt x="1309514" y="1103628"/>
                    <a:pt x="1303940" y="1103054"/>
                    <a:pt x="1298883" y="1104409"/>
                  </a:cubicBezTo>
                  <a:close/>
                  <a:moveTo>
                    <a:pt x="912290" y="764642"/>
                  </a:moveTo>
                  <a:cubicBezTo>
                    <a:pt x="1031597" y="764642"/>
                    <a:pt x="1128314" y="861359"/>
                    <a:pt x="1128314" y="980666"/>
                  </a:cubicBezTo>
                  <a:cubicBezTo>
                    <a:pt x="1128314" y="1099973"/>
                    <a:pt x="1031597" y="1196690"/>
                    <a:pt x="912290" y="1196690"/>
                  </a:cubicBezTo>
                  <a:cubicBezTo>
                    <a:pt x="792983" y="1196690"/>
                    <a:pt x="696266" y="1099973"/>
                    <a:pt x="696266" y="980666"/>
                  </a:cubicBezTo>
                  <a:cubicBezTo>
                    <a:pt x="696266" y="861359"/>
                    <a:pt x="792983" y="764642"/>
                    <a:pt x="912290" y="764642"/>
                  </a:cubicBezTo>
                  <a:close/>
                  <a:moveTo>
                    <a:pt x="912290" y="672441"/>
                  </a:moveTo>
                  <a:cubicBezTo>
                    <a:pt x="742062" y="672441"/>
                    <a:pt x="604065" y="810438"/>
                    <a:pt x="604065" y="980666"/>
                  </a:cubicBezTo>
                  <a:cubicBezTo>
                    <a:pt x="604065" y="1146433"/>
                    <a:pt x="734924" y="1281636"/>
                    <a:pt x="899020" y="1287553"/>
                  </a:cubicBezTo>
                  <a:cubicBezTo>
                    <a:pt x="904827" y="1288053"/>
                    <a:pt x="910472" y="1287196"/>
                    <a:pt x="916022" y="1285840"/>
                  </a:cubicBezTo>
                  <a:lnTo>
                    <a:pt x="919967" y="1288117"/>
                  </a:lnTo>
                  <a:cubicBezTo>
                    <a:pt x="1086657" y="1284714"/>
                    <a:pt x="1220515" y="1148322"/>
                    <a:pt x="1220515" y="980666"/>
                  </a:cubicBezTo>
                  <a:cubicBezTo>
                    <a:pt x="1220515" y="810438"/>
                    <a:pt x="1082518" y="672441"/>
                    <a:pt x="912290" y="672441"/>
                  </a:cubicBezTo>
                  <a:close/>
                  <a:moveTo>
                    <a:pt x="905153" y="0"/>
                  </a:moveTo>
                  <a:lnTo>
                    <a:pt x="919427" y="0"/>
                  </a:lnTo>
                  <a:cubicBezTo>
                    <a:pt x="1034792" y="0"/>
                    <a:pt x="1128314" y="93522"/>
                    <a:pt x="1128314" y="208887"/>
                  </a:cubicBezTo>
                  <a:lnTo>
                    <a:pt x="1128314" y="409800"/>
                  </a:lnTo>
                  <a:cubicBezTo>
                    <a:pt x="1360062" y="495553"/>
                    <a:pt x="1524358" y="718923"/>
                    <a:pt x="1524358" y="980666"/>
                  </a:cubicBezTo>
                  <a:cubicBezTo>
                    <a:pt x="1524358" y="1195022"/>
                    <a:pt x="1414167" y="1383641"/>
                    <a:pt x="1246914" y="1492322"/>
                  </a:cubicBezTo>
                  <a:lnTo>
                    <a:pt x="1412479" y="2110216"/>
                  </a:lnTo>
                  <a:lnTo>
                    <a:pt x="1560290" y="2110216"/>
                  </a:lnTo>
                  <a:cubicBezTo>
                    <a:pt x="1600055" y="2110216"/>
                    <a:pt x="1632290" y="2142451"/>
                    <a:pt x="1632290" y="2182216"/>
                  </a:cubicBezTo>
                  <a:cubicBezTo>
                    <a:pt x="1632290" y="2221981"/>
                    <a:pt x="1600055" y="2254216"/>
                    <a:pt x="1560290" y="2254216"/>
                  </a:cubicBezTo>
                  <a:lnTo>
                    <a:pt x="1451063" y="2254216"/>
                  </a:lnTo>
                  <a:lnTo>
                    <a:pt x="1778702" y="3476979"/>
                  </a:lnTo>
                  <a:lnTo>
                    <a:pt x="1530823" y="3906318"/>
                  </a:lnTo>
                  <a:lnTo>
                    <a:pt x="1088143" y="2254216"/>
                  </a:lnTo>
                  <a:lnTo>
                    <a:pt x="970949" y="2254216"/>
                  </a:lnTo>
                  <a:lnTo>
                    <a:pt x="970949" y="2380216"/>
                  </a:lnTo>
                  <a:cubicBezTo>
                    <a:pt x="970949" y="2419981"/>
                    <a:pt x="938714" y="2452216"/>
                    <a:pt x="898949" y="2452216"/>
                  </a:cubicBezTo>
                  <a:cubicBezTo>
                    <a:pt x="859184" y="2452216"/>
                    <a:pt x="826949" y="2419981"/>
                    <a:pt x="826949" y="2380216"/>
                  </a:cubicBezTo>
                  <a:lnTo>
                    <a:pt x="826949" y="2254216"/>
                  </a:lnTo>
                  <a:lnTo>
                    <a:pt x="686056" y="2254216"/>
                  </a:lnTo>
                  <a:lnTo>
                    <a:pt x="243376" y="3906318"/>
                  </a:lnTo>
                  <a:lnTo>
                    <a:pt x="0" y="3484777"/>
                  </a:lnTo>
                  <a:lnTo>
                    <a:pt x="329728" y="2254216"/>
                  </a:lnTo>
                  <a:lnTo>
                    <a:pt x="264290" y="2254216"/>
                  </a:lnTo>
                  <a:cubicBezTo>
                    <a:pt x="224525" y="2254216"/>
                    <a:pt x="192290" y="2221981"/>
                    <a:pt x="192290" y="2182216"/>
                  </a:cubicBezTo>
                  <a:cubicBezTo>
                    <a:pt x="192290" y="2142451"/>
                    <a:pt x="224525" y="2110216"/>
                    <a:pt x="264290" y="2110216"/>
                  </a:cubicBezTo>
                  <a:lnTo>
                    <a:pt x="368313" y="2110216"/>
                  </a:lnTo>
                  <a:lnTo>
                    <a:pt x="539978" y="1469552"/>
                  </a:lnTo>
                  <a:lnTo>
                    <a:pt x="544387" y="1467006"/>
                  </a:lnTo>
                  <a:cubicBezTo>
                    <a:pt x="395505" y="1357069"/>
                    <a:pt x="300222" y="1179995"/>
                    <a:pt x="300222" y="980666"/>
                  </a:cubicBezTo>
                  <a:cubicBezTo>
                    <a:pt x="300222" y="718923"/>
                    <a:pt x="464518" y="495553"/>
                    <a:pt x="696266" y="409800"/>
                  </a:cubicBezTo>
                  <a:lnTo>
                    <a:pt x="696266" y="208887"/>
                  </a:lnTo>
                  <a:cubicBezTo>
                    <a:pt x="696266" y="93522"/>
                    <a:pt x="789788" y="0"/>
                    <a:pt x="9051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6" name="Rectangle 4">
              <a:extLst>
                <a:ext uri="{FF2B5EF4-FFF2-40B4-BE49-F238E27FC236}">
                  <a16:creationId xmlns:a16="http://schemas.microsoft.com/office/drawing/2014/main" id="{B06756CD-0498-4452-AB15-4A23C226EACD}"/>
                </a:ext>
              </a:extLst>
            </p:cNvPr>
            <p:cNvSpPr/>
            <p:nvPr/>
          </p:nvSpPr>
          <p:spPr>
            <a:xfrm rot="20700000">
              <a:off x="4527766" y="1364722"/>
              <a:ext cx="1999141" cy="3816424"/>
            </a:xfrm>
            <a:custGeom>
              <a:avLst/>
              <a:gdLst/>
              <a:ahLst/>
              <a:cxnLst/>
              <a:rect l="l" t="t" r="r" b="b"/>
              <a:pathLst>
                <a:path w="1999141" h="3816424">
                  <a:moveTo>
                    <a:pt x="444116" y="3513946"/>
                  </a:moveTo>
                  <a:lnTo>
                    <a:pt x="253648" y="3515763"/>
                  </a:lnTo>
                  <a:lnTo>
                    <a:pt x="111407" y="3515763"/>
                  </a:lnTo>
                  <a:cubicBezTo>
                    <a:pt x="99100" y="3515763"/>
                    <a:pt x="89123" y="3525740"/>
                    <a:pt x="89123" y="3538047"/>
                  </a:cubicBezTo>
                  <a:lnTo>
                    <a:pt x="89123" y="3565479"/>
                  </a:lnTo>
                  <a:cubicBezTo>
                    <a:pt x="89123" y="3577786"/>
                    <a:pt x="99100" y="3587763"/>
                    <a:pt x="111407" y="3587763"/>
                  </a:cubicBezTo>
                  <a:lnTo>
                    <a:pt x="426839" y="3587763"/>
                  </a:lnTo>
                  <a:cubicBezTo>
                    <a:pt x="439146" y="3587763"/>
                    <a:pt x="449123" y="3577786"/>
                    <a:pt x="449123" y="3565479"/>
                  </a:cubicBezTo>
                  <a:lnTo>
                    <a:pt x="449123" y="3538047"/>
                  </a:lnTo>
                  <a:lnTo>
                    <a:pt x="445294" y="3528803"/>
                  </a:lnTo>
                  <a:lnTo>
                    <a:pt x="444258" y="3528878"/>
                  </a:lnTo>
                  <a:close/>
                  <a:moveTo>
                    <a:pt x="318839" y="3239993"/>
                  </a:moveTo>
                  <a:lnTo>
                    <a:pt x="111407" y="3239993"/>
                  </a:lnTo>
                  <a:cubicBezTo>
                    <a:pt x="99100" y="3239993"/>
                    <a:pt x="89123" y="3249970"/>
                    <a:pt x="89123" y="3262277"/>
                  </a:cubicBezTo>
                  <a:lnTo>
                    <a:pt x="89123" y="3289709"/>
                  </a:lnTo>
                  <a:cubicBezTo>
                    <a:pt x="89123" y="3302016"/>
                    <a:pt x="99100" y="3311993"/>
                    <a:pt x="111407" y="3311993"/>
                  </a:cubicBezTo>
                  <a:lnTo>
                    <a:pt x="318839" y="3311993"/>
                  </a:lnTo>
                  <a:cubicBezTo>
                    <a:pt x="331146" y="3311993"/>
                    <a:pt x="341123" y="3302016"/>
                    <a:pt x="341123" y="3289709"/>
                  </a:cubicBezTo>
                  <a:lnTo>
                    <a:pt x="341123" y="3262277"/>
                  </a:lnTo>
                  <a:cubicBezTo>
                    <a:pt x="341123" y="3249970"/>
                    <a:pt x="331146" y="3239993"/>
                    <a:pt x="318839" y="3239993"/>
                  </a:cubicBezTo>
                  <a:close/>
                  <a:moveTo>
                    <a:pt x="318839" y="2964221"/>
                  </a:moveTo>
                  <a:lnTo>
                    <a:pt x="111407" y="2964221"/>
                  </a:lnTo>
                  <a:cubicBezTo>
                    <a:pt x="99100" y="2964221"/>
                    <a:pt x="89123" y="2974198"/>
                    <a:pt x="89123" y="2986505"/>
                  </a:cubicBezTo>
                  <a:lnTo>
                    <a:pt x="89123" y="3013937"/>
                  </a:lnTo>
                  <a:cubicBezTo>
                    <a:pt x="89123" y="3026244"/>
                    <a:pt x="99100" y="3036221"/>
                    <a:pt x="111407" y="3036221"/>
                  </a:cubicBezTo>
                  <a:lnTo>
                    <a:pt x="318839" y="3036221"/>
                  </a:lnTo>
                  <a:cubicBezTo>
                    <a:pt x="331146" y="3036221"/>
                    <a:pt x="341123" y="3026244"/>
                    <a:pt x="341123" y="3013937"/>
                  </a:cubicBezTo>
                  <a:lnTo>
                    <a:pt x="341123" y="2986505"/>
                  </a:lnTo>
                  <a:cubicBezTo>
                    <a:pt x="341123" y="2974198"/>
                    <a:pt x="331146" y="2964221"/>
                    <a:pt x="318839" y="2964221"/>
                  </a:cubicBezTo>
                  <a:close/>
                  <a:moveTo>
                    <a:pt x="769803" y="3028177"/>
                  </a:moveTo>
                  <a:lnTo>
                    <a:pt x="742371" y="3028177"/>
                  </a:lnTo>
                  <a:cubicBezTo>
                    <a:pt x="730064" y="3028177"/>
                    <a:pt x="720087" y="3038154"/>
                    <a:pt x="720087" y="3050461"/>
                  </a:cubicBezTo>
                  <a:lnTo>
                    <a:pt x="720087" y="3365893"/>
                  </a:lnTo>
                  <a:cubicBezTo>
                    <a:pt x="720087" y="3378200"/>
                    <a:pt x="730064" y="3388177"/>
                    <a:pt x="742371" y="3388177"/>
                  </a:cubicBezTo>
                  <a:lnTo>
                    <a:pt x="769803" y="3388177"/>
                  </a:lnTo>
                  <a:cubicBezTo>
                    <a:pt x="782110" y="3388177"/>
                    <a:pt x="792087" y="3378200"/>
                    <a:pt x="792087" y="3365893"/>
                  </a:cubicBezTo>
                  <a:lnTo>
                    <a:pt x="792087" y="3050461"/>
                  </a:lnTo>
                  <a:cubicBezTo>
                    <a:pt x="792087" y="3038154"/>
                    <a:pt x="782110" y="3028177"/>
                    <a:pt x="769803" y="3028177"/>
                  </a:cubicBezTo>
                  <a:close/>
                  <a:moveTo>
                    <a:pt x="1152270" y="2917087"/>
                  </a:moveTo>
                  <a:cubicBezTo>
                    <a:pt x="1146196" y="2915460"/>
                    <a:pt x="1139501" y="2916149"/>
                    <a:pt x="1133625" y="2919542"/>
                  </a:cubicBezTo>
                  <a:lnTo>
                    <a:pt x="1107431" y="2934665"/>
                  </a:lnTo>
                  <a:cubicBezTo>
                    <a:pt x="1095679" y="2941450"/>
                    <a:pt x="1091653" y="2956477"/>
                    <a:pt x="1098438" y="2968229"/>
                  </a:cubicBezTo>
                  <a:lnTo>
                    <a:pt x="1199867" y="3143910"/>
                  </a:lnTo>
                  <a:cubicBezTo>
                    <a:pt x="1206652" y="3155662"/>
                    <a:pt x="1221679" y="3159688"/>
                    <a:pt x="1233431" y="3152903"/>
                  </a:cubicBezTo>
                  <a:lnTo>
                    <a:pt x="1259625" y="3137780"/>
                  </a:lnTo>
                  <a:cubicBezTo>
                    <a:pt x="1265501" y="3134388"/>
                    <a:pt x="1269446" y="3128935"/>
                    <a:pt x="1271073" y="3122861"/>
                  </a:cubicBezTo>
                  <a:cubicBezTo>
                    <a:pt x="1272701" y="3116787"/>
                    <a:pt x="1272011" y="3110092"/>
                    <a:pt x="1268619" y="3104216"/>
                  </a:cubicBezTo>
                  <a:lnTo>
                    <a:pt x="1167190" y="2928535"/>
                  </a:lnTo>
                  <a:cubicBezTo>
                    <a:pt x="1163798" y="2922659"/>
                    <a:pt x="1158344" y="2918714"/>
                    <a:pt x="1152270" y="2917087"/>
                  </a:cubicBezTo>
                  <a:close/>
                  <a:moveTo>
                    <a:pt x="318839" y="2688449"/>
                  </a:moveTo>
                  <a:lnTo>
                    <a:pt x="111407" y="2688449"/>
                  </a:lnTo>
                  <a:cubicBezTo>
                    <a:pt x="99100" y="2688449"/>
                    <a:pt x="89123" y="2698426"/>
                    <a:pt x="89123" y="2710733"/>
                  </a:cubicBezTo>
                  <a:lnTo>
                    <a:pt x="89123" y="2738165"/>
                  </a:lnTo>
                  <a:cubicBezTo>
                    <a:pt x="89123" y="2750472"/>
                    <a:pt x="99100" y="2760449"/>
                    <a:pt x="111407" y="2760449"/>
                  </a:cubicBezTo>
                  <a:lnTo>
                    <a:pt x="318839" y="2760449"/>
                  </a:lnTo>
                  <a:cubicBezTo>
                    <a:pt x="331146" y="2760449"/>
                    <a:pt x="341123" y="2750472"/>
                    <a:pt x="341123" y="2738165"/>
                  </a:cubicBezTo>
                  <a:lnTo>
                    <a:pt x="341123" y="2710733"/>
                  </a:lnTo>
                  <a:cubicBezTo>
                    <a:pt x="341123" y="2698426"/>
                    <a:pt x="331146" y="2688449"/>
                    <a:pt x="318839" y="2688449"/>
                  </a:cubicBezTo>
                  <a:close/>
                  <a:moveTo>
                    <a:pt x="426839" y="2412677"/>
                  </a:moveTo>
                  <a:lnTo>
                    <a:pt x="111407" y="2412677"/>
                  </a:lnTo>
                  <a:cubicBezTo>
                    <a:pt x="99100" y="2412677"/>
                    <a:pt x="89123" y="2422654"/>
                    <a:pt x="89123" y="2434961"/>
                  </a:cubicBezTo>
                  <a:lnTo>
                    <a:pt x="89123" y="2462393"/>
                  </a:lnTo>
                  <a:cubicBezTo>
                    <a:pt x="89123" y="2474700"/>
                    <a:pt x="99100" y="2484677"/>
                    <a:pt x="111407" y="2484677"/>
                  </a:cubicBezTo>
                  <a:lnTo>
                    <a:pt x="426839" y="2484677"/>
                  </a:lnTo>
                  <a:cubicBezTo>
                    <a:pt x="439146" y="2484677"/>
                    <a:pt x="449123" y="2474700"/>
                    <a:pt x="449123" y="2462393"/>
                  </a:cubicBezTo>
                  <a:lnTo>
                    <a:pt x="449123" y="2434961"/>
                  </a:lnTo>
                  <a:cubicBezTo>
                    <a:pt x="449123" y="2422654"/>
                    <a:pt x="439146" y="2412677"/>
                    <a:pt x="426839" y="2412677"/>
                  </a:cubicBezTo>
                  <a:close/>
                  <a:moveTo>
                    <a:pt x="1422930" y="2676173"/>
                  </a:moveTo>
                  <a:cubicBezTo>
                    <a:pt x="1412381" y="2669834"/>
                    <a:pt x="1398691" y="2673248"/>
                    <a:pt x="1392352" y="2683797"/>
                  </a:cubicBezTo>
                  <a:lnTo>
                    <a:pt x="1378224" y="2707311"/>
                  </a:lnTo>
                  <a:cubicBezTo>
                    <a:pt x="1371885" y="2717860"/>
                    <a:pt x="1375299" y="2731550"/>
                    <a:pt x="1385848" y="2737889"/>
                  </a:cubicBezTo>
                  <a:lnTo>
                    <a:pt x="1563652" y="2844724"/>
                  </a:lnTo>
                  <a:cubicBezTo>
                    <a:pt x="1574201" y="2851063"/>
                    <a:pt x="1587891" y="2847649"/>
                    <a:pt x="1594230" y="2837100"/>
                  </a:cubicBezTo>
                  <a:lnTo>
                    <a:pt x="1608358" y="2813586"/>
                  </a:lnTo>
                  <a:cubicBezTo>
                    <a:pt x="1611528" y="2808312"/>
                    <a:pt x="1612259" y="2802252"/>
                    <a:pt x="1610879" y="2796718"/>
                  </a:cubicBezTo>
                  <a:cubicBezTo>
                    <a:pt x="1609500" y="2791185"/>
                    <a:pt x="1606009" y="2786178"/>
                    <a:pt x="1600734" y="2783008"/>
                  </a:cubicBezTo>
                  <a:close/>
                  <a:moveTo>
                    <a:pt x="318839" y="2136905"/>
                  </a:moveTo>
                  <a:lnTo>
                    <a:pt x="111407" y="2136905"/>
                  </a:lnTo>
                  <a:cubicBezTo>
                    <a:pt x="99100" y="2136905"/>
                    <a:pt x="89123" y="2146882"/>
                    <a:pt x="89123" y="2159189"/>
                  </a:cubicBezTo>
                  <a:lnTo>
                    <a:pt x="89123" y="2186621"/>
                  </a:lnTo>
                  <a:cubicBezTo>
                    <a:pt x="89123" y="2198928"/>
                    <a:pt x="99100" y="2208905"/>
                    <a:pt x="111407" y="2208905"/>
                  </a:cubicBezTo>
                  <a:lnTo>
                    <a:pt x="318839" y="2208905"/>
                  </a:lnTo>
                  <a:cubicBezTo>
                    <a:pt x="331146" y="2208905"/>
                    <a:pt x="341123" y="2198928"/>
                    <a:pt x="341123" y="2186621"/>
                  </a:cubicBezTo>
                  <a:lnTo>
                    <a:pt x="341123" y="2159189"/>
                  </a:lnTo>
                  <a:cubicBezTo>
                    <a:pt x="341123" y="2146882"/>
                    <a:pt x="331146" y="2136905"/>
                    <a:pt x="318839" y="2136905"/>
                  </a:cubicBezTo>
                  <a:close/>
                  <a:moveTo>
                    <a:pt x="1629741" y="2302452"/>
                  </a:moveTo>
                  <a:cubicBezTo>
                    <a:pt x="1618176" y="2298243"/>
                    <a:pt x="1605388" y="2304206"/>
                    <a:pt x="1601179" y="2315770"/>
                  </a:cubicBezTo>
                  <a:lnTo>
                    <a:pt x="1591797" y="2341548"/>
                  </a:lnTo>
                  <a:cubicBezTo>
                    <a:pt x="1587587" y="2353113"/>
                    <a:pt x="1593550" y="2365901"/>
                    <a:pt x="1605115" y="2370110"/>
                  </a:cubicBezTo>
                  <a:lnTo>
                    <a:pt x="1800038" y="2441056"/>
                  </a:lnTo>
                  <a:cubicBezTo>
                    <a:pt x="1811602" y="2445265"/>
                    <a:pt x="1824390" y="2439302"/>
                    <a:pt x="1828599" y="2427737"/>
                  </a:cubicBezTo>
                  <a:lnTo>
                    <a:pt x="1837982" y="2401960"/>
                  </a:lnTo>
                  <a:cubicBezTo>
                    <a:pt x="1842191" y="2390395"/>
                    <a:pt x="1836228" y="2377607"/>
                    <a:pt x="1824663" y="2373398"/>
                  </a:cubicBezTo>
                  <a:close/>
                  <a:moveTo>
                    <a:pt x="318839" y="1861133"/>
                  </a:moveTo>
                  <a:lnTo>
                    <a:pt x="111407" y="1861133"/>
                  </a:lnTo>
                  <a:cubicBezTo>
                    <a:pt x="99100" y="1861133"/>
                    <a:pt x="89123" y="1871110"/>
                    <a:pt x="89123" y="1883417"/>
                  </a:cubicBezTo>
                  <a:lnTo>
                    <a:pt x="89123" y="1910849"/>
                  </a:lnTo>
                  <a:cubicBezTo>
                    <a:pt x="89123" y="1923156"/>
                    <a:pt x="99100" y="1933133"/>
                    <a:pt x="111407" y="1933133"/>
                  </a:cubicBezTo>
                  <a:lnTo>
                    <a:pt x="318839" y="1933133"/>
                  </a:lnTo>
                  <a:cubicBezTo>
                    <a:pt x="331146" y="1933133"/>
                    <a:pt x="341123" y="1923156"/>
                    <a:pt x="341123" y="1910849"/>
                  </a:cubicBezTo>
                  <a:lnTo>
                    <a:pt x="341123" y="1883417"/>
                  </a:lnTo>
                  <a:cubicBezTo>
                    <a:pt x="341123" y="1871110"/>
                    <a:pt x="331146" y="1861133"/>
                    <a:pt x="318839" y="1861133"/>
                  </a:cubicBezTo>
                  <a:close/>
                  <a:moveTo>
                    <a:pt x="318839" y="1585361"/>
                  </a:moveTo>
                  <a:lnTo>
                    <a:pt x="111407" y="1585361"/>
                  </a:lnTo>
                  <a:cubicBezTo>
                    <a:pt x="99100" y="1585361"/>
                    <a:pt x="89123" y="1595338"/>
                    <a:pt x="89123" y="1607645"/>
                  </a:cubicBezTo>
                  <a:lnTo>
                    <a:pt x="89123" y="1635077"/>
                  </a:lnTo>
                  <a:cubicBezTo>
                    <a:pt x="89123" y="1647384"/>
                    <a:pt x="99100" y="1657361"/>
                    <a:pt x="111407" y="1657361"/>
                  </a:cubicBezTo>
                  <a:lnTo>
                    <a:pt x="318839" y="1657361"/>
                  </a:lnTo>
                  <a:cubicBezTo>
                    <a:pt x="331146" y="1657361"/>
                    <a:pt x="341123" y="1647384"/>
                    <a:pt x="341123" y="1635077"/>
                  </a:cubicBezTo>
                  <a:lnTo>
                    <a:pt x="341123" y="1607645"/>
                  </a:lnTo>
                  <a:cubicBezTo>
                    <a:pt x="341123" y="1595338"/>
                    <a:pt x="331146" y="1585361"/>
                    <a:pt x="318839" y="1585361"/>
                  </a:cubicBezTo>
                  <a:close/>
                  <a:moveTo>
                    <a:pt x="1906290" y="1872213"/>
                  </a:moveTo>
                  <a:lnTo>
                    <a:pt x="1590858" y="1872213"/>
                  </a:lnTo>
                  <a:cubicBezTo>
                    <a:pt x="1578551" y="1872213"/>
                    <a:pt x="1568574" y="1882190"/>
                    <a:pt x="1568574" y="1894497"/>
                  </a:cubicBezTo>
                  <a:lnTo>
                    <a:pt x="1568574" y="1921929"/>
                  </a:lnTo>
                  <a:cubicBezTo>
                    <a:pt x="1568574" y="1934236"/>
                    <a:pt x="1578551" y="1944213"/>
                    <a:pt x="1590858" y="1944213"/>
                  </a:cubicBezTo>
                  <a:lnTo>
                    <a:pt x="1906290" y="1944213"/>
                  </a:lnTo>
                  <a:cubicBezTo>
                    <a:pt x="1918597" y="1944213"/>
                    <a:pt x="1928574" y="1934236"/>
                    <a:pt x="1928574" y="1921929"/>
                  </a:cubicBezTo>
                  <a:lnTo>
                    <a:pt x="1928574" y="1894497"/>
                  </a:lnTo>
                  <a:cubicBezTo>
                    <a:pt x="1928574" y="1882190"/>
                    <a:pt x="1918597" y="1872213"/>
                    <a:pt x="1906290" y="1872213"/>
                  </a:cubicBezTo>
                  <a:close/>
                  <a:moveTo>
                    <a:pt x="426839" y="1309589"/>
                  </a:moveTo>
                  <a:lnTo>
                    <a:pt x="111407" y="1309589"/>
                  </a:lnTo>
                  <a:cubicBezTo>
                    <a:pt x="99100" y="1309589"/>
                    <a:pt x="89123" y="1319566"/>
                    <a:pt x="89123" y="1331873"/>
                  </a:cubicBezTo>
                  <a:lnTo>
                    <a:pt x="89123" y="1359305"/>
                  </a:lnTo>
                  <a:cubicBezTo>
                    <a:pt x="89123" y="1371612"/>
                    <a:pt x="99100" y="1381589"/>
                    <a:pt x="111407" y="1381589"/>
                  </a:cubicBezTo>
                  <a:lnTo>
                    <a:pt x="426839" y="1381589"/>
                  </a:lnTo>
                  <a:cubicBezTo>
                    <a:pt x="439146" y="1381589"/>
                    <a:pt x="449123" y="1371612"/>
                    <a:pt x="449123" y="1359305"/>
                  </a:cubicBezTo>
                  <a:lnTo>
                    <a:pt x="449123" y="1331873"/>
                  </a:lnTo>
                  <a:cubicBezTo>
                    <a:pt x="449123" y="1319566"/>
                    <a:pt x="439146" y="1309589"/>
                    <a:pt x="426839" y="1309589"/>
                  </a:cubicBezTo>
                  <a:close/>
                  <a:moveTo>
                    <a:pt x="318839" y="1033817"/>
                  </a:moveTo>
                  <a:lnTo>
                    <a:pt x="111407" y="1033817"/>
                  </a:lnTo>
                  <a:cubicBezTo>
                    <a:pt x="99100" y="1033817"/>
                    <a:pt x="89123" y="1043794"/>
                    <a:pt x="89123" y="1056101"/>
                  </a:cubicBezTo>
                  <a:lnTo>
                    <a:pt x="89123" y="1083533"/>
                  </a:lnTo>
                  <a:cubicBezTo>
                    <a:pt x="89123" y="1095840"/>
                    <a:pt x="99100" y="1105817"/>
                    <a:pt x="111407" y="1105817"/>
                  </a:cubicBezTo>
                  <a:lnTo>
                    <a:pt x="318839" y="1105817"/>
                  </a:lnTo>
                  <a:cubicBezTo>
                    <a:pt x="331146" y="1105817"/>
                    <a:pt x="341123" y="1095840"/>
                    <a:pt x="341123" y="1083533"/>
                  </a:cubicBezTo>
                  <a:lnTo>
                    <a:pt x="341123" y="1056101"/>
                  </a:lnTo>
                  <a:cubicBezTo>
                    <a:pt x="341123" y="1043794"/>
                    <a:pt x="331146" y="1033817"/>
                    <a:pt x="318839" y="1033817"/>
                  </a:cubicBezTo>
                  <a:close/>
                  <a:moveTo>
                    <a:pt x="1801476" y="1389955"/>
                  </a:moveTo>
                  <a:cubicBezTo>
                    <a:pt x="1796307" y="1387545"/>
                    <a:pt x="1790219" y="1387106"/>
                    <a:pt x="1784437" y="1389211"/>
                  </a:cubicBezTo>
                  <a:lnTo>
                    <a:pt x="1589514" y="1460157"/>
                  </a:lnTo>
                  <a:cubicBezTo>
                    <a:pt x="1577949" y="1464366"/>
                    <a:pt x="1571987" y="1477154"/>
                    <a:pt x="1576196" y="1488718"/>
                  </a:cubicBezTo>
                  <a:lnTo>
                    <a:pt x="1585578" y="1514496"/>
                  </a:lnTo>
                  <a:cubicBezTo>
                    <a:pt x="1589787" y="1526061"/>
                    <a:pt x="1602575" y="1532024"/>
                    <a:pt x="1614140" y="1527815"/>
                  </a:cubicBezTo>
                  <a:lnTo>
                    <a:pt x="1809062" y="1456869"/>
                  </a:lnTo>
                  <a:cubicBezTo>
                    <a:pt x="1820627" y="1452660"/>
                    <a:pt x="1826590" y="1439872"/>
                    <a:pt x="1822381" y="1428307"/>
                  </a:cubicBezTo>
                  <a:lnTo>
                    <a:pt x="1812998" y="1402529"/>
                  </a:lnTo>
                  <a:cubicBezTo>
                    <a:pt x="1810894" y="1396747"/>
                    <a:pt x="1806644" y="1392365"/>
                    <a:pt x="1801476" y="1389955"/>
                  </a:cubicBezTo>
                  <a:close/>
                  <a:moveTo>
                    <a:pt x="648072" y="984572"/>
                  </a:moveTo>
                  <a:lnTo>
                    <a:pt x="648072" y="2864964"/>
                  </a:lnTo>
                  <a:cubicBezTo>
                    <a:pt x="1074622" y="2740061"/>
                    <a:pt x="1381089" y="2358590"/>
                    <a:pt x="1374920" y="1912226"/>
                  </a:cubicBezTo>
                  <a:cubicBezTo>
                    <a:pt x="1368877" y="1474953"/>
                    <a:pt x="1064591" y="1107355"/>
                    <a:pt x="648072" y="984572"/>
                  </a:cubicBezTo>
                  <a:close/>
                  <a:moveTo>
                    <a:pt x="318839" y="758045"/>
                  </a:moveTo>
                  <a:lnTo>
                    <a:pt x="111407" y="758045"/>
                  </a:lnTo>
                  <a:cubicBezTo>
                    <a:pt x="99100" y="758045"/>
                    <a:pt x="89123" y="768022"/>
                    <a:pt x="89123" y="780329"/>
                  </a:cubicBezTo>
                  <a:lnTo>
                    <a:pt x="89123" y="807761"/>
                  </a:lnTo>
                  <a:cubicBezTo>
                    <a:pt x="89123" y="820068"/>
                    <a:pt x="99100" y="830045"/>
                    <a:pt x="111407" y="830045"/>
                  </a:cubicBezTo>
                  <a:lnTo>
                    <a:pt x="318839" y="830045"/>
                  </a:lnTo>
                  <a:cubicBezTo>
                    <a:pt x="331146" y="830045"/>
                    <a:pt x="341123" y="820068"/>
                    <a:pt x="341123" y="807761"/>
                  </a:cubicBezTo>
                  <a:lnTo>
                    <a:pt x="341123" y="780329"/>
                  </a:lnTo>
                  <a:cubicBezTo>
                    <a:pt x="341123" y="768022"/>
                    <a:pt x="331146" y="758045"/>
                    <a:pt x="318839" y="758045"/>
                  </a:cubicBezTo>
                  <a:close/>
                  <a:moveTo>
                    <a:pt x="1576271" y="971726"/>
                  </a:moveTo>
                  <a:cubicBezTo>
                    <a:pt x="1570599" y="971130"/>
                    <a:pt x="1564699" y="972697"/>
                    <a:pt x="1559917" y="976570"/>
                  </a:cubicBezTo>
                  <a:lnTo>
                    <a:pt x="1398712" y="1107111"/>
                  </a:lnTo>
                  <a:cubicBezTo>
                    <a:pt x="1389148" y="1114856"/>
                    <a:pt x="1387673" y="1128888"/>
                    <a:pt x="1395418" y="1138453"/>
                  </a:cubicBezTo>
                  <a:lnTo>
                    <a:pt x="1412682" y="1159771"/>
                  </a:lnTo>
                  <a:cubicBezTo>
                    <a:pt x="1420427" y="1169336"/>
                    <a:pt x="1434459" y="1170811"/>
                    <a:pt x="1444023" y="1163065"/>
                  </a:cubicBezTo>
                  <a:lnTo>
                    <a:pt x="1605228" y="1032524"/>
                  </a:lnTo>
                  <a:cubicBezTo>
                    <a:pt x="1610010" y="1028652"/>
                    <a:pt x="1612770" y="1023207"/>
                    <a:pt x="1613366" y="1017536"/>
                  </a:cubicBezTo>
                  <a:cubicBezTo>
                    <a:pt x="1613962" y="1011864"/>
                    <a:pt x="1612395" y="1005965"/>
                    <a:pt x="1608522" y="1001183"/>
                  </a:cubicBezTo>
                  <a:lnTo>
                    <a:pt x="1591259" y="979864"/>
                  </a:lnTo>
                  <a:cubicBezTo>
                    <a:pt x="1587386" y="975082"/>
                    <a:pt x="1581942" y="972322"/>
                    <a:pt x="1576271" y="971726"/>
                  </a:cubicBezTo>
                  <a:close/>
                  <a:moveTo>
                    <a:pt x="318839" y="482273"/>
                  </a:moveTo>
                  <a:lnTo>
                    <a:pt x="111407" y="482273"/>
                  </a:lnTo>
                  <a:cubicBezTo>
                    <a:pt x="99100" y="482273"/>
                    <a:pt x="89123" y="492250"/>
                    <a:pt x="89123" y="504557"/>
                  </a:cubicBezTo>
                  <a:lnTo>
                    <a:pt x="89123" y="531989"/>
                  </a:lnTo>
                  <a:cubicBezTo>
                    <a:pt x="89123" y="544296"/>
                    <a:pt x="99100" y="554273"/>
                    <a:pt x="111407" y="554273"/>
                  </a:cubicBezTo>
                  <a:lnTo>
                    <a:pt x="318839" y="554273"/>
                  </a:lnTo>
                  <a:cubicBezTo>
                    <a:pt x="331146" y="554273"/>
                    <a:pt x="341123" y="544296"/>
                    <a:pt x="341123" y="531989"/>
                  </a:cubicBezTo>
                  <a:lnTo>
                    <a:pt x="341123" y="504557"/>
                  </a:lnTo>
                  <a:cubicBezTo>
                    <a:pt x="341123" y="492250"/>
                    <a:pt x="331146" y="482273"/>
                    <a:pt x="318839" y="482273"/>
                  </a:cubicBezTo>
                  <a:close/>
                  <a:moveTo>
                    <a:pt x="1246428" y="683579"/>
                  </a:moveTo>
                  <a:cubicBezTo>
                    <a:pt x="1240747" y="684076"/>
                    <a:pt x="1235256" y="686741"/>
                    <a:pt x="1231300" y="691454"/>
                  </a:cubicBezTo>
                  <a:lnTo>
                    <a:pt x="1097965" y="850357"/>
                  </a:lnTo>
                  <a:cubicBezTo>
                    <a:pt x="1090054" y="859784"/>
                    <a:pt x="1091284" y="873840"/>
                    <a:pt x="1100712" y="881751"/>
                  </a:cubicBezTo>
                  <a:lnTo>
                    <a:pt x="1121726" y="899384"/>
                  </a:lnTo>
                  <a:cubicBezTo>
                    <a:pt x="1131154" y="907295"/>
                    <a:pt x="1145209" y="906065"/>
                    <a:pt x="1153120" y="896637"/>
                  </a:cubicBezTo>
                  <a:lnTo>
                    <a:pt x="1286455" y="737735"/>
                  </a:lnTo>
                  <a:cubicBezTo>
                    <a:pt x="1290410" y="733021"/>
                    <a:pt x="1292081" y="727150"/>
                    <a:pt x="1291584" y="721469"/>
                  </a:cubicBezTo>
                  <a:cubicBezTo>
                    <a:pt x="1291087" y="715788"/>
                    <a:pt x="1288422" y="710296"/>
                    <a:pt x="1283708" y="706341"/>
                  </a:cubicBezTo>
                  <a:lnTo>
                    <a:pt x="1262694" y="688708"/>
                  </a:lnTo>
                  <a:cubicBezTo>
                    <a:pt x="1257980" y="684752"/>
                    <a:pt x="1252109" y="683082"/>
                    <a:pt x="1246428" y="683579"/>
                  </a:cubicBezTo>
                  <a:close/>
                  <a:moveTo>
                    <a:pt x="769804" y="490047"/>
                  </a:moveTo>
                  <a:lnTo>
                    <a:pt x="742372" y="490047"/>
                  </a:lnTo>
                  <a:cubicBezTo>
                    <a:pt x="730065" y="490047"/>
                    <a:pt x="720088" y="500024"/>
                    <a:pt x="720088" y="512331"/>
                  </a:cubicBezTo>
                  <a:lnTo>
                    <a:pt x="720088" y="827763"/>
                  </a:lnTo>
                  <a:cubicBezTo>
                    <a:pt x="720088" y="840070"/>
                    <a:pt x="730065" y="850047"/>
                    <a:pt x="742372" y="850047"/>
                  </a:cubicBezTo>
                  <a:lnTo>
                    <a:pt x="769804" y="850047"/>
                  </a:lnTo>
                  <a:cubicBezTo>
                    <a:pt x="782111" y="850047"/>
                    <a:pt x="792088" y="840070"/>
                    <a:pt x="792088" y="827763"/>
                  </a:cubicBezTo>
                  <a:lnTo>
                    <a:pt x="792088" y="512331"/>
                  </a:lnTo>
                  <a:cubicBezTo>
                    <a:pt x="792088" y="500024"/>
                    <a:pt x="782111" y="490047"/>
                    <a:pt x="769804" y="490047"/>
                  </a:cubicBezTo>
                  <a:close/>
                  <a:moveTo>
                    <a:pt x="426839" y="206501"/>
                  </a:moveTo>
                  <a:lnTo>
                    <a:pt x="111407" y="206501"/>
                  </a:lnTo>
                  <a:cubicBezTo>
                    <a:pt x="99100" y="206501"/>
                    <a:pt x="89123" y="216478"/>
                    <a:pt x="89123" y="228785"/>
                  </a:cubicBezTo>
                  <a:lnTo>
                    <a:pt x="89123" y="256217"/>
                  </a:lnTo>
                  <a:cubicBezTo>
                    <a:pt x="89123" y="268524"/>
                    <a:pt x="99100" y="278501"/>
                    <a:pt x="111407" y="278501"/>
                  </a:cubicBezTo>
                  <a:lnTo>
                    <a:pt x="426839" y="278501"/>
                  </a:lnTo>
                  <a:cubicBezTo>
                    <a:pt x="439146" y="278501"/>
                    <a:pt x="449123" y="268524"/>
                    <a:pt x="449123" y="256217"/>
                  </a:cubicBezTo>
                  <a:lnTo>
                    <a:pt x="449123" y="228785"/>
                  </a:lnTo>
                  <a:cubicBezTo>
                    <a:pt x="449123" y="216478"/>
                    <a:pt x="439146" y="206501"/>
                    <a:pt x="426839" y="206501"/>
                  </a:cubicBezTo>
                  <a:close/>
                  <a:moveTo>
                    <a:pt x="648072" y="0"/>
                  </a:moveTo>
                  <a:lnTo>
                    <a:pt x="648072" y="344973"/>
                  </a:lnTo>
                  <a:cubicBezTo>
                    <a:pt x="1409499" y="481795"/>
                    <a:pt x="1988619" y="1125496"/>
                    <a:pt x="1999000" y="1904381"/>
                  </a:cubicBezTo>
                  <a:cubicBezTo>
                    <a:pt x="2009572" y="2697665"/>
                    <a:pt x="1426686" y="3365444"/>
                    <a:pt x="648072" y="3504501"/>
                  </a:cubicBezTo>
                  <a:lnTo>
                    <a:pt x="648072" y="3816424"/>
                  </a:lnTo>
                  <a:lnTo>
                    <a:pt x="0" y="3816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7" name="Rounded Rectangle 3">
            <a:extLst>
              <a:ext uri="{FF2B5EF4-FFF2-40B4-BE49-F238E27FC236}">
                <a16:creationId xmlns:a16="http://schemas.microsoft.com/office/drawing/2014/main" id="{0779E40E-6A0A-4B65-A8F5-B3A38C0DD44F}"/>
              </a:ext>
            </a:extLst>
          </p:cNvPr>
          <p:cNvSpPr/>
          <p:nvPr/>
        </p:nvSpPr>
        <p:spPr>
          <a:xfrm rot="5400000">
            <a:off x="6609485" y="2182398"/>
            <a:ext cx="290826" cy="292426"/>
          </a:xfrm>
          <a:custGeom>
            <a:avLst/>
            <a:gdLst/>
            <a:ahLst/>
            <a:cxnLst/>
            <a:rect l="l" t="t" r="r" b="b"/>
            <a:pathLst>
              <a:path w="3938762" h="3960440">
                <a:moveTo>
                  <a:pt x="529047" y="3595100"/>
                </a:moveTo>
                <a:lnTo>
                  <a:pt x="529047" y="365340"/>
                </a:lnTo>
                <a:lnTo>
                  <a:pt x="2494573" y="365340"/>
                </a:lnTo>
                <a:lnTo>
                  <a:pt x="2494573" y="540060"/>
                </a:lnTo>
                <a:lnTo>
                  <a:pt x="2415879" y="540060"/>
                </a:lnTo>
                <a:cubicBezTo>
                  <a:pt x="2342570" y="540060"/>
                  <a:pt x="2283142" y="609409"/>
                  <a:pt x="2283142" y="694956"/>
                </a:cubicBezTo>
                <a:lnTo>
                  <a:pt x="2283142" y="1321268"/>
                </a:lnTo>
                <a:cubicBezTo>
                  <a:pt x="2283142" y="1406815"/>
                  <a:pt x="2342570" y="1476164"/>
                  <a:pt x="2415879" y="1476164"/>
                </a:cubicBezTo>
                <a:lnTo>
                  <a:pt x="2494573" y="1476164"/>
                </a:lnTo>
                <a:lnTo>
                  <a:pt x="2494573" y="3595100"/>
                </a:lnTo>
                <a:close/>
                <a:moveTo>
                  <a:pt x="431946" y="3708412"/>
                </a:moveTo>
                <a:lnTo>
                  <a:pt x="2591675" y="3708412"/>
                </a:lnTo>
                <a:lnTo>
                  <a:pt x="2591675" y="1476164"/>
                </a:lnTo>
                <a:lnTo>
                  <a:pt x="2591675" y="540060"/>
                </a:lnTo>
                <a:lnTo>
                  <a:pt x="2591675" y="252028"/>
                </a:lnTo>
                <a:lnTo>
                  <a:pt x="431946" y="252028"/>
                </a:lnTo>
                <a:close/>
                <a:moveTo>
                  <a:pt x="308533" y="3852428"/>
                </a:moveTo>
                <a:lnTo>
                  <a:pt x="308533" y="108012"/>
                </a:lnTo>
                <a:lnTo>
                  <a:pt x="2591675" y="108012"/>
                </a:lnTo>
                <a:lnTo>
                  <a:pt x="2591675" y="144016"/>
                </a:lnTo>
                <a:cubicBezTo>
                  <a:pt x="2591675" y="64478"/>
                  <a:pt x="2646929" y="0"/>
                  <a:pt x="2715088" y="0"/>
                </a:cubicBezTo>
                <a:cubicBezTo>
                  <a:pt x="2783248" y="0"/>
                  <a:pt x="2838501" y="64478"/>
                  <a:pt x="2838501" y="144016"/>
                </a:cubicBezTo>
                <a:lnTo>
                  <a:pt x="2838501" y="1216555"/>
                </a:lnTo>
                <a:lnTo>
                  <a:pt x="3701994" y="718017"/>
                </a:lnTo>
                <a:cubicBezTo>
                  <a:pt x="3761848" y="683460"/>
                  <a:pt x="3838382" y="703968"/>
                  <a:pt x="3872939" y="763821"/>
                </a:cubicBezTo>
                <a:lnTo>
                  <a:pt x="3890301" y="793894"/>
                </a:lnTo>
                <a:cubicBezTo>
                  <a:pt x="3924858" y="853748"/>
                  <a:pt x="3904350" y="930282"/>
                  <a:pt x="3844497" y="964838"/>
                </a:cubicBezTo>
                <a:lnTo>
                  <a:pt x="2838501" y="1545650"/>
                </a:lnTo>
                <a:lnTo>
                  <a:pt x="2838501" y="1836539"/>
                </a:lnTo>
                <a:lnTo>
                  <a:pt x="3813622" y="1836539"/>
                </a:lnTo>
                <a:cubicBezTo>
                  <a:pt x="3882735" y="1836539"/>
                  <a:pt x="3938762" y="1892566"/>
                  <a:pt x="3938762" y="1961679"/>
                </a:cubicBezTo>
                <a:lnTo>
                  <a:pt x="3938762" y="1996404"/>
                </a:lnTo>
                <a:cubicBezTo>
                  <a:pt x="3938762" y="2065517"/>
                  <a:pt x="3882735" y="2121544"/>
                  <a:pt x="3813622" y="2121544"/>
                </a:cubicBezTo>
                <a:lnTo>
                  <a:pt x="2838501" y="2121544"/>
                </a:lnTo>
                <a:lnTo>
                  <a:pt x="2838501" y="2471522"/>
                </a:lnTo>
                <a:lnTo>
                  <a:pt x="3844498" y="3052334"/>
                </a:lnTo>
                <a:cubicBezTo>
                  <a:pt x="3904351" y="3086891"/>
                  <a:pt x="3924859" y="3163425"/>
                  <a:pt x="3890302" y="3223279"/>
                </a:cubicBezTo>
                <a:lnTo>
                  <a:pt x="3872940" y="3253351"/>
                </a:lnTo>
                <a:cubicBezTo>
                  <a:pt x="3838383" y="3313205"/>
                  <a:pt x="3761849" y="3333712"/>
                  <a:pt x="3701995" y="3299156"/>
                </a:cubicBezTo>
                <a:lnTo>
                  <a:pt x="2838501" y="2800617"/>
                </a:lnTo>
                <a:lnTo>
                  <a:pt x="2838501" y="3816424"/>
                </a:lnTo>
                <a:cubicBezTo>
                  <a:pt x="2838501" y="3895962"/>
                  <a:pt x="2783248" y="3960440"/>
                  <a:pt x="2715088" y="3960440"/>
                </a:cubicBezTo>
                <a:cubicBezTo>
                  <a:pt x="2646929" y="3960440"/>
                  <a:pt x="2591675" y="3895962"/>
                  <a:pt x="2591675" y="3816424"/>
                </a:cubicBezTo>
                <a:lnTo>
                  <a:pt x="2591675" y="3852428"/>
                </a:lnTo>
                <a:close/>
                <a:moveTo>
                  <a:pt x="0" y="3816424"/>
                </a:moveTo>
                <a:lnTo>
                  <a:pt x="0" y="144016"/>
                </a:lnTo>
                <a:cubicBezTo>
                  <a:pt x="0" y="64478"/>
                  <a:pt x="55254" y="0"/>
                  <a:pt x="123413" y="0"/>
                </a:cubicBezTo>
                <a:cubicBezTo>
                  <a:pt x="191572" y="0"/>
                  <a:pt x="246826" y="64478"/>
                  <a:pt x="246826" y="144016"/>
                </a:cubicBezTo>
                <a:lnTo>
                  <a:pt x="246826" y="3816424"/>
                </a:lnTo>
                <a:cubicBezTo>
                  <a:pt x="246826" y="3895962"/>
                  <a:pt x="191572" y="3960440"/>
                  <a:pt x="123413" y="3960440"/>
                </a:cubicBezTo>
                <a:cubicBezTo>
                  <a:pt x="55254" y="3960440"/>
                  <a:pt x="0" y="3895962"/>
                  <a:pt x="0" y="38164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8" name="Rounded Rectangle 13">
            <a:extLst>
              <a:ext uri="{FF2B5EF4-FFF2-40B4-BE49-F238E27FC236}">
                <a16:creationId xmlns:a16="http://schemas.microsoft.com/office/drawing/2014/main" id="{70D38592-E812-41F3-AF26-831786279EB1}"/>
              </a:ext>
            </a:extLst>
          </p:cNvPr>
          <p:cNvSpPr/>
          <p:nvPr/>
        </p:nvSpPr>
        <p:spPr>
          <a:xfrm>
            <a:off x="7107844" y="2383534"/>
            <a:ext cx="220893" cy="220978"/>
          </a:xfrm>
          <a:custGeom>
            <a:avLst/>
            <a:gdLst/>
            <a:ahLst/>
            <a:cxnLst/>
            <a:rect l="l" t="t" r="r" b="b"/>
            <a:pathLst>
              <a:path w="3965124" h="3966649">
                <a:moveTo>
                  <a:pt x="1424086" y="2781035"/>
                </a:moveTo>
                <a:cubicBezTo>
                  <a:pt x="1410882" y="2781035"/>
                  <a:pt x="1400178" y="2791739"/>
                  <a:pt x="1400178" y="2804943"/>
                </a:cubicBezTo>
                <a:lnTo>
                  <a:pt x="1400178" y="2865127"/>
                </a:lnTo>
                <a:cubicBezTo>
                  <a:pt x="1400178" y="2878331"/>
                  <a:pt x="1410882" y="2889035"/>
                  <a:pt x="1424086" y="2889035"/>
                </a:cubicBezTo>
                <a:lnTo>
                  <a:pt x="2367388" y="2889035"/>
                </a:lnTo>
                <a:lnTo>
                  <a:pt x="2313388" y="3141035"/>
                </a:lnTo>
                <a:lnTo>
                  <a:pt x="2529388" y="3141035"/>
                </a:lnTo>
                <a:lnTo>
                  <a:pt x="2475388" y="2889035"/>
                </a:lnTo>
                <a:lnTo>
                  <a:pt x="2528270" y="2889035"/>
                </a:lnTo>
                <a:cubicBezTo>
                  <a:pt x="2541474" y="2889035"/>
                  <a:pt x="2552178" y="2878331"/>
                  <a:pt x="2552178" y="2865127"/>
                </a:cubicBezTo>
                <a:lnTo>
                  <a:pt x="2552178" y="2804943"/>
                </a:lnTo>
                <a:cubicBezTo>
                  <a:pt x="2552178" y="2791739"/>
                  <a:pt x="2541474" y="2781035"/>
                  <a:pt x="2528270" y="2781035"/>
                </a:cubicBezTo>
                <a:close/>
                <a:moveTo>
                  <a:pt x="1415025" y="2642959"/>
                </a:moveTo>
                <a:lnTo>
                  <a:pt x="2538189" y="2642959"/>
                </a:lnTo>
                <a:cubicBezTo>
                  <a:pt x="2644599" y="2642959"/>
                  <a:pt x="2730861" y="2729221"/>
                  <a:pt x="2730861" y="2835631"/>
                </a:cubicBezTo>
                <a:lnTo>
                  <a:pt x="2730861" y="3350287"/>
                </a:lnTo>
                <a:cubicBezTo>
                  <a:pt x="2730861" y="3456697"/>
                  <a:pt x="2644599" y="3542959"/>
                  <a:pt x="2538189" y="3542959"/>
                </a:cubicBezTo>
                <a:lnTo>
                  <a:pt x="1415025" y="3542959"/>
                </a:lnTo>
                <a:cubicBezTo>
                  <a:pt x="1308615" y="3542959"/>
                  <a:pt x="1222353" y="3456697"/>
                  <a:pt x="1222353" y="3350287"/>
                </a:cubicBezTo>
                <a:lnTo>
                  <a:pt x="1222353" y="2835631"/>
                </a:lnTo>
                <a:cubicBezTo>
                  <a:pt x="1222353" y="2729221"/>
                  <a:pt x="1308615" y="2642959"/>
                  <a:pt x="1415025" y="2642959"/>
                </a:cubicBezTo>
                <a:close/>
                <a:moveTo>
                  <a:pt x="1343314" y="2552899"/>
                </a:moveTo>
                <a:cubicBezTo>
                  <a:pt x="1215608" y="2552899"/>
                  <a:pt x="1112082" y="2656425"/>
                  <a:pt x="1112082" y="2784131"/>
                </a:cubicBezTo>
                <a:lnTo>
                  <a:pt x="1112082" y="3401787"/>
                </a:lnTo>
                <a:cubicBezTo>
                  <a:pt x="1112082" y="3529493"/>
                  <a:pt x="1215608" y="3633019"/>
                  <a:pt x="1343314" y="3633019"/>
                </a:cubicBezTo>
                <a:lnTo>
                  <a:pt x="2609900" y="3633019"/>
                </a:lnTo>
                <a:cubicBezTo>
                  <a:pt x="2737606" y="3633019"/>
                  <a:pt x="2841132" y="3529493"/>
                  <a:pt x="2841132" y="3401787"/>
                </a:cubicBezTo>
                <a:lnTo>
                  <a:pt x="2841132" y="2784131"/>
                </a:lnTo>
                <a:cubicBezTo>
                  <a:pt x="2841132" y="2656425"/>
                  <a:pt x="2737606" y="2552899"/>
                  <a:pt x="2609900" y="2552899"/>
                </a:cubicBezTo>
                <a:close/>
                <a:moveTo>
                  <a:pt x="1984595" y="686451"/>
                </a:moveTo>
                <a:cubicBezTo>
                  <a:pt x="1848913" y="685428"/>
                  <a:pt x="1712956" y="709123"/>
                  <a:pt x="1586955" y="757612"/>
                </a:cubicBezTo>
                <a:cubicBezTo>
                  <a:pt x="1263834" y="881959"/>
                  <a:pt x="1057375" y="1148967"/>
                  <a:pt x="1057375" y="1442503"/>
                </a:cubicBezTo>
                <a:lnTo>
                  <a:pt x="1223713" y="1442503"/>
                </a:lnTo>
                <a:cubicBezTo>
                  <a:pt x="1223713" y="1209614"/>
                  <a:pt x="1398582" y="998535"/>
                  <a:pt x="1670021" y="903779"/>
                </a:cubicBezTo>
                <a:cubicBezTo>
                  <a:pt x="1869153" y="834264"/>
                  <a:pt x="2096964" y="835849"/>
                  <a:pt x="2294490" y="908124"/>
                </a:cubicBezTo>
                <a:cubicBezTo>
                  <a:pt x="2565800" y="1007396"/>
                  <a:pt x="2736196" y="1223292"/>
                  <a:pt x="2728387" y="1457883"/>
                </a:cubicBezTo>
                <a:lnTo>
                  <a:pt x="2894698" y="1461284"/>
                </a:lnTo>
                <a:cubicBezTo>
                  <a:pt x="2903613" y="1166055"/>
                  <a:pt x="2702828" y="893577"/>
                  <a:pt x="2380583" y="763594"/>
                </a:cubicBezTo>
                <a:cubicBezTo>
                  <a:pt x="2255683" y="713214"/>
                  <a:pt x="2120276" y="687474"/>
                  <a:pt x="1984595" y="686451"/>
                </a:cubicBezTo>
                <a:close/>
                <a:moveTo>
                  <a:pt x="748864" y="316816"/>
                </a:moveTo>
                <a:cubicBezTo>
                  <a:pt x="573867" y="277903"/>
                  <a:pt x="393078" y="608035"/>
                  <a:pt x="328345" y="1277425"/>
                </a:cubicBezTo>
                <a:cubicBezTo>
                  <a:pt x="308960" y="1477879"/>
                  <a:pt x="303156" y="1690619"/>
                  <a:pt x="311366" y="1899761"/>
                </a:cubicBezTo>
                <a:cubicBezTo>
                  <a:pt x="329717" y="2367235"/>
                  <a:pt x="412386" y="2739503"/>
                  <a:pt x="523071" y="2943388"/>
                </a:cubicBezTo>
                <a:cubicBezTo>
                  <a:pt x="514506" y="2204238"/>
                  <a:pt x="650367" y="1380009"/>
                  <a:pt x="893183" y="992065"/>
                </a:cubicBezTo>
                <a:cubicBezTo>
                  <a:pt x="928296" y="918035"/>
                  <a:pt x="972282" y="847850"/>
                  <a:pt x="1028251" y="785770"/>
                </a:cubicBezTo>
                <a:cubicBezTo>
                  <a:pt x="955273" y="494095"/>
                  <a:pt x="853096" y="339994"/>
                  <a:pt x="748864" y="316816"/>
                </a:cubicBezTo>
                <a:close/>
                <a:moveTo>
                  <a:pt x="3249110" y="307742"/>
                </a:moveTo>
                <a:cubicBezTo>
                  <a:pt x="3238158" y="307299"/>
                  <a:pt x="3227198" y="308289"/>
                  <a:pt x="3216260" y="310721"/>
                </a:cubicBezTo>
                <a:cubicBezTo>
                  <a:pt x="3111522" y="334011"/>
                  <a:pt x="3008859" y="489499"/>
                  <a:pt x="2935834" y="783936"/>
                </a:cubicBezTo>
                <a:cubicBezTo>
                  <a:pt x="3013497" y="864219"/>
                  <a:pt x="3074741" y="956758"/>
                  <a:pt x="3111090" y="1057964"/>
                </a:cubicBezTo>
                <a:cubicBezTo>
                  <a:pt x="3264072" y="1359827"/>
                  <a:pt x="3419956" y="2216590"/>
                  <a:pt x="3428851" y="2960060"/>
                </a:cubicBezTo>
                <a:cubicBezTo>
                  <a:pt x="3546237" y="2762107"/>
                  <a:pt x="3634696" y="2379249"/>
                  <a:pt x="3653758" y="1893666"/>
                </a:cubicBezTo>
                <a:cubicBezTo>
                  <a:pt x="3661968" y="1684524"/>
                  <a:pt x="3656164" y="1471784"/>
                  <a:pt x="3636779" y="1271330"/>
                </a:cubicBezTo>
                <a:cubicBezTo>
                  <a:pt x="3576092" y="643777"/>
                  <a:pt x="3413403" y="314399"/>
                  <a:pt x="3249110" y="307742"/>
                </a:cubicBezTo>
                <a:close/>
                <a:moveTo>
                  <a:pt x="1972521" y="166012"/>
                </a:moveTo>
                <a:cubicBezTo>
                  <a:pt x="1793741" y="167589"/>
                  <a:pt x="1642194" y="282090"/>
                  <a:pt x="1586880" y="441984"/>
                </a:cubicBezTo>
                <a:cubicBezTo>
                  <a:pt x="1879371" y="396485"/>
                  <a:pt x="2118186" y="390779"/>
                  <a:pt x="2369681" y="455607"/>
                </a:cubicBezTo>
                <a:cubicBezTo>
                  <a:pt x="2317851" y="285956"/>
                  <a:pt x="2158901" y="164368"/>
                  <a:pt x="1972521" y="166012"/>
                </a:cubicBezTo>
                <a:close/>
                <a:moveTo>
                  <a:pt x="1971058" y="38"/>
                </a:moveTo>
                <a:cubicBezTo>
                  <a:pt x="2272286" y="-2618"/>
                  <a:pt x="2522340" y="224629"/>
                  <a:pt x="2550790" y="518915"/>
                </a:cubicBezTo>
                <a:cubicBezTo>
                  <a:pt x="2601806" y="540783"/>
                  <a:pt x="2652165" y="566478"/>
                  <a:pt x="2700232" y="596447"/>
                </a:cubicBezTo>
                <a:cubicBezTo>
                  <a:pt x="3031809" y="-333533"/>
                  <a:pt x="3671579" y="-153955"/>
                  <a:pt x="3896642" y="981323"/>
                </a:cubicBezTo>
                <a:cubicBezTo>
                  <a:pt x="3961367" y="1307811"/>
                  <a:pt x="3980866" y="1674536"/>
                  <a:pt x="3952346" y="2028935"/>
                </a:cubicBezTo>
                <a:cubicBezTo>
                  <a:pt x="3897716" y="2707776"/>
                  <a:pt x="3682190" y="3209285"/>
                  <a:pt x="3420430" y="3365926"/>
                </a:cubicBezTo>
                <a:cubicBezTo>
                  <a:pt x="3419462" y="3390971"/>
                  <a:pt x="3417429" y="3415630"/>
                  <a:pt x="3415153" y="3439927"/>
                </a:cubicBezTo>
                <a:cubicBezTo>
                  <a:pt x="3349316" y="3791807"/>
                  <a:pt x="3159573" y="3966649"/>
                  <a:pt x="2880394" y="3966649"/>
                </a:cubicBezTo>
                <a:lnTo>
                  <a:pt x="1083079" y="3966649"/>
                </a:lnTo>
                <a:cubicBezTo>
                  <a:pt x="803900" y="3966649"/>
                  <a:pt x="599527" y="3738450"/>
                  <a:pt x="548321" y="3439927"/>
                </a:cubicBezTo>
                <a:lnTo>
                  <a:pt x="543282" y="3371180"/>
                </a:lnTo>
                <a:cubicBezTo>
                  <a:pt x="282161" y="3213580"/>
                  <a:pt x="67310" y="2712653"/>
                  <a:pt x="12778" y="2035030"/>
                </a:cubicBezTo>
                <a:cubicBezTo>
                  <a:pt x="-15742" y="1680631"/>
                  <a:pt x="3757" y="1313906"/>
                  <a:pt x="68482" y="987418"/>
                </a:cubicBezTo>
                <a:cubicBezTo>
                  <a:pt x="291713" y="-138620"/>
                  <a:pt x="922929" y="-324452"/>
                  <a:pt x="1257103" y="579942"/>
                </a:cubicBezTo>
                <a:cubicBezTo>
                  <a:pt x="1301771" y="548833"/>
                  <a:pt x="1350937" y="522322"/>
                  <a:pt x="1403563" y="499160"/>
                </a:cubicBezTo>
                <a:cubicBezTo>
                  <a:pt x="1440713" y="218741"/>
                  <a:pt x="1680131" y="2603"/>
                  <a:pt x="1971058" y="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9" name="Isosceles Triangle 3">
            <a:extLst>
              <a:ext uri="{FF2B5EF4-FFF2-40B4-BE49-F238E27FC236}">
                <a16:creationId xmlns:a16="http://schemas.microsoft.com/office/drawing/2014/main" id="{3777FC9D-5824-4A63-920F-24C44198B197}"/>
              </a:ext>
            </a:extLst>
          </p:cNvPr>
          <p:cNvSpPr/>
          <p:nvPr/>
        </p:nvSpPr>
        <p:spPr>
          <a:xfrm rot="13520917">
            <a:off x="7216425" y="3481886"/>
            <a:ext cx="180357" cy="369829"/>
          </a:xfrm>
          <a:custGeom>
            <a:avLst/>
            <a:gdLst/>
            <a:ahLst/>
            <a:cxnLst/>
            <a:rect l="l" t="t" r="r" b="b"/>
            <a:pathLst>
              <a:path w="2442658" h="4218547">
                <a:moveTo>
                  <a:pt x="1323089" y="1518625"/>
                </a:moveTo>
                <a:lnTo>
                  <a:pt x="1394815" y="1512350"/>
                </a:lnTo>
                <a:lnTo>
                  <a:pt x="1236885" y="533308"/>
                </a:lnTo>
                <a:close/>
                <a:moveTo>
                  <a:pt x="1486502" y="1586460"/>
                </a:moveTo>
                <a:lnTo>
                  <a:pt x="956151" y="1586460"/>
                </a:lnTo>
                <a:lnTo>
                  <a:pt x="1221327" y="0"/>
                </a:lnTo>
                <a:close/>
                <a:moveTo>
                  <a:pt x="1560676" y="4002523"/>
                </a:moveTo>
                <a:lnTo>
                  <a:pt x="2048049" y="2183622"/>
                </a:lnTo>
                <a:cubicBezTo>
                  <a:pt x="1997263" y="2212910"/>
                  <a:pt x="1940784" y="2237324"/>
                  <a:pt x="1879452" y="2256460"/>
                </a:cubicBezTo>
                <a:lnTo>
                  <a:pt x="1411596" y="4002523"/>
                </a:lnTo>
                <a:close/>
                <a:moveTo>
                  <a:pt x="1760013" y="4218547"/>
                </a:moveTo>
                <a:lnTo>
                  <a:pt x="682641" y="4218547"/>
                </a:lnTo>
                <a:cubicBezTo>
                  <a:pt x="622988" y="4218547"/>
                  <a:pt x="574629" y="4170188"/>
                  <a:pt x="574629" y="4110535"/>
                </a:cubicBezTo>
                <a:cubicBezTo>
                  <a:pt x="574629" y="4050882"/>
                  <a:pt x="622988" y="4002523"/>
                  <a:pt x="682641" y="4002523"/>
                </a:cubicBezTo>
                <a:lnTo>
                  <a:pt x="735813" y="4002523"/>
                </a:lnTo>
                <a:lnTo>
                  <a:pt x="173011" y="2030629"/>
                </a:lnTo>
                <a:cubicBezTo>
                  <a:pt x="47222" y="1916311"/>
                  <a:pt x="-15047" y="1778956"/>
                  <a:pt x="3094" y="1636424"/>
                </a:cubicBezTo>
                <a:lnTo>
                  <a:pt x="60460" y="1636281"/>
                </a:lnTo>
                <a:lnTo>
                  <a:pt x="60089" y="1634980"/>
                </a:lnTo>
                <a:lnTo>
                  <a:pt x="581652" y="1634980"/>
                </a:lnTo>
                <a:cubicBezTo>
                  <a:pt x="1200680" y="1633435"/>
                  <a:pt x="1819708" y="1631890"/>
                  <a:pt x="2438736" y="1630345"/>
                </a:cubicBezTo>
                <a:cubicBezTo>
                  <a:pt x="2459481" y="1775029"/>
                  <a:pt x="2397184" y="1914742"/>
                  <a:pt x="2269554" y="2030936"/>
                </a:cubicBezTo>
                <a:lnTo>
                  <a:pt x="1706841" y="4002523"/>
                </a:lnTo>
                <a:lnTo>
                  <a:pt x="1760013" y="4002523"/>
                </a:lnTo>
                <a:cubicBezTo>
                  <a:pt x="1819666" y="4002523"/>
                  <a:pt x="1868025" y="4050882"/>
                  <a:pt x="1868025" y="4110535"/>
                </a:cubicBezTo>
                <a:cubicBezTo>
                  <a:pt x="1868025" y="4170188"/>
                  <a:pt x="1819666" y="4218547"/>
                  <a:pt x="1760013" y="42185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0" name="Rounded Rectangle 1">
            <a:extLst>
              <a:ext uri="{FF2B5EF4-FFF2-40B4-BE49-F238E27FC236}">
                <a16:creationId xmlns:a16="http://schemas.microsoft.com/office/drawing/2014/main" id="{E909BCD3-08D3-4771-9368-6465F0956938}"/>
              </a:ext>
            </a:extLst>
          </p:cNvPr>
          <p:cNvSpPr/>
          <p:nvPr/>
        </p:nvSpPr>
        <p:spPr>
          <a:xfrm>
            <a:off x="7059859" y="4040220"/>
            <a:ext cx="217125" cy="21712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959265" y="3140417"/>
                </a:moveTo>
                <a:cubicBezTo>
                  <a:pt x="2880371" y="3140417"/>
                  <a:pt x="2816414" y="3204374"/>
                  <a:pt x="2816414" y="3283268"/>
                </a:cubicBezTo>
                <a:cubicBezTo>
                  <a:pt x="2816414" y="3362162"/>
                  <a:pt x="2880371" y="3426119"/>
                  <a:pt x="2959265" y="3426119"/>
                </a:cubicBezTo>
                <a:cubicBezTo>
                  <a:pt x="3038159" y="3426119"/>
                  <a:pt x="3102116" y="3362162"/>
                  <a:pt x="3102116" y="3283268"/>
                </a:cubicBezTo>
                <a:cubicBezTo>
                  <a:pt x="3102116" y="3204374"/>
                  <a:pt x="3038159" y="3140417"/>
                  <a:pt x="2959265" y="3140417"/>
                </a:cubicBezTo>
                <a:close/>
                <a:moveTo>
                  <a:pt x="2512916" y="2819124"/>
                </a:moveTo>
                <a:lnTo>
                  <a:pt x="2512916" y="3022941"/>
                </a:lnTo>
                <a:lnTo>
                  <a:pt x="3405613" y="3022941"/>
                </a:lnTo>
                <a:lnTo>
                  <a:pt x="3405613" y="2819124"/>
                </a:lnTo>
                <a:close/>
                <a:moveTo>
                  <a:pt x="741072" y="2504407"/>
                </a:moveTo>
                <a:lnTo>
                  <a:pt x="539050" y="2706429"/>
                </a:lnTo>
                <a:lnTo>
                  <a:pt x="753654" y="2921033"/>
                </a:lnTo>
                <a:lnTo>
                  <a:pt x="539050" y="3135636"/>
                </a:lnTo>
                <a:lnTo>
                  <a:pt x="741072" y="3337658"/>
                </a:lnTo>
                <a:lnTo>
                  <a:pt x="955676" y="3123054"/>
                </a:lnTo>
                <a:lnTo>
                  <a:pt x="1170279" y="3337658"/>
                </a:lnTo>
                <a:lnTo>
                  <a:pt x="1372301" y="3135636"/>
                </a:lnTo>
                <a:lnTo>
                  <a:pt x="1157697" y="2921033"/>
                </a:lnTo>
                <a:lnTo>
                  <a:pt x="1372301" y="2706429"/>
                </a:lnTo>
                <a:lnTo>
                  <a:pt x="1170279" y="2504407"/>
                </a:lnTo>
                <a:lnTo>
                  <a:pt x="955676" y="2719011"/>
                </a:lnTo>
                <a:close/>
                <a:moveTo>
                  <a:pt x="2959265" y="2415946"/>
                </a:moveTo>
                <a:cubicBezTo>
                  <a:pt x="2880371" y="2415946"/>
                  <a:pt x="2816414" y="2479903"/>
                  <a:pt x="2816414" y="2558797"/>
                </a:cubicBezTo>
                <a:cubicBezTo>
                  <a:pt x="2816414" y="2637691"/>
                  <a:pt x="2880371" y="2701648"/>
                  <a:pt x="2959265" y="2701648"/>
                </a:cubicBezTo>
                <a:cubicBezTo>
                  <a:pt x="3038159" y="2701648"/>
                  <a:pt x="3102116" y="2637691"/>
                  <a:pt x="3102116" y="2558797"/>
                </a:cubicBezTo>
                <a:cubicBezTo>
                  <a:pt x="3102116" y="2479903"/>
                  <a:pt x="3038159" y="2415946"/>
                  <a:pt x="2959265" y="2415946"/>
                </a:cubicBezTo>
                <a:close/>
                <a:moveTo>
                  <a:pt x="2536364" y="828590"/>
                </a:moveTo>
                <a:lnTo>
                  <a:pt x="2536364" y="1114291"/>
                </a:lnTo>
                <a:lnTo>
                  <a:pt x="3429061" y="1114291"/>
                </a:lnTo>
                <a:lnTo>
                  <a:pt x="3429061" y="828590"/>
                </a:lnTo>
                <a:close/>
                <a:moveTo>
                  <a:pt x="896557" y="525092"/>
                </a:moveTo>
                <a:lnTo>
                  <a:pt x="896557" y="828590"/>
                </a:lnTo>
                <a:lnTo>
                  <a:pt x="593059" y="828590"/>
                </a:lnTo>
                <a:lnTo>
                  <a:pt x="593059" y="1114291"/>
                </a:lnTo>
                <a:lnTo>
                  <a:pt x="896557" y="1114291"/>
                </a:lnTo>
                <a:lnTo>
                  <a:pt x="896557" y="1417789"/>
                </a:lnTo>
                <a:lnTo>
                  <a:pt x="1182258" y="1417789"/>
                </a:lnTo>
                <a:lnTo>
                  <a:pt x="1182258" y="1114291"/>
                </a:lnTo>
                <a:lnTo>
                  <a:pt x="1485756" y="1114291"/>
                </a:lnTo>
                <a:lnTo>
                  <a:pt x="1485756" y="828590"/>
                </a:lnTo>
                <a:lnTo>
                  <a:pt x="1182258" y="828590"/>
                </a:lnTo>
                <a:lnTo>
                  <a:pt x="1182258" y="525092"/>
                </a:lnTo>
                <a:close/>
                <a:moveTo>
                  <a:pt x="648085" y="0"/>
                </a:moveTo>
                <a:lnTo>
                  <a:pt x="3240347" y="0"/>
                </a:lnTo>
                <a:cubicBezTo>
                  <a:pt x="3598274" y="0"/>
                  <a:pt x="3888432" y="290158"/>
                  <a:pt x="3888432" y="648085"/>
                </a:cubicBezTo>
                <a:lnTo>
                  <a:pt x="3888432" y="3240347"/>
                </a:lnTo>
                <a:cubicBezTo>
                  <a:pt x="3888432" y="3598274"/>
                  <a:pt x="3598274" y="3888432"/>
                  <a:pt x="3240347" y="3888432"/>
                </a:cubicBezTo>
                <a:lnTo>
                  <a:pt x="648085" y="3888432"/>
                </a:lnTo>
                <a:cubicBezTo>
                  <a:pt x="290158" y="3888432"/>
                  <a:pt x="0" y="3598274"/>
                  <a:pt x="0" y="3240347"/>
                </a:cubicBezTo>
                <a:lnTo>
                  <a:pt x="0" y="648085"/>
                </a:lnTo>
                <a:cubicBezTo>
                  <a:pt x="0" y="290158"/>
                  <a:pt x="290158" y="0"/>
                  <a:pt x="6480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1" name="Rounded Rectangle 4">
            <a:extLst>
              <a:ext uri="{FF2B5EF4-FFF2-40B4-BE49-F238E27FC236}">
                <a16:creationId xmlns:a16="http://schemas.microsoft.com/office/drawing/2014/main" id="{BFF6FB9C-B59B-44AF-BE7B-331583C6F4C7}"/>
              </a:ext>
            </a:extLst>
          </p:cNvPr>
          <p:cNvSpPr>
            <a:spLocks noChangeAspect="1"/>
          </p:cNvSpPr>
          <p:nvPr/>
        </p:nvSpPr>
        <p:spPr>
          <a:xfrm>
            <a:off x="7138809" y="3816681"/>
            <a:ext cx="248616" cy="171771"/>
          </a:xfrm>
          <a:custGeom>
            <a:avLst/>
            <a:gdLst/>
            <a:ahLst/>
            <a:cxnLst/>
            <a:rect l="l" t="t" r="r" b="b"/>
            <a:pathLst>
              <a:path w="3960440" h="2736304">
                <a:moveTo>
                  <a:pt x="1952971" y="965171"/>
                </a:moveTo>
                <a:cubicBezTo>
                  <a:pt x="1730411" y="965171"/>
                  <a:pt x="1549990" y="1145592"/>
                  <a:pt x="1549990" y="1368152"/>
                </a:cubicBezTo>
                <a:cubicBezTo>
                  <a:pt x="1549990" y="1590712"/>
                  <a:pt x="1730411" y="1771133"/>
                  <a:pt x="1952971" y="1771133"/>
                </a:cubicBezTo>
                <a:cubicBezTo>
                  <a:pt x="2175531" y="1771133"/>
                  <a:pt x="2355952" y="1590712"/>
                  <a:pt x="2355952" y="1368152"/>
                </a:cubicBezTo>
                <a:cubicBezTo>
                  <a:pt x="2355952" y="1145592"/>
                  <a:pt x="2175531" y="965171"/>
                  <a:pt x="1952971" y="965171"/>
                </a:cubicBezTo>
                <a:close/>
                <a:moveTo>
                  <a:pt x="1952971" y="888971"/>
                </a:moveTo>
                <a:cubicBezTo>
                  <a:pt x="2217615" y="888971"/>
                  <a:pt x="2432152" y="1103508"/>
                  <a:pt x="2432152" y="1368152"/>
                </a:cubicBezTo>
                <a:cubicBezTo>
                  <a:pt x="2432152" y="1632796"/>
                  <a:pt x="2217615" y="1847333"/>
                  <a:pt x="1952971" y="1847333"/>
                </a:cubicBezTo>
                <a:cubicBezTo>
                  <a:pt x="1688327" y="1847333"/>
                  <a:pt x="1473790" y="1632796"/>
                  <a:pt x="1473790" y="1368152"/>
                </a:cubicBezTo>
                <a:cubicBezTo>
                  <a:pt x="1473790" y="1103508"/>
                  <a:pt x="1688327" y="888971"/>
                  <a:pt x="1952971" y="888971"/>
                </a:cubicBezTo>
                <a:close/>
                <a:moveTo>
                  <a:pt x="1952971" y="740060"/>
                </a:moveTo>
                <a:cubicBezTo>
                  <a:pt x="1606085" y="740060"/>
                  <a:pt x="1324879" y="1021266"/>
                  <a:pt x="1324879" y="1368152"/>
                </a:cubicBezTo>
                <a:cubicBezTo>
                  <a:pt x="1324879" y="1715038"/>
                  <a:pt x="1606085" y="1996244"/>
                  <a:pt x="1952971" y="1996244"/>
                </a:cubicBezTo>
                <a:cubicBezTo>
                  <a:pt x="2299857" y="1996244"/>
                  <a:pt x="2581063" y="1715038"/>
                  <a:pt x="2581063" y="1368152"/>
                </a:cubicBezTo>
                <a:cubicBezTo>
                  <a:pt x="2581063" y="1021266"/>
                  <a:pt x="2299857" y="740060"/>
                  <a:pt x="1952971" y="740060"/>
                </a:cubicBezTo>
                <a:close/>
                <a:moveTo>
                  <a:pt x="3018717" y="540058"/>
                </a:moveTo>
                <a:cubicBezTo>
                  <a:pt x="2918466" y="540058"/>
                  <a:pt x="2837197" y="660212"/>
                  <a:pt x="2837197" y="808430"/>
                </a:cubicBezTo>
                <a:cubicBezTo>
                  <a:pt x="2837197" y="927322"/>
                  <a:pt x="2889488" y="1028158"/>
                  <a:pt x="2962453" y="1062317"/>
                </a:cubicBezTo>
                <a:cubicBezTo>
                  <a:pt x="2953431" y="1460301"/>
                  <a:pt x="2903925" y="2006960"/>
                  <a:pt x="2927019" y="2196241"/>
                </a:cubicBezTo>
                <a:cubicBezTo>
                  <a:pt x="2951404" y="2396118"/>
                  <a:pt x="3086028" y="2396118"/>
                  <a:pt x="3110414" y="2196241"/>
                </a:cubicBezTo>
                <a:cubicBezTo>
                  <a:pt x="3133507" y="2006960"/>
                  <a:pt x="3084001" y="1460302"/>
                  <a:pt x="3074979" y="1062318"/>
                </a:cubicBezTo>
                <a:cubicBezTo>
                  <a:pt x="3147945" y="1028160"/>
                  <a:pt x="3200237" y="927324"/>
                  <a:pt x="3200237" y="808430"/>
                </a:cubicBezTo>
                <a:cubicBezTo>
                  <a:pt x="3200237" y="660212"/>
                  <a:pt x="3118968" y="540058"/>
                  <a:pt x="3018717" y="540058"/>
                </a:cubicBezTo>
                <a:close/>
                <a:moveTo>
                  <a:pt x="893383" y="540058"/>
                </a:moveTo>
                <a:cubicBezTo>
                  <a:pt x="848610" y="578858"/>
                  <a:pt x="850517" y="833796"/>
                  <a:pt x="848980" y="1014174"/>
                </a:cubicBezTo>
                <a:cubicBezTo>
                  <a:pt x="826909" y="990377"/>
                  <a:pt x="811384" y="947543"/>
                  <a:pt x="808032" y="886955"/>
                </a:cubicBezTo>
                <a:cubicBezTo>
                  <a:pt x="803063" y="797147"/>
                  <a:pt x="795339" y="798852"/>
                  <a:pt x="796393" y="743744"/>
                </a:cubicBezTo>
                <a:cubicBezTo>
                  <a:pt x="788646" y="642605"/>
                  <a:pt x="792103" y="600565"/>
                  <a:pt x="755225" y="551705"/>
                </a:cubicBezTo>
                <a:cubicBezTo>
                  <a:pt x="719759" y="589251"/>
                  <a:pt x="720068" y="649300"/>
                  <a:pt x="718055" y="723537"/>
                </a:cubicBezTo>
                <a:cubicBezTo>
                  <a:pt x="723009" y="825915"/>
                  <a:pt x="718536" y="916498"/>
                  <a:pt x="743149" y="997129"/>
                </a:cubicBezTo>
                <a:cubicBezTo>
                  <a:pt x="766489" y="1073588"/>
                  <a:pt x="800815" y="1121454"/>
                  <a:pt x="839652" y="1142897"/>
                </a:cubicBezTo>
                <a:cubicBezTo>
                  <a:pt x="829577" y="1519880"/>
                  <a:pt x="785845" y="2020126"/>
                  <a:pt x="807029" y="2196241"/>
                </a:cubicBezTo>
                <a:cubicBezTo>
                  <a:pt x="829977" y="2387028"/>
                  <a:pt x="956668" y="2387028"/>
                  <a:pt x="979616" y="2196241"/>
                </a:cubicBezTo>
                <a:cubicBezTo>
                  <a:pt x="1000689" y="2021040"/>
                  <a:pt x="957519" y="1525066"/>
                  <a:pt x="947138" y="1148779"/>
                </a:cubicBezTo>
                <a:cubicBezTo>
                  <a:pt x="996481" y="1125245"/>
                  <a:pt x="1036297" y="1063745"/>
                  <a:pt x="1047756" y="977247"/>
                </a:cubicBezTo>
                <a:cubicBezTo>
                  <a:pt x="1060118" y="883936"/>
                  <a:pt x="1072460" y="803888"/>
                  <a:pt x="1067701" y="712698"/>
                </a:cubicBezTo>
                <a:cubicBezTo>
                  <a:pt x="1065876" y="643881"/>
                  <a:pt x="1073018" y="611432"/>
                  <a:pt x="1028617" y="549434"/>
                </a:cubicBezTo>
                <a:cubicBezTo>
                  <a:pt x="988768" y="603858"/>
                  <a:pt x="1002702" y="669645"/>
                  <a:pt x="989743" y="737707"/>
                </a:cubicBezTo>
                <a:cubicBezTo>
                  <a:pt x="990983" y="789847"/>
                  <a:pt x="989080" y="842351"/>
                  <a:pt x="984169" y="891483"/>
                </a:cubicBezTo>
                <a:cubicBezTo>
                  <a:pt x="979413" y="956682"/>
                  <a:pt x="960588" y="1000632"/>
                  <a:pt x="935484" y="1021944"/>
                </a:cubicBezTo>
                <a:cubicBezTo>
                  <a:pt x="933958" y="838222"/>
                  <a:pt x="942083" y="583277"/>
                  <a:pt x="893383" y="540058"/>
                </a:cubicBezTo>
                <a:close/>
                <a:moveTo>
                  <a:pt x="773444" y="284898"/>
                </a:moveTo>
                <a:lnTo>
                  <a:pt x="3186996" y="284898"/>
                </a:lnTo>
                <a:cubicBezTo>
                  <a:pt x="3386422" y="284898"/>
                  <a:pt x="3548088" y="446564"/>
                  <a:pt x="3548088" y="645990"/>
                </a:cubicBezTo>
                <a:lnTo>
                  <a:pt x="3548088" y="2090314"/>
                </a:lnTo>
                <a:cubicBezTo>
                  <a:pt x="3548088" y="2289740"/>
                  <a:pt x="3386422" y="2451406"/>
                  <a:pt x="3186996" y="2451406"/>
                </a:cubicBezTo>
                <a:lnTo>
                  <a:pt x="773444" y="2451406"/>
                </a:lnTo>
                <a:cubicBezTo>
                  <a:pt x="574018" y="2451406"/>
                  <a:pt x="412352" y="2289740"/>
                  <a:pt x="412352" y="2090314"/>
                </a:cubicBezTo>
                <a:lnTo>
                  <a:pt x="412352" y="645990"/>
                </a:lnTo>
                <a:cubicBezTo>
                  <a:pt x="412352" y="446564"/>
                  <a:pt x="574018" y="284898"/>
                  <a:pt x="773444" y="284898"/>
                </a:cubicBezTo>
                <a:close/>
                <a:moveTo>
                  <a:pt x="671921" y="193767"/>
                </a:moveTo>
                <a:cubicBezTo>
                  <a:pt x="455719" y="193767"/>
                  <a:pt x="280452" y="369034"/>
                  <a:pt x="280452" y="585236"/>
                </a:cubicBezTo>
                <a:lnTo>
                  <a:pt x="280452" y="2151068"/>
                </a:lnTo>
                <a:cubicBezTo>
                  <a:pt x="280452" y="2367270"/>
                  <a:pt x="455719" y="2542537"/>
                  <a:pt x="671921" y="2542537"/>
                </a:cubicBezTo>
                <a:lnTo>
                  <a:pt x="3288519" y="2542537"/>
                </a:lnTo>
                <a:cubicBezTo>
                  <a:pt x="3504721" y="2542537"/>
                  <a:pt x="3679988" y="2367270"/>
                  <a:pt x="3679988" y="2151068"/>
                </a:cubicBezTo>
                <a:lnTo>
                  <a:pt x="3679988" y="585236"/>
                </a:lnTo>
                <a:cubicBezTo>
                  <a:pt x="3679988" y="369034"/>
                  <a:pt x="3504721" y="193767"/>
                  <a:pt x="3288519" y="193767"/>
                </a:cubicBezTo>
                <a:close/>
                <a:moveTo>
                  <a:pt x="456060" y="0"/>
                </a:moveTo>
                <a:lnTo>
                  <a:pt x="3504380" y="0"/>
                </a:lnTo>
                <a:cubicBezTo>
                  <a:pt x="3756255" y="0"/>
                  <a:pt x="3960440" y="204185"/>
                  <a:pt x="3960440" y="456060"/>
                </a:cubicBezTo>
                <a:lnTo>
                  <a:pt x="3960440" y="2280244"/>
                </a:lnTo>
                <a:cubicBezTo>
                  <a:pt x="3960440" y="2532119"/>
                  <a:pt x="3756255" y="2736304"/>
                  <a:pt x="3504380" y="2736304"/>
                </a:cubicBezTo>
                <a:lnTo>
                  <a:pt x="456060" y="2736304"/>
                </a:lnTo>
                <a:cubicBezTo>
                  <a:pt x="204185" y="2736304"/>
                  <a:pt x="0" y="2532119"/>
                  <a:pt x="0" y="2280244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2" name="Rounded Rectangle 1">
            <a:extLst>
              <a:ext uri="{FF2B5EF4-FFF2-40B4-BE49-F238E27FC236}">
                <a16:creationId xmlns:a16="http://schemas.microsoft.com/office/drawing/2014/main" id="{338E378D-ED23-4A5B-9E3F-A7EA2B985CBE}"/>
              </a:ext>
            </a:extLst>
          </p:cNvPr>
          <p:cNvSpPr>
            <a:spLocks noChangeAspect="1"/>
          </p:cNvSpPr>
          <p:nvPr/>
        </p:nvSpPr>
        <p:spPr>
          <a:xfrm>
            <a:off x="6801841" y="2498761"/>
            <a:ext cx="248616" cy="248626"/>
          </a:xfrm>
          <a:custGeom>
            <a:avLst/>
            <a:gdLst/>
            <a:ahLst/>
            <a:cxnLst/>
            <a:rect l="l" t="t" r="r" b="b"/>
            <a:pathLst>
              <a:path w="3946957" h="3947095">
                <a:moveTo>
                  <a:pt x="455702" y="3587095"/>
                </a:moveTo>
                <a:lnTo>
                  <a:pt x="1175702" y="3587095"/>
                </a:lnTo>
                <a:lnTo>
                  <a:pt x="1175702" y="3799441"/>
                </a:lnTo>
                <a:cubicBezTo>
                  <a:pt x="1175702" y="3880988"/>
                  <a:pt x="1109595" y="3947095"/>
                  <a:pt x="1028048" y="3947095"/>
                </a:cubicBezTo>
                <a:lnTo>
                  <a:pt x="603356" y="3947095"/>
                </a:lnTo>
                <a:cubicBezTo>
                  <a:pt x="521809" y="3947095"/>
                  <a:pt x="455702" y="3880988"/>
                  <a:pt x="455702" y="3799441"/>
                </a:cubicBezTo>
                <a:close/>
                <a:moveTo>
                  <a:pt x="2751999" y="3587094"/>
                </a:moveTo>
                <a:lnTo>
                  <a:pt x="3471999" y="3587094"/>
                </a:lnTo>
                <a:lnTo>
                  <a:pt x="3471999" y="3799440"/>
                </a:lnTo>
                <a:cubicBezTo>
                  <a:pt x="3471999" y="3880987"/>
                  <a:pt x="3405892" y="3947094"/>
                  <a:pt x="3324345" y="3947094"/>
                </a:cubicBezTo>
                <a:lnTo>
                  <a:pt x="2899653" y="3947094"/>
                </a:lnTo>
                <a:cubicBezTo>
                  <a:pt x="2818106" y="3947094"/>
                  <a:pt x="2751999" y="3880987"/>
                  <a:pt x="2751999" y="3799440"/>
                </a:cubicBezTo>
                <a:close/>
                <a:moveTo>
                  <a:pt x="1383221" y="3134113"/>
                </a:moveTo>
                <a:cubicBezTo>
                  <a:pt x="1353398" y="3134113"/>
                  <a:pt x="1329221" y="3158290"/>
                  <a:pt x="1329221" y="3188113"/>
                </a:cubicBezTo>
                <a:cubicBezTo>
                  <a:pt x="1329221" y="3217936"/>
                  <a:pt x="1353398" y="3242113"/>
                  <a:pt x="1383221" y="3242113"/>
                </a:cubicBezTo>
                <a:lnTo>
                  <a:pt x="2535221" y="3242113"/>
                </a:lnTo>
                <a:cubicBezTo>
                  <a:pt x="2565044" y="3242113"/>
                  <a:pt x="2589221" y="3217936"/>
                  <a:pt x="2589221" y="3188113"/>
                </a:cubicBezTo>
                <a:cubicBezTo>
                  <a:pt x="2589221" y="3158290"/>
                  <a:pt x="2565044" y="3134113"/>
                  <a:pt x="2535221" y="3134113"/>
                </a:cubicBezTo>
                <a:close/>
                <a:moveTo>
                  <a:pt x="1383221" y="2844258"/>
                </a:moveTo>
                <a:cubicBezTo>
                  <a:pt x="1353398" y="2844258"/>
                  <a:pt x="1329221" y="2868435"/>
                  <a:pt x="1329221" y="2898258"/>
                </a:cubicBezTo>
                <a:cubicBezTo>
                  <a:pt x="1329221" y="2928081"/>
                  <a:pt x="1353398" y="2952258"/>
                  <a:pt x="1383221" y="2952258"/>
                </a:cubicBezTo>
                <a:lnTo>
                  <a:pt x="2535221" y="2952258"/>
                </a:lnTo>
                <a:cubicBezTo>
                  <a:pt x="2565044" y="2952258"/>
                  <a:pt x="2589221" y="2928081"/>
                  <a:pt x="2589221" y="2898258"/>
                </a:cubicBezTo>
                <a:cubicBezTo>
                  <a:pt x="2589221" y="2868435"/>
                  <a:pt x="2565044" y="2844258"/>
                  <a:pt x="2535221" y="2844258"/>
                </a:cubicBezTo>
                <a:close/>
                <a:moveTo>
                  <a:pt x="1383221" y="2554402"/>
                </a:moveTo>
                <a:cubicBezTo>
                  <a:pt x="1353398" y="2554402"/>
                  <a:pt x="1329221" y="2578579"/>
                  <a:pt x="1329221" y="2608402"/>
                </a:cubicBezTo>
                <a:cubicBezTo>
                  <a:pt x="1329221" y="2638225"/>
                  <a:pt x="1353398" y="2662402"/>
                  <a:pt x="1383221" y="2662402"/>
                </a:cubicBezTo>
                <a:lnTo>
                  <a:pt x="2535221" y="2662402"/>
                </a:lnTo>
                <a:cubicBezTo>
                  <a:pt x="2565044" y="2662402"/>
                  <a:pt x="2589221" y="2638225"/>
                  <a:pt x="2589221" y="2608402"/>
                </a:cubicBezTo>
                <a:cubicBezTo>
                  <a:pt x="2589221" y="2578579"/>
                  <a:pt x="2565044" y="2554402"/>
                  <a:pt x="2535221" y="2554402"/>
                </a:cubicBezTo>
                <a:close/>
                <a:moveTo>
                  <a:pt x="3111999" y="2270017"/>
                </a:moveTo>
                <a:cubicBezTo>
                  <a:pt x="2985747" y="2270017"/>
                  <a:pt x="2883399" y="2372365"/>
                  <a:pt x="2883399" y="2498617"/>
                </a:cubicBezTo>
                <a:cubicBezTo>
                  <a:pt x="2883399" y="2624869"/>
                  <a:pt x="2985747" y="2727217"/>
                  <a:pt x="3111999" y="2727217"/>
                </a:cubicBezTo>
                <a:cubicBezTo>
                  <a:pt x="3238251" y="2727217"/>
                  <a:pt x="3340599" y="2624869"/>
                  <a:pt x="3340599" y="2498617"/>
                </a:cubicBezTo>
                <a:cubicBezTo>
                  <a:pt x="3340599" y="2372365"/>
                  <a:pt x="3238251" y="2270017"/>
                  <a:pt x="3111999" y="2270017"/>
                </a:cubicBezTo>
                <a:close/>
                <a:moveTo>
                  <a:pt x="760887" y="2270017"/>
                </a:moveTo>
                <a:cubicBezTo>
                  <a:pt x="634635" y="2270017"/>
                  <a:pt x="532287" y="2372365"/>
                  <a:pt x="532287" y="2498617"/>
                </a:cubicBezTo>
                <a:cubicBezTo>
                  <a:pt x="532287" y="2624869"/>
                  <a:pt x="634635" y="2727217"/>
                  <a:pt x="760887" y="2727217"/>
                </a:cubicBezTo>
                <a:cubicBezTo>
                  <a:pt x="887139" y="2727217"/>
                  <a:pt x="989487" y="2624869"/>
                  <a:pt x="989487" y="2498617"/>
                </a:cubicBezTo>
                <a:cubicBezTo>
                  <a:pt x="989487" y="2372365"/>
                  <a:pt x="887139" y="2270017"/>
                  <a:pt x="760887" y="2270017"/>
                </a:cubicBezTo>
                <a:close/>
                <a:moveTo>
                  <a:pt x="1383221" y="1927984"/>
                </a:moveTo>
                <a:cubicBezTo>
                  <a:pt x="1353398" y="1927984"/>
                  <a:pt x="1329221" y="1952161"/>
                  <a:pt x="1329221" y="1981984"/>
                </a:cubicBezTo>
                <a:cubicBezTo>
                  <a:pt x="1329221" y="2011807"/>
                  <a:pt x="1353398" y="2035984"/>
                  <a:pt x="1383221" y="2035984"/>
                </a:cubicBezTo>
                <a:lnTo>
                  <a:pt x="2535221" y="2035984"/>
                </a:lnTo>
                <a:cubicBezTo>
                  <a:pt x="2565044" y="2035984"/>
                  <a:pt x="2589221" y="2011807"/>
                  <a:pt x="2589221" y="1981984"/>
                </a:cubicBezTo>
                <a:cubicBezTo>
                  <a:pt x="2589221" y="1952161"/>
                  <a:pt x="2565044" y="1927984"/>
                  <a:pt x="2535221" y="1927984"/>
                </a:cubicBezTo>
                <a:close/>
                <a:moveTo>
                  <a:pt x="79811" y="1444781"/>
                </a:moveTo>
                <a:lnTo>
                  <a:pt x="208221" y="1444781"/>
                </a:lnTo>
                <a:cubicBezTo>
                  <a:pt x="252299" y="1444781"/>
                  <a:pt x="288032" y="1480514"/>
                  <a:pt x="288032" y="1524592"/>
                </a:cubicBezTo>
                <a:lnTo>
                  <a:pt x="288032" y="1934995"/>
                </a:lnTo>
                <a:cubicBezTo>
                  <a:pt x="288032" y="1979073"/>
                  <a:pt x="252299" y="2014806"/>
                  <a:pt x="208221" y="2014806"/>
                </a:cubicBezTo>
                <a:lnTo>
                  <a:pt x="170279" y="2014806"/>
                </a:lnTo>
                <a:lnTo>
                  <a:pt x="170279" y="2106351"/>
                </a:lnTo>
                <a:cubicBezTo>
                  <a:pt x="170279" y="2141902"/>
                  <a:pt x="192068" y="2172363"/>
                  <a:pt x="223082" y="2184962"/>
                </a:cubicBezTo>
                <a:cubicBezTo>
                  <a:pt x="266016" y="2120430"/>
                  <a:pt x="339425" y="2077971"/>
                  <a:pt x="422750" y="2077971"/>
                </a:cubicBezTo>
                <a:lnTo>
                  <a:pt x="978767" y="2077971"/>
                </a:lnTo>
                <a:lnTo>
                  <a:pt x="978767" y="1921965"/>
                </a:lnTo>
                <a:cubicBezTo>
                  <a:pt x="978767" y="1796037"/>
                  <a:pt x="1080852" y="1693952"/>
                  <a:pt x="1206780" y="1693952"/>
                </a:cubicBezTo>
                <a:lnTo>
                  <a:pt x="2730974" y="1693952"/>
                </a:lnTo>
                <a:cubicBezTo>
                  <a:pt x="2856902" y="1693952"/>
                  <a:pt x="2958987" y="1796037"/>
                  <a:pt x="2958987" y="1921965"/>
                </a:cubicBezTo>
                <a:lnTo>
                  <a:pt x="2958987" y="2077971"/>
                </a:lnTo>
                <a:lnTo>
                  <a:pt x="3515005" y="2077971"/>
                </a:lnTo>
                <a:cubicBezTo>
                  <a:pt x="3599011" y="2077971"/>
                  <a:pt x="3672938" y="2121126"/>
                  <a:pt x="3715583" y="2186636"/>
                </a:cubicBezTo>
                <a:cubicBezTo>
                  <a:pt x="3751084" y="2177432"/>
                  <a:pt x="3776678" y="2144881"/>
                  <a:pt x="3776678" y="2106351"/>
                </a:cubicBezTo>
                <a:lnTo>
                  <a:pt x="3776678" y="2014806"/>
                </a:lnTo>
                <a:lnTo>
                  <a:pt x="3738736" y="2014806"/>
                </a:lnTo>
                <a:cubicBezTo>
                  <a:pt x="3694658" y="2014806"/>
                  <a:pt x="3658925" y="1979073"/>
                  <a:pt x="3658925" y="1934995"/>
                </a:cubicBezTo>
                <a:lnTo>
                  <a:pt x="3658925" y="1524592"/>
                </a:lnTo>
                <a:cubicBezTo>
                  <a:pt x="3658925" y="1480514"/>
                  <a:pt x="3694658" y="1444781"/>
                  <a:pt x="3738736" y="1444781"/>
                </a:cubicBezTo>
                <a:lnTo>
                  <a:pt x="3867146" y="1444781"/>
                </a:lnTo>
                <a:cubicBezTo>
                  <a:pt x="3911224" y="1444781"/>
                  <a:pt x="3946957" y="1480514"/>
                  <a:pt x="3946957" y="1524592"/>
                </a:cubicBezTo>
                <a:lnTo>
                  <a:pt x="3946957" y="1934995"/>
                </a:lnTo>
                <a:lnTo>
                  <a:pt x="3942009" y="1959504"/>
                </a:lnTo>
                <a:lnTo>
                  <a:pt x="3946957" y="1964452"/>
                </a:lnTo>
                <a:lnTo>
                  <a:pt x="3941010" y="1964452"/>
                </a:lnTo>
                <a:cubicBezTo>
                  <a:pt x="3932395" y="1986875"/>
                  <a:pt x="3913715" y="2004223"/>
                  <a:pt x="3890197" y="2010152"/>
                </a:cubicBezTo>
                <a:lnTo>
                  <a:pt x="3890197" y="2106351"/>
                </a:lnTo>
                <a:cubicBezTo>
                  <a:pt x="3890197" y="2194633"/>
                  <a:pt x="3832612" y="2269465"/>
                  <a:pt x="3752660" y="2294428"/>
                </a:cubicBezTo>
                <a:cubicBezTo>
                  <a:pt x="3754645" y="2302103"/>
                  <a:pt x="3755036" y="2310007"/>
                  <a:pt x="3755036" y="2318002"/>
                </a:cubicBezTo>
                <a:lnTo>
                  <a:pt x="3755036" y="3278100"/>
                </a:lnTo>
                <a:cubicBezTo>
                  <a:pt x="3755036" y="3410665"/>
                  <a:pt x="3647570" y="3518131"/>
                  <a:pt x="3515005" y="3518131"/>
                </a:cubicBezTo>
                <a:lnTo>
                  <a:pt x="422750" y="3518131"/>
                </a:lnTo>
                <a:cubicBezTo>
                  <a:pt x="290185" y="3518131"/>
                  <a:pt x="182719" y="3410665"/>
                  <a:pt x="182719" y="3278100"/>
                </a:cubicBezTo>
                <a:lnTo>
                  <a:pt x="182719" y="2318002"/>
                </a:lnTo>
                <a:lnTo>
                  <a:pt x="185375" y="2291659"/>
                </a:lnTo>
                <a:cubicBezTo>
                  <a:pt x="110118" y="2263849"/>
                  <a:pt x="56760" y="2191331"/>
                  <a:pt x="56760" y="2106351"/>
                </a:cubicBezTo>
                <a:lnTo>
                  <a:pt x="56760" y="2010152"/>
                </a:lnTo>
                <a:cubicBezTo>
                  <a:pt x="33242" y="2004223"/>
                  <a:pt x="14562" y="1986875"/>
                  <a:pt x="5947" y="1964452"/>
                </a:cubicBezTo>
                <a:lnTo>
                  <a:pt x="0" y="1964452"/>
                </a:lnTo>
                <a:lnTo>
                  <a:pt x="4948" y="1959504"/>
                </a:lnTo>
                <a:cubicBezTo>
                  <a:pt x="1383" y="1952016"/>
                  <a:pt x="0" y="1943667"/>
                  <a:pt x="0" y="1934995"/>
                </a:cubicBezTo>
                <a:lnTo>
                  <a:pt x="0" y="1524592"/>
                </a:lnTo>
                <a:cubicBezTo>
                  <a:pt x="0" y="1480514"/>
                  <a:pt x="35733" y="1444781"/>
                  <a:pt x="79811" y="1444781"/>
                </a:cubicBezTo>
                <a:close/>
                <a:moveTo>
                  <a:pt x="1304450" y="757849"/>
                </a:moveTo>
                <a:cubicBezTo>
                  <a:pt x="1096789" y="757849"/>
                  <a:pt x="928447" y="897418"/>
                  <a:pt x="928447" y="1069585"/>
                </a:cubicBezTo>
                <a:lnTo>
                  <a:pt x="928447" y="1419679"/>
                </a:lnTo>
                <a:lnTo>
                  <a:pt x="1966088" y="1419679"/>
                </a:lnTo>
                <a:lnTo>
                  <a:pt x="1978806" y="1419679"/>
                </a:lnTo>
                <a:lnTo>
                  <a:pt x="3016447" y="1419679"/>
                </a:lnTo>
                <a:lnTo>
                  <a:pt x="3016447" y="1069585"/>
                </a:lnTo>
                <a:cubicBezTo>
                  <a:pt x="3016447" y="897418"/>
                  <a:pt x="2848105" y="757849"/>
                  <a:pt x="2640444" y="757849"/>
                </a:cubicBezTo>
                <a:lnTo>
                  <a:pt x="1978806" y="757849"/>
                </a:lnTo>
                <a:lnTo>
                  <a:pt x="1966088" y="757849"/>
                </a:lnTo>
                <a:close/>
                <a:moveTo>
                  <a:pt x="1579270" y="213351"/>
                </a:moveTo>
                <a:cubicBezTo>
                  <a:pt x="1478656" y="213351"/>
                  <a:pt x="1397073" y="269766"/>
                  <a:pt x="1397073" y="339365"/>
                </a:cubicBezTo>
                <a:cubicBezTo>
                  <a:pt x="1397073" y="408964"/>
                  <a:pt x="1478656" y="465379"/>
                  <a:pt x="1579270" y="465379"/>
                </a:cubicBezTo>
                <a:lnTo>
                  <a:pt x="2347382" y="465379"/>
                </a:lnTo>
                <a:cubicBezTo>
                  <a:pt x="2447997" y="465379"/>
                  <a:pt x="2529579" y="408964"/>
                  <a:pt x="2529579" y="339365"/>
                </a:cubicBezTo>
                <a:cubicBezTo>
                  <a:pt x="2529579" y="269766"/>
                  <a:pt x="2447997" y="213351"/>
                  <a:pt x="2347382" y="213351"/>
                </a:cubicBezTo>
                <a:close/>
                <a:moveTo>
                  <a:pt x="2858274" y="182004"/>
                </a:moveTo>
                <a:cubicBezTo>
                  <a:pt x="2780022" y="182004"/>
                  <a:pt x="2716586" y="245440"/>
                  <a:pt x="2716586" y="323692"/>
                </a:cubicBezTo>
                <a:cubicBezTo>
                  <a:pt x="2716586" y="401944"/>
                  <a:pt x="2780022" y="465380"/>
                  <a:pt x="2858274" y="465380"/>
                </a:cubicBezTo>
                <a:cubicBezTo>
                  <a:pt x="2936526" y="465380"/>
                  <a:pt x="2999962" y="401944"/>
                  <a:pt x="2999962" y="323692"/>
                </a:cubicBezTo>
                <a:cubicBezTo>
                  <a:pt x="2999962" y="245440"/>
                  <a:pt x="2936526" y="182004"/>
                  <a:pt x="2858274" y="182004"/>
                </a:cubicBezTo>
                <a:close/>
                <a:moveTo>
                  <a:pt x="1053417" y="182004"/>
                </a:moveTo>
                <a:cubicBezTo>
                  <a:pt x="975165" y="182004"/>
                  <a:pt x="911729" y="245440"/>
                  <a:pt x="911729" y="323692"/>
                </a:cubicBezTo>
                <a:cubicBezTo>
                  <a:pt x="911729" y="401944"/>
                  <a:pt x="975165" y="465380"/>
                  <a:pt x="1053417" y="465380"/>
                </a:cubicBezTo>
                <a:cubicBezTo>
                  <a:pt x="1131669" y="465380"/>
                  <a:pt x="1195105" y="401944"/>
                  <a:pt x="1195105" y="323692"/>
                </a:cubicBezTo>
                <a:cubicBezTo>
                  <a:pt x="1195105" y="245440"/>
                  <a:pt x="1131669" y="182004"/>
                  <a:pt x="1053417" y="182004"/>
                </a:cubicBezTo>
                <a:close/>
                <a:moveTo>
                  <a:pt x="1184466" y="0"/>
                </a:moveTo>
                <a:lnTo>
                  <a:pt x="2753503" y="0"/>
                </a:lnTo>
                <a:cubicBezTo>
                  <a:pt x="3339728" y="0"/>
                  <a:pt x="3391691" y="517411"/>
                  <a:pt x="3403875" y="957007"/>
                </a:cubicBezTo>
                <a:cubicBezTo>
                  <a:pt x="3416058" y="1396603"/>
                  <a:pt x="3403874" y="1600312"/>
                  <a:pt x="3403874" y="1921965"/>
                </a:cubicBezTo>
                <a:lnTo>
                  <a:pt x="3115434" y="1921965"/>
                </a:lnTo>
                <a:lnTo>
                  <a:pt x="3115434" y="1849958"/>
                </a:lnTo>
                <a:cubicBezTo>
                  <a:pt x="3115434" y="1704145"/>
                  <a:pt x="2985410" y="1585941"/>
                  <a:pt x="2825015" y="1585941"/>
                </a:cubicBezTo>
                <a:lnTo>
                  <a:pt x="1112952" y="1585941"/>
                </a:lnTo>
                <a:cubicBezTo>
                  <a:pt x="952558" y="1585941"/>
                  <a:pt x="822534" y="1704145"/>
                  <a:pt x="822534" y="1849958"/>
                </a:cubicBezTo>
                <a:lnTo>
                  <a:pt x="822534" y="1921965"/>
                </a:lnTo>
                <a:lnTo>
                  <a:pt x="534094" y="1921965"/>
                </a:lnTo>
                <a:cubicBezTo>
                  <a:pt x="534094" y="1600312"/>
                  <a:pt x="516600" y="1505841"/>
                  <a:pt x="534094" y="957007"/>
                </a:cubicBezTo>
                <a:cubicBezTo>
                  <a:pt x="551587" y="408173"/>
                  <a:pt x="598240" y="0"/>
                  <a:pt x="1184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3" name="Rounded Rectangle 2">
            <a:extLst>
              <a:ext uri="{FF2B5EF4-FFF2-40B4-BE49-F238E27FC236}">
                <a16:creationId xmlns:a16="http://schemas.microsoft.com/office/drawing/2014/main" id="{64FB1FAB-66A2-4EE3-A816-2E60A622FA22}"/>
              </a:ext>
            </a:extLst>
          </p:cNvPr>
          <p:cNvSpPr>
            <a:spLocks noChangeAspect="1"/>
          </p:cNvSpPr>
          <p:nvPr/>
        </p:nvSpPr>
        <p:spPr>
          <a:xfrm>
            <a:off x="7144782" y="2918514"/>
            <a:ext cx="161821" cy="248616"/>
          </a:xfrm>
          <a:custGeom>
            <a:avLst/>
            <a:gdLst/>
            <a:ahLst/>
            <a:cxnLst/>
            <a:rect l="l" t="t" r="r" b="b"/>
            <a:pathLst>
              <a:path w="2618961" h="4023704">
                <a:moveTo>
                  <a:pt x="1289133" y="2782456"/>
                </a:moveTo>
                <a:lnTo>
                  <a:pt x="1310767" y="2788252"/>
                </a:lnTo>
                <a:lnTo>
                  <a:pt x="1310767" y="2784968"/>
                </a:lnTo>
                <a:lnTo>
                  <a:pt x="1534949" y="2784968"/>
                </a:lnTo>
                <a:lnTo>
                  <a:pt x="1534948" y="3649063"/>
                </a:lnTo>
                <a:lnTo>
                  <a:pt x="1310766" y="3649064"/>
                </a:lnTo>
                <a:lnTo>
                  <a:pt x="1310767" y="3084916"/>
                </a:lnTo>
                <a:cubicBezTo>
                  <a:pt x="1240597" y="3137489"/>
                  <a:pt x="1154722" y="3168931"/>
                  <a:pt x="1062714" y="3173050"/>
                </a:cubicBezTo>
                <a:lnTo>
                  <a:pt x="1053696" y="2971627"/>
                </a:lnTo>
                <a:cubicBezTo>
                  <a:pt x="1165025" y="2966643"/>
                  <a:pt x="1260290" y="2890098"/>
                  <a:pt x="1289133" y="2782456"/>
                </a:cubicBezTo>
                <a:close/>
                <a:moveTo>
                  <a:pt x="1377155" y="2541868"/>
                </a:moveTo>
                <a:cubicBezTo>
                  <a:pt x="1016101" y="2541868"/>
                  <a:pt x="723411" y="2834559"/>
                  <a:pt x="723410" y="3195613"/>
                </a:cubicBezTo>
                <a:cubicBezTo>
                  <a:pt x="723410" y="3556665"/>
                  <a:pt x="1016101" y="3849357"/>
                  <a:pt x="1377155" y="3849356"/>
                </a:cubicBezTo>
                <a:cubicBezTo>
                  <a:pt x="1738207" y="3849356"/>
                  <a:pt x="2030899" y="3556665"/>
                  <a:pt x="2030898" y="3195613"/>
                </a:cubicBezTo>
                <a:cubicBezTo>
                  <a:pt x="2030899" y="2834559"/>
                  <a:pt x="1738207" y="2541869"/>
                  <a:pt x="1377155" y="2541868"/>
                </a:cubicBezTo>
                <a:close/>
                <a:moveTo>
                  <a:pt x="1377154" y="2367520"/>
                </a:moveTo>
                <a:cubicBezTo>
                  <a:pt x="1834497" y="2367520"/>
                  <a:pt x="2205246" y="2738268"/>
                  <a:pt x="2205246" y="3195611"/>
                </a:cubicBezTo>
                <a:cubicBezTo>
                  <a:pt x="2205247" y="3652955"/>
                  <a:pt x="1834497" y="4023704"/>
                  <a:pt x="1377154" y="4023704"/>
                </a:cubicBezTo>
                <a:cubicBezTo>
                  <a:pt x="919812" y="4023704"/>
                  <a:pt x="549062" y="3652955"/>
                  <a:pt x="549063" y="3195611"/>
                </a:cubicBezTo>
                <a:cubicBezTo>
                  <a:pt x="549062" y="2738268"/>
                  <a:pt x="919812" y="2367520"/>
                  <a:pt x="1377154" y="2367520"/>
                </a:cubicBezTo>
                <a:close/>
                <a:moveTo>
                  <a:pt x="1355808" y="2084506"/>
                </a:moveTo>
                <a:cubicBezTo>
                  <a:pt x="1467036" y="2083599"/>
                  <a:pt x="1585378" y="2090821"/>
                  <a:pt x="1799777" y="2108893"/>
                </a:cubicBezTo>
                <a:cubicBezTo>
                  <a:pt x="1847983" y="2117450"/>
                  <a:pt x="1852567" y="2125265"/>
                  <a:pt x="1852567" y="2145461"/>
                </a:cubicBezTo>
                <a:lnTo>
                  <a:pt x="1852567" y="2291727"/>
                </a:lnTo>
                <a:cubicBezTo>
                  <a:pt x="1852567" y="2311923"/>
                  <a:pt x="1828933" y="2328295"/>
                  <a:pt x="1799777" y="2328295"/>
                </a:cubicBezTo>
                <a:cubicBezTo>
                  <a:pt x="1385211" y="2265864"/>
                  <a:pt x="1354867" y="2279007"/>
                  <a:pt x="954530" y="2328295"/>
                </a:cubicBezTo>
                <a:cubicBezTo>
                  <a:pt x="925375" y="2328295"/>
                  <a:pt x="901740" y="2311923"/>
                  <a:pt x="901740" y="2291727"/>
                </a:cubicBezTo>
                <a:lnTo>
                  <a:pt x="901740" y="2145461"/>
                </a:lnTo>
                <a:cubicBezTo>
                  <a:pt x="901740" y="2125265"/>
                  <a:pt x="915850" y="2121728"/>
                  <a:pt x="954530" y="2108893"/>
                </a:cubicBezTo>
                <a:cubicBezTo>
                  <a:pt x="1140468" y="2094449"/>
                  <a:pt x="1244581" y="2085413"/>
                  <a:pt x="1355808" y="2084506"/>
                </a:cubicBezTo>
                <a:close/>
                <a:moveTo>
                  <a:pt x="1167754" y="1329034"/>
                </a:moveTo>
                <a:lnTo>
                  <a:pt x="1161129" y="1344053"/>
                </a:lnTo>
                <a:lnTo>
                  <a:pt x="1174380" y="1344053"/>
                </a:lnTo>
                <a:close/>
                <a:moveTo>
                  <a:pt x="0" y="15354"/>
                </a:moveTo>
                <a:lnTo>
                  <a:pt x="368840" y="15354"/>
                </a:lnTo>
                <a:lnTo>
                  <a:pt x="1247668" y="2007479"/>
                </a:lnTo>
                <a:lnTo>
                  <a:pt x="878829" y="2007479"/>
                </a:lnTo>
                <a:close/>
                <a:moveTo>
                  <a:pt x="496063" y="10236"/>
                </a:moveTo>
                <a:lnTo>
                  <a:pt x="864903" y="10236"/>
                </a:lnTo>
                <a:lnTo>
                  <a:pt x="1743731" y="2002361"/>
                </a:lnTo>
                <a:lnTo>
                  <a:pt x="1374892" y="2002361"/>
                </a:lnTo>
                <a:close/>
                <a:moveTo>
                  <a:pt x="2250122" y="0"/>
                </a:moveTo>
                <a:lnTo>
                  <a:pt x="2618961" y="0"/>
                </a:lnTo>
                <a:lnTo>
                  <a:pt x="1785754" y="1888712"/>
                </a:lnTo>
                <a:lnTo>
                  <a:pt x="1601334" y="1470670"/>
                </a:lnTo>
                <a:close/>
                <a:moveTo>
                  <a:pt x="1754059" y="0"/>
                </a:moveTo>
                <a:lnTo>
                  <a:pt x="2122898" y="0"/>
                </a:lnTo>
                <a:lnTo>
                  <a:pt x="1536593" y="1329035"/>
                </a:lnTo>
                <a:lnTo>
                  <a:pt x="1352174" y="9109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4" name="Rectangle 13">
            <a:extLst>
              <a:ext uri="{FF2B5EF4-FFF2-40B4-BE49-F238E27FC236}">
                <a16:creationId xmlns:a16="http://schemas.microsoft.com/office/drawing/2014/main" id="{733DD1EE-3836-45D4-ADE8-A070A23624A6}"/>
              </a:ext>
            </a:extLst>
          </p:cNvPr>
          <p:cNvSpPr>
            <a:spLocks noChangeAspect="1"/>
          </p:cNvSpPr>
          <p:nvPr/>
        </p:nvSpPr>
        <p:spPr>
          <a:xfrm rot="18900000">
            <a:off x="7304473" y="3225297"/>
            <a:ext cx="189539" cy="235434"/>
          </a:xfrm>
          <a:custGeom>
            <a:avLst/>
            <a:gdLst/>
            <a:ahLst/>
            <a:cxnLst/>
            <a:rect l="l" t="t" r="r" b="b"/>
            <a:pathLst>
              <a:path w="2968614" h="3687432">
                <a:moveTo>
                  <a:pt x="1293272" y="697934"/>
                </a:moveTo>
                <a:lnTo>
                  <a:pt x="1427525" y="1260285"/>
                </a:lnTo>
                <a:lnTo>
                  <a:pt x="1669402" y="1260285"/>
                </a:lnTo>
                <a:lnTo>
                  <a:pt x="1669402" y="1532194"/>
                </a:lnTo>
                <a:lnTo>
                  <a:pt x="1669401" y="1532194"/>
                </a:lnTo>
                <a:cubicBezTo>
                  <a:pt x="1669401" y="1708257"/>
                  <a:pt x="1669400" y="1884320"/>
                  <a:pt x="1669400" y="2060383"/>
                </a:cubicBezTo>
                <a:lnTo>
                  <a:pt x="1496378" y="1532194"/>
                </a:lnTo>
                <a:lnTo>
                  <a:pt x="1293271" y="1532194"/>
                </a:lnTo>
                <a:lnTo>
                  <a:pt x="1293271" y="1260285"/>
                </a:lnTo>
                <a:lnTo>
                  <a:pt x="1293271" y="1260285"/>
                </a:lnTo>
                <a:cubicBezTo>
                  <a:pt x="1293272" y="1072835"/>
                  <a:pt x="1293272" y="885384"/>
                  <a:pt x="1293272" y="697934"/>
                </a:cubicBezTo>
                <a:close/>
                <a:moveTo>
                  <a:pt x="714858" y="106984"/>
                </a:moveTo>
                <a:lnTo>
                  <a:pt x="729426" y="399001"/>
                </a:lnTo>
                <a:lnTo>
                  <a:pt x="14568" y="434664"/>
                </a:lnTo>
                <a:lnTo>
                  <a:pt x="0" y="142648"/>
                </a:lnTo>
                <a:close/>
                <a:moveTo>
                  <a:pt x="2883983" y="495700"/>
                </a:moveTo>
                <a:lnTo>
                  <a:pt x="2965773" y="2135120"/>
                </a:lnTo>
                <a:lnTo>
                  <a:pt x="2965774" y="2135120"/>
                </a:lnTo>
                <a:lnTo>
                  <a:pt x="2965774" y="2135136"/>
                </a:lnTo>
                <a:lnTo>
                  <a:pt x="2968614" y="2192084"/>
                </a:lnTo>
                <a:lnTo>
                  <a:pt x="2965836" y="2192223"/>
                </a:lnTo>
                <a:cubicBezTo>
                  <a:pt x="2978053" y="2984176"/>
                  <a:pt x="2381052" y="3647212"/>
                  <a:pt x="1609946" y="3685682"/>
                </a:cubicBezTo>
                <a:cubicBezTo>
                  <a:pt x="822447" y="3724970"/>
                  <a:pt x="150797" y="3098016"/>
                  <a:pt x="107153" y="2284149"/>
                </a:cubicBezTo>
                <a:lnTo>
                  <a:pt x="106839" y="2284164"/>
                </a:lnTo>
                <a:lnTo>
                  <a:pt x="24730" y="638345"/>
                </a:lnTo>
                <a:lnTo>
                  <a:pt x="739588" y="602681"/>
                </a:lnTo>
                <a:lnTo>
                  <a:pt x="821400" y="2242554"/>
                </a:lnTo>
                <a:cubicBezTo>
                  <a:pt x="842638" y="2664518"/>
                  <a:pt x="1179646" y="2990557"/>
                  <a:pt x="1574285" y="2970869"/>
                </a:cubicBezTo>
                <a:cubicBezTo>
                  <a:pt x="1968912" y="2951181"/>
                  <a:pt x="2271788" y="2593240"/>
                  <a:pt x="2250939" y="2171275"/>
                </a:cubicBezTo>
                <a:lnTo>
                  <a:pt x="2169125" y="531363"/>
                </a:lnTo>
                <a:close/>
                <a:moveTo>
                  <a:pt x="2859252" y="0"/>
                </a:moveTo>
                <a:lnTo>
                  <a:pt x="2874286" y="301359"/>
                </a:lnTo>
                <a:lnTo>
                  <a:pt x="2159429" y="337023"/>
                </a:lnTo>
                <a:lnTo>
                  <a:pt x="2144394" y="35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5" name="Trapezoid 10">
            <a:extLst>
              <a:ext uri="{FF2B5EF4-FFF2-40B4-BE49-F238E27FC236}">
                <a16:creationId xmlns:a16="http://schemas.microsoft.com/office/drawing/2014/main" id="{FEAE5080-895D-4307-9087-E7B13F3C5EE3}"/>
              </a:ext>
            </a:extLst>
          </p:cNvPr>
          <p:cNvSpPr/>
          <p:nvPr/>
        </p:nvSpPr>
        <p:spPr>
          <a:xfrm>
            <a:off x="6875231" y="4323770"/>
            <a:ext cx="236446" cy="23617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6" name="Oval 7">
            <a:extLst>
              <a:ext uri="{FF2B5EF4-FFF2-40B4-BE49-F238E27FC236}">
                <a16:creationId xmlns:a16="http://schemas.microsoft.com/office/drawing/2014/main" id="{85440218-ECB5-44D1-A12F-E5C526EE1E19}"/>
              </a:ext>
            </a:extLst>
          </p:cNvPr>
          <p:cNvSpPr/>
          <p:nvPr/>
        </p:nvSpPr>
        <p:spPr>
          <a:xfrm>
            <a:off x="6958992" y="2214368"/>
            <a:ext cx="182926" cy="24028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E13BA83-68F8-4B23-9E50-A3DF198FE211}"/>
              </a:ext>
            </a:extLst>
          </p:cNvPr>
          <p:cNvGrpSpPr/>
          <p:nvPr/>
        </p:nvGrpSpPr>
        <p:grpSpPr>
          <a:xfrm>
            <a:off x="10543181" y="2674795"/>
            <a:ext cx="223853" cy="228651"/>
            <a:chOff x="2600940" y="1364722"/>
            <a:chExt cx="3925967" cy="4010110"/>
          </a:xfrm>
          <a:solidFill>
            <a:schemeClr val="accent2"/>
          </a:solidFill>
        </p:grpSpPr>
        <p:sp>
          <p:nvSpPr>
            <p:cNvPr id="148" name="Donut 1">
              <a:extLst>
                <a:ext uri="{FF2B5EF4-FFF2-40B4-BE49-F238E27FC236}">
                  <a16:creationId xmlns:a16="http://schemas.microsoft.com/office/drawing/2014/main" id="{E11D0B2F-A285-4925-81CD-58D16A2D8467}"/>
                </a:ext>
              </a:extLst>
            </p:cNvPr>
            <p:cNvSpPr/>
            <p:nvPr/>
          </p:nvSpPr>
          <p:spPr>
            <a:xfrm>
              <a:off x="2600940" y="1468514"/>
              <a:ext cx="1778702" cy="3906318"/>
            </a:xfrm>
            <a:custGeom>
              <a:avLst/>
              <a:gdLst/>
              <a:ahLst/>
              <a:cxnLst/>
              <a:rect l="l" t="t" r="r" b="b"/>
              <a:pathLst>
                <a:path w="1778702" h="3906318">
                  <a:moveTo>
                    <a:pt x="864588" y="1587925"/>
                  </a:moveTo>
                  <a:lnTo>
                    <a:pt x="724641" y="2110216"/>
                  </a:lnTo>
                  <a:lnTo>
                    <a:pt x="826949" y="2110216"/>
                  </a:lnTo>
                  <a:lnTo>
                    <a:pt x="826949" y="1984216"/>
                  </a:lnTo>
                  <a:cubicBezTo>
                    <a:pt x="826949" y="1944451"/>
                    <a:pt x="859184" y="1912216"/>
                    <a:pt x="898949" y="1912216"/>
                  </a:cubicBezTo>
                  <a:cubicBezTo>
                    <a:pt x="938714" y="1912216"/>
                    <a:pt x="970949" y="1944451"/>
                    <a:pt x="970949" y="1984216"/>
                  </a:cubicBezTo>
                  <a:lnTo>
                    <a:pt x="970949" y="2110216"/>
                  </a:lnTo>
                  <a:lnTo>
                    <a:pt x="1049559" y="2110216"/>
                  </a:lnTo>
                  <a:lnTo>
                    <a:pt x="910861" y="1592590"/>
                  </a:lnTo>
                  <a:close/>
                  <a:moveTo>
                    <a:pt x="923096" y="1336867"/>
                  </a:moveTo>
                  <a:lnTo>
                    <a:pt x="892009" y="1336868"/>
                  </a:lnTo>
                  <a:cubicBezTo>
                    <a:pt x="880711" y="1336867"/>
                    <a:pt x="871552" y="1346027"/>
                    <a:pt x="871552" y="1357325"/>
                  </a:cubicBezTo>
                  <a:lnTo>
                    <a:pt x="871552" y="1496411"/>
                  </a:lnTo>
                  <a:cubicBezTo>
                    <a:pt x="871552" y="1507709"/>
                    <a:pt x="880712" y="1516868"/>
                    <a:pt x="892009" y="1516868"/>
                  </a:cubicBezTo>
                  <a:lnTo>
                    <a:pt x="923096" y="1516868"/>
                  </a:lnTo>
                  <a:cubicBezTo>
                    <a:pt x="934394" y="1516868"/>
                    <a:pt x="943552" y="1507709"/>
                    <a:pt x="943552" y="1496411"/>
                  </a:cubicBezTo>
                  <a:lnTo>
                    <a:pt x="943552" y="1357325"/>
                  </a:lnTo>
                  <a:cubicBezTo>
                    <a:pt x="943552" y="1346027"/>
                    <a:pt x="934393" y="1336867"/>
                    <a:pt x="923096" y="1336867"/>
                  </a:cubicBezTo>
                  <a:close/>
                  <a:moveTo>
                    <a:pt x="1192157" y="1264156"/>
                  </a:moveTo>
                  <a:lnTo>
                    <a:pt x="1162946" y="1274788"/>
                  </a:lnTo>
                  <a:cubicBezTo>
                    <a:pt x="1152330" y="1278652"/>
                    <a:pt x="1146855" y="1290392"/>
                    <a:pt x="1150719" y="1301008"/>
                  </a:cubicBezTo>
                  <a:lnTo>
                    <a:pt x="1198289" y="1431707"/>
                  </a:lnTo>
                  <a:cubicBezTo>
                    <a:pt x="1202153" y="1442323"/>
                    <a:pt x="1213893" y="1447797"/>
                    <a:pt x="1224510" y="1443934"/>
                  </a:cubicBezTo>
                  <a:lnTo>
                    <a:pt x="1253721" y="1433301"/>
                  </a:lnTo>
                  <a:cubicBezTo>
                    <a:pt x="1264337" y="1429437"/>
                    <a:pt x="1269812" y="1417697"/>
                    <a:pt x="1265947" y="1407081"/>
                  </a:cubicBezTo>
                  <a:lnTo>
                    <a:pt x="1218377" y="1276382"/>
                  </a:lnTo>
                  <a:cubicBezTo>
                    <a:pt x="1214513" y="1265766"/>
                    <a:pt x="1202774" y="1260292"/>
                    <a:pt x="1192157" y="1264156"/>
                  </a:cubicBezTo>
                  <a:close/>
                  <a:moveTo>
                    <a:pt x="672939" y="1256024"/>
                  </a:moveTo>
                  <a:cubicBezTo>
                    <a:pt x="662323" y="1252159"/>
                    <a:pt x="650584" y="1257634"/>
                    <a:pt x="646720" y="1268250"/>
                  </a:cubicBezTo>
                  <a:lnTo>
                    <a:pt x="599149" y="1398948"/>
                  </a:lnTo>
                  <a:cubicBezTo>
                    <a:pt x="595285" y="1409565"/>
                    <a:pt x="600759" y="1421304"/>
                    <a:pt x="611376" y="1425168"/>
                  </a:cubicBezTo>
                  <a:lnTo>
                    <a:pt x="640587" y="1435800"/>
                  </a:lnTo>
                  <a:cubicBezTo>
                    <a:pt x="651204" y="1439665"/>
                    <a:pt x="662943" y="1434190"/>
                    <a:pt x="666808" y="1423574"/>
                  </a:cubicBezTo>
                  <a:lnTo>
                    <a:pt x="714378" y="1292875"/>
                  </a:lnTo>
                  <a:cubicBezTo>
                    <a:pt x="718241" y="1282259"/>
                    <a:pt x="712767" y="1270520"/>
                    <a:pt x="702151" y="1266655"/>
                  </a:cubicBezTo>
                  <a:close/>
                  <a:moveTo>
                    <a:pt x="532625" y="1107329"/>
                  </a:moveTo>
                  <a:cubicBezTo>
                    <a:pt x="527568" y="1105974"/>
                    <a:pt x="521995" y="1106548"/>
                    <a:pt x="517102" y="1109372"/>
                  </a:cubicBezTo>
                  <a:lnTo>
                    <a:pt x="396650" y="1178915"/>
                  </a:lnTo>
                  <a:cubicBezTo>
                    <a:pt x="386866" y="1184564"/>
                    <a:pt x="383514" y="1197076"/>
                    <a:pt x="389163" y="1206860"/>
                  </a:cubicBezTo>
                  <a:lnTo>
                    <a:pt x="404706" y="1233781"/>
                  </a:lnTo>
                  <a:cubicBezTo>
                    <a:pt x="410355" y="1243566"/>
                    <a:pt x="422866" y="1246918"/>
                    <a:pt x="432650" y="1241269"/>
                  </a:cubicBezTo>
                  <a:lnTo>
                    <a:pt x="553102" y="1171726"/>
                  </a:lnTo>
                  <a:cubicBezTo>
                    <a:pt x="562887" y="1166077"/>
                    <a:pt x="566239" y="1153566"/>
                    <a:pt x="560590" y="1143781"/>
                  </a:cubicBezTo>
                  <a:lnTo>
                    <a:pt x="545047" y="1116860"/>
                  </a:lnTo>
                  <a:cubicBezTo>
                    <a:pt x="542223" y="1111968"/>
                    <a:pt x="537682" y="1108684"/>
                    <a:pt x="532625" y="1107329"/>
                  </a:cubicBezTo>
                  <a:close/>
                  <a:moveTo>
                    <a:pt x="1298883" y="1104409"/>
                  </a:moveTo>
                  <a:cubicBezTo>
                    <a:pt x="1293826" y="1105764"/>
                    <a:pt x="1289286" y="1109048"/>
                    <a:pt x="1286462" y="1113940"/>
                  </a:cubicBezTo>
                  <a:lnTo>
                    <a:pt x="1270919" y="1140861"/>
                  </a:lnTo>
                  <a:cubicBezTo>
                    <a:pt x="1265269" y="1150645"/>
                    <a:pt x="1268622" y="1163156"/>
                    <a:pt x="1278407" y="1168806"/>
                  </a:cubicBezTo>
                  <a:lnTo>
                    <a:pt x="1398859" y="1238349"/>
                  </a:lnTo>
                  <a:cubicBezTo>
                    <a:pt x="1408643" y="1243998"/>
                    <a:pt x="1421154" y="1240646"/>
                    <a:pt x="1426803" y="1230862"/>
                  </a:cubicBezTo>
                  <a:lnTo>
                    <a:pt x="1442346" y="1203940"/>
                  </a:lnTo>
                  <a:cubicBezTo>
                    <a:pt x="1447995" y="1194156"/>
                    <a:pt x="1444642" y="1181644"/>
                    <a:pt x="1434859" y="1175995"/>
                  </a:cubicBezTo>
                  <a:lnTo>
                    <a:pt x="1314407" y="1106452"/>
                  </a:lnTo>
                  <a:cubicBezTo>
                    <a:pt x="1309514" y="1103628"/>
                    <a:pt x="1303940" y="1103054"/>
                    <a:pt x="1298883" y="1104409"/>
                  </a:cubicBezTo>
                  <a:close/>
                  <a:moveTo>
                    <a:pt x="912290" y="764642"/>
                  </a:moveTo>
                  <a:cubicBezTo>
                    <a:pt x="1031597" y="764642"/>
                    <a:pt x="1128314" y="861359"/>
                    <a:pt x="1128314" y="980666"/>
                  </a:cubicBezTo>
                  <a:cubicBezTo>
                    <a:pt x="1128314" y="1099973"/>
                    <a:pt x="1031597" y="1196690"/>
                    <a:pt x="912290" y="1196690"/>
                  </a:cubicBezTo>
                  <a:cubicBezTo>
                    <a:pt x="792983" y="1196690"/>
                    <a:pt x="696266" y="1099973"/>
                    <a:pt x="696266" y="980666"/>
                  </a:cubicBezTo>
                  <a:cubicBezTo>
                    <a:pt x="696266" y="861359"/>
                    <a:pt x="792983" y="764642"/>
                    <a:pt x="912290" y="764642"/>
                  </a:cubicBezTo>
                  <a:close/>
                  <a:moveTo>
                    <a:pt x="912290" y="672441"/>
                  </a:moveTo>
                  <a:cubicBezTo>
                    <a:pt x="742062" y="672441"/>
                    <a:pt x="604065" y="810438"/>
                    <a:pt x="604065" y="980666"/>
                  </a:cubicBezTo>
                  <a:cubicBezTo>
                    <a:pt x="604065" y="1146433"/>
                    <a:pt x="734924" y="1281636"/>
                    <a:pt x="899020" y="1287553"/>
                  </a:cubicBezTo>
                  <a:cubicBezTo>
                    <a:pt x="904827" y="1288053"/>
                    <a:pt x="910472" y="1287196"/>
                    <a:pt x="916022" y="1285840"/>
                  </a:cubicBezTo>
                  <a:lnTo>
                    <a:pt x="919967" y="1288117"/>
                  </a:lnTo>
                  <a:cubicBezTo>
                    <a:pt x="1086657" y="1284714"/>
                    <a:pt x="1220515" y="1148322"/>
                    <a:pt x="1220515" y="980666"/>
                  </a:cubicBezTo>
                  <a:cubicBezTo>
                    <a:pt x="1220515" y="810438"/>
                    <a:pt x="1082518" y="672441"/>
                    <a:pt x="912290" y="672441"/>
                  </a:cubicBezTo>
                  <a:close/>
                  <a:moveTo>
                    <a:pt x="905153" y="0"/>
                  </a:moveTo>
                  <a:lnTo>
                    <a:pt x="919427" y="0"/>
                  </a:lnTo>
                  <a:cubicBezTo>
                    <a:pt x="1034792" y="0"/>
                    <a:pt x="1128314" y="93522"/>
                    <a:pt x="1128314" y="208887"/>
                  </a:cubicBezTo>
                  <a:lnTo>
                    <a:pt x="1128314" y="409800"/>
                  </a:lnTo>
                  <a:cubicBezTo>
                    <a:pt x="1360062" y="495553"/>
                    <a:pt x="1524358" y="718923"/>
                    <a:pt x="1524358" y="980666"/>
                  </a:cubicBezTo>
                  <a:cubicBezTo>
                    <a:pt x="1524358" y="1195022"/>
                    <a:pt x="1414167" y="1383641"/>
                    <a:pt x="1246914" y="1492322"/>
                  </a:cubicBezTo>
                  <a:lnTo>
                    <a:pt x="1412479" y="2110216"/>
                  </a:lnTo>
                  <a:lnTo>
                    <a:pt x="1560290" y="2110216"/>
                  </a:lnTo>
                  <a:cubicBezTo>
                    <a:pt x="1600055" y="2110216"/>
                    <a:pt x="1632290" y="2142451"/>
                    <a:pt x="1632290" y="2182216"/>
                  </a:cubicBezTo>
                  <a:cubicBezTo>
                    <a:pt x="1632290" y="2221981"/>
                    <a:pt x="1600055" y="2254216"/>
                    <a:pt x="1560290" y="2254216"/>
                  </a:cubicBezTo>
                  <a:lnTo>
                    <a:pt x="1451063" y="2254216"/>
                  </a:lnTo>
                  <a:lnTo>
                    <a:pt x="1778702" y="3476979"/>
                  </a:lnTo>
                  <a:lnTo>
                    <a:pt x="1530823" y="3906318"/>
                  </a:lnTo>
                  <a:lnTo>
                    <a:pt x="1088143" y="2254216"/>
                  </a:lnTo>
                  <a:lnTo>
                    <a:pt x="970949" y="2254216"/>
                  </a:lnTo>
                  <a:lnTo>
                    <a:pt x="970949" y="2380216"/>
                  </a:lnTo>
                  <a:cubicBezTo>
                    <a:pt x="970949" y="2419981"/>
                    <a:pt x="938714" y="2452216"/>
                    <a:pt x="898949" y="2452216"/>
                  </a:cubicBezTo>
                  <a:cubicBezTo>
                    <a:pt x="859184" y="2452216"/>
                    <a:pt x="826949" y="2419981"/>
                    <a:pt x="826949" y="2380216"/>
                  </a:cubicBezTo>
                  <a:lnTo>
                    <a:pt x="826949" y="2254216"/>
                  </a:lnTo>
                  <a:lnTo>
                    <a:pt x="686056" y="2254216"/>
                  </a:lnTo>
                  <a:lnTo>
                    <a:pt x="243376" y="3906318"/>
                  </a:lnTo>
                  <a:lnTo>
                    <a:pt x="0" y="3484777"/>
                  </a:lnTo>
                  <a:lnTo>
                    <a:pt x="329728" y="2254216"/>
                  </a:lnTo>
                  <a:lnTo>
                    <a:pt x="264290" y="2254216"/>
                  </a:lnTo>
                  <a:cubicBezTo>
                    <a:pt x="224525" y="2254216"/>
                    <a:pt x="192290" y="2221981"/>
                    <a:pt x="192290" y="2182216"/>
                  </a:cubicBezTo>
                  <a:cubicBezTo>
                    <a:pt x="192290" y="2142451"/>
                    <a:pt x="224525" y="2110216"/>
                    <a:pt x="264290" y="2110216"/>
                  </a:cubicBezTo>
                  <a:lnTo>
                    <a:pt x="368313" y="2110216"/>
                  </a:lnTo>
                  <a:lnTo>
                    <a:pt x="539978" y="1469552"/>
                  </a:lnTo>
                  <a:lnTo>
                    <a:pt x="544387" y="1467006"/>
                  </a:lnTo>
                  <a:cubicBezTo>
                    <a:pt x="395505" y="1357069"/>
                    <a:pt x="300222" y="1179995"/>
                    <a:pt x="300222" y="980666"/>
                  </a:cubicBezTo>
                  <a:cubicBezTo>
                    <a:pt x="300222" y="718923"/>
                    <a:pt x="464518" y="495553"/>
                    <a:pt x="696266" y="409800"/>
                  </a:cubicBezTo>
                  <a:lnTo>
                    <a:pt x="696266" y="208887"/>
                  </a:lnTo>
                  <a:cubicBezTo>
                    <a:pt x="696266" y="93522"/>
                    <a:pt x="789788" y="0"/>
                    <a:pt x="9051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9" name="Rectangle 4">
              <a:extLst>
                <a:ext uri="{FF2B5EF4-FFF2-40B4-BE49-F238E27FC236}">
                  <a16:creationId xmlns:a16="http://schemas.microsoft.com/office/drawing/2014/main" id="{DA5CC7EA-E2B7-418A-87F0-129524316117}"/>
                </a:ext>
              </a:extLst>
            </p:cNvPr>
            <p:cNvSpPr/>
            <p:nvPr/>
          </p:nvSpPr>
          <p:spPr>
            <a:xfrm rot="20700000">
              <a:off x="4527766" y="1364722"/>
              <a:ext cx="1999141" cy="3816424"/>
            </a:xfrm>
            <a:custGeom>
              <a:avLst/>
              <a:gdLst/>
              <a:ahLst/>
              <a:cxnLst/>
              <a:rect l="l" t="t" r="r" b="b"/>
              <a:pathLst>
                <a:path w="1999141" h="3816424">
                  <a:moveTo>
                    <a:pt x="444116" y="3513946"/>
                  </a:moveTo>
                  <a:lnTo>
                    <a:pt x="253648" y="3515763"/>
                  </a:lnTo>
                  <a:lnTo>
                    <a:pt x="111407" y="3515763"/>
                  </a:lnTo>
                  <a:cubicBezTo>
                    <a:pt x="99100" y="3515763"/>
                    <a:pt x="89123" y="3525740"/>
                    <a:pt x="89123" y="3538047"/>
                  </a:cubicBezTo>
                  <a:lnTo>
                    <a:pt x="89123" y="3565479"/>
                  </a:lnTo>
                  <a:cubicBezTo>
                    <a:pt x="89123" y="3577786"/>
                    <a:pt x="99100" y="3587763"/>
                    <a:pt x="111407" y="3587763"/>
                  </a:cubicBezTo>
                  <a:lnTo>
                    <a:pt x="426839" y="3587763"/>
                  </a:lnTo>
                  <a:cubicBezTo>
                    <a:pt x="439146" y="3587763"/>
                    <a:pt x="449123" y="3577786"/>
                    <a:pt x="449123" y="3565479"/>
                  </a:cubicBezTo>
                  <a:lnTo>
                    <a:pt x="449123" y="3538047"/>
                  </a:lnTo>
                  <a:lnTo>
                    <a:pt x="445294" y="3528803"/>
                  </a:lnTo>
                  <a:lnTo>
                    <a:pt x="444258" y="3528878"/>
                  </a:lnTo>
                  <a:close/>
                  <a:moveTo>
                    <a:pt x="318839" y="3239993"/>
                  </a:moveTo>
                  <a:lnTo>
                    <a:pt x="111407" y="3239993"/>
                  </a:lnTo>
                  <a:cubicBezTo>
                    <a:pt x="99100" y="3239993"/>
                    <a:pt x="89123" y="3249970"/>
                    <a:pt x="89123" y="3262277"/>
                  </a:cubicBezTo>
                  <a:lnTo>
                    <a:pt x="89123" y="3289709"/>
                  </a:lnTo>
                  <a:cubicBezTo>
                    <a:pt x="89123" y="3302016"/>
                    <a:pt x="99100" y="3311993"/>
                    <a:pt x="111407" y="3311993"/>
                  </a:cubicBezTo>
                  <a:lnTo>
                    <a:pt x="318839" y="3311993"/>
                  </a:lnTo>
                  <a:cubicBezTo>
                    <a:pt x="331146" y="3311993"/>
                    <a:pt x="341123" y="3302016"/>
                    <a:pt x="341123" y="3289709"/>
                  </a:cubicBezTo>
                  <a:lnTo>
                    <a:pt x="341123" y="3262277"/>
                  </a:lnTo>
                  <a:cubicBezTo>
                    <a:pt x="341123" y="3249970"/>
                    <a:pt x="331146" y="3239993"/>
                    <a:pt x="318839" y="3239993"/>
                  </a:cubicBezTo>
                  <a:close/>
                  <a:moveTo>
                    <a:pt x="318839" y="2964221"/>
                  </a:moveTo>
                  <a:lnTo>
                    <a:pt x="111407" y="2964221"/>
                  </a:lnTo>
                  <a:cubicBezTo>
                    <a:pt x="99100" y="2964221"/>
                    <a:pt x="89123" y="2974198"/>
                    <a:pt x="89123" y="2986505"/>
                  </a:cubicBezTo>
                  <a:lnTo>
                    <a:pt x="89123" y="3013937"/>
                  </a:lnTo>
                  <a:cubicBezTo>
                    <a:pt x="89123" y="3026244"/>
                    <a:pt x="99100" y="3036221"/>
                    <a:pt x="111407" y="3036221"/>
                  </a:cubicBezTo>
                  <a:lnTo>
                    <a:pt x="318839" y="3036221"/>
                  </a:lnTo>
                  <a:cubicBezTo>
                    <a:pt x="331146" y="3036221"/>
                    <a:pt x="341123" y="3026244"/>
                    <a:pt x="341123" y="3013937"/>
                  </a:cubicBezTo>
                  <a:lnTo>
                    <a:pt x="341123" y="2986505"/>
                  </a:lnTo>
                  <a:cubicBezTo>
                    <a:pt x="341123" y="2974198"/>
                    <a:pt x="331146" y="2964221"/>
                    <a:pt x="318839" y="2964221"/>
                  </a:cubicBezTo>
                  <a:close/>
                  <a:moveTo>
                    <a:pt x="769803" y="3028177"/>
                  </a:moveTo>
                  <a:lnTo>
                    <a:pt x="742371" y="3028177"/>
                  </a:lnTo>
                  <a:cubicBezTo>
                    <a:pt x="730064" y="3028177"/>
                    <a:pt x="720087" y="3038154"/>
                    <a:pt x="720087" y="3050461"/>
                  </a:cubicBezTo>
                  <a:lnTo>
                    <a:pt x="720087" y="3365893"/>
                  </a:lnTo>
                  <a:cubicBezTo>
                    <a:pt x="720087" y="3378200"/>
                    <a:pt x="730064" y="3388177"/>
                    <a:pt x="742371" y="3388177"/>
                  </a:cubicBezTo>
                  <a:lnTo>
                    <a:pt x="769803" y="3388177"/>
                  </a:lnTo>
                  <a:cubicBezTo>
                    <a:pt x="782110" y="3388177"/>
                    <a:pt x="792087" y="3378200"/>
                    <a:pt x="792087" y="3365893"/>
                  </a:cubicBezTo>
                  <a:lnTo>
                    <a:pt x="792087" y="3050461"/>
                  </a:lnTo>
                  <a:cubicBezTo>
                    <a:pt x="792087" y="3038154"/>
                    <a:pt x="782110" y="3028177"/>
                    <a:pt x="769803" y="3028177"/>
                  </a:cubicBezTo>
                  <a:close/>
                  <a:moveTo>
                    <a:pt x="1152270" y="2917087"/>
                  </a:moveTo>
                  <a:cubicBezTo>
                    <a:pt x="1146196" y="2915460"/>
                    <a:pt x="1139501" y="2916149"/>
                    <a:pt x="1133625" y="2919542"/>
                  </a:cubicBezTo>
                  <a:lnTo>
                    <a:pt x="1107431" y="2934665"/>
                  </a:lnTo>
                  <a:cubicBezTo>
                    <a:pt x="1095679" y="2941450"/>
                    <a:pt x="1091653" y="2956477"/>
                    <a:pt x="1098438" y="2968229"/>
                  </a:cubicBezTo>
                  <a:lnTo>
                    <a:pt x="1199867" y="3143910"/>
                  </a:lnTo>
                  <a:cubicBezTo>
                    <a:pt x="1206652" y="3155662"/>
                    <a:pt x="1221679" y="3159688"/>
                    <a:pt x="1233431" y="3152903"/>
                  </a:cubicBezTo>
                  <a:lnTo>
                    <a:pt x="1259625" y="3137780"/>
                  </a:lnTo>
                  <a:cubicBezTo>
                    <a:pt x="1265501" y="3134388"/>
                    <a:pt x="1269446" y="3128935"/>
                    <a:pt x="1271073" y="3122861"/>
                  </a:cubicBezTo>
                  <a:cubicBezTo>
                    <a:pt x="1272701" y="3116787"/>
                    <a:pt x="1272011" y="3110092"/>
                    <a:pt x="1268619" y="3104216"/>
                  </a:cubicBezTo>
                  <a:lnTo>
                    <a:pt x="1167190" y="2928535"/>
                  </a:lnTo>
                  <a:cubicBezTo>
                    <a:pt x="1163798" y="2922659"/>
                    <a:pt x="1158344" y="2918714"/>
                    <a:pt x="1152270" y="2917087"/>
                  </a:cubicBezTo>
                  <a:close/>
                  <a:moveTo>
                    <a:pt x="318839" y="2688449"/>
                  </a:moveTo>
                  <a:lnTo>
                    <a:pt x="111407" y="2688449"/>
                  </a:lnTo>
                  <a:cubicBezTo>
                    <a:pt x="99100" y="2688449"/>
                    <a:pt x="89123" y="2698426"/>
                    <a:pt x="89123" y="2710733"/>
                  </a:cubicBezTo>
                  <a:lnTo>
                    <a:pt x="89123" y="2738165"/>
                  </a:lnTo>
                  <a:cubicBezTo>
                    <a:pt x="89123" y="2750472"/>
                    <a:pt x="99100" y="2760449"/>
                    <a:pt x="111407" y="2760449"/>
                  </a:cubicBezTo>
                  <a:lnTo>
                    <a:pt x="318839" y="2760449"/>
                  </a:lnTo>
                  <a:cubicBezTo>
                    <a:pt x="331146" y="2760449"/>
                    <a:pt x="341123" y="2750472"/>
                    <a:pt x="341123" y="2738165"/>
                  </a:cubicBezTo>
                  <a:lnTo>
                    <a:pt x="341123" y="2710733"/>
                  </a:lnTo>
                  <a:cubicBezTo>
                    <a:pt x="341123" y="2698426"/>
                    <a:pt x="331146" y="2688449"/>
                    <a:pt x="318839" y="2688449"/>
                  </a:cubicBezTo>
                  <a:close/>
                  <a:moveTo>
                    <a:pt x="426839" y="2412677"/>
                  </a:moveTo>
                  <a:lnTo>
                    <a:pt x="111407" y="2412677"/>
                  </a:lnTo>
                  <a:cubicBezTo>
                    <a:pt x="99100" y="2412677"/>
                    <a:pt x="89123" y="2422654"/>
                    <a:pt x="89123" y="2434961"/>
                  </a:cubicBezTo>
                  <a:lnTo>
                    <a:pt x="89123" y="2462393"/>
                  </a:lnTo>
                  <a:cubicBezTo>
                    <a:pt x="89123" y="2474700"/>
                    <a:pt x="99100" y="2484677"/>
                    <a:pt x="111407" y="2484677"/>
                  </a:cubicBezTo>
                  <a:lnTo>
                    <a:pt x="426839" y="2484677"/>
                  </a:lnTo>
                  <a:cubicBezTo>
                    <a:pt x="439146" y="2484677"/>
                    <a:pt x="449123" y="2474700"/>
                    <a:pt x="449123" y="2462393"/>
                  </a:cubicBezTo>
                  <a:lnTo>
                    <a:pt x="449123" y="2434961"/>
                  </a:lnTo>
                  <a:cubicBezTo>
                    <a:pt x="449123" y="2422654"/>
                    <a:pt x="439146" y="2412677"/>
                    <a:pt x="426839" y="2412677"/>
                  </a:cubicBezTo>
                  <a:close/>
                  <a:moveTo>
                    <a:pt x="1422930" y="2676173"/>
                  </a:moveTo>
                  <a:cubicBezTo>
                    <a:pt x="1412381" y="2669834"/>
                    <a:pt x="1398691" y="2673248"/>
                    <a:pt x="1392352" y="2683797"/>
                  </a:cubicBezTo>
                  <a:lnTo>
                    <a:pt x="1378224" y="2707311"/>
                  </a:lnTo>
                  <a:cubicBezTo>
                    <a:pt x="1371885" y="2717860"/>
                    <a:pt x="1375299" y="2731550"/>
                    <a:pt x="1385848" y="2737889"/>
                  </a:cubicBezTo>
                  <a:lnTo>
                    <a:pt x="1563652" y="2844724"/>
                  </a:lnTo>
                  <a:cubicBezTo>
                    <a:pt x="1574201" y="2851063"/>
                    <a:pt x="1587891" y="2847649"/>
                    <a:pt x="1594230" y="2837100"/>
                  </a:cubicBezTo>
                  <a:lnTo>
                    <a:pt x="1608358" y="2813586"/>
                  </a:lnTo>
                  <a:cubicBezTo>
                    <a:pt x="1611528" y="2808312"/>
                    <a:pt x="1612259" y="2802252"/>
                    <a:pt x="1610879" y="2796718"/>
                  </a:cubicBezTo>
                  <a:cubicBezTo>
                    <a:pt x="1609500" y="2791185"/>
                    <a:pt x="1606009" y="2786178"/>
                    <a:pt x="1600734" y="2783008"/>
                  </a:cubicBezTo>
                  <a:close/>
                  <a:moveTo>
                    <a:pt x="318839" y="2136905"/>
                  </a:moveTo>
                  <a:lnTo>
                    <a:pt x="111407" y="2136905"/>
                  </a:lnTo>
                  <a:cubicBezTo>
                    <a:pt x="99100" y="2136905"/>
                    <a:pt x="89123" y="2146882"/>
                    <a:pt x="89123" y="2159189"/>
                  </a:cubicBezTo>
                  <a:lnTo>
                    <a:pt x="89123" y="2186621"/>
                  </a:lnTo>
                  <a:cubicBezTo>
                    <a:pt x="89123" y="2198928"/>
                    <a:pt x="99100" y="2208905"/>
                    <a:pt x="111407" y="2208905"/>
                  </a:cubicBezTo>
                  <a:lnTo>
                    <a:pt x="318839" y="2208905"/>
                  </a:lnTo>
                  <a:cubicBezTo>
                    <a:pt x="331146" y="2208905"/>
                    <a:pt x="341123" y="2198928"/>
                    <a:pt x="341123" y="2186621"/>
                  </a:cubicBezTo>
                  <a:lnTo>
                    <a:pt x="341123" y="2159189"/>
                  </a:lnTo>
                  <a:cubicBezTo>
                    <a:pt x="341123" y="2146882"/>
                    <a:pt x="331146" y="2136905"/>
                    <a:pt x="318839" y="2136905"/>
                  </a:cubicBezTo>
                  <a:close/>
                  <a:moveTo>
                    <a:pt x="1629741" y="2302452"/>
                  </a:moveTo>
                  <a:cubicBezTo>
                    <a:pt x="1618176" y="2298243"/>
                    <a:pt x="1605388" y="2304206"/>
                    <a:pt x="1601179" y="2315770"/>
                  </a:cubicBezTo>
                  <a:lnTo>
                    <a:pt x="1591797" y="2341548"/>
                  </a:lnTo>
                  <a:cubicBezTo>
                    <a:pt x="1587587" y="2353113"/>
                    <a:pt x="1593550" y="2365901"/>
                    <a:pt x="1605115" y="2370110"/>
                  </a:cubicBezTo>
                  <a:lnTo>
                    <a:pt x="1800038" y="2441056"/>
                  </a:lnTo>
                  <a:cubicBezTo>
                    <a:pt x="1811602" y="2445265"/>
                    <a:pt x="1824390" y="2439302"/>
                    <a:pt x="1828599" y="2427737"/>
                  </a:cubicBezTo>
                  <a:lnTo>
                    <a:pt x="1837982" y="2401960"/>
                  </a:lnTo>
                  <a:cubicBezTo>
                    <a:pt x="1842191" y="2390395"/>
                    <a:pt x="1836228" y="2377607"/>
                    <a:pt x="1824663" y="2373398"/>
                  </a:cubicBezTo>
                  <a:close/>
                  <a:moveTo>
                    <a:pt x="318839" y="1861133"/>
                  </a:moveTo>
                  <a:lnTo>
                    <a:pt x="111407" y="1861133"/>
                  </a:lnTo>
                  <a:cubicBezTo>
                    <a:pt x="99100" y="1861133"/>
                    <a:pt x="89123" y="1871110"/>
                    <a:pt x="89123" y="1883417"/>
                  </a:cubicBezTo>
                  <a:lnTo>
                    <a:pt x="89123" y="1910849"/>
                  </a:lnTo>
                  <a:cubicBezTo>
                    <a:pt x="89123" y="1923156"/>
                    <a:pt x="99100" y="1933133"/>
                    <a:pt x="111407" y="1933133"/>
                  </a:cubicBezTo>
                  <a:lnTo>
                    <a:pt x="318839" y="1933133"/>
                  </a:lnTo>
                  <a:cubicBezTo>
                    <a:pt x="331146" y="1933133"/>
                    <a:pt x="341123" y="1923156"/>
                    <a:pt x="341123" y="1910849"/>
                  </a:cubicBezTo>
                  <a:lnTo>
                    <a:pt x="341123" y="1883417"/>
                  </a:lnTo>
                  <a:cubicBezTo>
                    <a:pt x="341123" y="1871110"/>
                    <a:pt x="331146" y="1861133"/>
                    <a:pt x="318839" y="1861133"/>
                  </a:cubicBezTo>
                  <a:close/>
                  <a:moveTo>
                    <a:pt x="318839" y="1585361"/>
                  </a:moveTo>
                  <a:lnTo>
                    <a:pt x="111407" y="1585361"/>
                  </a:lnTo>
                  <a:cubicBezTo>
                    <a:pt x="99100" y="1585361"/>
                    <a:pt x="89123" y="1595338"/>
                    <a:pt x="89123" y="1607645"/>
                  </a:cubicBezTo>
                  <a:lnTo>
                    <a:pt x="89123" y="1635077"/>
                  </a:lnTo>
                  <a:cubicBezTo>
                    <a:pt x="89123" y="1647384"/>
                    <a:pt x="99100" y="1657361"/>
                    <a:pt x="111407" y="1657361"/>
                  </a:cubicBezTo>
                  <a:lnTo>
                    <a:pt x="318839" y="1657361"/>
                  </a:lnTo>
                  <a:cubicBezTo>
                    <a:pt x="331146" y="1657361"/>
                    <a:pt x="341123" y="1647384"/>
                    <a:pt x="341123" y="1635077"/>
                  </a:cubicBezTo>
                  <a:lnTo>
                    <a:pt x="341123" y="1607645"/>
                  </a:lnTo>
                  <a:cubicBezTo>
                    <a:pt x="341123" y="1595338"/>
                    <a:pt x="331146" y="1585361"/>
                    <a:pt x="318839" y="1585361"/>
                  </a:cubicBezTo>
                  <a:close/>
                  <a:moveTo>
                    <a:pt x="1906290" y="1872213"/>
                  </a:moveTo>
                  <a:lnTo>
                    <a:pt x="1590858" y="1872213"/>
                  </a:lnTo>
                  <a:cubicBezTo>
                    <a:pt x="1578551" y="1872213"/>
                    <a:pt x="1568574" y="1882190"/>
                    <a:pt x="1568574" y="1894497"/>
                  </a:cubicBezTo>
                  <a:lnTo>
                    <a:pt x="1568574" y="1921929"/>
                  </a:lnTo>
                  <a:cubicBezTo>
                    <a:pt x="1568574" y="1934236"/>
                    <a:pt x="1578551" y="1944213"/>
                    <a:pt x="1590858" y="1944213"/>
                  </a:cubicBezTo>
                  <a:lnTo>
                    <a:pt x="1906290" y="1944213"/>
                  </a:lnTo>
                  <a:cubicBezTo>
                    <a:pt x="1918597" y="1944213"/>
                    <a:pt x="1928574" y="1934236"/>
                    <a:pt x="1928574" y="1921929"/>
                  </a:cubicBezTo>
                  <a:lnTo>
                    <a:pt x="1928574" y="1894497"/>
                  </a:lnTo>
                  <a:cubicBezTo>
                    <a:pt x="1928574" y="1882190"/>
                    <a:pt x="1918597" y="1872213"/>
                    <a:pt x="1906290" y="1872213"/>
                  </a:cubicBezTo>
                  <a:close/>
                  <a:moveTo>
                    <a:pt x="426839" y="1309589"/>
                  </a:moveTo>
                  <a:lnTo>
                    <a:pt x="111407" y="1309589"/>
                  </a:lnTo>
                  <a:cubicBezTo>
                    <a:pt x="99100" y="1309589"/>
                    <a:pt x="89123" y="1319566"/>
                    <a:pt x="89123" y="1331873"/>
                  </a:cubicBezTo>
                  <a:lnTo>
                    <a:pt x="89123" y="1359305"/>
                  </a:lnTo>
                  <a:cubicBezTo>
                    <a:pt x="89123" y="1371612"/>
                    <a:pt x="99100" y="1381589"/>
                    <a:pt x="111407" y="1381589"/>
                  </a:cubicBezTo>
                  <a:lnTo>
                    <a:pt x="426839" y="1381589"/>
                  </a:lnTo>
                  <a:cubicBezTo>
                    <a:pt x="439146" y="1381589"/>
                    <a:pt x="449123" y="1371612"/>
                    <a:pt x="449123" y="1359305"/>
                  </a:cubicBezTo>
                  <a:lnTo>
                    <a:pt x="449123" y="1331873"/>
                  </a:lnTo>
                  <a:cubicBezTo>
                    <a:pt x="449123" y="1319566"/>
                    <a:pt x="439146" y="1309589"/>
                    <a:pt x="426839" y="1309589"/>
                  </a:cubicBezTo>
                  <a:close/>
                  <a:moveTo>
                    <a:pt x="318839" y="1033817"/>
                  </a:moveTo>
                  <a:lnTo>
                    <a:pt x="111407" y="1033817"/>
                  </a:lnTo>
                  <a:cubicBezTo>
                    <a:pt x="99100" y="1033817"/>
                    <a:pt x="89123" y="1043794"/>
                    <a:pt x="89123" y="1056101"/>
                  </a:cubicBezTo>
                  <a:lnTo>
                    <a:pt x="89123" y="1083533"/>
                  </a:lnTo>
                  <a:cubicBezTo>
                    <a:pt x="89123" y="1095840"/>
                    <a:pt x="99100" y="1105817"/>
                    <a:pt x="111407" y="1105817"/>
                  </a:cubicBezTo>
                  <a:lnTo>
                    <a:pt x="318839" y="1105817"/>
                  </a:lnTo>
                  <a:cubicBezTo>
                    <a:pt x="331146" y="1105817"/>
                    <a:pt x="341123" y="1095840"/>
                    <a:pt x="341123" y="1083533"/>
                  </a:cubicBezTo>
                  <a:lnTo>
                    <a:pt x="341123" y="1056101"/>
                  </a:lnTo>
                  <a:cubicBezTo>
                    <a:pt x="341123" y="1043794"/>
                    <a:pt x="331146" y="1033817"/>
                    <a:pt x="318839" y="1033817"/>
                  </a:cubicBezTo>
                  <a:close/>
                  <a:moveTo>
                    <a:pt x="1801476" y="1389955"/>
                  </a:moveTo>
                  <a:cubicBezTo>
                    <a:pt x="1796307" y="1387545"/>
                    <a:pt x="1790219" y="1387106"/>
                    <a:pt x="1784437" y="1389211"/>
                  </a:cubicBezTo>
                  <a:lnTo>
                    <a:pt x="1589514" y="1460157"/>
                  </a:lnTo>
                  <a:cubicBezTo>
                    <a:pt x="1577949" y="1464366"/>
                    <a:pt x="1571987" y="1477154"/>
                    <a:pt x="1576196" y="1488718"/>
                  </a:cubicBezTo>
                  <a:lnTo>
                    <a:pt x="1585578" y="1514496"/>
                  </a:lnTo>
                  <a:cubicBezTo>
                    <a:pt x="1589787" y="1526061"/>
                    <a:pt x="1602575" y="1532024"/>
                    <a:pt x="1614140" y="1527815"/>
                  </a:cubicBezTo>
                  <a:lnTo>
                    <a:pt x="1809062" y="1456869"/>
                  </a:lnTo>
                  <a:cubicBezTo>
                    <a:pt x="1820627" y="1452660"/>
                    <a:pt x="1826590" y="1439872"/>
                    <a:pt x="1822381" y="1428307"/>
                  </a:cubicBezTo>
                  <a:lnTo>
                    <a:pt x="1812998" y="1402529"/>
                  </a:lnTo>
                  <a:cubicBezTo>
                    <a:pt x="1810894" y="1396747"/>
                    <a:pt x="1806644" y="1392365"/>
                    <a:pt x="1801476" y="1389955"/>
                  </a:cubicBezTo>
                  <a:close/>
                  <a:moveTo>
                    <a:pt x="648072" y="984572"/>
                  </a:moveTo>
                  <a:lnTo>
                    <a:pt x="648072" y="2864964"/>
                  </a:lnTo>
                  <a:cubicBezTo>
                    <a:pt x="1074622" y="2740061"/>
                    <a:pt x="1381089" y="2358590"/>
                    <a:pt x="1374920" y="1912226"/>
                  </a:cubicBezTo>
                  <a:cubicBezTo>
                    <a:pt x="1368877" y="1474953"/>
                    <a:pt x="1064591" y="1107355"/>
                    <a:pt x="648072" y="984572"/>
                  </a:cubicBezTo>
                  <a:close/>
                  <a:moveTo>
                    <a:pt x="318839" y="758045"/>
                  </a:moveTo>
                  <a:lnTo>
                    <a:pt x="111407" y="758045"/>
                  </a:lnTo>
                  <a:cubicBezTo>
                    <a:pt x="99100" y="758045"/>
                    <a:pt x="89123" y="768022"/>
                    <a:pt x="89123" y="780329"/>
                  </a:cubicBezTo>
                  <a:lnTo>
                    <a:pt x="89123" y="807761"/>
                  </a:lnTo>
                  <a:cubicBezTo>
                    <a:pt x="89123" y="820068"/>
                    <a:pt x="99100" y="830045"/>
                    <a:pt x="111407" y="830045"/>
                  </a:cubicBezTo>
                  <a:lnTo>
                    <a:pt x="318839" y="830045"/>
                  </a:lnTo>
                  <a:cubicBezTo>
                    <a:pt x="331146" y="830045"/>
                    <a:pt x="341123" y="820068"/>
                    <a:pt x="341123" y="807761"/>
                  </a:cubicBezTo>
                  <a:lnTo>
                    <a:pt x="341123" y="780329"/>
                  </a:lnTo>
                  <a:cubicBezTo>
                    <a:pt x="341123" y="768022"/>
                    <a:pt x="331146" y="758045"/>
                    <a:pt x="318839" y="758045"/>
                  </a:cubicBezTo>
                  <a:close/>
                  <a:moveTo>
                    <a:pt x="1576271" y="971726"/>
                  </a:moveTo>
                  <a:cubicBezTo>
                    <a:pt x="1570599" y="971130"/>
                    <a:pt x="1564699" y="972697"/>
                    <a:pt x="1559917" y="976570"/>
                  </a:cubicBezTo>
                  <a:lnTo>
                    <a:pt x="1398712" y="1107111"/>
                  </a:lnTo>
                  <a:cubicBezTo>
                    <a:pt x="1389148" y="1114856"/>
                    <a:pt x="1387673" y="1128888"/>
                    <a:pt x="1395418" y="1138453"/>
                  </a:cubicBezTo>
                  <a:lnTo>
                    <a:pt x="1412682" y="1159771"/>
                  </a:lnTo>
                  <a:cubicBezTo>
                    <a:pt x="1420427" y="1169336"/>
                    <a:pt x="1434459" y="1170811"/>
                    <a:pt x="1444023" y="1163065"/>
                  </a:cubicBezTo>
                  <a:lnTo>
                    <a:pt x="1605228" y="1032524"/>
                  </a:lnTo>
                  <a:cubicBezTo>
                    <a:pt x="1610010" y="1028652"/>
                    <a:pt x="1612770" y="1023207"/>
                    <a:pt x="1613366" y="1017536"/>
                  </a:cubicBezTo>
                  <a:cubicBezTo>
                    <a:pt x="1613962" y="1011864"/>
                    <a:pt x="1612395" y="1005965"/>
                    <a:pt x="1608522" y="1001183"/>
                  </a:cubicBezTo>
                  <a:lnTo>
                    <a:pt x="1591259" y="979864"/>
                  </a:lnTo>
                  <a:cubicBezTo>
                    <a:pt x="1587386" y="975082"/>
                    <a:pt x="1581942" y="972322"/>
                    <a:pt x="1576271" y="971726"/>
                  </a:cubicBezTo>
                  <a:close/>
                  <a:moveTo>
                    <a:pt x="318839" y="482273"/>
                  </a:moveTo>
                  <a:lnTo>
                    <a:pt x="111407" y="482273"/>
                  </a:lnTo>
                  <a:cubicBezTo>
                    <a:pt x="99100" y="482273"/>
                    <a:pt x="89123" y="492250"/>
                    <a:pt x="89123" y="504557"/>
                  </a:cubicBezTo>
                  <a:lnTo>
                    <a:pt x="89123" y="531989"/>
                  </a:lnTo>
                  <a:cubicBezTo>
                    <a:pt x="89123" y="544296"/>
                    <a:pt x="99100" y="554273"/>
                    <a:pt x="111407" y="554273"/>
                  </a:cubicBezTo>
                  <a:lnTo>
                    <a:pt x="318839" y="554273"/>
                  </a:lnTo>
                  <a:cubicBezTo>
                    <a:pt x="331146" y="554273"/>
                    <a:pt x="341123" y="544296"/>
                    <a:pt x="341123" y="531989"/>
                  </a:cubicBezTo>
                  <a:lnTo>
                    <a:pt x="341123" y="504557"/>
                  </a:lnTo>
                  <a:cubicBezTo>
                    <a:pt x="341123" y="492250"/>
                    <a:pt x="331146" y="482273"/>
                    <a:pt x="318839" y="482273"/>
                  </a:cubicBezTo>
                  <a:close/>
                  <a:moveTo>
                    <a:pt x="1246428" y="683579"/>
                  </a:moveTo>
                  <a:cubicBezTo>
                    <a:pt x="1240747" y="684076"/>
                    <a:pt x="1235256" y="686741"/>
                    <a:pt x="1231300" y="691454"/>
                  </a:cubicBezTo>
                  <a:lnTo>
                    <a:pt x="1097965" y="850357"/>
                  </a:lnTo>
                  <a:cubicBezTo>
                    <a:pt x="1090054" y="859784"/>
                    <a:pt x="1091284" y="873840"/>
                    <a:pt x="1100712" y="881751"/>
                  </a:cubicBezTo>
                  <a:lnTo>
                    <a:pt x="1121726" y="899384"/>
                  </a:lnTo>
                  <a:cubicBezTo>
                    <a:pt x="1131154" y="907295"/>
                    <a:pt x="1145209" y="906065"/>
                    <a:pt x="1153120" y="896637"/>
                  </a:cubicBezTo>
                  <a:lnTo>
                    <a:pt x="1286455" y="737735"/>
                  </a:lnTo>
                  <a:cubicBezTo>
                    <a:pt x="1290410" y="733021"/>
                    <a:pt x="1292081" y="727150"/>
                    <a:pt x="1291584" y="721469"/>
                  </a:cubicBezTo>
                  <a:cubicBezTo>
                    <a:pt x="1291087" y="715788"/>
                    <a:pt x="1288422" y="710296"/>
                    <a:pt x="1283708" y="706341"/>
                  </a:cubicBezTo>
                  <a:lnTo>
                    <a:pt x="1262694" y="688708"/>
                  </a:lnTo>
                  <a:cubicBezTo>
                    <a:pt x="1257980" y="684752"/>
                    <a:pt x="1252109" y="683082"/>
                    <a:pt x="1246428" y="683579"/>
                  </a:cubicBezTo>
                  <a:close/>
                  <a:moveTo>
                    <a:pt x="769804" y="490047"/>
                  </a:moveTo>
                  <a:lnTo>
                    <a:pt x="742372" y="490047"/>
                  </a:lnTo>
                  <a:cubicBezTo>
                    <a:pt x="730065" y="490047"/>
                    <a:pt x="720088" y="500024"/>
                    <a:pt x="720088" y="512331"/>
                  </a:cubicBezTo>
                  <a:lnTo>
                    <a:pt x="720088" y="827763"/>
                  </a:lnTo>
                  <a:cubicBezTo>
                    <a:pt x="720088" y="840070"/>
                    <a:pt x="730065" y="850047"/>
                    <a:pt x="742372" y="850047"/>
                  </a:cubicBezTo>
                  <a:lnTo>
                    <a:pt x="769804" y="850047"/>
                  </a:lnTo>
                  <a:cubicBezTo>
                    <a:pt x="782111" y="850047"/>
                    <a:pt x="792088" y="840070"/>
                    <a:pt x="792088" y="827763"/>
                  </a:cubicBezTo>
                  <a:lnTo>
                    <a:pt x="792088" y="512331"/>
                  </a:lnTo>
                  <a:cubicBezTo>
                    <a:pt x="792088" y="500024"/>
                    <a:pt x="782111" y="490047"/>
                    <a:pt x="769804" y="490047"/>
                  </a:cubicBezTo>
                  <a:close/>
                  <a:moveTo>
                    <a:pt x="426839" y="206501"/>
                  </a:moveTo>
                  <a:lnTo>
                    <a:pt x="111407" y="206501"/>
                  </a:lnTo>
                  <a:cubicBezTo>
                    <a:pt x="99100" y="206501"/>
                    <a:pt x="89123" y="216478"/>
                    <a:pt x="89123" y="228785"/>
                  </a:cubicBezTo>
                  <a:lnTo>
                    <a:pt x="89123" y="256217"/>
                  </a:lnTo>
                  <a:cubicBezTo>
                    <a:pt x="89123" y="268524"/>
                    <a:pt x="99100" y="278501"/>
                    <a:pt x="111407" y="278501"/>
                  </a:cubicBezTo>
                  <a:lnTo>
                    <a:pt x="426839" y="278501"/>
                  </a:lnTo>
                  <a:cubicBezTo>
                    <a:pt x="439146" y="278501"/>
                    <a:pt x="449123" y="268524"/>
                    <a:pt x="449123" y="256217"/>
                  </a:cubicBezTo>
                  <a:lnTo>
                    <a:pt x="449123" y="228785"/>
                  </a:lnTo>
                  <a:cubicBezTo>
                    <a:pt x="449123" y="216478"/>
                    <a:pt x="439146" y="206501"/>
                    <a:pt x="426839" y="206501"/>
                  </a:cubicBezTo>
                  <a:close/>
                  <a:moveTo>
                    <a:pt x="648072" y="0"/>
                  </a:moveTo>
                  <a:lnTo>
                    <a:pt x="648072" y="344973"/>
                  </a:lnTo>
                  <a:cubicBezTo>
                    <a:pt x="1409499" y="481795"/>
                    <a:pt x="1988619" y="1125496"/>
                    <a:pt x="1999000" y="1904381"/>
                  </a:cubicBezTo>
                  <a:cubicBezTo>
                    <a:pt x="2009572" y="2697665"/>
                    <a:pt x="1426686" y="3365444"/>
                    <a:pt x="648072" y="3504501"/>
                  </a:cubicBezTo>
                  <a:lnTo>
                    <a:pt x="648072" y="3816424"/>
                  </a:lnTo>
                  <a:lnTo>
                    <a:pt x="0" y="3816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0" name="Rounded Rectangle 3">
            <a:extLst>
              <a:ext uri="{FF2B5EF4-FFF2-40B4-BE49-F238E27FC236}">
                <a16:creationId xmlns:a16="http://schemas.microsoft.com/office/drawing/2014/main" id="{DB9C8950-4E98-4C72-B658-61A0922BA5C2}"/>
              </a:ext>
            </a:extLst>
          </p:cNvPr>
          <p:cNvSpPr/>
          <p:nvPr/>
        </p:nvSpPr>
        <p:spPr>
          <a:xfrm rot="5400000">
            <a:off x="9968978" y="2241012"/>
            <a:ext cx="290826" cy="292426"/>
          </a:xfrm>
          <a:custGeom>
            <a:avLst/>
            <a:gdLst/>
            <a:ahLst/>
            <a:cxnLst/>
            <a:rect l="l" t="t" r="r" b="b"/>
            <a:pathLst>
              <a:path w="3938762" h="3960440">
                <a:moveTo>
                  <a:pt x="529047" y="3595100"/>
                </a:moveTo>
                <a:lnTo>
                  <a:pt x="529047" y="365340"/>
                </a:lnTo>
                <a:lnTo>
                  <a:pt x="2494573" y="365340"/>
                </a:lnTo>
                <a:lnTo>
                  <a:pt x="2494573" y="540060"/>
                </a:lnTo>
                <a:lnTo>
                  <a:pt x="2415879" y="540060"/>
                </a:lnTo>
                <a:cubicBezTo>
                  <a:pt x="2342570" y="540060"/>
                  <a:pt x="2283142" y="609409"/>
                  <a:pt x="2283142" y="694956"/>
                </a:cubicBezTo>
                <a:lnTo>
                  <a:pt x="2283142" y="1321268"/>
                </a:lnTo>
                <a:cubicBezTo>
                  <a:pt x="2283142" y="1406815"/>
                  <a:pt x="2342570" y="1476164"/>
                  <a:pt x="2415879" y="1476164"/>
                </a:cubicBezTo>
                <a:lnTo>
                  <a:pt x="2494573" y="1476164"/>
                </a:lnTo>
                <a:lnTo>
                  <a:pt x="2494573" y="3595100"/>
                </a:lnTo>
                <a:close/>
                <a:moveTo>
                  <a:pt x="431946" y="3708412"/>
                </a:moveTo>
                <a:lnTo>
                  <a:pt x="2591675" y="3708412"/>
                </a:lnTo>
                <a:lnTo>
                  <a:pt x="2591675" y="1476164"/>
                </a:lnTo>
                <a:lnTo>
                  <a:pt x="2591675" y="540060"/>
                </a:lnTo>
                <a:lnTo>
                  <a:pt x="2591675" y="252028"/>
                </a:lnTo>
                <a:lnTo>
                  <a:pt x="431946" y="252028"/>
                </a:lnTo>
                <a:close/>
                <a:moveTo>
                  <a:pt x="308533" y="3852428"/>
                </a:moveTo>
                <a:lnTo>
                  <a:pt x="308533" y="108012"/>
                </a:lnTo>
                <a:lnTo>
                  <a:pt x="2591675" y="108012"/>
                </a:lnTo>
                <a:lnTo>
                  <a:pt x="2591675" y="144016"/>
                </a:lnTo>
                <a:cubicBezTo>
                  <a:pt x="2591675" y="64478"/>
                  <a:pt x="2646929" y="0"/>
                  <a:pt x="2715088" y="0"/>
                </a:cubicBezTo>
                <a:cubicBezTo>
                  <a:pt x="2783248" y="0"/>
                  <a:pt x="2838501" y="64478"/>
                  <a:pt x="2838501" y="144016"/>
                </a:cubicBezTo>
                <a:lnTo>
                  <a:pt x="2838501" y="1216555"/>
                </a:lnTo>
                <a:lnTo>
                  <a:pt x="3701994" y="718017"/>
                </a:lnTo>
                <a:cubicBezTo>
                  <a:pt x="3761848" y="683460"/>
                  <a:pt x="3838382" y="703968"/>
                  <a:pt x="3872939" y="763821"/>
                </a:cubicBezTo>
                <a:lnTo>
                  <a:pt x="3890301" y="793894"/>
                </a:lnTo>
                <a:cubicBezTo>
                  <a:pt x="3924858" y="853748"/>
                  <a:pt x="3904350" y="930282"/>
                  <a:pt x="3844497" y="964838"/>
                </a:cubicBezTo>
                <a:lnTo>
                  <a:pt x="2838501" y="1545650"/>
                </a:lnTo>
                <a:lnTo>
                  <a:pt x="2838501" y="1836539"/>
                </a:lnTo>
                <a:lnTo>
                  <a:pt x="3813622" y="1836539"/>
                </a:lnTo>
                <a:cubicBezTo>
                  <a:pt x="3882735" y="1836539"/>
                  <a:pt x="3938762" y="1892566"/>
                  <a:pt x="3938762" y="1961679"/>
                </a:cubicBezTo>
                <a:lnTo>
                  <a:pt x="3938762" y="1996404"/>
                </a:lnTo>
                <a:cubicBezTo>
                  <a:pt x="3938762" y="2065517"/>
                  <a:pt x="3882735" y="2121544"/>
                  <a:pt x="3813622" y="2121544"/>
                </a:cubicBezTo>
                <a:lnTo>
                  <a:pt x="2838501" y="2121544"/>
                </a:lnTo>
                <a:lnTo>
                  <a:pt x="2838501" y="2471522"/>
                </a:lnTo>
                <a:lnTo>
                  <a:pt x="3844498" y="3052334"/>
                </a:lnTo>
                <a:cubicBezTo>
                  <a:pt x="3904351" y="3086891"/>
                  <a:pt x="3924859" y="3163425"/>
                  <a:pt x="3890302" y="3223279"/>
                </a:cubicBezTo>
                <a:lnTo>
                  <a:pt x="3872940" y="3253351"/>
                </a:lnTo>
                <a:cubicBezTo>
                  <a:pt x="3838383" y="3313205"/>
                  <a:pt x="3761849" y="3333712"/>
                  <a:pt x="3701995" y="3299156"/>
                </a:cubicBezTo>
                <a:lnTo>
                  <a:pt x="2838501" y="2800617"/>
                </a:lnTo>
                <a:lnTo>
                  <a:pt x="2838501" y="3816424"/>
                </a:lnTo>
                <a:cubicBezTo>
                  <a:pt x="2838501" y="3895962"/>
                  <a:pt x="2783248" y="3960440"/>
                  <a:pt x="2715088" y="3960440"/>
                </a:cubicBezTo>
                <a:cubicBezTo>
                  <a:pt x="2646929" y="3960440"/>
                  <a:pt x="2591675" y="3895962"/>
                  <a:pt x="2591675" y="3816424"/>
                </a:cubicBezTo>
                <a:lnTo>
                  <a:pt x="2591675" y="3852428"/>
                </a:lnTo>
                <a:close/>
                <a:moveTo>
                  <a:pt x="0" y="3816424"/>
                </a:moveTo>
                <a:lnTo>
                  <a:pt x="0" y="144016"/>
                </a:lnTo>
                <a:cubicBezTo>
                  <a:pt x="0" y="64478"/>
                  <a:pt x="55254" y="0"/>
                  <a:pt x="123413" y="0"/>
                </a:cubicBezTo>
                <a:cubicBezTo>
                  <a:pt x="191572" y="0"/>
                  <a:pt x="246826" y="64478"/>
                  <a:pt x="246826" y="144016"/>
                </a:cubicBezTo>
                <a:lnTo>
                  <a:pt x="246826" y="3816424"/>
                </a:lnTo>
                <a:cubicBezTo>
                  <a:pt x="246826" y="3895962"/>
                  <a:pt x="191572" y="3960440"/>
                  <a:pt x="123413" y="3960440"/>
                </a:cubicBezTo>
                <a:cubicBezTo>
                  <a:pt x="55254" y="3960440"/>
                  <a:pt x="0" y="3895962"/>
                  <a:pt x="0" y="38164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1" name="Rounded Rectangle 13">
            <a:extLst>
              <a:ext uri="{FF2B5EF4-FFF2-40B4-BE49-F238E27FC236}">
                <a16:creationId xmlns:a16="http://schemas.microsoft.com/office/drawing/2014/main" id="{BB8578E1-37F5-4176-A430-46142DBCA509}"/>
              </a:ext>
            </a:extLst>
          </p:cNvPr>
          <p:cNvSpPr/>
          <p:nvPr/>
        </p:nvSpPr>
        <p:spPr>
          <a:xfrm>
            <a:off x="10475458" y="2413294"/>
            <a:ext cx="220893" cy="220978"/>
          </a:xfrm>
          <a:custGeom>
            <a:avLst/>
            <a:gdLst/>
            <a:ahLst/>
            <a:cxnLst/>
            <a:rect l="l" t="t" r="r" b="b"/>
            <a:pathLst>
              <a:path w="3965124" h="3966649">
                <a:moveTo>
                  <a:pt x="1424086" y="2781035"/>
                </a:moveTo>
                <a:cubicBezTo>
                  <a:pt x="1410882" y="2781035"/>
                  <a:pt x="1400178" y="2791739"/>
                  <a:pt x="1400178" y="2804943"/>
                </a:cubicBezTo>
                <a:lnTo>
                  <a:pt x="1400178" y="2865127"/>
                </a:lnTo>
                <a:cubicBezTo>
                  <a:pt x="1400178" y="2878331"/>
                  <a:pt x="1410882" y="2889035"/>
                  <a:pt x="1424086" y="2889035"/>
                </a:cubicBezTo>
                <a:lnTo>
                  <a:pt x="2367388" y="2889035"/>
                </a:lnTo>
                <a:lnTo>
                  <a:pt x="2313388" y="3141035"/>
                </a:lnTo>
                <a:lnTo>
                  <a:pt x="2529388" y="3141035"/>
                </a:lnTo>
                <a:lnTo>
                  <a:pt x="2475388" y="2889035"/>
                </a:lnTo>
                <a:lnTo>
                  <a:pt x="2528270" y="2889035"/>
                </a:lnTo>
                <a:cubicBezTo>
                  <a:pt x="2541474" y="2889035"/>
                  <a:pt x="2552178" y="2878331"/>
                  <a:pt x="2552178" y="2865127"/>
                </a:cubicBezTo>
                <a:lnTo>
                  <a:pt x="2552178" y="2804943"/>
                </a:lnTo>
                <a:cubicBezTo>
                  <a:pt x="2552178" y="2791739"/>
                  <a:pt x="2541474" y="2781035"/>
                  <a:pt x="2528270" y="2781035"/>
                </a:cubicBezTo>
                <a:close/>
                <a:moveTo>
                  <a:pt x="1415025" y="2642959"/>
                </a:moveTo>
                <a:lnTo>
                  <a:pt x="2538189" y="2642959"/>
                </a:lnTo>
                <a:cubicBezTo>
                  <a:pt x="2644599" y="2642959"/>
                  <a:pt x="2730861" y="2729221"/>
                  <a:pt x="2730861" y="2835631"/>
                </a:cubicBezTo>
                <a:lnTo>
                  <a:pt x="2730861" y="3350287"/>
                </a:lnTo>
                <a:cubicBezTo>
                  <a:pt x="2730861" y="3456697"/>
                  <a:pt x="2644599" y="3542959"/>
                  <a:pt x="2538189" y="3542959"/>
                </a:cubicBezTo>
                <a:lnTo>
                  <a:pt x="1415025" y="3542959"/>
                </a:lnTo>
                <a:cubicBezTo>
                  <a:pt x="1308615" y="3542959"/>
                  <a:pt x="1222353" y="3456697"/>
                  <a:pt x="1222353" y="3350287"/>
                </a:cubicBezTo>
                <a:lnTo>
                  <a:pt x="1222353" y="2835631"/>
                </a:lnTo>
                <a:cubicBezTo>
                  <a:pt x="1222353" y="2729221"/>
                  <a:pt x="1308615" y="2642959"/>
                  <a:pt x="1415025" y="2642959"/>
                </a:cubicBezTo>
                <a:close/>
                <a:moveTo>
                  <a:pt x="1343314" y="2552899"/>
                </a:moveTo>
                <a:cubicBezTo>
                  <a:pt x="1215608" y="2552899"/>
                  <a:pt x="1112082" y="2656425"/>
                  <a:pt x="1112082" y="2784131"/>
                </a:cubicBezTo>
                <a:lnTo>
                  <a:pt x="1112082" y="3401787"/>
                </a:lnTo>
                <a:cubicBezTo>
                  <a:pt x="1112082" y="3529493"/>
                  <a:pt x="1215608" y="3633019"/>
                  <a:pt x="1343314" y="3633019"/>
                </a:cubicBezTo>
                <a:lnTo>
                  <a:pt x="2609900" y="3633019"/>
                </a:lnTo>
                <a:cubicBezTo>
                  <a:pt x="2737606" y="3633019"/>
                  <a:pt x="2841132" y="3529493"/>
                  <a:pt x="2841132" y="3401787"/>
                </a:cubicBezTo>
                <a:lnTo>
                  <a:pt x="2841132" y="2784131"/>
                </a:lnTo>
                <a:cubicBezTo>
                  <a:pt x="2841132" y="2656425"/>
                  <a:pt x="2737606" y="2552899"/>
                  <a:pt x="2609900" y="2552899"/>
                </a:cubicBezTo>
                <a:close/>
                <a:moveTo>
                  <a:pt x="1984595" y="686451"/>
                </a:moveTo>
                <a:cubicBezTo>
                  <a:pt x="1848913" y="685428"/>
                  <a:pt x="1712956" y="709123"/>
                  <a:pt x="1586955" y="757612"/>
                </a:cubicBezTo>
                <a:cubicBezTo>
                  <a:pt x="1263834" y="881959"/>
                  <a:pt x="1057375" y="1148967"/>
                  <a:pt x="1057375" y="1442503"/>
                </a:cubicBezTo>
                <a:lnTo>
                  <a:pt x="1223713" y="1442503"/>
                </a:lnTo>
                <a:cubicBezTo>
                  <a:pt x="1223713" y="1209614"/>
                  <a:pt x="1398582" y="998535"/>
                  <a:pt x="1670021" y="903779"/>
                </a:cubicBezTo>
                <a:cubicBezTo>
                  <a:pt x="1869153" y="834264"/>
                  <a:pt x="2096964" y="835849"/>
                  <a:pt x="2294490" y="908124"/>
                </a:cubicBezTo>
                <a:cubicBezTo>
                  <a:pt x="2565800" y="1007396"/>
                  <a:pt x="2736196" y="1223292"/>
                  <a:pt x="2728387" y="1457883"/>
                </a:cubicBezTo>
                <a:lnTo>
                  <a:pt x="2894698" y="1461284"/>
                </a:lnTo>
                <a:cubicBezTo>
                  <a:pt x="2903613" y="1166055"/>
                  <a:pt x="2702828" y="893577"/>
                  <a:pt x="2380583" y="763594"/>
                </a:cubicBezTo>
                <a:cubicBezTo>
                  <a:pt x="2255683" y="713214"/>
                  <a:pt x="2120276" y="687474"/>
                  <a:pt x="1984595" y="686451"/>
                </a:cubicBezTo>
                <a:close/>
                <a:moveTo>
                  <a:pt x="748864" y="316816"/>
                </a:moveTo>
                <a:cubicBezTo>
                  <a:pt x="573867" y="277903"/>
                  <a:pt x="393078" y="608035"/>
                  <a:pt x="328345" y="1277425"/>
                </a:cubicBezTo>
                <a:cubicBezTo>
                  <a:pt x="308960" y="1477879"/>
                  <a:pt x="303156" y="1690619"/>
                  <a:pt x="311366" y="1899761"/>
                </a:cubicBezTo>
                <a:cubicBezTo>
                  <a:pt x="329717" y="2367235"/>
                  <a:pt x="412386" y="2739503"/>
                  <a:pt x="523071" y="2943388"/>
                </a:cubicBezTo>
                <a:cubicBezTo>
                  <a:pt x="514506" y="2204238"/>
                  <a:pt x="650367" y="1380009"/>
                  <a:pt x="893183" y="992065"/>
                </a:cubicBezTo>
                <a:cubicBezTo>
                  <a:pt x="928296" y="918035"/>
                  <a:pt x="972282" y="847850"/>
                  <a:pt x="1028251" y="785770"/>
                </a:cubicBezTo>
                <a:cubicBezTo>
                  <a:pt x="955273" y="494095"/>
                  <a:pt x="853096" y="339994"/>
                  <a:pt x="748864" y="316816"/>
                </a:cubicBezTo>
                <a:close/>
                <a:moveTo>
                  <a:pt x="3249110" y="307742"/>
                </a:moveTo>
                <a:cubicBezTo>
                  <a:pt x="3238158" y="307299"/>
                  <a:pt x="3227198" y="308289"/>
                  <a:pt x="3216260" y="310721"/>
                </a:cubicBezTo>
                <a:cubicBezTo>
                  <a:pt x="3111522" y="334011"/>
                  <a:pt x="3008859" y="489499"/>
                  <a:pt x="2935834" y="783936"/>
                </a:cubicBezTo>
                <a:cubicBezTo>
                  <a:pt x="3013497" y="864219"/>
                  <a:pt x="3074741" y="956758"/>
                  <a:pt x="3111090" y="1057964"/>
                </a:cubicBezTo>
                <a:cubicBezTo>
                  <a:pt x="3264072" y="1359827"/>
                  <a:pt x="3419956" y="2216590"/>
                  <a:pt x="3428851" y="2960060"/>
                </a:cubicBezTo>
                <a:cubicBezTo>
                  <a:pt x="3546237" y="2762107"/>
                  <a:pt x="3634696" y="2379249"/>
                  <a:pt x="3653758" y="1893666"/>
                </a:cubicBezTo>
                <a:cubicBezTo>
                  <a:pt x="3661968" y="1684524"/>
                  <a:pt x="3656164" y="1471784"/>
                  <a:pt x="3636779" y="1271330"/>
                </a:cubicBezTo>
                <a:cubicBezTo>
                  <a:pt x="3576092" y="643777"/>
                  <a:pt x="3413403" y="314399"/>
                  <a:pt x="3249110" y="307742"/>
                </a:cubicBezTo>
                <a:close/>
                <a:moveTo>
                  <a:pt x="1972521" y="166012"/>
                </a:moveTo>
                <a:cubicBezTo>
                  <a:pt x="1793741" y="167589"/>
                  <a:pt x="1642194" y="282090"/>
                  <a:pt x="1586880" y="441984"/>
                </a:cubicBezTo>
                <a:cubicBezTo>
                  <a:pt x="1879371" y="396485"/>
                  <a:pt x="2118186" y="390779"/>
                  <a:pt x="2369681" y="455607"/>
                </a:cubicBezTo>
                <a:cubicBezTo>
                  <a:pt x="2317851" y="285956"/>
                  <a:pt x="2158901" y="164368"/>
                  <a:pt x="1972521" y="166012"/>
                </a:cubicBezTo>
                <a:close/>
                <a:moveTo>
                  <a:pt x="1971058" y="38"/>
                </a:moveTo>
                <a:cubicBezTo>
                  <a:pt x="2272286" y="-2618"/>
                  <a:pt x="2522340" y="224629"/>
                  <a:pt x="2550790" y="518915"/>
                </a:cubicBezTo>
                <a:cubicBezTo>
                  <a:pt x="2601806" y="540783"/>
                  <a:pt x="2652165" y="566478"/>
                  <a:pt x="2700232" y="596447"/>
                </a:cubicBezTo>
                <a:cubicBezTo>
                  <a:pt x="3031809" y="-333533"/>
                  <a:pt x="3671579" y="-153955"/>
                  <a:pt x="3896642" y="981323"/>
                </a:cubicBezTo>
                <a:cubicBezTo>
                  <a:pt x="3961367" y="1307811"/>
                  <a:pt x="3980866" y="1674536"/>
                  <a:pt x="3952346" y="2028935"/>
                </a:cubicBezTo>
                <a:cubicBezTo>
                  <a:pt x="3897716" y="2707776"/>
                  <a:pt x="3682190" y="3209285"/>
                  <a:pt x="3420430" y="3365926"/>
                </a:cubicBezTo>
                <a:cubicBezTo>
                  <a:pt x="3419462" y="3390971"/>
                  <a:pt x="3417429" y="3415630"/>
                  <a:pt x="3415153" y="3439927"/>
                </a:cubicBezTo>
                <a:cubicBezTo>
                  <a:pt x="3349316" y="3791807"/>
                  <a:pt x="3159573" y="3966649"/>
                  <a:pt x="2880394" y="3966649"/>
                </a:cubicBezTo>
                <a:lnTo>
                  <a:pt x="1083079" y="3966649"/>
                </a:lnTo>
                <a:cubicBezTo>
                  <a:pt x="803900" y="3966649"/>
                  <a:pt x="599527" y="3738450"/>
                  <a:pt x="548321" y="3439927"/>
                </a:cubicBezTo>
                <a:lnTo>
                  <a:pt x="543282" y="3371180"/>
                </a:lnTo>
                <a:cubicBezTo>
                  <a:pt x="282161" y="3213580"/>
                  <a:pt x="67310" y="2712653"/>
                  <a:pt x="12778" y="2035030"/>
                </a:cubicBezTo>
                <a:cubicBezTo>
                  <a:pt x="-15742" y="1680631"/>
                  <a:pt x="3757" y="1313906"/>
                  <a:pt x="68482" y="987418"/>
                </a:cubicBezTo>
                <a:cubicBezTo>
                  <a:pt x="291713" y="-138620"/>
                  <a:pt x="922929" y="-324452"/>
                  <a:pt x="1257103" y="579942"/>
                </a:cubicBezTo>
                <a:cubicBezTo>
                  <a:pt x="1301771" y="548833"/>
                  <a:pt x="1350937" y="522322"/>
                  <a:pt x="1403563" y="499160"/>
                </a:cubicBezTo>
                <a:cubicBezTo>
                  <a:pt x="1440713" y="218741"/>
                  <a:pt x="1680131" y="2603"/>
                  <a:pt x="1971058" y="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C9517F5-2030-4C21-B2EF-521E8CFBABE1}"/>
              </a:ext>
            </a:extLst>
          </p:cNvPr>
          <p:cNvGrpSpPr/>
          <p:nvPr/>
        </p:nvGrpSpPr>
        <p:grpSpPr>
          <a:xfrm>
            <a:off x="10696348" y="2974961"/>
            <a:ext cx="232418" cy="232077"/>
            <a:chOff x="2611714" y="1452659"/>
            <a:chExt cx="3963104" cy="3957283"/>
          </a:xfrm>
          <a:solidFill>
            <a:schemeClr val="accent4"/>
          </a:solidFill>
        </p:grpSpPr>
        <p:sp>
          <p:nvSpPr>
            <p:cNvPr id="153" name="Round Same Side Corner Rectangle 4">
              <a:extLst>
                <a:ext uri="{FF2B5EF4-FFF2-40B4-BE49-F238E27FC236}">
                  <a16:creationId xmlns:a16="http://schemas.microsoft.com/office/drawing/2014/main" id="{2B00B1B2-3E59-4430-A84E-8F11AB07BCBA}"/>
                </a:ext>
              </a:extLst>
            </p:cNvPr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avLst/>
              <a:gdLst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4005634 h 4005634"/>
                <a:gd name="connsiteX7" fmla="*/ 0 w 792088"/>
                <a:gd name="connsiteY7" fmla="*/ 259607 h 4005634"/>
                <a:gd name="connsiteX8" fmla="*/ 259607 w 792088"/>
                <a:gd name="connsiteY8" fmla="*/ 0 h 4005634"/>
                <a:gd name="connsiteX0" fmla="*/ 270239 w 802720"/>
                <a:gd name="connsiteY0" fmla="*/ 0 h 4005634"/>
                <a:gd name="connsiteX1" fmla="*/ 543113 w 802720"/>
                <a:gd name="connsiteY1" fmla="*/ 0 h 4005634"/>
                <a:gd name="connsiteX2" fmla="*/ 802720 w 802720"/>
                <a:gd name="connsiteY2" fmla="*/ 259607 h 4005634"/>
                <a:gd name="connsiteX3" fmla="*/ 802720 w 802720"/>
                <a:gd name="connsiteY3" fmla="*/ 4005634 h 4005634"/>
                <a:gd name="connsiteX4" fmla="*/ 802720 w 802720"/>
                <a:gd name="connsiteY4" fmla="*/ 4005634 h 4005634"/>
                <a:gd name="connsiteX5" fmla="*/ 10632 w 802720"/>
                <a:gd name="connsiteY5" fmla="*/ 4005634 h 4005634"/>
                <a:gd name="connsiteX6" fmla="*/ 0 w 802720"/>
                <a:gd name="connsiteY6" fmla="*/ 3590965 h 4005634"/>
                <a:gd name="connsiteX7" fmla="*/ 10632 w 802720"/>
                <a:gd name="connsiteY7" fmla="*/ 259607 h 4005634"/>
                <a:gd name="connsiteX8" fmla="*/ 270239 w 802720"/>
                <a:gd name="connsiteY8" fmla="*/ 0 h 4005634"/>
                <a:gd name="connsiteX0" fmla="*/ 280872 w 813353"/>
                <a:gd name="connsiteY0" fmla="*/ 0 h 4005634"/>
                <a:gd name="connsiteX1" fmla="*/ 553746 w 813353"/>
                <a:gd name="connsiteY1" fmla="*/ 0 h 4005634"/>
                <a:gd name="connsiteX2" fmla="*/ 813353 w 813353"/>
                <a:gd name="connsiteY2" fmla="*/ 259607 h 4005634"/>
                <a:gd name="connsiteX3" fmla="*/ 813353 w 813353"/>
                <a:gd name="connsiteY3" fmla="*/ 4005634 h 4005634"/>
                <a:gd name="connsiteX4" fmla="*/ 813353 w 813353"/>
                <a:gd name="connsiteY4" fmla="*/ 4005634 h 4005634"/>
                <a:gd name="connsiteX5" fmla="*/ 21265 w 813353"/>
                <a:gd name="connsiteY5" fmla="*/ 4005634 h 4005634"/>
                <a:gd name="connsiteX6" fmla="*/ 0 w 813353"/>
                <a:gd name="connsiteY6" fmla="*/ 3590965 h 4005634"/>
                <a:gd name="connsiteX7" fmla="*/ 21265 w 813353"/>
                <a:gd name="connsiteY7" fmla="*/ 259607 h 4005634"/>
                <a:gd name="connsiteX8" fmla="*/ 280872 w 813353"/>
                <a:gd name="connsiteY8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88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90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16266"/>
                <a:gd name="connsiteX1" fmla="*/ 532481 w 1004739"/>
                <a:gd name="connsiteY1" fmla="*/ 0 h 4016266"/>
                <a:gd name="connsiteX2" fmla="*/ 792088 w 1004739"/>
                <a:gd name="connsiteY2" fmla="*/ 259607 h 4016266"/>
                <a:gd name="connsiteX3" fmla="*/ 802725 w 1004739"/>
                <a:gd name="connsiteY3" fmla="*/ 4016266 h 4016266"/>
                <a:gd name="connsiteX4" fmla="*/ 1004739 w 1004739"/>
                <a:gd name="connsiteY4" fmla="*/ 3941839 h 4016266"/>
                <a:gd name="connsiteX5" fmla="*/ 10633 w 1004739"/>
                <a:gd name="connsiteY5" fmla="*/ 3101867 h 4016266"/>
                <a:gd name="connsiteX6" fmla="*/ 0 w 1004739"/>
                <a:gd name="connsiteY6" fmla="*/ 259607 h 4016266"/>
                <a:gd name="connsiteX7" fmla="*/ 259607 w 1004739"/>
                <a:gd name="connsiteY7" fmla="*/ 0 h 4016266"/>
                <a:gd name="connsiteX0" fmla="*/ 259607 w 1040242"/>
                <a:gd name="connsiteY0" fmla="*/ 0 h 3941839"/>
                <a:gd name="connsiteX1" fmla="*/ 532481 w 1040242"/>
                <a:gd name="connsiteY1" fmla="*/ 0 h 3941839"/>
                <a:gd name="connsiteX2" fmla="*/ 792088 w 1040242"/>
                <a:gd name="connsiteY2" fmla="*/ 259607 h 3941839"/>
                <a:gd name="connsiteX3" fmla="*/ 1004739 w 1040242"/>
                <a:gd name="connsiteY3" fmla="*/ 3941839 h 3941839"/>
                <a:gd name="connsiteX4" fmla="*/ 10633 w 1040242"/>
                <a:gd name="connsiteY4" fmla="*/ 3101867 h 3941839"/>
                <a:gd name="connsiteX5" fmla="*/ 0 w 1040242"/>
                <a:gd name="connsiteY5" fmla="*/ 259607 h 3941839"/>
                <a:gd name="connsiteX6" fmla="*/ 259607 w 1040242"/>
                <a:gd name="connsiteY6" fmla="*/ 0 h 3941839"/>
                <a:gd name="connsiteX0" fmla="*/ 259607 w 1384020"/>
                <a:gd name="connsiteY0" fmla="*/ 0 h 3984369"/>
                <a:gd name="connsiteX1" fmla="*/ 532481 w 1384020"/>
                <a:gd name="connsiteY1" fmla="*/ 0 h 3984369"/>
                <a:gd name="connsiteX2" fmla="*/ 792088 w 1384020"/>
                <a:gd name="connsiteY2" fmla="*/ 259607 h 3984369"/>
                <a:gd name="connsiteX3" fmla="*/ 1366248 w 1384020"/>
                <a:gd name="connsiteY3" fmla="*/ 3984369 h 3984369"/>
                <a:gd name="connsiteX4" fmla="*/ 10633 w 1384020"/>
                <a:gd name="connsiteY4" fmla="*/ 3101867 h 3984369"/>
                <a:gd name="connsiteX5" fmla="*/ 0 w 1384020"/>
                <a:gd name="connsiteY5" fmla="*/ 259607 h 3984369"/>
                <a:gd name="connsiteX6" fmla="*/ 259607 w 1384020"/>
                <a:gd name="connsiteY6" fmla="*/ 0 h 3984369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48583"/>
                <a:gd name="connsiteY0" fmla="*/ 0 h 3963104"/>
                <a:gd name="connsiteX1" fmla="*/ 532481 w 1148583"/>
                <a:gd name="connsiteY1" fmla="*/ 0 h 3963104"/>
                <a:gd name="connsiteX2" fmla="*/ 792088 w 1148583"/>
                <a:gd name="connsiteY2" fmla="*/ 259607 h 3963104"/>
                <a:gd name="connsiteX3" fmla="*/ 1121701 w 1148583"/>
                <a:gd name="connsiteY3" fmla="*/ 3963104 h 3963104"/>
                <a:gd name="connsiteX4" fmla="*/ 10633 w 1148583"/>
                <a:gd name="connsiteY4" fmla="*/ 3101867 h 3963104"/>
                <a:gd name="connsiteX5" fmla="*/ 0 w 1148583"/>
                <a:gd name="connsiteY5" fmla="*/ 259607 h 3963104"/>
                <a:gd name="connsiteX6" fmla="*/ 259607 w 1148583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210113"/>
                <a:gd name="connsiteY0" fmla="*/ 0 h 3963640"/>
                <a:gd name="connsiteX1" fmla="*/ 564605 w 1210113"/>
                <a:gd name="connsiteY1" fmla="*/ 0 h 3963640"/>
                <a:gd name="connsiteX2" fmla="*/ 824212 w 1210113"/>
                <a:gd name="connsiteY2" fmla="*/ 259607 h 3963640"/>
                <a:gd name="connsiteX3" fmla="*/ 1153825 w 1210113"/>
                <a:gd name="connsiteY3" fmla="*/ 3963104 h 3963640"/>
                <a:gd name="connsiteX4" fmla="*/ 228 w 1210113"/>
                <a:gd name="connsiteY4" fmla="*/ 2867951 h 3963640"/>
                <a:gd name="connsiteX5" fmla="*/ 32124 w 1210113"/>
                <a:gd name="connsiteY5" fmla="*/ 259607 h 3963640"/>
                <a:gd name="connsiteX6" fmla="*/ 291731 w 1210113"/>
                <a:gd name="connsiteY6" fmla="*/ 0 h 3963640"/>
                <a:gd name="connsiteX0" fmla="*/ 291731 w 1202597"/>
                <a:gd name="connsiteY0" fmla="*/ 0 h 3963104"/>
                <a:gd name="connsiteX1" fmla="*/ 564605 w 1202597"/>
                <a:gd name="connsiteY1" fmla="*/ 0 h 3963104"/>
                <a:gd name="connsiteX2" fmla="*/ 824212 w 1202597"/>
                <a:gd name="connsiteY2" fmla="*/ 259607 h 3963104"/>
                <a:gd name="connsiteX3" fmla="*/ 865240 w 1202597"/>
                <a:gd name="connsiteY3" fmla="*/ 2853423 h 3963104"/>
                <a:gd name="connsiteX4" fmla="*/ 1153825 w 1202597"/>
                <a:gd name="connsiteY4" fmla="*/ 3963104 h 3963104"/>
                <a:gd name="connsiteX5" fmla="*/ 228 w 1202597"/>
                <a:gd name="connsiteY5" fmla="*/ 2867951 h 3963104"/>
                <a:gd name="connsiteX6" fmla="*/ 32124 w 1202597"/>
                <a:gd name="connsiteY6" fmla="*/ 259607 h 3963104"/>
                <a:gd name="connsiteX7" fmla="*/ 291731 w 1202597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100"/>
                <a:gd name="connsiteY0" fmla="*/ 0 h 3963104"/>
                <a:gd name="connsiteX1" fmla="*/ 564605 w 1195100"/>
                <a:gd name="connsiteY1" fmla="*/ 0 h 3963104"/>
                <a:gd name="connsiteX2" fmla="*/ 824212 w 1195100"/>
                <a:gd name="connsiteY2" fmla="*/ 259607 h 3963104"/>
                <a:gd name="connsiteX3" fmla="*/ 833342 w 1195100"/>
                <a:gd name="connsiteY3" fmla="*/ 2864055 h 3963104"/>
                <a:gd name="connsiteX4" fmla="*/ 1153825 w 1195100"/>
                <a:gd name="connsiteY4" fmla="*/ 3963104 h 3963104"/>
                <a:gd name="connsiteX5" fmla="*/ 228 w 1195100"/>
                <a:gd name="connsiteY5" fmla="*/ 2867951 h 3963104"/>
                <a:gd name="connsiteX6" fmla="*/ 32124 w 1195100"/>
                <a:gd name="connsiteY6" fmla="*/ 259607 h 3963104"/>
                <a:gd name="connsiteX7" fmla="*/ 291731 w 1195100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777"/>
                <a:gd name="connsiteY0" fmla="*/ 0 h 3963104"/>
                <a:gd name="connsiteX1" fmla="*/ 564605 w 1195777"/>
                <a:gd name="connsiteY1" fmla="*/ 0 h 3963104"/>
                <a:gd name="connsiteX2" fmla="*/ 824212 w 1195777"/>
                <a:gd name="connsiteY2" fmla="*/ 259607 h 3963104"/>
                <a:gd name="connsiteX3" fmla="*/ 843975 w 1195777"/>
                <a:gd name="connsiteY3" fmla="*/ 2832157 h 3963104"/>
                <a:gd name="connsiteX4" fmla="*/ 1153825 w 1195777"/>
                <a:gd name="connsiteY4" fmla="*/ 3963104 h 3963104"/>
                <a:gd name="connsiteX5" fmla="*/ 228 w 1195777"/>
                <a:gd name="connsiteY5" fmla="*/ 2867951 h 3963104"/>
                <a:gd name="connsiteX6" fmla="*/ 32124 w 1195777"/>
                <a:gd name="connsiteY6" fmla="*/ 259607 h 3963104"/>
                <a:gd name="connsiteX7" fmla="*/ 291731 w 1195777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79" h="3963104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4" name="Round Same Side Corner Rectangle 6">
              <a:extLst>
                <a:ext uri="{FF2B5EF4-FFF2-40B4-BE49-F238E27FC236}">
                  <a16:creationId xmlns:a16="http://schemas.microsoft.com/office/drawing/2014/main" id="{D6313785-4707-4B36-A6FF-D946CAA1578C}"/>
                </a:ext>
              </a:extLst>
            </p:cNvPr>
            <p:cNvSpPr/>
            <p:nvPr/>
          </p:nvSpPr>
          <p:spPr>
            <a:xfrm rot="10800000">
              <a:off x="3313887" y="2197644"/>
              <a:ext cx="970080" cy="3202984"/>
            </a:xfrm>
            <a:custGeom>
              <a:avLst/>
              <a:gdLst>
                <a:gd name="connsiteX0" fmla="*/ 387196 w 792088"/>
                <a:gd name="connsiteY0" fmla="*/ 0 h 2736304"/>
                <a:gd name="connsiteX1" fmla="*/ 404892 w 792088"/>
                <a:gd name="connsiteY1" fmla="*/ 0 h 2736304"/>
                <a:gd name="connsiteX2" fmla="*/ 792088 w 792088"/>
                <a:gd name="connsiteY2" fmla="*/ 387196 h 2736304"/>
                <a:gd name="connsiteX3" fmla="*/ 792088 w 792088"/>
                <a:gd name="connsiteY3" fmla="*/ 2736304 h 2736304"/>
                <a:gd name="connsiteX4" fmla="*/ 792088 w 792088"/>
                <a:gd name="connsiteY4" fmla="*/ 2736304 h 2736304"/>
                <a:gd name="connsiteX5" fmla="*/ 0 w 792088"/>
                <a:gd name="connsiteY5" fmla="*/ 2736304 h 2736304"/>
                <a:gd name="connsiteX6" fmla="*/ 0 w 792088"/>
                <a:gd name="connsiteY6" fmla="*/ 2736304 h 2736304"/>
                <a:gd name="connsiteX7" fmla="*/ 0 w 792088"/>
                <a:gd name="connsiteY7" fmla="*/ 387196 h 2736304"/>
                <a:gd name="connsiteX8" fmla="*/ 387196 w 792088"/>
                <a:gd name="connsiteY8" fmla="*/ 0 h 273630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898729"/>
                <a:gd name="connsiteY0" fmla="*/ 0 h 3236034"/>
                <a:gd name="connsiteX1" fmla="*/ 755766 w 898729"/>
                <a:gd name="connsiteY1" fmla="*/ 202018 h 3236034"/>
                <a:gd name="connsiteX2" fmla="*/ 792088 w 898729"/>
                <a:gd name="connsiteY2" fmla="*/ 886926 h 3236034"/>
                <a:gd name="connsiteX3" fmla="*/ 792088 w 898729"/>
                <a:gd name="connsiteY3" fmla="*/ 3236034 h 3236034"/>
                <a:gd name="connsiteX4" fmla="*/ 792088 w 898729"/>
                <a:gd name="connsiteY4" fmla="*/ 3236034 h 3236034"/>
                <a:gd name="connsiteX5" fmla="*/ 0 w 898729"/>
                <a:gd name="connsiteY5" fmla="*/ 3236034 h 3236034"/>
                <a:gd name="connsiteX6" fmla="*/ 0 w 898729"/>
                <a:gd name="connsiteY6" fmla="*/ 3236034 h 3236034"/>
                <a:gd name="connsiteX7" fmla="*/ 0 w 898729"/>
                <a:gd name="connsiteY7" fmla="*/ 886926 h 3236034"/>
                <a:gd name="connsiteX8" fmla="*/ 397829 w 898729"/>
                <a:gd name="connsiteY8" fmla="*/ 0 h 3236034"/>
                <a:gd name="connsiteX0" fmla="*/ 397829 w 901981"/>
                <a:gd name="connsiteY0" fmla="*/ 0 h 3236034"/>
                <a:gd name="connsiteX1" fmla="*/ 755766 w 901981"/>
                <a:gd name="connsiteY1" fmla="*/ 202018 h 3236034"/>
                <a:gd name="connsiteX2" fmla="*/ 802721 w 901981"/>
                <a:gd name="connsiteY2" fmla="*/ 1099577 h 3236034"/>
                <a:gd name="connsiteX3" fmla="*/ 792088 w 901981"/>
                <a:gd name="connsiteY3" fmla="*/ 3236034 h 3236034"/>
                <a:gd name="connsiteX4" fmla="*/ 792088 w 901981"/>
                <a:gd name="connsiteY4" fmla="*/ 3236034 h 3236034"/>
                <a:gd name="connsiteX5" fmla="*/ 0 w 901981"/>
                <a:gd name="connsiteY5" fmla="*/ 3236034 h 3236034"/>
                <a:gd name="connsiteX6" fmla="*/ 0 w 901981"/>
                <a:gd name="connsiteY6" fmla="*/ 3236034 h 3236034"/>
                <a:gd name="connsiteX7" fmla="*/ 0 w 901981"/>
                <a:gd name="connsiteY7" fmla="*/ 886926 h 3236034"/>
                <a:gd name="connsiteX8" fmla="*/ 397829 w 901981"/>
                <a:gd name="connsiteY8" fmla="*/ 0 h 3236034"/>
                <a:gd name="connsiteX0" fmla="*/ 397829 w 951558"/>
                <a:gd name="connsiteY0" fmla="*/ 0 h 3236034"/>
                <a:gd name="connsiteX1" fmla="*/ 755766 w 951558"/>
                <a:gd name="connsiteY1" fmla="*/ 202018 h 3236034"/>
                <a:gd name="connsiteX2" fmla="*/ 802721 w 951558"/>
                <a:gd name="connsiteY2" fmla="*/ 1099577 h 3236034"/>
                <a:gd name="connsiteX3" fmla="*/ 792088 w 951558"/>
                <a:gd name="connsiteY3" fmla="*/ 3236034 h 3236034"/>
                <a:gd name="connsiteX4" fmla="*/ 792088 w 951558"/>
                <a:gd name="connsiteY4" fmla="*/ 3236034 h 3236034"/>
                <a:gd name="connsiteX5" fmla="*/ 0 w 951558"/>
                <a:gd name="connsiteY5" fmla="*/ 3236034 h 3236034"/>
                <a:gd name="connsiteX6" fmla="*/ 0 w 951558"/>
                <a:gd name="connsiteY6" fmla="*/ 3236034 h 3236034"/>
                <a:gd name="connsiteX7" fmla="*/ 0 w 951558"/>
                <a:gd name="connsiteY7" fmla="*/ 886926 h 3236034"/>
                <a:gd name="connsiteX8" fmla="*/ 397829 w 951558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802721"/>
                <a:gd name="connsiteY0" fmla="*/ 0 h 3236034"/>
                <a:gd name="connsiteX1" fmla="*/ 802721 w 802721"/>
                <a:gd name="connsiteY1" fmla="*/ 1099577 h 3236034"/>
                <a:gd name="connsiteX2" fmla="*/ 792088 w 802721"/>
                <a:gd name="connsiteY2" fmla="*/ 3236034 h 3236034"/>
                <a:gd name="connsiteX3" fmla="*/ 792088 w 802721"/>
                <a:gd name="connsiteY3" fmla="*/ 3236034 h 3236034"/>
                <a:gd name="connsiteX4" fmla="*/ 0 w 802721"/>
                <a:gd name="connsiteY4" fmla="*/ 3236034 h 3236034"/>
                <a:gd name="connsiteX5" fmla="*/ 0 w 802721"/>
                <a:gd name="connsiteY5" fmla="*/ 3236034 h 3236034"/>
                <a:gd name="connsiteX6" fmla="*/ 0 w 802721"/>
                <a:gd name="connsiteY6" fmla="*/ 886926 h 3236034"/>
                <a:gd name="connsiteX7" fmla="*/ 397829 w 802721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117407"/>
                <a:gd name="connsiteY0" fmla="*/ 0 h 3236034"/>
                <a:gd name="connsiteX1" fmla="*/ 802721 w 1117407"/>
                <a:gd name="connsiteY1" fmla="*/ 1099577 h 3236034"/>
                <a:gd name="connsiteX2" fmla="*/ 792088 w 1117407"/>
                <a:gd name="connsiteY2" fmla="*/ 3236034 h 3236034"/>
                <a:gd name="connsiteX3" fmla="*/ 792088 w 1117407"/>
                <a:gd name="connsiteY3" fmla="*/ 3236034 h 3236034"/>
                <a:gd name="connsiteX4" fmla="*/ 0 w 1117407"/>
                <a:gd name="connsiteY4" fmla="*/ 3236034 h 3236034"/>
                <a:gd name="connsiteX5" fmla="*/ 0 w 1117407"/>
                <a:gd name="connsiteY5" fmla="*/ 3236034 h 3236034"/>
                <a:gd name="connsiteX6" fmla="*/ 0 w 1117407"/>
                <a:gd name="connsiteY6" fmla="*/ 886926 h 3236034"/>
                <a:gd name="connsiteX7" fmla="*/ 397829 w 1117407"/>
                <a:gd name="connsiteY7" fmla="*/ 0 h 3236034"/>
                <a:gd name="connsiteX0" fmla="*/ 397829 w 1125562"/>
                <a:gd name="connsiteY0" fmla="*/ 0 h 3236034"/>
                <a:gd name="connsiteX1" fmla="*/ 813354 w 1125562"/>
                <a:gd name="connsiteY1" fmla="*/ 1344126 h 3236034"/>
                <a:gd name="connsiteX2" fmla="*/ 792088 w 1125562"/>
                <a:gd name="connsiteY2" fmla="*/ 3236034 h 3236034"/>
                <a:gd name="connsiteX3" fmla="*/ 792088 w 1125562"/>
                <a:gd name="connsiteY3" fmla="*/ 3236034 h 3236034"/>
                <a:gd name="connsiteX4" fmla="*/ 0 w 1125562"/>
                <a:gd name="connsiteY4" fmla="*/ 3236034 h 3236034"/>
                <a:gd name="connsiteX5" fmla="*/ 0 w 1125562"/>
                <a:gd name="connsiteY5" fmla="*/ 3236034 h 3236034"/>
                <a:gd name="connsiteX6" fmla="*/ 0 w 1125562"/>
                <a:gd name="connsiteY6" fmla="*/ 886926 h 3236034"/>
                <a:gd name="connsiteX7" fmla="*/ 397829 w 1125562"/>
                <a:gd name="connsiteY7" fmla="*/ 0 h 3236034"/>
                <a:gd name="connsiteX0" fmla="*/ 397829 w 1109289"/>
                <a:gd name="connsiteY0" fmla="*/ 0 h 3236034"/>
                <a:gd name="connsiteX1" fmla="*/ 792089 w 1109289"/>
                <a:gd name="connsiteY1" fmla="*/ 1312228 h 3236034"/>
                <a:gd name="connsiteX2" fmla="*/ 792088 w 1109289"/>
                <a:gd name="connsiteY2" fmla="*/ 3236034 h 3236034"/>
                <a:gd name="connsiteX3" fmla="*/ 792088 w 1109289"/>
                <a:gd name="connsiteY3" fmla="*/ 3236034 h 3236034"/>
                <a:gd name="connsiteX4" fmla="*/ 0 w 1109289"/>
                <a:gd name="connsiteY4" fmla="*/ 3236034 h 3236034"/>
                <a:gd name="connsiteX5" fmla="*/ 0 w 1109289"/>
                <a:gd name="connsiteY5" fmla="*/ 3236034 h 3236034"/>
                <a:gd name="connsiteX6" fmla="*/ 0 w 1109289"/>
                <a:gd name="connsiteY6" fmla="*/ 886926 h 3236034"/>
                <a:gd name="connsiteX7" fmla="*/ 397829 w 1109289"/>
                <a:gd name="connsiteY7" fmla="*/ 0 h 3236034"/>
                <a:gd name="connsiteX0" fmla="*/ 397829 w 1076274"/>
                <a:gd name="connsiteY0" fmla="*/ 0 h 3236034"/>
                <a:gd name="connsiteX1" fmla="*/ 792089 w 1076274"/>
                <a:gd name="connsiteY1" fmla="*/ 1312228 h 3236034"/>
                <a:gd name="connsiteX2" fmla="*/ 792088 w 1076274"/>
                <a:gd name="connsiteY2" fmla="*/ 3236034 h 3236034"/>
                <a:gd name="connsiteX3" fmla="*/ 792088 w 1076274"/>
                <a:gd name="connsiteY3" fmla="*/ 3236034 h 3236034"/>
                <a:gd name="connsiteX4" fmla="*/ 0 w 1076274"/>
                <a:gd name="connsiteY4" fmla="*/ 3236034 h 3236034"/>
                <a:gd name="connsiteX5" fmla="*/ 0 w 1076274"/>
                <a:gd name="connsiteY5" fmla="*/ 3236034 h 3236034"/>
                <a:gd name="connsiteX6" fmla="*/ 0 w 1076274"/>
                <a:gd name="connsiteY6" fmla="*/ 886926 h 3236034"/>
                <a:gd name="connsiteX7" fmla="*/ 397829 w 1076274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84929"/>
                <a:gd name="connsiteY0" fmla="*/ 0 h 3236034"/>
                <a:gd name="connsiteX1" fmla="*/ 930312 w 1184929"/>
                <a:gd name="connsiteY1" fmla="*/ 1142108 h 3236034"/>
                <a:gd name="connsiteX2" fmla="*/ 792088 w 1184929"/>
                <a:gd name="connsiteY2" fmla="*/ 3236034 h 3236034"/>
                <a:gd name="connsiteX3" fmla="*/ 792088 w 1184929"/>
                <a:gd name="connsiteY3" fmla="*/ 3236034 h 3236034"/>
                <a:gd name="connsiteX4" fmla="*/ 0 w 1184929"/>
                <a:gd name="connsiteY4" fmla="*/ 3236034 h 3236034"/>
                <a:gd name="connsiteX5" fmla="*/ 0 w 1184929"/>
                <a:gd name="connsiteY5" fmla="*/ 3236034 h 3236034"/>
                <a:gd name="connsiteX6" fmla="*/ 0 w 1184929"/>
                <a:gd name="connsiteY6" fmla="*/ 886926 h 3236034"/>
                <a:gd name="connsiteX7" fmla="*/ 397829 w 1184929"/>
                <a:gd name="connsiteY7" fmla="*/ 0 h 3236034"/>
                <a:gd name="connsiteX0" fmla="*/ 397829 w 1111112"/>
                <a:gd name="connsiteY0" fmla="*/ 0 h 3236034"/>
                <a:gd name="connsiteX1" fmla="*/ 930312 w 1111112"/>
                <a:gd name="connsiteY1" fmla="*/ 1142108 h 3236034"/>
                <a:gd name="connsiteX2" fmla="*/ 792088 w 1111112"/>
                <a:gd name="connsiteY2" fmla="*/ 3236034 h 3236034"/>
                <a:gd name="connsiteX3" fmla="*/ 792088 w 1111112"/>
                <a:gd name="connsiteY3" fmla="*/ 3236034 h 3236034"/>
                <a:gd name="connsiteX4" fmla="*/ 0 w 1111112"/>
                <a:gd name="connsiteY4" fmla="*/ 3236034 h 3236034"/>
                <a:gd name="connsiteX5" fmla="*/ 0 w 1111112"/>
                <a:gd name="connsiteY5" fmla="*/ 3236034 h 3236034"/>
                <a:gd name="connsiteX6" fmla="*/ 0 w 1111112"/>
                <a:gd name="connsiteY6" fmla="*/ 886926 h 3236034"/>
                <a:gd name="connsiteX7" fmla="*/ 397829 w 1111112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1550"/>
                <a:gd name="connsiteY0" fmla="*/ 0 h 3236034"/>
                <a:gd name="connsiteX1" fmla="*/ 930312 w 1151550"/>
                <a:gd name="connsiteY1" fmla="*/ 1142108 h 3236034"/>
                <a:gd name="connsiteX2" fmla="*/ 792088 w 1151550"/>
                <a:gd name="connsiteY2" fmla="*/ 3236034 h 3236034"/>
                <a:gd name="connsiteX3" fmla="*/ 792088 w 1151550"/>
                <a:gd name="connsiteY3" fmla="*/ 3236034 h 3236034"/>
                <a:gd name="connsiteX4" fmla="*/ 0 w 1151550"/>
                <a:gd name="connsiteY4" fmla="*/ 3236034 h 3236034"/>
                <a:gd name="connsiteX5" fmla="*/ 0 w 1151550"/>
                <a:gd name="connsiteY5" fmla="*/ 3236034 h 3236034"/>
                <a:gd name="connsiteX6" fmla="*/ 0 w 1151550"/>
                <a:gd name="connsiteY6" fmla="*/ 886926 h 3236034"/>
                <a:gd name="connsiteX7" fmla="*/ 397829 w 1151550"/>
                <a:gd name="connsiteY7" fmla="*/ 0 h 3236034"/>
                <a:gd name="connsiteX0" fmla="*/ 397829 w 1081399"/>
                <a:gd name="connsiteY0" fmla="*/ 0 h 3236034"/>
                <a:gd name="connsiteX1" fmla="*/ 834842 w 1081399"/>
                <a:gd name="connsiteY1" fmla="*/ 1099578 h 3236034"/>
                <a:gd name="connsiteX2" fmla="*/ 792088 w 1081399"/>
                <a:gd name="connsiteY2" fmla="*/ 3236034 h 3236034"/>
                <a:gd name="connsiteX3" fmla="*/ 792088 w 1081399"/>
                <a:gd name="connsiteY3" fmla="*/ 3236034 h 3236034"/>
                <a:gd name="connsiteX4" fmla="*/ 0 w 1081399"/>
                <a:gd name="connsiteY4" fmla="*/ 3236034 h 3236034"/>
                <a:gd name="connsiteX5" fmla="*/ 0 w 1081399"/>
                <a:gd name="connsiteY5" fmla="*/ 3236034 h 3236034"/>
                <a:gd name="connsiteX6" fmla="*/ 0 w 1081399"/>
                <a:gd name="connsiteY6" fmla="*/ 886926 h 3236034"/>
                <a:gd name="connsiteX7" fmla="*/ 397829 w 1081399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43356"/>
                <a:gd name="connsiteY0" fmla="*/ 0 h 3236034"/>
                <a:gd name="connsiteX1" fmla="*/ 780289 w 1043356"/>
                <a:gd name="connsiteY1" fmla="*/ 1216537 h 3236034"/>
                <a:gd name="connsiteX2" fmla="*/ 792088 w 1043356"/>
                <a:gd name="connsiteY2" fmla="*/ 3236034 h 3236034"/>
                <a:gd name="connsiteX3" fmla="*/ 792088 w 1043356"/>
                <a:gd name="connsiteY3" fmla="*/ 3236034 h 3236034"/>
                <a:gd name="connsiteX4" fmla="*/ 0 w 1043356"/>
                <a:gd name="connsiteY4" fmla="*/ 3236034 h 3236034"/>
                <a:gd name="connsiteX5" fmla="*/ 0 w 1043356"/>
                <a:gd name="connsiteY5" fmla="*/ 3236034 h 3236034"/>
                <a:gd name="connsiteX6" fmla="*/ 0 w 1043356"/>
                <a:gd name="connsiteY6" fmla="*/ 886926 h 3236034"/>
                <a:gd name="connsiteX7" fmla="*/ 397829 w 1043356"/>
                <a:gd name="connsiteY7" fmla="*/ 0 h 3236034"/>
                <a:gd name="connsiteX0" fmla="*/ 397829 w 971742"/>
                <a:gd name="connsiteY0" fmla="*/ 0 h 3236034"/>
                <a:gd name="connsiteX1" fmla="*/ 780289 w 971742"/>
                <a:gd name="connsiteY1" fmla="*/ 1216537 h 3236034"/>
                <a:gd name="connsiteX2" fmla="*/ 792088 w 971742"/>
                <a:gd name="connsiteY2" fmla="*/ 3236034 h 3236034"/>
                <a:gd name="connsiteX3" fmla="*/ 792088 w 971742"/>
                <a:gd name="connsiteY3" fmla="*/ 3236034 h 3236034"/>
                <a:gd name="connsiteX4" fmla="*/ 0 w 971742"/>
                <a:gd name="connsiteY4" fmla="*/ 3236034 h 3236034"/>
                <a:gd name="connsiteX5" fmla="*/ 0 w 971742"/>
                <a:gd name="connsiteY5" fmla="*/ 3236034 h 3236034"/>
                <a:gd name="connsiteX6" fmla="*/ 0 w 971742"/>
                <a:gd name="connsiteY6" fmla="*/ 886926 h 3236034"/>
                <a:gd name="connsiteX7" fmla="*/ 397829 w 971742"/>
                <a:gd name="connsiteY7" fmla="*/ 0 h 3236034"/>
                <a:gd name="connsiteX0" fmla="*/ 397829 w 1007471"/>
                <a:gd name="connsiteY0" fmla="*/ 0 h 3236034"/>
                <a:gd name="connsiteX1" fmla="*/ 780289 w 1007471"/>
                <a:gd name="connsiteY1" fmla="*/ 1216537 h 3236034"/>
                <a:gd name="connsiteX2" fmla="*/ 792088 w 1007471"/>
                <a:gd name="connsiteY2" fmla="*/ 3236034 h 3236034"/>
                <a:gd name="connsiteX3" fmla="*/ 792088 w 1007471"/>
                <a:gd name="connsiteY3" fmla="*/ 3236034 h 3236034"/>
                <a:gd name="connsiteX4" fmla="*/ 0 w 1007471"/>
                <a:gd name="connsiteY4" fmla="*/ 3236034 h 3236034"/>
                <a:gd name="connsiteX5" fmla="*/ 0 w 1007471"/>
                <a:gd name="connsiteY5" fmla="*/ 3236034 h 3236034"/>
                <a:gd name="connsiteX6" fmla="*/ 0 w 1007471"/>
                <a:gd name="connsiteY6" fmla="*/ 886926 h 3236034"/>
                <a:gd name="connsiteX7" fmla="*/ 397829 w 1007471"/>
                <a:gd name="connsiteY7" fmla="*/ 0 h 3236034"/>
                <a:gd name="connsiteX0" fmla="*/ 397829 w 983631"/>
                <a:gd name="connsiteY0" fmla="*/ 0 h 3236034"/>
                <a:gd name="connsiteX1" fmla="*/ 780289 w 983631"/>
                <a:gd name="connsiteY1" fmla="*/ 1216537 h 3236034"/>
                <a:gd name="connsiteX2" fmla="*/ 792088 w 983631"/>
                <a:gd name="connsiteY2" fmla="*/ 3236034 h 3236034"/>
                <a:gd name="connsiteX3" fmla="*/ 792088 w 983631"/>
                <a:gd name="connsiteY3" fmla="*/ 3236034 h 3236034"/>
                <a:gd name="connsiteX4" fmla="*/ 0 w 983631"/>
                <a:gd name="connsiteY4" fmla="*/ 3236034 h 3236034"/>
                <a:gd name="connsiteX5" fmla="*/ 0 w 983631"/>
                <a:gd name="connsiteY5" fmla="*/ 3236034 h 3236034"/>
                <a:gd name="connsiteX6" fmla="*/ 0 w 983631"/>
                <a:gd name="connsiteY6" fmla="*/ 886926 h 3236034"/>
                <a:gd name="connsiteX7" fmla="*/ 397829 w 983631"/>
                <a:gd name="connsiteY7" fmla="*/ 0 h 3236034"/>
                <a:gd name="connsiteX0" fmla="*/ 397829 w 983630"/>
                <a:gd name="connsiteY0" fmla="*/ 9390 h 3245424"/>
                <a:gd name="connsiteX1" fmla="*/ 780289 w 983630"/>
                <a:gd name="connsiteY1" fmla="*/ 1225927 h 3245424"/>
                <a:gd name="connsiteX2" fmla="*/ 792088 w 983630"/>
                <a:gd name="connsiteY2" fmla="*/ 3245424 h 3245424"/>
                <a:gd name="connsiteX3" fmla="*/ 792088 w 983630"/>
                <a:gd name="connsiteY3" fmla="*/ 3245424 h 3245424"/>
                <a:gd name="connsiteX4" fmla="*/ 0 w 983630"/>
                <a:gd name="connsiteY4" fmla="*/ 3245424 h 3245424"/>
                <a:gd name="connsiteX5" fmla="*/ 0 w 983630"/>
                <a:gd name="connsiteY5" fmla="*/ 3245424 h 3245424"/>
                <a:gd name="connsiteX6" fmla="*/ 0 w 983630"/>
                <a:gd name="connsiteY6" fmla="*/ 896316 h 3245424"/>
                <a:gd name="connsiteX7" fmla="*/ 397829 w 983630"/>
                <a:gd name="connsiteY7" fmla="*/ 9390 h 3245424"/>
                <a:gd name="connsiteX0" fmla="*/ 397829 w 974605"/>
                <a:gd name="connsiteY0" fmla="*/ 6357 h 3242391"/>
                <a:gd name="connsiteX1" fmla="*/ 766650 w 974605"/>
                <a:gd name="connsiteY1" fmla="*/ 1552503 h 3242391"/>
                <a:gd name="connsiteX2" fmla="*/ 792088 w 974605"/>
                <a:gd name="connsiteY2" fmla="*/ 3242391 h 3242391"/>
                <a:gd name="connsiteX3" fmla="*/ 792088 w 974605"/>
                <a:gd name="connsiteY3" fmla="*/ 3242391 h 3242391"/>
                <a:gd name="connsiteX4" fmla="*/ 0 w 974605"/>
                <a:gd name="connsiteY4" fmla="*/ 3242391 h 3242391"/>
                <a:gd name="connsiteX5" fmla="*/ 0 w 974605"/>
                <a:gd name="connsiteY5" fmla="*/ 3242391 h 3242391"/>
                <a:gd name="connsiteX6" fmla="*/ 0 w 974605"/>
                <a:gd name="connsiteY6" fmla="*/ 893283 h 3242391"/>
                <a:gd name="connsiteX7" fmla="*/ 397829 w 974605"/>
                <a:gd name="connsiteY7" fmla="*/ 6357 h 3242391"/>
                <a:gd name="connsiteX0" fmla="*/ 397829 w 964009"/>
                <a:gd name="connsiteY0" fmla="*/ 7874 h 3243908"/>
                <a:gd name="connsiteX1" fmla="*/ 766650 w 964009"/>
                <a:gd name="connsiteY1" fmla="*/ 1554020 h 3243908"/>
                <a:gd name="connsiteX2" fmla="*/ 792088 w 964009"/>
                <a:gd name="connsiteY2" fmla="*/ 3243908 h 3243908"/>
                <a:gd name="connsiteX3" fmla="*/ 792088 w 964009"/>
                <a:gd name="connsiteY3" fmla="*/ 3243908 h 3243908"/>
                <a:gd name="connsiteX4" fmla="*/ 0 w 964009"/>
                <a:gd name="connsiteY4" fmla="*/ 3243908 h 3243908"/>
                <a:gd name="connsiteX5" fmla="*/ 0 w 964009"/>
                <a:gd name="connsiteY5" fmla="*/ 3243908 h 3243908"/>
                <a:gd name="connsiteX6" fmla="*/ 0 w 964009"/>
                <a:gd name="connsiteY6" fmla="*/ 894800 h 3243908"/>
                <a:gd name="connsiteX7" fmla="*/ 397829 w 964009"/>
                <a:gd name="connsiteY7" fmla="*/ 7874 h 3243908"/>
                <a:gd name="connsiteX0" fmla="*/ 397829 w 1103655"/>
                <a:gd name="connsiteY0" fmla="*/ 5470 h 3241504"/>
                <a:gd name="connsiteX1" fmla="*/ 1096679 w 1103655"/>
                <a:gd name="connsiteY1" fmla="*/ 590921 h 3241504"/>
                <a:gd name="connsiteX2" fmla="*/ 766650 w 1103655"/>
                <a:gd name="connsiteY2" fmla="*/ 1551616 h 3241504"/>
                <a:gd name="connsiteX3" fmla="*/ 792088 w 1103655"/>
                <a:gd name="connsiteY3" fmla="*/ 3241504 h 3241504"/>
                <a:gd name="connsiteX4" fmla="*/ 792088 w 1103655"/>
                <a:gd name="connsiteY4" fmla="*/ 3241504 h 3241504"/>
                <a:gd name="connsiteX5" fmla="*/ 0 w 1103655"/>
                <a:gd name="connsiteY5" fmla="*/ 3241504 h 3241504"/>
                <a:gd name="connsiteX6" fmla="*/ 0 w 1103655"/>
                <a:gd name="connsiteY6" fmla="*/ 3241504 h 3241504"/>
                <a:gd name="connsiteX7" fmla="*/ 0 w 1103655"/>
                <a:gd name="connsiteY7" fmla="*/ 892396 h 3241504"/>
                <a:gd name="connsiteX8" fmla="*/ 397829 w 1103655"/>
                <a:gd name="connsiteY8" fmla="*/ 5470 h 3241504"/>
                <a:gd name="connsiteX0" fmla="*/ 397829 w 1103454"/>
                <a:gd name="connsiteY0" fmla="*/ 5470 h 3241504"/>
                <a:gd name="connsiteX1" fmla="*/ 1096679 w 1103454"/>
                <a:gd name="connsiteY1" fmla="*/ 590921 h 3241504"/>
                <a:gd name="connsiteX2" fmla="*/ 754433 w 1103454"/>
                <a:gd name="connsiteY2" fmla="*/ 1523041 h 3241504"/>
                <a:gd name="connsiteX3" fmla="*/ 792088 w 1103454"/>
                <a:gd name="connsiteY3" fmla="*/ 3241504 h 3241504"/>
                <a:gd name="connsiteX4" fmla="*/ 792088 w 1103454"/>
                <a:gd name="connsiteY4" fmla="*/ 3241504 h 3241504"/>
                <a:gd name="connsiteX5" fmla="*/ 0 w 1103454"/>
                <a:gd name="connsiteY5" fmla="*/ 3241504 h 3241504"/>
                <a:gd name="connsiteX6" fmla="*/ 0 w 1103454"/>
                <a:gd name="connsiteY6" fmla="*/ 3241504 h 3241504"/>
                <a:gd name="connsiteX7" fmla="*/ 0 w 1103454"/>
                <a:gd name="connsiteY7" fmla="*/ 892396 h 3241504"/>
                <a:gd name="connsiteX8" fmla="*/ 397829 w 1103454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2304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0399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93682"/>
                <a:gd name="connsiteY0" fmla="*/ 5721 h 3241755"/>
                <a:gd name="connsiteX1" fmla="*/ 1188312 w 1193682"/>
                <a:gd name="connsiteY1" fmla="*/ 572122 h 3241755"/>
                <a:gd name="connsiteX2" fmla="*/ 754433 w 1193682"/>
                <a:gd name="connsiteY2" fmla="*/ 1504242 h 3241755"/>
                <a:gd name="connsiteX3" fmla="*/ 792088 w 1193682"/>
                <a:gd name="connsiteY3" fmla="*/ 3241755 h 3241755"/>
                <a:gd name="connsiteX4" fmla="*/ 792088 w 1193682"/>
                <a:gd name="connsiteY4" fmla="*/ 3241755 h 3241755"/>
                <a:gd name="connsiteX5" fmla="*/ 0 w 1193682"/>
                <a:gd name="connsiteY5" fmla="*/ 3241755 h 3241755"/>
                <a:gd name="connsiteX6" fmla="*/ 0 w 1193682"/>
                <a:gd name="connsiteY6" fmla="*/ 3241755 h 3241755"/>
                <a:gd name="connsiteX7" fmla="*/ 0 w 1193682"/>
                <a:gd name="connsiteY7" fmla="*/ 892647 h 3241755"/>
                <a:gd name="connsiteX8" fmla="*/ 397829 w 1193682"/>
                <a:gd name="connsiteY8" fmla="*/ 5721 h 3241755"/>
                <a:gd name="connsiteX0" fmla="*/ 397829 w 1188313"/>
                <a:gd name="connsiteY0" fmla="*/ 5721 h 3241755"/>
                <a:gd name="connsiteX1" fmla="*/ 1188312 w 1188313"/>
                <a:gd name="connsiteY1" fmla="*/ 572122 h 3241755"/>
                <a:gd name="connsiteX2" fmla="*/ 754433 w 1188313"/>
                <a:gd name="connsiteY2" fmla="*/ 1504242 h 3241755"/>
                <a:gd name="connsiteX3" fmla="*/ 792088 w 1188313"/>
                <a:gd name="connsiteY3" fmla="*/ 3241755 h 3241755"/>
                <a:gd name="connsiteX4" fmla="*/ 792088 w 1188313"/>
                <a:gd name="connsiteY4" fmla="*/ 3241755 h 3241755"/>
                <a:gd name="connsiteX5" fmla="*/ 0 w 1188313"/>
                <a:gd name="connsiteY5" fmla="*/ 3241755 h 3241755"/>
                <a:gd name="connsiteX6" fmla="*/ 0 w 1188313"/>
                <a:gd name="connsiteY6" fmla="*/ 3241755 h 3241755"/>
                <a:gd name="connsiteX7" fmla="*/ 0 w 1188313"/>
                <a:gd name="connsiteY7" fmla="*/ 892647 h 3241755"/>
                <a:gd name="connsiteX8" fmla="*/ 397829 w 1188313"/>
                <a:gd name="connsiteY8" fmla="*/ 5721 h 3241755"/>
                <a:gd name="connsiteX0" fmla="*/ 397829 w 1200430"/>
                <a:gd name="connsiteY0" fmla="*/ 6518 h 3242552"/>
                <a:gd name="connsiteX1" fmla="*/ 1188312 w 1200430"/>
                <a:gd name="connsiteY1" fmla="*/ 572919 h 3242552"/>
                <a:gd name="connsiteX2" fmla="*/ 754433 w 1200430"/>
                <a:gd name="connsiteY2" fmla="*/ 1505039 h 3242552"/>
                <a:gd name="connsiteX3" fmla="*/ 792088 w 1200430"/>
                <a:gd name="connsiteY3" fmla="*/ 3242552 h 3242552"/>
                <a:gd name="connsiteX4" fmla="*/ 792088 w 1200430"/>
                <a:gd name="connsiteY4" fmla="*/ 3242552 h 3242552"/>
                <a:gd name="connsiteX5" fmla="*/ 0 w 1200430"/>
                <a:gd name="connsiteY5" fmla="*/ 3242552 h 3242552"/>
                <a:gd name="connsiteX6" fmla="*/ 0 w 1200430"/>
                <a:gd name="connsiteY6" fmla="*/ 3242552 h 3242552"/>
                <a:gd name="connsiteX7" fmla="*/ 0 w 1200430"/>
                <a:gd name="connsiteY7" fmla="*/ 893444 h 3242552"/>
                <a:gd name="connsiteX8" fmla="*/ 397829 w 1200430"/>
                <a:gd name="connsiteY8" fmla="*/ 6518 h 3242552"/>
                <a:gd name="connsiteX0" fmla="*/ 367285 w 1200000"/>
                <a:gd name="connsiteY0" fmla="*/ 7711 h 3186595"/>
                <a:gd name="connsiteX1" fmla="*/ 1188312 w 1200000"/>
                <a:gd name="connsiteY1" fmla="*/ 516962 h 3186595"/>
                <a:gd name="connsiteX2" fmla="*/ 754433 w 1200000"/>
                <a:gd name="connsiteY2" fmla="*/ 1449082 h 3186595"/>
                <a:gd name="connsiteX3" fmla="*/ 792088 w 1200000"/>
                <a:gd name="connsiteY3" fmla="*/ 3186595 h 3186595"/>
                <a:gd name="connsiteX4" fmla="*/ 792088 w 1200000"/>
                <a:gd name="connsiteY4" fmla="*/ 3186595 h 3186595"/>
                <a:gd name="connsiteX5" fmla="*/ 0 w 1200000"/>
                <a:gd name="connsiteY5" fmla="*/ 3186595 h 3186595"/>
                <a:gd name="connsiteX6" fmla="*/ 0 w 1200000"/>
                <a:gd name="connsiteY6" fmla="*/ 3186595 h 3186595"/>
                <a:gd name="connsiteX7" fmla="*/ 0 w 1200000"/>
                <a:gd name="connsiteY7" fmla="*/ 837487 h 3186595"/>
                <a:gd name="connsiteX8" fmla="*/ 367285 w 1200000"/>
                <a:gd name="connsiteY8" fmla="*/ 7711 h 3186595"/>
                <a:gd name="connsiteX0" fmla="*/ 367285 w 1200505"/>
                <a:gd name="connsiteY0" fmla="*/ 1566 h 3180450"/>
                <a:gd name="connsiteX1" fmla="*/ 1188312 w 1200505"/>
                <a:gd name="connsiteY1" fmla="*/ 510817 h 3180450"/>
                <a:gd name="connsiteX2" fmla="*/ 754433 w 1200505"/>
                <a:gd name="connsiteY2" fmla="*/ 1442937 h 3180450"/>
                <a:gd name="connsiteX3" fmla="*/ 792088 w 1200505"/>
                <a:gd name="connsiteY3" fmla="*/ 3180450 h 3180450"/>
                <a:gd name="connsiteX4" fmla="*/ 792088 w 1200505"/>
                <a:gd name="connsiteY4" fmla="*/ 3180450 h 3180450"/>
                <a:gd name="connsiteX5" fmla="*/ 0 w 1200505"/>
                <a:gd name="connsiteY5" fmla="*/ 3180450 h 3180450"/>
                <a:gd name="connsiteX6" fmla="*/ 0 w 1200505"/>
                <a:gd name="connsiteY6" fmla="*/ 3180450 h 3180450"/>
                <a:gd name="connsiteX7" fmla="*/ 0 w 1200505"/>
                <a:gd name="connsiteY7" fmla="*/ 831342 h 3180450"/>
                <a:gd name="connsiteX8" fmla="*/ 367285 w 1200505"/>
                <a:gd name="connsiteY8" fmla="*/ 1566 h 3180450"/>
                <a:gd name="connsiteX0" fmla="*/ 367858 w 1201078"/>
                <a:gd name="connsiteY0" fmla="*/ 1566 h 3180450"/>
                <a:gd name="connsiteX1" fmla="*/ 1188885 w 1201078"/>
                <a:gd name="connsiteY1" fmla="*/ 510817 h 3180450"/>
                <a:gd name="connsiteX2" fmla="*/ 755006 w 1201078"/>
                <a:gd name="connsiteY2" fmla="*/ 1442937 h 3180450"/>
                <a:gd name="connsiteX3" fmla="*/ 792661 w 1201078"/>
                <a:gd name="connsiteY3" fmla="*/ 3180450 h 3180450"/>
                <a:gd name="connsiteX4" fmla="*/ 792661 w 1201078"/>
                <a:gd name="connsiteY4" fmla="*/ 3180450 h 3180450"/>
                <a:gd name="connsiteX5" fmla="*/ 573 w 1201078"/>
                <a:gd name="connsiteY5" fmla="*/ 3180450 h 3180450"/>
                <a:gd name="connsiteX6" fmla="*/ 573 w 1201078"/>
                <a:gd name="connsiteY6" fmla="*/ 3180450 h 3180450"/>
                <a:gd name="connsiteX7" fmla="*/ 573 w 1201078"/>
                <a:gd name="connsiteY7" fmla="*/ 831342 h 3180450"/>
                <a:gd name="connsiteX8" fmla="*/ 367858 w 1201078"/>
                <a:gd name="connsiteY8" fmla="*/ 1566 h 3180450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0085"/>
                <a:gd name="connsiteY0" fmla="*/ 1764 h 3180648"/>
                <a:gd name="connsiteX1" fmla="*/ 1237757 w 1240085"/>
                <a:gd name="connsiteY1" fmla="*/ 520540 h 3180648"/>
                <a:gd name="connsiteX2" fmla="*/ 755007 w 1240085"/>
                <a:gd name="connsiteY2" fmla="*/ 1443135 h 3180648"/>
                <a:gd name="connsiteX3" fmla="*/ 792662 w 1240085"/>
                <a:gd name="connsiteY3" fmla="*/ 3180648 h 3180648"/>
                <a:gd name="connsiteX4" fmla="*/ 792662 w 1240085"/>
                <a:gd name="connsiteY4" fmla="*/ 3180648 h 3180648"/>
                <a:gd name="connsiteX5" fmla="*/ 574 w 1240085"/>
                <a:gd name="connsiteY5" fmla="*/ 3180648 h 3180648"/>
                <a:gd name="connsiteX6" fmla="*/ 574 w 1240085"/>
                <a:gd name="connsiteY6" fmla="*/ 3180648 h 3180648"/>
                <a:gd name="connsiteX7" fmla="*/ 574 w 1240085"/>
                <a:gd name="connsiteY7" fmla="*/ 831540 h 3180648"/>
                <a:gd name="connsiteX8" fmla="*/ 367859 w 1240085"/>
                <a:gd name="connsiteY8" fmla="*/ 1764 h 3180648"/>
                <a:gd name="connsiteX0" fmla="*/ 367859 w 1240086"/>
                <a:gd name="connsiteY0" fmla="*/ 1764 h 3180648"/>
                <a:gd name="connsiteX1" fmla="*/ 1237757 w 1240086"/>
                <a:gd name="connsiteY1" fmla="*/ 520540 h 3180648"/>
                <a:gd name="connsiteX2" fmla="*/ 755007 w 1240086"/>
                <a:gd name="connsiteY2" fmla="*/ 1443135 h 3180648"/>
                <a:gd name="connsiteX3" fmla="*/ 792662 w 1240086"/>
                <a:gd name="connsiteY3" fmla="*/ 3180648 h 3180648"/>
                <a:gd name="connsiteX4" fmla="*/ 792662 w 1240086"/>
                <a:gd name="connsiteY4" fmla="*/ 3180648 h 3180648"/>
                <a:gd name="connsiteX5" fmla="*/ 574 w 1240086"/>
                <a:gd name="connsiteY5" fmla="*/ 3180648 h 3180648"/>
                <a:gd name="connsiteX6" fmla="*/ 574 w 1240086"/>
                <a:gd name="connsiteY6" fmla="*/ 3180648 h 3180648"/>
                <a:gd name="connsiteX7" fmla="*/ 574 w 1240086"/>
                <a:gd name="connsiteY7" fmla="*/ 831540 h 3180648"/>
                <a:gd name="connsiteX8" fmla="*/ 367859 w 1240086"/>
                <a:gd name="connsiteY8" fmla="*/ 1764 h 3180648"/>
                <a:gd name="connsiteX0" fmla="*/ 373394 w 1239532"/>
                <a:gd name="connsiteY0" fmla="*/ 1562 h 3209021"/>
                <a:gd name="connsiteX1" fmla="*/ 1237184 w 1239532"/>
                <a:gd name="connsiteY1" fmla="*/ 548913 h 3209021"/>
                <a:gd name="connsiteX2" fmla="*/ 754434 w 1239532"/>
                <a:gd name="connsiteY2" fmla="*/ 1471508 h 3209021"/>
                <a:gd name="connsiteX3" fmla="*/ 792089 w 1239532"/>
                <a:gd name="connsiteY3" fmla="*/ 3209021 h 3209021"/>
                <a:gd name="connsiteX4" fmla="*/ 792089 w 1239532"/>
                <a:gd name="connsiteY4" fmla="*/ 3209021 h 3209021"/>
                <a:gd name="connsiteX5" fmla="*/ 1 w 1239532"/>
                <a:gd name="connsiteY5" fmla="*/ 3209021 h 3209021"/>
                <a:gd name="connsiteX6" fmla="*/ 1 w 1239532"/>
                <a:gd name="connsiteY6" fmla="*/ 3209021 h 3209021"/>
                <a:gd name="connsiteX7" fmla="*/ 1 w 1239532"/>
                <a:gd name="connsiteY7" fmla="*/ 859913 h 3209021"/>
                <a:gd name="connsiteX8" fmla="*/ 373394 w 1239532"/>
                <a:gd name="connsiteY8" fmla="*/ 1562 h 3209021"/>
                <a:gd name="connsiteX0" fmla="*/ 373393 w 1239758"/>
                <a:gd name="connsiteY0" fmla="*/ 0 h 3207459"/>
                <a:gd name="connsiteX1" fmla="*/ 1237183 w 1239758"/>
                <a:gd name="connsiteY1" fmla="*/ 547351 h 3207459"/>
                <a:gd name="connsiteX2" fmla="*/ 754433 w 1239758"/>
                <a:gd name="connsiteY2" fmla="*/ 1469946 h 3207459"/>
                <a:gd name="connsiteX3" fmla="*/ 792088 w 1239758"/>
                <a:gd name="connsiteY3" fmla="*/ 3207459 h 3207459"/>
                <a:gd name="connsiteX4" fmla="*/ 792088 w 1239758"/>
                <a:gd name="connsiteY4" fmla="*/ 3207459 h 3207459"/>
                <a:gd name="connsiteX5" fmla="*/ 0 w 1239758"/>
                <a:gd name="connsiteY5" fmla="*/ 3207459 h 3207459"/>
                <a:gd name="connsiteX6" fmla="*/ 0 w 1239758"/>
                <a:gd name="connsiteY6" fmla="*/ 3207459 h 3207459"/>
                <a:gd name="connsiteX7" fmla="*/ 0 w 1239758"/>
                <a:gd name="connsiteY7" fmla="*/ 858351 h 3207459"/>
                <a:gd name="connsiteX8" fmla="*/ 373393 w 1239758"/>
                <a:gd name="connsiteY8" fmla="*/ 0 h 3207459"/>
                <a:gd name="connsiteX0" fmla="*/ 380199 w 1246564"/>
                <a:gd name="connsiteY0" fmla="*/ 0 h 3207459"/>
                <a:gd name="connsiteX1" fmla="*/ 1243989 w 1246564"/>
                <a:gd name="connsiteY1" fmla="*/ 547351 h 3207459"/>
                <a:gd name="connsiteX2" fmla="*/ 761239 w 1246564"/>
                <a:gd name="connsiteY2" fmla="*/ 1469946 h 3207459"/>
                <a:gd name="connsiteX3" fmla="*/ 798894 w 1246564"/>
                <a:gd name="connsiteY3" fmla="*/ 3207459 h 3207459"/>
                <a:gd name="connsiteX4" fmla="*/ 798894 w 1246564"/>
                <a:gd name="connsiteY4" fmla="*/ 3207459 h 3207459"/>
                <a:gd name="connsiteX5" fmla="*/ 6806 w 1246564"/>
                <a:gd name="connsiteY5" fmla="*/ 3207459 h 3207459"/>
                <a:gd name="connsiteX6" fmla="*/ 6806 w 1246564"/>
                <a:gd name="connsiteY6" fmla="*/ 3207459 h 3207459"/>
                <a:gd name="connsiteX7" fmla="*/ 6806 w 1246564"/>
                <a:gd name="connsiteY7" fmla="*/ 858351 h 3207459"/>
                <a:gd name="connsiteX8" fmla="*/ 380199 w 1246564"/>
                <a:gd name="connsiteY8" fmla="*/ 0 h 3207459"/>
                <a:gd name="connsiteX0" fmla="*/ 380199 w 1246610"/>
                <a:gd name="connsiteY0" fmla="*/ 233 h 3207692"/>
                <a:gd name="connsiteX1" fmla="*/ 1243989 w 1246610"/>
                <a:gd name="connsiteY1" fmla="*/ 547584 h 3207692"/>
                <a:gd name="connsiteX2" fmla="*/ 761239 w 1246610"/>
                <a:gd name="connsiteY2" fmla="*/ 1470179 h 3207692"/>
                <a:gd name="connsiteX3" fmla="*/ 798894 w 1246610"/>
                <a:gd name="connsiteY3" fmla="*/ 3207692 h 3207692"/>
                <a:gd name="connsiteX4" fmla="*/ 798894 w 1246610"/>
                <a:gd name="connsiteY4" fmla="*/ 3207692 h 3207692"/>
                <a:gd name="connsiteX5" fmla="*/ 6806 w 1246610"/>
                <a:gd name="connsiteY5" fmla="*/ 3207692 h 3207692"/>
                <a:gd name="connsiteX6" fmla="*/ 6806 w 1246610"/>
                <a:gd name="connsiteY6" fmla="*/ 3207692 h 3207692"/>
                <a:gd name="connsiteX7" fmla="*/ 6806 w 1246610"/>
                <a:gd name="connsiteY7" fmla="*/ 858584 h 3207692"/>
                <a:gd name="connsiteX8" fmla="*/ 380199 w 1246610"/>
                <a:gd name="connsiteY8" fmla="*/ 233 h 3207692"/>
                <a:gd name="connsiteX0" fmla="*/ 380199 w 1301393"/>
                <a:gd name="connsiteY0" fmla="*/ 233 h 3207692"/>
                <a:gd name="connsiteX1" fmla="*/ 1298970 w 1301393"/>
                <a:gd name="connsiteY1" fmla="*/ 547584 h 3207692"/>
                <a:gd name="connsiteX2" fmla="*/ 761239 w 1301393"/>
                <a:gd name="connsiteY2" fmla="*/ 1470179 h 3207692"/>
                <a:gd name="connsiteX3" fmla="*/ 798894 w 1301393"/>
                <a:gd name="connsiteY3" fmla="*/ 3207692 h 3207692"/>
                <a:gd name="connsiteX4" fmla="*/ 798894 w 1301393"/>
                <a:gd name="connsiteY4" fmla="*/ 3207692 h 3207692"/>
                <a:gd name="connsiteX5" fmla="*/ 6806 w 1301393"/>
                <a:gd name="connsiteY5" fmla="*/ 3207692 h 3207692"/>
                <a:gd name="connsiteX6" fmla="*/ 6806 w 1301393"/>
                <a:gd name="connsiteY6" fmla="*/ 3207692 h 3207692"/>
                <a:gd name="connsiteX7" fmla="*/ 6806 w 1301393"/>
                <a:gd name="connsiteY7" fmla="*/ 858584 h 3207692"/>
                <a:gd name="connsiteX8" fmla="*/ 380199 w 1301393"/>
                <a:gd name="connsiteY8" fmla="*/ 233 h 3207692"/>
                <a:gd name="connsiteX0" fmla="*/ 380199 w 1301394"/>
                <a:gd name="connsiteY0" fmla="*/ 233 h 3207692"/>
                <a:gd name="connsiteX1" fmla="*/ 1298970 w 1301394"/>
                <a:gd name="connsiteY1" fmla="*/ 547584 h 3207692"/>
                <a:gd name="connsiteX2" fmla="*/ 761239 w 1301394"/>
                <a:gd name="connsiteY2" fmla="*/ 1470179 h 3207692"/>
                <a:gd name="connsiteX3" fmla="*/ 798894 w 1301394"/>
                <a:gd name="connsiteY3" fmla="*/ 3207692 h 3207692"/>
                <a:gd name="connsiteX4" fmla="*/ 798894 w 1301394"/>
                <a:gd name="connsiteY4" fmla="*/ 3207692 h 3207692"/>
                <a:gd name="connsiteX5" fmla="*/ 6806 w 1301394"/>
                <a:gd name="connsiteY5" fmla="*/ 3207692 h 3207692"/>
                <a:gd name="connsiteX6" fmla="*/ 6806 w 1301394"/>
                <a:gd name="connsiteY6" fmla="*/ 3207692 h 3207692"/>
                <a:gd name="connsiteX7" fmla="*/ 6806 w 1301394"/>
                <a:gd name="connsiteY7" fmla="*/ 858584 h 3207692"/>
                <a:gd name="connsiteX8" fmla="*/ 380199 w 1301394"/>
                <a:gd name="connsiteY8" fmla="*/ 233 h 3207692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658146 w 1319958"/>
                <a:gd name="connsiteY0" fmla="*/ 211 h 3207670"/>
                <a:gd name="connsiteX1" fmla="*/ 1292164 w 1319958"/>
                <a:gd name="connsiteY1" fmla="*/ 547562 h 3207670"/>
                <a:gd name="connsiteX2" fmla="*/ 754433 w 1319958"/>
                <a:gd name="connsiteY2" fmla="*/ 1470157 h 3207670"/>
                <a:gd name="connsiteX3" fmla="*/ 792088 w 1319958"/>
                <a:gd name="connsiteY3" fmla="*/ 3207670 h 3207670"/>
                <a:gd name="connsiteX4" fmla="*/ 792088 w 1319958"/>
                <a:gd name="connsiteY4" fmla="*/ 3207670 h 3207670"/>
                <a:gd name="connsiteX5" fmla="*/ 0 w 1319958"/>
                <a:gd name="connsiteY5" fmla="*/ 3207670 h 3207670"/>
                <a:gd name="connsiteX6" fmla="*/ 0 w 1319958"/>
                <a:gd name="connsiteY6" fmla="*/ 3207670 h 3207670"/>
                <a:gd name="connsiteX7" fmla="*/ 0 w 1319958"/>
                <a:gd name="connsiteY7" fmla="*/ 858562 h 3207670"/>
                <a:gd name="connsiteX8" fmla="*/ 658146 w 1319958"/>
                <a:gd name="connsiteY8" fmla="*/ 211 h 3207670"/>
                <a:gd name="connsiteX0" fmla="*/ 786963 w 1326878"/>
                <a:gd name="connsiteY0" fmla="*/ 205 h 3212949"/>
                <a:gd name="connsiteX1" fmla="*/ 1292164 w 1326878"/>
                <a:gd name="connsiteY1" fmla="*/ 552841 h 3212949"/>
                <a:gd name="connsiteX2" fmla="*/ 754433 w 1326878"/>
                <a:gd name="connsiteY2" fmla="*/ 1475436 h 3212949"/>
                <a:gd name="connsiteX3" fmla="*/ 792088 w 1326878"/>
                <a:gd name="connsiteY3" fmla="*/ 3212949 h 3212949"/>
                <a:gd name="connsiteX4" fmla="*/ 792088 w 1326878"/>
                <a:gd name="connsiteY4" fmla="*/ 3212949 h 3212949"/>
                <a:gd name="connsiteX5" fmla="*/ 0 w 1326878"/>
                <a:gd name="connsiteY5" fmla="*/ 3212949 h 3212949"/>
                <a:gd name="connsiteX6" fmla="*/ 0 w 1326878"/>
                <a:gd name="connsiteY6" fmla="*/ 3212949 h 3212949"/>
                <a:gd name="connsiteX7" fmla="*/ 0 w 1326878"/>
                <a:gd name="connsiteY7" fmla="*/ 863841 h 3212949"/>
                <a:gd name="connsiteX8" fmla="*/ 786963 w 1326878"/>
                <a:gd name="connsiteY8" fmla="*/ 205 h 3212949"/>
                <a:gd name="connsiteX0" fmla="*/ 786963 w 1279105"/>
                <a:gd name="connsiteY0" fmla="*/ 234 h 3212978"/>
                <a:gd name="connsiteX1" fmla="*/ 1240608 w 1279105"/>
                <a:gd name="connsiteY1" fmla="*/ 522725 h 3212978"/>
                <a:gd name="connsiteX2" fmla="*/ 754433 w 1279105"/>
                <a:gd name="connsiteY2" fmla="*/ 1475465 h 3212978"/>
                <a:gd name="connsiteX3" fmla="*/ 792088 w 1279105"/>
                <a:gd name="connsiteY3" fmla="*/ 3212978 h 3212978"/>
                <a:gd name="connsiteX4" fmla="*/ 792088 w 1279105"/>
                <a:gd name="connsiteY4" fmla="*/ 3212978 h 3212978"/>
                <a:gd name="connsiteX5" fmla="*/ 0 w 1279105"/>
                <a:gd name="connsiteY5" fmla="*/ 3212978 h 3212978"/>
                <a:gd name="connsiteX6" fmla="*/ 0 w 1279105"/>
                <a:gd name="connsiteY6" fmla="*/ 3212978 h 3212978"/>
                <a:gd name="connsiteX7" fmla="*/ 0 w 1279105"/>
                <a:gd name="connsiteY7" fmla="*/ 863870 h 3212978"/>
                <a:gd name="connsiteX8" fmla="*/ 786963 w 1279105"/>
                <a:gd name="connsiteY8" fmla="*/ 234 h 3212978"/>
                <a:gd name="connsiteX0" fmla="*/ 786963 w 1232192"/>
                <a:gd name="connsiteY0" fmla="*/ 272 h 3213016"/>
                <a:gd name="connsiteX1" fmla="*/ 1189052 w 1232192"/>
                <a:gd name="connsiteY1" fmla="*/ 492618 h 3213016"/>
                <a:gd name="connsiteX2" fmla="*/ 754433 w 1232192"/>
                <a:gd name="connsiteY2" fmla="*/ 1475503 h 3213016"/>
                <a:gd name="connsiteX3" fmla="*/ 792088 w 1232192"/>
                <a:gd name="connsiteY3" fmla="*/ 3213016 h 3213016"/>
                <a:gd name="connsiteX4" fmla="*/ 792088 w 1232192"/>
                <a:gd name="connsiteY4" fmla="*/ 3213016 h 3213016"/>
                <a:gd name="connsiteX5" fmla="*/ 0 w 1232192"/>
                <a:gd name="connsiteY5" fmla="*/ 3213016 h 3213016"/>
                <a:gd name="connsiteX6" fmla="*/ 0 w 1232192"/>
                <a:gd name="connsiteY6" fmla="*/ 3213016 h 3213016"/>
                <a:gd name="connsiteX7" fmla="*/ 0 w 1232192"/>
                <a:gd name="connsiteY7" fmla="*/ 863908 h 3213016"/>
                <a:gd name="connsiteX8" fmla="*/ 786963 w 1232192"/>
                <a:gd name="connsiteY8" fmla="*/ 272 h 3213016"/>
                <a:gd name="connsiteX0" fmla="*/ 883632 w 1244333"/>
                <a:gd name="connsiteY0" fmla="*/ 288 h 3202984"/>
                <a:gd name="connsiteX1" fmla="*/ 1189052 w 1244333"/>
                <a:gd name="connsiteY1" fmla="*/ 482586 h 3202984"/>
                <a:gd name="connsiteX2" fmla="*/ 754433 w 1244333"/>
                <a:gd name="connsiteY2" fmla="*/ 1465471 h 3202984"/>
                <a:gd name="connsiteX3" fmla="*/ 792088 w 1244333"/>
                <a:gd name="connsiteY3" fmla="*/ 3202984 h 3202984"/>
                <a:gd name="connsiteX4" fmla="*/ 792088 w 1244333"/>
                <a:gd name="connsiteY4" fmla="*/ 3202984 h 3202984"/>
                <a:gd name="connsiteX5" fmla="*/ 0 w 1244333"/>
                <a:gd name="connsiteY5" fmla="*/ 3202984 h 3202984"/>
                <a:gd name="connsiteX6" fmla="*/ 0 w 1244333"/>
                <a:gd name="connsiteY6" fmla="*/ 3202984 h 3202984"/>
                <a:gd name="connsiteX7" fmla="*/ 0 w 1244333"/>
                <a:gd name="connsiteY7" fmla="*/ 853876 h 3202984"/>
                <a:gd name="connsiteX8" fmla="*/ 883632 w 1244333"/>
                <a:gd name="connsiteY8" fmla="*/ 288 h 320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333" h="3202984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5" name="Round Same Side Corner Rectangle 8">
              <a:extLst>
                <a:ext uri="{FF2B5EF4-FFF2-40B4-BE49-F238E27FC236}">
                  <a16:creationId xmlns:a16="http://schemas.microsoft.com/office/drawing/2014/main" id="{98C9E9CE-D0E7-4DEC-9DA6-F079AB1979F0}"/>
                </a:ext>
              </a:extLst>
            </p:cNvPr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avLst/>
              <a:gdLst>
                <a:gd name="connsiteX0" fmla="*/ 306000 w 612000"/>
                <a:gd name="connsiteY0" fmla="*/ 0 h 2817001"/>
                <a:gd name="connsiteX1" fmla="*/ 306000 w 612000"/>
                <a:gd name="connsiteY1" fmla="*/ 0 h 2817001"/>
                <a:gd name="connsiteX2" fmla="*/ 612000 w 612000"/>
                <a:gd name="connsiteY2" fmla="*/ 306000 h 2817001"/>
                <a:gd name="connsiteX3" fmla="*/ 612000 w 612000"/>
                <a:gd name="connsiteY3" fmla="*/ 2817001 h 2817001"/>
                <a:gd name="connsiteX4" fmla="*/ 612000 w 612000"/>
                <a:gd name="connsiteY4" fmla="*/ 2817001 h 2817001"/>
                <a:gd name="connsiteX5" fmla="*/ 0 w 612000"/>
                <a:gd name="connsiteY5" fmla="*/ 2817001 h 2817001"/>
                <a:gd name="connsiteX6" fmla="*/ 0 w 612000"/>
                <a:gd name="connsiteY6" fmla="*/ 2817001 h 2817001"/>
                <a:gd name="connsiteX7" fmla="*/ 0 w 612000"/>
                <a:gd name="connsiteY7" fmla="*/ 306000 h 2817001"/>
                <a:gd name="connsiteX8" fmla="*/ 306000 w 612000"/>
                <a:gd name="connsiteY8" fmla="*/ 0 h 2817001"/>
                <a:gd name="connsiteX0" fmla="*/ 25563 w 1192801"/>
                <a:gd name="connsiteY0" fmla="*/ 0 h 3231671"/>
                <a:gd name="connsiteX1" fmla="*/ 886801 w 1192801"/>
                <a:gd name="connsiteY1" fmla="*/ 414670 h 3231671"/>
                <a:gd name="connsiteX2" fmla="*/ 1192801 w 1192801"/>
                <a:gd name="connsiteY2" fmla="*/ 720670 h 3231671"/>
                <a:gd name="connsiteX3" fmla="*/ 1192801 w 1192801"/>
                <a:gd name="connsiteY3" fmla="*/ 3231671 h 3231671"/>
                <a:gd name="connsiteX4" fmla="*/ 1192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3231671 h 3231671"/>
                <a:gd name="connsiteX7" fmla="*/ 580801 w 1192801"/>
                <a:gd name="connsiteY7" fmla="*/ 720670 h 3231671"/>
                <a:gd name="connsiteX8" fmla="*/ 25563 w 1192801"/>
                <a:gd name="connsiteY8" fmla="*/ 0 h 3231671"/>
                <a:gd name="connsiteX0" fmla="*/ 25563 w 1192801"/>
                <a:gd name="connsiteY0" fmla="*/ 0 h 3231671"/>
                <a:gd name="connsiteX1" fmla="*/ 1192801 w 1192801"/>
                <a:gd name="connsiteY1" fmla="*/ 720670 h 3231671"/>
                <a:gd name="connsiteX2" fmla="*/ 1192801 w 1192801"/>
                <a:gd name="connsiteY2" fmla="*/ 3231671 h 3231671"/>
                <a:gd name="connsiteX3" fmla="*/ 1192801 w 1192801"/>
                <a:gd name="connsiteY3" fmla="*/ 3231671 h 3231671"/>
                <a:gd name="connsiteX4" fmla="*/ 580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720670 h 3231671"/>
                <a:gd name="connsiteX7" fmla="*/ 25563 w 1192801"/>
                <a:gd name="connsiteY7" fmla="*/ 0 h 3231671"/>
                <a:gd name="connsiteX0" fmla="*/ 30147 w 1197385"/>
                <a:gd name="connsiteY0" fmla="*/ 0 h 3231671"/>
                <a:gd name="connsiteX1" fmla="*/ 1197385 w 1197385"/>
                <a:gd name="connsiteY1" fmla="*/ 720670 h 3231671"/>
                <a:gd name="connsiteX2" fmla="*/ 1197385 w 1197385"/>
                <a:gd name="connsiteY2" fmla="*/ 3231671 h 3231671"/>
                <a:gd name="connsiteX3" fmla="*/ 1197385 w 1197385"/>
                <a:gd name="connsiteY3" fmla="*/ 3231671 h 3231671"/>
                <a:gd name="connsiteX4" fmla="*/ 585385 w 1197385"/>
                <a:gd name="connsiteY4" fmla="*/ 3231671 h 3231671"/>
                <a:gd name="connsiteX5" fmla="*/ 585385 w 1197385"/>
                <a:gd name="connsiteY5" fmla="*/ 3231671 h 3231671"/>
                <a:gd name="connsiteX6" fmla="*/ 457794 w 1197385"/>
                <a:gd name="connsiteY6" fmla="*/ 1018382 h 3231671"/>
                <a:gd name="connsiteX7" fmla="*/ 30147 w 1197385"/>
                <a:gd name="connsiteY7" fmla="*/ 0 h 3231671"/>
                <a:gd name="connsiteX0" fmla="*/ 311465 w 1478703"/>
                <a:gd name="connsiteY0" fmla="*/ 1443 h 3233114"/>
                <a:gd name="connsiteX1" fmla="*/ 1478703 w 1478703"/>
                <a:gd name="connsiteY1" fmla="*/ 722113 h 3233114"/>
                <a:gd name="connsiteX2" fmla="*/ 1478703 w 1478703"/>
                <a:gd name="connsiteY2" fmla="*/ 3233114 h 3233114"/>
                <a:gd name="connsiteX3" fmla="*/ 1478703 w 1478703"/>
                <a:gd name="connsiteY3" fmla="*/ 3233114 h 3233114"/>
                <a:gd name="connsiteX4" fmla="*/ 866703 w 1478703"/>
                <a:gd name="connsiteY4" fmla="*/ 3233114 h 3233114"/>
                <a:gd name="connsiteX5" fmla="*/ 866703 w 1478703"/>
                <a:gd name="connsiteY5" fmla="*/ 3233114 h 3233114"/>
                <a:gd name="connsiteX6" fmla="*/ 739112 w 1478703"/>
                <a:gd name="connsiteY6" fmla="*/ 1019825 h 3233114"/>
                <a:gd name="connsiteX7" fmla="*/ 15213 w 1478703"/>
                <a:gd name="connsiteY7" fmla="*/ 1379751 h 3233114"/>
                <a:gd name="connsiteX8" fmla="*/ 311465 w 1478703"/>
                <a:gd name="connsiteY8" fmla="*/ 1443 h 3233114"/>
                <a:gd name="connsiteX0" fmla="*/ 188447 w 1355685"/>
                <a:gd name="connsiteY0" fmla="*/ 1409 h 3233080"/>
                <a:gd name="connsiteX1" fmla="*/ 1355685 w 1355685"/>
                <a:gd name="connsiteY1" fmla="*/ 722079 h 3233080"/>
                <a:gd name="connsiteX2" fmla="*/ 1355685 w 1355685"/>
                <a:gd name="connsiteY2" fmla="*/ 3233080 h 3233080"/>
                <a:gd name="connsiteX3" fmla="*/ 1355685 w 1355685"/>
                <a:gd name="connsiteY3" fmla="*/ 3233080 h 3233080"/>
                <a:gd name="connsiteX4" fmla="*/ 743685 w 1355685"/>
                <a:gd name="connsiteY4" fmla="*/ 3233080 h 3233080"/>
                <a:gd name="connsiteX5" fmla="*/ 743685 w 1355685"/>
                <a:gd name="connsiteY5" fmla="*/ 3233080 h 3233080"/>
                <a:gd name="connsiteX6" fmla="*/ 616094 w 1355685"/>
                <a:gd name="connsiteY6" fmla="*/ 1019791 h 3233080"/>
                <a:gd name="connsiteX7" fmla="*/ 30418 w 1355685"/>
                <a:gd name="connsiteY7" fmla="*/ 1411615 h 3233080"/>
                <a:gd name="connsiteX8" fmla="*/ 188447 w 1355685"/>
                <a:gd name="connsiteY8" fmla="*/ 1409 h 3233080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54087 w 1557530"/>
                <a:gd name="connsiteY0" fmla="*/ 2221 h 3138199"/>
                <a:gd name="connsiteX1" fmla="*/ 1461837 w 1557530"/>
                <a:gd name="connsiteY1" fmla="*/ 839849 h 3138199"/>
                <a:gd name="connsiteX2" fmla="*/ 1557530 w 1557530"/>
                <a:gd name="connsiteY2" fmla="*/ 3138199 h 3138199"/>
                <a:gd name="connsiteX3" fmla="*/ 1557530 w 1557530"/>
                <a:gd name="connsiteY3" fmla="*/ 3138199 h 3138199"/>
                <a:gd name="connsiteX4" fmla="*/ 945530 w 1557530"/>
                <a:gd name="connsiteY4" fmla="*/ 3138199 h 3138199"/>
                <a:gd name="connsiteX5" fmla="*/ 945530 w 1557530"/>
                <a:gd name="connsiteY5" fmla="*/ 3138199 h 3138199"/>
                <a:gd name="connsiteX6" fmla="*/ 817939 w 1557530"/>
                <a:gd name="connsiteY6" fmla="*/ 924910 h 3138199"/>
                <a:gd name="connsiteX7" fmla="*/ 232263 w 1557530"/>
                <a:gd name="connsiteY7" fmla="*/ 1316734 h 3138199"/>
                <a:gd name="connsiteX8" fmla="*/ 454087 w 1557530"/>
                <a:gd name="connsiteY8" fmla="*/ 2221 h 3138199"/>
                <a:gd name="connsiteX0" fmla="*/ 458217 w 1561660"/>
                <a:gd name="connsiteY0" fmla="*/ 54 h 3136032"/>
                <a:gd name="connsiteX1" fmla="*/ 1465967 w 1561660"/>
                <a:gd name="connsiteY1" fmla="*/ 837682 h 3136032"/>
                <a:gd name="connsiteX2" fmla="*/ 1561660 w 1561660"/>
                <a:gd name="connsiteY2" fmla="*/ 3136032 h 3136032"/>
                <a:gd name="connsiteX3" fmla="*/ 1561660 w 1561660"/>
                <a:gd name="connsiteY3" fmla="*/ 3136032 h 3136032"/>
                <a:gd name="connsiteX4" fmla="*/ 949660 w 1561660"/>
                <a:gd name="connsiteY4" fmla="*/ 3136032 h 3136032"/>
                <a:gd name="connsiteX5" fmla="*/ 949660 w 1561660"/>
                <a:gd name="connsiteY5" fmla="*/ 3136032 h 3136032"/>
                <a:gd name="connsiteX6" fmla="*/ 822069 w 1561660"/>
                <a:gd name="connsiteY6" fmla="*/ 922743 h 3136032"/>
                <a:gd name="connsiteX7" fmla="*/ 236393 w 1561660"/>
                <a:gd name="connsiteY7" fmla="*/ 1314567 h 3136032"/>
                <a:gd name="connsiteX8" fmla="*/ 458217 w 1561660"/>
                <a:gd name="connsiteY8" fmla="*/ 54 h 3136032"/>
                <a:gd name="connsiteX0" fmla="*/ 458217 w 1561660"/>
                <a:gd name="connsiteY0" fmla="*/ 53790 h 3189768"/>
                <a:gd name="connsiteX1" fmla="*/ 1465967 w 1561660"/>
                <a:gd name="connsiteY1" fmla="*/ 891418 h 3189768"/>
                <a:gd name="connsiteX2" fmla="*/ 1561660 w 1561660"/>
                <a:gd name="connsiteY2" fmla="*/ 3189768 h 3189768"/>
                <a:gd name="connsiteX3" fmla="*/ 1561660 w 1561660"/>
                <a:gd name="connsiteY3" fmla="*/ 3189768 h 3189768"/>
                <a:gd name="connsiteX4" fmla="*/ 949660 w 1561660"/>
                <a:gd name="connsiteY4" fmla="*/ 3189768 h 3189768"/>
                <a:gd name="connsiteX5" fmla="*/ 949660 w 1561660"/>
                <a:gd name="connsiteY5" fmla="*/ 3189768 h 3189768"/>
                <a:gd name="connsiteX6" fmla="*/ 822069 w 1561660"/>
                <a:gd name="connsiteY6" fmla="*/ 976479 h 3189768"/>
                <a:gd name="connsiteX7" fmla="*/ 236393 w 1561660"/>
                <a:gd name="connsiteY7" fmla="*/ 1368303 h 3189768"/>
                <a:gd name="connsiteX8" fmla="*/ 458217 w 1561660"/>
                <a:gd name="connsiteY8" fmla="*/ 53790 h 3189768"/>
                <a:gd name="connsiteX0" fmla="*/ 473561 w 1577004"/>
                <a:gd name="connsiteY0" fmla="*/ 53790 h 3189768"/>
                <a:gd name="connsiteX1" fmla="*/ 1481311 w 1577004"/>
                <a:gd name="connsiteY1" fmla="*/ 891418 h 3189768"/>
                <a:gd name="connsiteX2" fmla="*/ 1577004 w 1577004"/>
                <a:gd name="connsiteY2" fmla="*/ 3189768 h 3189768"/>
                <a:gd name="connsiteX3" fmla="*/ 1577004 w 1577004"/>
                <a:gd name="connsiteY3" fmla="*/ 3189768 h 3189768"/>
                <a:gd name="connsiteX4" fmla="*/ 965004 w 1577004"/>
                <a:gd name="connsiteY4" fmla="*/ 3189768 h 3189768"/>
                <a:gd name="connsiteX5" fmla="*/ 965004 w 1577004"/>
                <a:gd name="connsiteY5" fmla="*/ 3189768 h 3189768"/>
                <a:gd name="connsiteX6" fmla="*/ 837413 w 1577004"/>
                <a:gd name="connsiteY6" fmla="*/ 976479 h 3189768"/>
                <a:gd name="connsiteX7" fmla="*/ 251737 w 1577004"/>
                <a:gd name="connsiteY7" fmla="*/ 1368303 h 3189768"/>
                <a:gd name="connsiteX8" fmla="*/ 473561 w 1577004"/>
                <a:gd name="connsiteY8" fmla="*/ 53790 h 3189768"/>
                <a:gd name="connsiteX0" fmla="*/ 473561 w 1577004"/>
                <a:gd name="connsiteY0" fmla="*/ 46232 h 3182210"/>
                <a:gd name="connsiteX1" fmla="*/ 1481311 w 1577004"/>
                <a:gd name="connsiteY1" fmla="*/ 883860 h 3182210"/>
                <a:gd name="connsiteX2" fmla="*/ 1577004 w 1577004"/>
                <a:gd name="connsiteY2" fmla="*/ 3182210 h 3182210"/>
                <a:gd name="connsiteX3" fmla="*/ 1577004 w 1577004"/>
                <a:gd name="connsiteY3" fmla="*/ 3182210 h 3182210"/>
                <a:gd name="connsiteX4" fmla="*/ 965004 w 1577004"/>
                <a:gd name="connsiteY4" fmla="*/ 3182210 h 3182210"/>
                <a:gd name="connsiteX5" fmla="*/ 965004 w 1577004"/>
                <a:gd name="connsiteY5" fmla="*/ 3182210 h 3182210"/>
                <a:gd name="connsiteX6" fmla="*/ 837413 w 1577004"/>
                <a:gd name="connsiteY6" fmla="*/ 968921 h 3182210"/>
                <a:gd name="connsiteX7" fmla="*/ 251737 w 1577004"/>
                <a:gd name="connsiteY7" fmla="*/ 1360745 h 3182210"/>
                <a:gd name="connsiteX8" fmla="*/ 473561 w 1577004"/>
                <a:gd name="connsiteY8" fmla="*/ 46232 h 3182210"/>
                <a:gd name="connsiteX0" fmla="*/ 473561 w 1577004"/>
                <a:gd name="connsiteY0" fmla="*/ 77283 h 3213261"/>
                <a:gd name="connsiteX1" fmla="*/ 1336258 w 1577004"/>
                <a:gd name="connsiteY1" fmla="*/ 232848 h 3213261"/>
                <a:gd name="connsiteX2" fmla="*/ 1481311 w 1577004"/>
                <a:gd name="connsiteY2" fmla="*/ 914911 h 3213261"/>
                <a:gd name="connsiteX3" fmla="*/ 1577004 w 1577004"/>
                <a:gd name="connsiteY3" fmla="*/ 3213261 h 3213261"/>
                <a:gd name="connsiteX4" fmla="*/ 1577004 w 1577004"/>
                <a:gd name="connsiteY4" fmla="*/ 3213261 h 3213261"/>
                <a:gd name="connsiteX5" fmla="*/ 965004 w 1577004"/>
                <a:gd name="connsiteY5" fmla="*/ 3213261 h 3213261"/>
                <a:gd name="connsiteX6" fmla="*/ 965004 w 1577004"/>
                <a:gd name="connsiteY6" fmla="*/ 3213261 h 3213261"/>
                <a:gd name="connsiteX7" fmla="*/ 837413 w 1577004"/>
                <a:gd name="connsiteY7" fmla="*/ 999972 h 3213261"/>
                <a:gd name="connsiteX8" fmla="*/ 251737 w 1577004"/>
                <a:gd name="connsiteY8" fmla="*/ 1391796 h 3213261"/>
                <a:gd name="connsiteX9" fmla="*/ 473561 w 1577004"/>
                <a:gd name="connsiteY9" fmla="*/ 77283 h 3213261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10211 h 3146189"/>
                <a:gd name="connsiteX1" fmla="*/ 1481311 w 1577004"/>
                <a:gd name="connsiteY1" fmla="*/ 847839 h 3146189"/>
                <a:gd name="connsiteX2" fmla="*/ 1577004 w 1577004"/>
                <a:gd name="connsiteY2" fmla="*/ 3146189 h 3146189"/>
                <a:gd name="connsiteX3" fmla="*/ 1577004 w 1577004"/>
                <a:gd name="connsiteY3" fmla="*/ 3146189 h 3146189"/>
                <a:gd name="connsiteX4" fmla="*/ 965004 w 1577004"/>
                <a:gd name="connsiteY4" fmla="*/ 3146189 h 3146189"/>
                <a:gd name="connsiteX5" fmla="*/ 965004 w 1577004"/>
                <a:gd name="connsiteY5" fmla="*/ 3146189 h 3146189"/>
                <a:gd name="connsiteX6" fmla="*/ 837413 w 1577004"/>
                <a:gd name="connsiteY6" fmla="*/ 932900 h 3146189"/>
                <a:gd name="connsiteX7" fmla="*/ 251737 w 1577004"/>
                <a:gd name="connsiteY7" fmla="*/ 1324724 h 3146189"/>
                <a:gd name="connsiteX8" fmla="*/ 473561 w 1577004"/>
                <a:gd name="connsiteY8" fmla="*/ 10211 h 3146189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37413 w 1577004"/>
                <a:gd name="connsiteY6" fmla="*/ 1004433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38277 w 1577004"/>
                <a:gd name="connsiteY2" fmla="*/ 960324 h 3217722"/>
                <a:gd name="connsiteX3" fmla="*/ 1577004 w 1577004"/>
                <a:gd name="connsiteY3" fmla="*/ 3217722 h 3217722"/>
                <a:gd name="connsiteX4" fmla="*/ 1577004 w 1577004"/>
                <a:gd name="connsiteY4" fmla="*/ 3217722 h 3217722"/>
                <a:gd name="connsiteX5" fmla="*/ 965004 w 1577004"/>
                <a:gd name="connsiteY5" fmla="*/ 3217722 h 3217722"/>
                <a:gd name="connsiteX6" fmla="*/ 965004 w 1577004"/>
                <a:gd name="connsiteY6" fmla="*/ 3217722 h 3217722"/>
                <a:gd name="connsiteX7" fmla="*/ 879944 w 1577004"/>
                <a:gd name="connsiteY7" fmla="*/ 1068228 h 3217722"/>
                <a:gd name="connsiteX8" fmla="*/ 251737 w 1577004"/>
                <a:gd name="connsiteY8" fmla="*/ 1396257 h 3217722"/>
                <a:gd name="connsiteX9" fmla="*/ 473561 w 1577004"/>
                <a:gd name="connsiteY9" fmla="*/ 81744 h 3217722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062 h 3144040"/>
                <a:gd name="connsiteX1" fmla="*/ 1538277 w 1577004"/>
                <a:gd name="connsiteY1" fmla="*/ 886642 h 3144040"/>
                <a:gd name="connsiteX2" fmla="*/ 1577004 w 1577004"/>
                <a:gd name="connsiteY2" fmla="*/ 3144040 h 3144040"/>
                <a:gd name="connsiteX3" fmla="*/ 1577004 w 1577004"/>
                <a:gd name="connsiteY3" fmla="*/ 3144040 h 3144040"/>
                <a:gd name="connsiteX4" fmla="*/ 965004 w 1577004"/>
                <a:gd name="connsiteY4" fmla="*/ 3144040 h 3144040"/>
                <a:gd name="connsiteX5" fmla="*/ 965004 w 1577004"/>
                <a:gd name="connsiteY5" fmla="*/ 3144040 h 3144040"/>
                <a:gd name="connsiteX6" fmla="*/ 879944 w 1577004"/>
                <a:gd name="connsiteY6" fmla="*/ 994546 h 3144040"/>
                <a:gd name="connsiteX7" fmla="*/ 251737 w 1577004"/>
                <a:gd name="connsiteY7" fmla="*/ 1322575 h 3144040"/>
                <a:gd name="connsiteX8" fmla="*/ 473561 w 1577004"/>
                <a:gd name="connsiteY8" fmla="*/ 8062 h 3144040"/>
                <a:gd name="connsiteX0" fmla="*/ 473561 w 1577004"/>
                <a:gd name="connsiteY0" fmla="*/ 16144 h 3152122"/>
                <a:gd name="connsiteX1" fmla="*/ 1538277 w 1577004"/>
                <a:gd name="connsiteY1" fmla="*/ 894724 h 3152122"/>
                <a:gd name="connsiteX2" fmla="*/ 1577004 w 1577004"/>
                <a:gd name="connsiteY2" fmla="*/ 3152122 h 3152122"/>
                <a:gd name="connsiteX3" fmla="*/ 1577004 w 1577004"/>
                <a:gd name="connsiteY3" fmla="*/ 3152122 h 3152122"/>
                <a:gd name="connsiteX4" fmla="*/ 965004 w 1577004"/>
                <a:gd name="connsiteY4" fmla="*/ 3152122 h 3152122"/>
                <a:gd name="connsiteX5" fmla="*/ 965004 w 1577004"/>
                <a:gd name="connsiteY5" fmla="*/ 3152122 h 3152122"/>
                <a:gd name="connsiteX6" fmla="*/ 879944 w 1577004"/>
                <a:gd name="connsiteY6" fmla="*/ 1002628 h 3152122"/>
                <a:gd name="connsiteX7" fmla="*/ 251737 w 1577004"/>
                <a:gd name="connsiteY7" fmla="*/ 1330657 h 3152122"/>
                <a:gd name="connsiteX8" fmla="*/ 473561 w 1577004"/>
                <a:gd name="connsiteY8" fmla="*/ 16144 h 3152122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88521 w 1591964"/>
                <a:gd name="connsiteY0" fmla="*/ 30120 h 3166098"/>
                <a:gd name="connsiteX1" fmla="*/ 1553237 w 1591964"/>
                <a:gd name="connsiteY1" fmla="*/ 908700 h 3166098"/>
                <a:gd name="connsiteX2" fmla="*/ 1591964 w 1591964"/>
                <a:gd name="connsiteY2" fmla="*/ 3166098 h 3166098"/>
                <a:gd name="connsiteX3" fmla="*/ 1591964 w 1591964"/>
                <a:gd name="connsiteY3" fmla="*/ 3166098 h 3166098"/>
                <a:gd name="connsiteX4" fmla="*/ 979964 w 1591964"/>
                <a:gd name="connsiteY4" fmla="*/ 3166098 h 3166098"/>
                <a:gd name="connsiteX5" fmla="*/ 979964 w 1591964"/>
                <a:gd name="connsiteY5" fmla="*/ 3166098 h 3166098"/>
                <a:gd name="connsiteX6" fmla="*/ 894904 w 1591964"/>
                <a:gd name="connsiteY6" fmla="*/ 1016604 h 3166098"/>
                <a:gd name="connsiteX7" fmla="*/ 266697 w 1591964"/>
                <a:gd name="connsiteY7" fmla="*/ 1344633 h 3166098"/>
                <a:gd name="connsiteX8" fmla="*/ 488521 w 1591964"/>
                <a:gd name="connsiteY8" fmla="*/ 30120 h 3166098"/>
                <a:gd name="connsiteX0" fmla="*/ 488521 w 1591964"/>
                <a:gd name="connsiteY0" fmla="*/ 9506 h 3145484"/>
                <a:gd name="connsiteX1" fmla="*/ 1553237 w 1591964"/>
                <a:gd name="connsiteY1" fmla="*/ 888086 h 3145484"/>
                <a:gd name="connsiteX2" fmla="*/ 1591964 w 1591964"/>
                <a:gd name="connsiteY2" fmla="*/ 3145484 h 3145484"/>
                <a:gd name="connsiteX3" fmla="*/ 1591964 w 1591964"/>
                <a:gd name="connsiteY3" fmla="*/ 3145484 h 3145484"/>
                <a:gd name="connsiteX4" fmla="*/ 979964 w 1591964"/>
                <a:gd name="connsiteY4" fmla="*/ 3145484 h 3145484"/>
                <a:gd name="connsiteX5" fmla="*/ 979964 w 1591964"/>
                <a:gd name="connsiteY5" fmla="*/ 3145484 h 3145484"/>
                <a:gd name="connsiteX6" fmla="*/ 894904 w 1591964"/>
                <a:gd name="connsiteY6" fmla="*/ 995990 h 3145484"/>
                <a:gd name="connsiteX7" fmla="*/ 266697 w 1591964"/>
                <a:gd name="connsiteY7" fmla="*/ 1324019 h 3145484"/>
                <a:gd name="connsiteX8" fmla="*/ 488521 w 1591964"/>
                <a:gd name="connsiteY8" fmla="*/ 9506 h 3145484"/>
                <a:gd name="connsiteX0" fmla="*/ 496444 w 1599887"/>
                <a:gd name="connsiteY0" fmla="*/ 9506 h 3145484"/>
                <a:gd name="connsiteX1" fmla="*/ 1561160 w 1599887"/>
                <a:gd name="connsiteY1" fmla="*/ 888086 h 3145484"/>
                <a:gd name="connsiteX2" fmla="*/ 1599887 w 1599887"/>
                <a:gd name="connsiteY2" fmla="*/ 3145484 h 3145484"/>
                <a:gd name="connsiteX3" fmla="*/ 1599887 w 1599887"/>
                <a:gd name="connsiteY3" fmla="*/ 3145484 h 3145484"/>
                <a:gd name="connsiteX4" fmla="*/ 987887 w 1599887"/>
                <a:gd name="connsiteY4" fmla="*/ 3145484 h 3145484"/>
                <a:gd name="connsiteX5" fmla="*/ 987887 w 1599887"/>
                <a:gd name="connsiteY5" fmla="*/ 3145484 h 3145484"/>
                <a:gd name="connsiteX6" fmla="*/ 902827 w 1599887"/>
                <a:gd name="connsiteY6" fmla="*/ 995990 h 3145484"/>
                <a:gd name="connsiteX7" fmla="*/ 274620 w 1599887"/>
                <a:gd name="connsiteY7" fmla="*/ 1324019 h 3145484"/>
                <a:gd name="connsiteX8" fmla="*/ 496444 w 1599887"/>
                <a:gd name="connsiteY8" fmla="*/ 9506 h 3145484"/>
                <a:gd name="connsiteX0" fmla="*/ 503267 w 1597185"/>
                <a:gd name="connsiteY0" fmla="*/ 5188 h 3203079"/>
                <a:gd name="connsiteX1" fmla="*/ 1558458 w 1597185"/>
                <a:gd name="connsiteY1" fmla="*/ 945681 h 3203079"/>
                <a:gd name="connsiteX2" fmla="*/ 1597185 w 1597185"/>
                <a:gd name="connsiteY2" fmla="*/ 3203079 h 3203079"/>
                <a:gd name="connsiteX3" fmla="*/ 1597185 w 1597185"/>
                <a:gd name="connsiteY3" fmla="*/ 3203079 h 3203079"/>
                <a:gd name="connsiteX4" fmla="*/ 985185 w 1597185"/>
                <a:gd name="connsiteY4" fmla="*/ 3203079 h 3203079"/>
                <a:gd name="connsiteX5" fmla="*/ 985185 w 1597185"/>
                <a:gd name="connsiteY5" fmla="*/ 3203079 h 3203079"/>
                <a:gd name="connsiteX6" fmla="*/ 900125 w 1597185"/>
                <a:gd name="connsiteY6" fmla="*/ 1053585 h 3203079"/>
                <a:gd name="connsiteX7" fmla="*/ 271918 w 1597185"/>
                <a:gd name="connsiteY7" fmla="*/ 1381614 h 3203079"/>
                <a:gd name="connsiteX8" fmla="*/ 503267 w 1597185"/>
                <a:gd name="connsiteY8" fmla="*/ 5188 h 3203079"/>
                <a:gd name="connsiteX0" fmla="*/ 503267 w 1597185"/>
                <a:gd name="connsiteY0" fmla="*/ 5413 h 3203304"/>
                <a:gd name="connsiteX1" fmla="*/ 1558458 w 1597185"/>
                <a:gd name="connsiteY1" fmla="*/ 945906 h 3203304"/>
                <a:gd name="connsiteX2" fmla="*/ 1597185 w 1597185"/>
                <a:gd name="connsiteY2" fmla="*/ 3203304 h 3203304"/>
                <a:gd name="connsiteX3" fmla="*/ 1597185 w 1597185"/>
                <a:gd name="connsiteY3" fmla="*/ 3203304 h 3203304"/>
                <a:gd name="connsiteX4" fmla="*/ 985185 w 1597185"/>
                <a:gd name="connsiteY4" fmla="*/ 3203304 h 3203304"/>
                <a:gd name="connsiteX5" fmla="*/ 985185 w 1597185"/>
                <a:gd name="connsiteY5" fmla="*/ 3203304 h 3203304"/>
                <a:gd name="connsiteX6" fmla="*/ 900125 w 1597185"/>
                <a:gd name="connsiteY6" fmla="*/ 1053810 h 3203304"/>
                <a:gd name="connsiteX7" fmla="*/ 271918 w 1597185"/>
                <a:gd name="connsiteY7" fmla="*/ 1381839 h 3203304"/>
                <a:gd name="connsiteX8" fmla="*/ 503267 w 1597185"/>
                <a:gd name="connsiteY8" fmla="*/ 5413 h 3203304"/>
                <a:gd name="connsiteX0" fmla="*/ 644333 w 1552513"/>
                <a:gd name="connsiteY0" fmla="*/ 4742 h 3216920"/>
                <a:gd name="connsiteX1" fmla="*/ 1513786 w 1552513"/>
                <a:gd name="connsiteY1" fmla="*/ 959522 h 3216920"/>
                <a:gd name="connsiteX2" fmla="*/ 1552513 w 1552513"/>
                <a:gd name="connsiteY2" fmla="*/ 3216920 h 3216920"/>
                <a:gd name="connsiteX3" fmla="*/ 1552513 w 1552513"/>
                <a:gd name="connsiteY3" fmla="*/ 3216920 h 3216920"/>
                <a:gd name="connsiteX4" fmla="*/ 940513 w 1552513"/>
                <a:gd name="connsiteY4" fmla="*/ 3216920 h 3216920"/>
                <a:gd name="connsiteX5" fmla="*/ 940513 w 1552513"/>
                <a:gd name="connsiteY5" fmla="*/ 3216920 h 3216920"/>
                <a:gd name="connsiteX6" fmla="*/ 855453 w 1552513"/>
                <a:gd name="connsiteY6" fmla="*/ 1067426 h 3216920"/>
                <a:gd name="connsiteX7" fmla="*/ 227246 w 1552513"/>
                <a:gd name="connsiteY7" fmla="*/ 1395455 h 3216920"/>
                <a:gd name="connsiteX8" fmla="*/ 644333 w 1552513"/>
                <a:gd name="connsiteY8" fmla="*/ 4742 h 3216920"/>
                <a:gd name="connsiteX0" fmla="*/ 693588 w 1601768"/>
                <a:gd name="connsiteY0" fmla="*/ 4742 h 3216920"/>
                <a:gd name="connsiteX1" fmla="*/ 1563041 w 1601768"/>
                <a:gd name="connsiteY1" fmla="*/ 959522 h 3216920"/>
                <a:gd name="connsiteX2" fmla="*/ 1601768 w 1601768"/>
                <a:gd name="connsiteY2" fmla="*/ 3216920 h 3216920"/>
                <a:gd name="connsiteX3" fmla="*/ 1601768 w 1601768"/>
                <a:gd name="connsiteY3" fmla="*/ 3216920 h 3216920"/>
                <a:gd name="connsiteX4" fmla="*/ 989768 w 1601768"/>
                <a:gd name="connsiteY4" fmla="*/ 3216920 h 3216920"/>
                <a:gd name="connsiteX5" fmla="*/ 989768 w 1601768"/>
                <a:gd name="connsiteY5" fmla="*/ 3216920 h 3216920"/>
                <a:gd name="connsiteX6" fmla="*/ 904708 w 1601768"/>
                <a:gd name="connsiteY6" fmla="*/ 1067426 h 3216920"/>
                <a:gd name="connsiteX7" fmla="*/ 276501 w 1601768"/>
                <a:gd name="connsiteY7" fmla="*/ 1395455 h 3216920"/>
                <a:gd name="connsiteX8" fmla="*/ 693588 w 1601768"/>
                <a:gd name="connsiteY8" fmla="*/ 4742 h 3216920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119 h 3212297"/>
                <a:gd name="connsiteX1" fmla="*/ 1563041 w 1601768"/>
                <a:gd name="connsiteY1" fmla="*/ 954899 h 3212297"/>
                <a:gd name="connsiteX2" fmla="*/ 1601768 w 1601768"/>
                <a:gd name="connsiteY2" fmla="*/ 3212297 h 3212297"/>
                <a:gd name="connsiteX3" fmla="*/ 1601768 w 1601768"/>
                <a:gd name="connsiteY3" fmla="*/ 3212297 h 3212297"/>
                <a:gd name="connsiteX4" fmla="*/ 989768 w 1601768"/>
                <a:gd name="connsiteY4" fmla="*/ 3212297 h 3212297"/>
                <a:gd name="connsiteX5" fmla="*/ 989768 w 1601768"/>
                <a:gd name="connsiteY5" fmla="*/ 3212297 h 3212297"/>
                <a:gd name="connsiteX6" fmla="*/ 904708 w 1601768"/>
                <a:gd name="connsiteY6" fmla="*/ 1062803 h 3212297"/>
                <a:gd name="connsiteX7" fmla="*/ 276501 w 1601768"/>
                <a:gd name="connsiteY7" fmla="*/ 1390832 h 3212297"/>
                <a:gd name="connsiteX8" fmla="*/ 693588 w 1601768"/>
                <a:gd name="connsiteY8" fmla="*/ 119 h 32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68" h="3212297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6" name="Isosceles Triangle 3">
            <a:extLst>
              <a:ext uri="{FF2B5EF4-FFF2-40B4-BE49-F238E27FC236}">
                <a16:creationId xmlns:a16="http://schemas.microsoft.com/office/drawing/2014/main" id="{2F615E07-75B9-4983-AAFB-2E86092DD1B0}"/>
              </a:ext>
            </a:extLst>
          </p:cNvPr>
          <p:cNvSpPr/>
          <p:nvPr/>
        </p:nvSpPr>
        <p:spPr>
          <a:xfrm rot="13520917">
            <a:off x="10584038" y="3511644"/>
            <a:ext cx="180357" cy="369829"/>
          </a:xfrm>
          <a:custGeom>
            <a:avLst/>
            <a:gdLst/>
            <a:ahLst/>
            <a:cxnLst/>
            <a:rect l="l" t="t" r="r" b="b"/>
            <a:pathLst>
              <a:path w="2442658" h="4218547">
                <a:moveTo>
                  <a:pt x="1323089" y="1518625"/>
                </a:moveTo>
                <a:lnTo>
                  <a:pt x="1394815" y="1512350"/>
                </a:lnTo>
                <a:lnTo>
                  <a:pt x="1236885" y="533308"/>
                </a:lnTo>
                <a:close/>
                <a:moveTo>
                  <a:pt x="1486502" y="1586460"/>
                </a:moveTo>
                <a:lnTo>
                  <a:pt x="956151" y="1586460"/>
                </a:lnTo>
                <a:lnTo>
                  <a:pt x="1221327" y="0"/>
                </a:lnTo>
                <a:close/>
                <a:moveTo>
                  <a:pt x="1560676" y="4002523"/>
                </a:moveTo>
                <a:lnTo>
                  <a:pt x="2048049" y="2183622"/>
                </a:lnTo>
                <a:cubicBezTo>
                  <a:pt x="1997263" y="2212910"/>
                  <a:pt x="1940784" y="2237324"/>
                  <a:pt x="1879452" y="2256460"/>
                </a:cubicBezTo>
                <a:lnTo>
                  <a:pt x="1411596" y="4002523"/>
                </a:lnTo>
                <a:close/>
                <a:moveTo>
                  <a:pt x="1760013" y="4218547"/>
                </a:moveTo>
                <a:lnTo>
                  <a:pt x="682641" y="4218547"/>
                </a:lnTo>
                <a:cubicBezTo>
                  <a:pt x="622988" y="4218547"/>
                  <a:pt x="574629" y="4170188"/>
                  <a:pt x="574629" y="4110535"/>
                </a:cubicBezTo>
                <a:cubicBezTo>
                  <a:pt x="574629" y="4050882"/>
                  <a:pt x="622988" y="4002523"/>
                  <a:pt x="682641" y="4002523"/>
                </a:cubicBezTo>
                <a:lnTo>
                  <a:pt x="735813" y="4002523"/>
                </a:lnTo>
                <a:lnTo>
                  <a:pt x="173011" y="2030629"/>
                </a:lnTo>
                <a:cubicBezTo>
                  <a:pt x="47222" y="1916311"/>
                  <a:pt x="-15047" y="1778956"/>
                  <a:pt x="3094" y="1636424"/>
                </a:cubicBezTo>
                <a:lnTo>
                  <a:pt x="60460" y="1636281"/>
                </a:lnTo>
                <a:lnTo>
                  <a:pt x="60089" y="1634980"/>
                </a:lnTo>
                <a:lnTo>
                  <a:pt x="581652" y="1634980"/>
                </a:lnTo>
                <a:cubicBezTo>
                  <a:pt x="1200680" y="1633435"/>
                  <a:pt x="1819708" y="1631890"/>
                  <a:pt x="2438736" y="1630345"/>
                </a:cubicBezTo>
                <a:cubicBezTo>
                  <a:pt x="2459481" y="1775029"/>
                  <a:pt x="2397184" y="1914742"/>
                  <a:pt x="2269554" y="2030936"/>
                </a:cubicBezTo>
                <a:lnTo>
                  <a:pt x="1706841" y="4002523"/>
                </a:lnTo>
                <a:lnTo>
                  <a:pt x="1760013" y="4002523"/>
                </a:lnTo>
                <a:cubicBezTo>
                  <a:pt x="1819666" y="4002523"/>
                  <a:pt x="1868025" y="4050882"/>
                  <a:pt x="1868025" y="4110535"/>
                </a:cubicBezTo>
                <a:cubicBezTo>
                  <a:pt x="1868025" y="4170188"/>
                  <a:pt x="1819666" y="4218547"/>
                  <a:pt x="1760013" y="42185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7" name="Rounded Rectangle 1">
            <a:extLst>
              <a:ext uri="{FF2B5EF4-FFF2-40B4-BE49-F238E27FC236}">
                <a16:creationId xmlns:a16="http://schemas.microsoft.com/office/drawing/2014/main" id="{27E17DB6-8E14-41F4-B776-7B42E6030AD1}"/>
              </a:ext>
            </a:extLst>
          </p:cNvPr>
          <p:cNvSpPr/>
          <p:nvPr/>
        </p:nvSpPr>
        <p:spPr>
          <a:xfrm>
            <a:off x="10326608" y="4042395"/>
            <a:ext cx="217125" cy="21712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959265" y="3140417"/>
                </a:moveTo>
                <a:cubicBezTo>
                  <a:pt x="2880371" y="3140417"/>
                  <a:pt x="2816414" y="3204374"/>
                  <a:pt x="2816414" y="3283268"/>
                </a:cubicBezTo>
                <a:cubicBezTo>
                  <a:pt x="2816414" y="3362162"/>
                  <a:pt x="2880371" y="3426119"/>
                  <a:pt x="2959265" y="3426119"/>
                </a:cubicBezTo>
                <a:cubicBezTo>
                  <a:pt x="3038159" y="3426119"/>
                  <a:pt x="3102116" y="3362162"/>
                  <a:pt x="3102116" y="3283268"/>
                </a:cubicBezTo>
                <a:cubicBezTo>
                  <a:pt x="3102116" y="3204374"/>
                  <a:pt x="3038159" y="3140417"/>
                  <a:pt x="2959265" y="3140417"/>
                </a:cubicBezTo>
                <a:close/>
                <a:moveTo>
                  <a:pt x="2512916" y="2819124"/>
                </a:moveTo>
                <a:lnTo>
                  <a:pt x="2512916" y="3022941"/>
                </a:lnTo>
                <a:lnTo>
                  <a:pt x="3405613" y="3022941"/>
                </a:lnTo>
                <a:lnTo>
                  <a:pt x="3405613" y="2819124"/>
                </a:lnTo>
                <a:close/>
                <a:moveTo>
                  <a:pt x="741072" y="2504407"/>
                </a:moveTo>
                <a:lnTo>
                  <a:pt x="539050" y="2706429"/>
                </a:lnTo>
                <a:lnTo>
                  <a:pt x="753654" y="2921033"/>
                </a:lnTo>
                <a:lnTo>
                  <a:pt x="539050" y="3135636"/>
                </a:lnTo>
                <a:lnTo>
                  <a:pt x="741072" y="3337658"/>
                </a:lnTo>
                <a:lnTo>
                  <a:pt x="955676" y="3123054"/>
                </a:lnTo>
                <a:lnTo>
                  <a:pt x="1170279" y="3337658"/>
                </a:lnTo>
                <a:lnTo>
                  <a:pt x="1372301" y="3135636"/>
                </a:lnTo>
                <a:lnTo>
                  <a:pt x="1157697" y="2921033"/>
                </a:lnTo>
                <a:lnTo>
                  <a:pt x="1372301" y="2706429"/>
                </a:lnTo>
                <a:lnTo>
                  <a:pt x="1170279" y="2504407"/>
                </a:lnTo>
                <a:lnTo>
                  <a:pt x="955676" y="2719011"/>
                </a:lnTo>
                <a:close/>
                <a:moveTo>
                  <a:pt x="2959265" y="2415946"/>
                </a:moveTo>
                <a:cubicBezTo>
                  <a:pt x="2880371" y="2415946"/>
                  <a:pt x="2816414" y="2479903"/>
                  <a:pt x="2816414" y="2558797"/>
                </a:cubicBezTo>
                <a:cubicBezTo>
                  <a:pt x="2816414" y="2637691"/>
                  <a:pt x="2880371" y="2701648"/>
                  <a:pt x="2959265" y="2701648"/>
                </a:cubicBezTo>
                <a:cubicBezTo>
                  <a:pt x="3038159" y="2701648"/>
                  <a:pt x="3102116" y="2637691"/>
                  <a:pt x="3102116" y="2558797"/>
                </a:cubicBezTo>
                <a:cubicBezTo>
                  <a:pt x="3102116" y="2479903"/>
                  <a:pt x="3038159" y="2415946"/>
                  <a:pt x="2959265" y="2415946"/>
                </a:cubicBezTo>
                <a:close/>
                <a:moveTo>
                  <a:pt x="2536364" y="828590"/>
                </a:moveTo>
                <a:lnTo>
                  <a:pt x="2536364" y="1114291"/>
                </a:lnTo>
                <a:lnTo>
                  <a:pt x="3429061" y="1114291"/>
                </a:lnTo>
                <a:lnTo>
                  <a:pt x="3429061" y="828590"/>
                </a:lnTo>
                <a:close/>
                <a:moveTo>
                  <a:pt x="896557" y="525092"/>
                </a:moveTo>
                <a:lnTo>
                  <a:pt x="896557" y="828590"/>
                </a:lnTo>
                <a:lnTo>
                  <a:pt x="593059" y="828590"/>
                </a:lnTo>
                <a:lnTo>
                  <a:pt x="593059" y="1114291"/>
                </a:lnTo>
                <a:lnTo>
                  <a:pt x="896557" y="1114291"/>
                </a:lnTo>
                <a:lnTo>
                  <a:pt x="896557" y="1417789"/>
                </a:lnTo>
                <a:lnTo>
                  <a:pt x="1182258" y="1417789"/>
                </a:lnTo>
                <a:lnTo>
                  <a:pt x="1182258" y="1114291"/>
                </a:lnTo>
                <a:lnTo>
                  <a:pt x="1485756" y="1114291"/>
                </a:lnTo>
                <a:lnTo>
                  <a:pt x="1485756" y="828590"/>
                </a:lnTo>
                <a:lnTo>
                  <a:pt x="1182258" y="828590"/>
                </a:lnTo>
                <a:lnTo>
                  <a:pt x="1182258" y="525092"/>
                </a:lnTo>
                <a:close/>
                <a:moveTo>
                  <a:pt x="648085" y="0"/>
                </a:moveTo>
                <a:lnTo>
                  <a:pt x="3240347" y="0"/>
                </a:lnTo>
                <a:cubicBezTo>
                  <a:pt x="3598274" y="0"/>
                  <a:pt x="3888432" y="290158"/>
                  <a:pt x="3888432" y="648085"/>
                </a:cubicBezTo>
                <a:lnTo>
                  <a:pt x="3888432" y="3240347"/>
                </a:lnTo>
                <a:cubicBezTo>
                  <a:pt x="3888432" y="3598274"/>
                  <a:pt x="3598274" y="3888432"/>
                  <a:pt x="3240347" y="3888432"/>
                </a:cubicBezTo>
                <a:lnTo>
                  <a:pt x="648085" y="3888432"/>
                </a:lnTo>
                <a:cubicBezTo>
                  <a:pt x="290158" y="3888432"/>
                  <a:pt x="0" y="3598274"/>
                  <a:pt x="0" y="3240347"/>
                </a:cubicBezTo>
                <a:lnTo>
                  <a:pt x="0" y="648085"/>
                </a:lnTo>
                <a:cubicBezTo>
                  <a:pt x="0" y="290158"/>
                  <a:pt x="290158" y="0"/>
                  <a:pt x="6480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8" name="Rounded Rectangle 4">
            <a:extLst>
              <a:ext uri="{FF2B5EF4-FFF2-40B4-BE49-F238E27FC236}">
                <a16:creationId xmlns:a16="http://schemas.microsoft.com/office/drawing/2014/main" id="{C6DDA468-7D4F-4EAB-A99A-759BDA1D5969}"/>
              </a:ext>
            </a:extLst>
          </p:cNvPr>
          <p:cNvSpPr>
            <a:spLocks noChangeAspect="1"/>
          </p:cNvSpPr>
          <p:nvPr/>
        </p:nvSpPr>
        <p:spPr>
          <a:xfrm>
            <a:off x="10493780" y="3807278"/>
            <a:ext cx="248616" cy="171771"/>
          </a:xfrm>
          <a:custGeom>
            <a:avLst/>
            <a:gdLst/>
            <a:ahLst/>
            <a:cxnLst/>
            <a:rect l="l" t="t" r="r" b="b"/>
            <a:pathLst>
              <a:path w="3960440" h="2736304">
                <a:moveTo>
                  <a:pt x="1952971" y="965171"/>
                </a:moveTo>
                <a:cubicBezTo>
                  <a:pt x="1730411" y="965171"/>
                  <a:pt x="1549990" y="1145592"/>
                  <a:pt x="1549990" y="1368152"/>
                </a:cubicBezTo>
                <a:cubicBezTo>
                  <a:pt x="1549990" y="1590712"/>
                  <a:pt x="1730411" y="1771133"/>
                  <a:pt x="1952971" y="1771133"/>
                </a:cubicBezTo>
                <a:cubicBezTo>
                  <a:pt x="2175531" y="1771133"/>
                  <a:pt x="2355952" y="1590712"/>
                  <a:pt x="2355952" y="1368152"/>
                </a:cubicBezTo>
                <a:cubicBezTo>
                  <a:pt x="2355952" y="1145592"/>
                  <a:pt x="2175531" y="965171"/>
                  <a:pt x="1952971" y="965171"/>
                </a:cubicBezTo>
                <a:close/>
                <a:moveTo>
                  <a:pt x="1952971" y="888971"/>
                </a:moveTo>
                <a:cubicBezTo>
                  <a:pt x="2217615" y="888971"/>
                  <a:pt x="2432152" y="1103508"/>
                  <a:pt x="2432152" y="1368152"/>
                </a:cubicBezTo>
                <a:cubicBezTo>
                  <a:pt x="2432152" y="1632796"/>
                  <a:pt x="2217615" y="1847333"/>
                  <a:pt x="1952971" y="1847333"/>
                </a:cubicBezTo>
                <a:cubicBezTo>
                  <a:pt x="1688327" y="1847333"/>
                  <a:pt x="1473790" y="1632796"/>
                  <a:pt x="1473790" y="1368152"/>
                </a:cubicBezTo>
                <a:cubicBezTo>
                  <a:pt x="1473790" y="1103508"/>
                  <a:pt x="1688327" y="888971"/>
                  <a:pt x="1952971" y="888971"/>
                </a:cubicBezTo>
                <a:close/>
                <a:moveTo>
                  <a:pt x="1952971" y="740060"/>
                </a:moveTo>
                <a:cubicBezTo>
                  <a:pt x="1606085" y="740060"/>
                  <a:pt x="1324879" y="1021266"/>
                  <a:pt x="1324879" y="1368152"/>
                </a:cubicBezTo>
                <a:cubicBezTo>
                  <a:pt x="1324879" y="1715038"/>
                  <a:pt x="1606085" y="1996244"/>
                  <a:pt x="1952971" y="1996244"/>
                </a:cubicBezTo>
                <a:cubicBezTo>
                  <a:pt x="2299857" y="1996244"/>
                  <a:pt x="2581063" y="1715038"/>
                  <a:pt x="2581063" y="1368152"/>
                </a:cubicBezTo>
                <a:cubicBezTo>
                  <a:pt x="2581063" y="1021266"/>
                  <a:pt x="2299857" y="740060"/>
                  <a:pt x="1952971" y="740060"/>
                </a:cubicBezTo>
                <a:close/>
                <a:moveTo>
                  <a:pt x="3018717" y="540058"/>
                </a:moveTo>
                <a:cubicBezTo>
                  <a:pt x="2918466" y="540058"/>
                  <a:pt x="2837197" y="660212"/>
                  <a:pt x="2837197" y="808430"/>
                </a:cubicBezTo>
                <a:cubicBezTo>
                  <a:pt x="2837197" y="927322"/>
                  <a:pt x="2889488" y="1028158"/>
                  <a:pt x="2962453" y="1062317"/>
                </a:cubicBezTo>
                <a:cubicBezTo>
                  <a:pt x="2953431" y="1460301"/>
                  <a:pt x="2903925" y="2006960"/>
                  <a:pt x="2927019" y="2196241"/>
                </a:cubicBezTo>
                <a:cubicBezTo>
                  <a:pt x="2951404" y="2396118"/>
                  <a:pt x="3086028" y="2396118"/>
                  <a:pt x="3110414" y="2196241"/>
                </a:cubicBezTo>
                <a:cubicBezTo>
                  <a:pt x="3133507" y="2006960"/>
                  <a:pt x="3084001" y="1460302"/>
                  <a:pt x="3074979" y="1062318"/>
                </a:cubicBezTo>
                <a:cubicBezTo>
                  <a:pt x="3147945" y="1028160"/>
                  <a:pt x="3200237" y="927324"/>
                  <a:pt x="3200237" y="808430"/>
                </a:cubicBezTo>
                <a:cubicBezTo>
                  <a:pt x="3200237" y="660212"/>
                  <a:pt x="3118968" y="540058"/>
                  <a:pt x="3018717" y="540058"/>
                </a:cubicBezTo>
                <a:close/>
                <a:moveTo>
                  <a:pt x="893383" y="540058"/>
                </a:moveTo>
                <a:cubicBezTo>
                  <a:pt x="848610" y="578858"/>
                  <a:pt x="850517" y="833796"/>
                  <a:pt x="848980" y="1014174"/>
                </a:cubicBezTo>
                <a:cubicBezTo>
                  <a:pt x="826909" y="990377"/>
                  <a:pt x="811384" y="947543"/>
                  <a:pt x="808032" y="886955"/>
                </a:cubicBezTo>
                <a:cubicBezTo>
                  <a:pt x="803063" y="797147"/>
                  <a:pt x="795339" y="798852"/>
                  <a:pt x="796393" y="743744"/>
                </a:cubicBezTo>
                <a:cubicBezTo>
                  <a:pt x="788646" y="642605"/>
                  <a:pt x="792103" y="600565"/>
                  <a:pt x="755225" y="551705"/>
                </a:cubicBezTo>
                <a:cubicBezTo>
                  <a:pt x="719759" y="589251"/>
                  <a:pt x="720068" y="649300"/>
                  <a:pt x="718055" y="723537"/>
                </a:cubicBezTo>
                <a:cubicBezTo>
                  <a:pt x="723009" y="825915"/>
                  <a:pt x="718536" y="916498"/>
                  <a:pt x="743149" y="997129"/>
                </a:cubicBezTo>
                <a:cubicBezTo>
                  <a:pt x="766489" y="1073588"/>
                  <a:pt x="800815" y="1121454"/>
                  <a:pt x="839652" y="1142897"/>
                </a:cubicBezTo>
                <a:cubicBezTo>
                  <a:pt x="829577" y="1519880"/>
                  <a:pt x="785845" y="2020126"/>
                  <a:pt x="807029" y="2196241"/>
                </a:cubicBezTo>
                <a:cubicBezTo>
                  <a:pt x="829977" y="2387028"/>
                  <a:pt x="956668" y="2387028"/>
                  <a:pt x="979616" y="2196241"/>
                </a:cubicBezTo>
                <a:cubicBezTo>
                  <a:pt x="1000689" y="2021040"/>
                  <a:pt x="957519" y="1525066"/>
                  <a:pt x="947138" y="1148779"/>
                </a:cubicBezTo>
                <a:cubicBezTo>
                  <a:pt x="996481" y="1125245"/>
                  <a:pt x="1036297" y="1063745"/>
                  <a:pt x="1047756" y="977247"/>
                </a:cubicBezTo>
                <a:cubicBezTo>
                  <a:pt x="1060118" y="883936"/>
                  <a:pt x="1072460" y="803888"/>
                  <a:pt x="1067701" y="712698"/>
                </a:cubicBezTo>
                <a:cubicBezTo>
                  <a:pt x="1065876" y="643881"/>
                  <a:pt x="1073018" y="611432"/>
                  <a:pt x="1028617" y="549434"/>
                </a:cubicBezTo>
                <a:cubicBezTo>
                  <a:pt x="988768" y="603858"/>
                  <a:pt x="1002702" y="669645"/>
                  <a:pt x="989743" y="737707"/>
                </a:cubicBezTo>
                <a:cubicBezTo>
                  <a:pt x="990983" y="789847"/>
                  <a:pt x="989080" y="842351"/>
                  <a:pt x="984169" y="891483"/>
                </a:cubicBezTo>
                <a:cubicBezTo>
                  <a:pt x="979413" y="956682"/>
                  <a:pt x="960588" y="1000632"/>
                  <a:pt x="935484" y="1021944"/>
                </a:cubicBezTo>
                <a:cubicBezTo>
                  <a:pt x="933958" y="838222"/>
                  <a:pt x="942083" y="583277"/>
                  <a:pt x="893383" y="540058"/>
                </a:cubicBezTo>
                <a:close/>
                <a:moveTo>
                  <a:pt x="773444" y="284898"/>
                </a:moveTo>
                <a:lnTo>
                  <a:pt x="3186996" y="284898"/>
                </a:lnTo>
                <a:cubicBezTo>
                  <a:pt x="3386422" y="284898"/>
                  <a:pt x="3548088" y="446564"/>
                  <a:pt x="3548088" y="645990"/>
                </a:cubicBezTo>
                <a:lnTo>
                  <a:pt x="3548088" y="2090314"/>
                </a:lnTo>
                <a:cubicBezTo>
                  <a:pt x="3548088" y="2289740"/>
                  <a:pt x="3386422" y="2451406"/>
                  <a:pt x="3186996" y="2451406"/>
                </a:cubicBezTo>
                <a:lnTo>
                  <a:pt x="773444" y="2451406"/>
                </a:lnTo>
                <a:cubicBezTo>
                  <a:pt x="574018" y="2451406"/>
                  <a:pt x="412352" y="2289740"/>
                  <a:pt x="412352" y="2090314"/>
                </a:cubicBezTo>
                <a:lnTo>
                  <a:pt x="412352" y="645990"/>
                </a:lnTo>
                <a:cubicBezTo>
                  <a:pt x="412352" y="446564"/>
                  <a:pt x="574018" y="284898"/>
                  <a:pt x="773444" y="284898"/>
                </a:cubicBezTo>
                <a:close/>
                <a:moveTo>
                  <a:pt x="671921" y="193767"/>
                </a:moveTo>
                <a:cubicBezTo>
                  <a:pt x="455719" y="193767"/>
                  <a:pt x="280452" y="369034"/>
                  <a:pt x="280452" y="585236"/>
                </a:cubicBezTo>
                <a:lnTo>
                  <a:pt x="280452" y="2151068"/>
                </a:lnTo>
                <a:cubicBezTo>
                  <a:pt x="280452" y="2367270"/>
                  <a:pt x="455719" y="2542537"/>
                  <a:pt x="671921" y="2542537"/>
                </a:cubicBezTo>
                <a:lnTo>
                  <a:pt x="3288519" y="2542537"/>
                </a:lnTo>
                <a:cubicBezTo>
                  <a:pt x="3504721" y="2542537"/>
                  <a:pt x="3679988" y="2367270"/>
                  <a:pt x="3679988" y="2151068"/>
                </a:cubicBezTo>
                <a:lnTo>
                  <a:pt x="3679988" y="585236"/>
                </a:lnTo>
                <a:cubicBezTo>
                  <a:pt x="3679988" y="369034"/>
                  <a:pt x="3504721" y="193767"/>
                  <a:pt x="3288519" y="193767"/>
                </a:cubicBezTo>
                <a:close/>
                <a:moveTo>
                  <a:pt x="456060" y="0"/>
                </a:moveTo>
                <a:lnTo>
                  <a:pt x="3504380" y="0"/>
                </a:lnTo>
                <a:cubicBezTo>
                  <a:pt x="3756255" y="0"/>
                  <a:pt x="3960440" y="204185"/>
                  <a:pt x="3960440" y="456060"/>
                </a:cubicBezTo>
                <a:lnTo>
                  <a:pt x="3960440" y="2280244"/>
                </a:lnTo>
                <a:cubicBezTo>
                  <a:pt x="3960440" y="2532119"/>
                  <a:pt x="3756255" y="2736304"/>
                  <a:pt x="3504380" y="2736304"/>
                </a:cubicBezTo>
                <a:lnTo>
                  <a:pt x="456060" y="2736304"/>
                </a:lnTo>
                <a:cubicBezTo>
                  <a:pt x="204185" y="2736304"/>
                  <a:pt x="0" y="2532119"/>
                  <a:pt x="0" y="2280244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9" name="Rounded Rectangle 1">
            <a:extLst>
              <a:ext uri="{FF2B5EF4-FFF2-40B4-BE49-F238E27FC236}">
                <a16:creationId xmlns:a16="http://schemas.microsoft.com/office/drawing/2014/main" id="{406D3CCA-56C5-4B4B-9E3A-5AF23F1DE73A}"/>
              </a:ext>
            </a:extLst>
          </p:cNvPr>
          <p:cNvSpPr>
            <a:spLocks noChangeAspect="1"/>
          </p:cNvSpPr>
          <p:nvPr/>
        </p:nvSpPr>
        <p:spPr>
          <a:xfrm>
            <a:off x="10169455" y="2528521"/>
            <a:ext cx="248616" cy="248626"/>
          </a:xfrm>
          <a:custGeom>
            <a:avLst/>
            <a:gdLst/>
            <a:ahLst/>
            <a:cxnLst/>
            <a:rect l="l" t="t" r="r" b="b"/>
            <a:pathLst>
              <a:path w="3946957" h="3947095">
                <a:moveTo>
                  <a:pt x="455702" y="3587095"/>
                </a:moveTo>
                <a:lnTo>
                  <a:pt x="1175702" y="3587095"/>
                </a:lnTo>
                <a:lnTo>
                  <a:pt x="1175702" y="3799441"/>
                </a:lnTo>
                <a:cubicBezTo>
                  <a:pt x="1175702" y="3880988"/>
                  <a:pt x="1109595" y="3947095"/>
                  <a:pt x="1028048" y="3947095"/>
                </a:cubicBezTo>
                <a:lnTo>
                  <a:pt x="603356" y="3947095"/>
                </a:lnTo>
                <a:cubicBezTo>
                  <a:pt x="521809" y="3947095"/>
                  <a:pt x="455702" y="3880988"/>
                  <a:pt x="455702" y="3799441"/>
                </a:cubicBezTo>
                <a:close/>
                <a:moveTo>
                  <a:pt x="2751999" y="3587094"/>
                </a:moveTo>
                <a:lnTo>
                  <a:pt x="3471999" y="3587094"/>
                </a:lnTo>
                <a:lnTo>
                  <a:pt x="3471999" y="3799440"/>
                </a:lnTo>
                <a:cubicBezTo>
                  <a:pt x="3471999" y="3880987"/>
                  <a:pt x="3405892" y="3947094"/>
                  <a:pt x="3324345" y="3947094"/>
                </a:cubicBezTo>
                <a:lnTo>
                  <a:pt x="2899653" y="3947094"/>
                </a:lnTo>
                <a:cubicBezTo>
                  <a:pt x="2818106" y="3947094"/>
                  <a:pt x="2751999" y="3880987"/>
                  <a:pt x="2751999" y="3799440"/>
                </a:cubicBezTo>
                <a:close/>
                <a:moveTo>
                  <a:pt x="1383221" y="3134113"/>
                </a:moveTo>
                <a:cubicBezTo>
                  <a:pt x="1353398" y="3134113"/>
                  <a:pt x="1329221" y="3158290"/>
                  <a:pt x="1329221" y="3188113"/>
                </a:cubicBezTo>
                <a:cubicBezTo>
                  <a:pt x="1329221" y="3217936"/>
                  <a:pt x="1353398" y="3242113"/>
                  <a:pt x="1383221" y="3242113"/>
                </a:cubicBezTo>
                <a:lnTo>
                  <a:pt x="2535221" y="3242113"/>
                </a:lnTo>
                <a:cubicBezTo>
                  <a:pt x="2565044" y="3242113"/>
                  <a:pt x="2589221" y="3217936"/>
                  <a:pt x="2589221" y="3188113"/>
                </a:cubicBezTo>
                <a:cubicBezTo>
                  <a:pt x="2589221" y="3158290"/>
                  <a:pt x="2565044" y="3134113"/>
                  <a:pt x="2535221" y="3134113"/>
                </a:cubicBezTo>
                <a:close/>
                <a:moveTo>
                  <a:pt x="1383221" y="2844258"/>
                </a:moveTo>
                <a:cubicBezTo>
                  <a:pt x="1353398" y="2844258"/>
                  <a:pt x="1329221" y="2868435"/>
                  <a:pt x="1329221" y="2898258"/>
                </a:cubicBezTo>
                <a:cubicBezTo>
                  <a:pt x="1329221" y="2928081"/>
                  <a:pt x="1353398" y="2952258"/>
                  <a:pt x="1383221" y="2952258"/>
                </a:cubicBezTo>
                <a:lnTo>
                  <a:pt x="2535221" y="2952258"/>
                </a:lnTo>
                <a:cubicBezTo>
                  <a:pt x="2565044" y="2952258"/>
                  <a:pt x="2589221" y="2928081"/>
                  <a:pt x="2589221" y="2898258"/>
                </a:cubicBezTo>
                <a:cubicBezTo>
                  <a:pt x="2589221" y="2868435"/>
                  <a:pt x="2565044" y="2844258"/>
                  <a:pt x="2535221" y="2844258"/>
                </a:cubicBezTo>
                <a:close/>
                <a:moveTo>
                  <a:pt x="1383221" y="2554402"/>
                </a:moveTo>
                <a:cubicBezTo>
                  <a:pt x="1353398" y="2554402"/>
                  <a:pt x="1329221" y="2578579"/>
                  <a:pt x="1329221" y="2608402"/>
                </a:cubicBezTo>
                <a:cubicBezTo>
                  <a:pt x="1329221" y="2638225"/>
                  <a:pt x="1353398" y="2662402"/>
                  <a:pt x="1383221" y="2662402"/>
                </a:cubicBezTo>
                <a:lnTo>
                  <a:pt x="2535221" y="2662402"/>
                </a:lnTo>
                <a:cubicBezTo>
                  <a:pt x="2565044" y="2662402"/>
                  <a:pt x="2589221" y="2638225"/>
                  <a:pt x="2589221" y="2608402"/>
                </a:cubicBezTo>
                <a:cubicBezTo>
                  <a:pt x="2589221" y="2578579"/>
                  <a:pt x="2565044" y="2554402"/>
                  <a:pt x="2535221" y="2554402"/>
                </a:cubicBezTo>
                <a:close/>
                <a:moveTo>
                  <a:pt x="3111999" y="2270017"/>
                </a:moveTo>
                <a:cubicBezTo>
                  <a:pt x="2985747" y="2270017"/>
                  <a:pt x="2883399" y="2372365"/>
                  <a:pt x="2883399" y="2498617"/>
                </a:cubicBezTo>
                <a:cubicBezTo>
                  <a:pt x="2883399" y="2624869"/>
                  <a:pt x="2985747" y="2727217"/>
                  <a:pt x="3111999" y="2727217"/>
                </a:cubicBezTo>
                <a:cubicBezTo>
                  <a:pt x="3238251" y="2727217"/>
                  <a:pt x="3340599" y="2624869"/>
                  <a:pt x="3340599" y="2498617"/>
                </a:cubicBezTo>
                <a:cubicBezTo>
                  <a:pt x="3340599" y="2372365"/>
                  <a:pt x="3238251" y="2270017"/>
                  <a:pt x="3111999" y="2270017"/>
                </a:cubicBezTo>
                <a:close/>
                <a:moveTo>
                  <a:pt x="760887" y="2270017"/>
                </a:moveTo>
                <a:cubicBezTo>
                  <a:pt x="634635" y="2270017"/>
                  <a:pt x="532287" y="2372365"/>
                  <a:pt x="532287" y="2498617"/>
                </a:cubicBezTo>
                <a:cubicBezTo>
                  <a:pt x="532287" y="2624869"/>
                  <a:pt x="634635" y="2727217"/>
                  <a:pt x="760887" y="2727217"/>
                </a:cubicBezTo>
                <a:cubicBezTo>
                  <a:pt x="887139" y="2727217"/>
                  <a:pt x="989487" y="2624869"/>
                  <a:pt x="989487" y="2498617"/>
                </a:cubicBezTo>
                <a:cubicBezTo>
                  <a:pt x="989487" y="2372365"/>
                  <a:pt x="887139" y="2270017"/>
                  <a:pt x="760887" y="2270017"/>
                </a:cubicBezTo>
                <a:close/>
                <a:moveTo>
                  <a:pt x="1383221" y="1927984"/>
                </a:moveTo>
                <a:cubicBezTo>
                  <a:pt x="1353398" y="1927984"/>
                  <a:pt x="1329221" y="1952161"/>
                  <a:pt x="1329221" y="1981984"/>
                </a:cubicBezTo>
                <a:cubicBezTo>
                  <a:pt x="1329221" y="2011807"/>
                  <a:pt x="1353398" y="2035984"/>
                  <a:pt x="1383221" y="2035984"/>
                </a:cubicBezTo>
                <a:lnTo>
                  <a:pt x="2535221" y="2035984"/>
                </a:lnTo>
                <a:cubicBezTo>
                  <a:pt x="2565044" y="2035984"/>
                  <a:pt x="2589221" y="2011807"/>
                  <a:pt x="2589221" y="1981984"/>
                </a:cubicBezTo>
                <a:cubicBezTo>
                  <a:pt x="2589221" y="1952161"/>
                  <a:pt x="2565044" y="1927984"/>
                  <a:pt x="2535221" y="1927984"/>
                </a:cubicBezTo>
                <a:close/>
                <a:moveTo>
                  <a:pt x="79811" y="1444781"/>
                </a:moveTo>
                <a:lnTo>
                  <a:pt x="208221" y="1444781"/>
                </a:lnTo>
                <a:cubicBezTo>
                  <a:pt x="252299" y="1444781"/>
                  <a:pt x="288032" y="1480514"/>
                  <a:pt x="288032" y="1524592"/>
                </a:cubicBezTo>
                <a:lnTo>
                  <a:pt x="288032" y="1934995"/>
                </a:lnTo>
                <a:cubicBezTo>
                  <a:pt x="288032" y="1979073"/>
                  <a:pt x="252299" y="2014806"/>
                  <a:pt x="208221" y="2014806"/>
                </a:cubicBezTo>
                <a:lnTo>
                  <a:pt x="170279" y="2014806"/>
                </a:lnTo>
                <a:lnTo>
                  <a:pt x="170279" y="2106351"/>
                </a:lnTo>
                <a:cubicBezTo>
                  <a:pt x="170279" y="2141902"/>
                  <a:pt x="192068" y="2172363"/>
                  <a:pt x="223082" y="2184962"/>
                </a:cubicBezTo>
                <a:cubicBezTo>
                  <a:pt x="266016" y="2120430"/>
                  <a:pt x="339425" y="2077971"/>
                  <a:pt x="422750" y="2077971"/>
                </a:cubicBezTo>
                <a:lnTo>
                  <a:pt x="978767" y="2077971"/>
                </a:lnTo>
                <a:lnTo>
                  <a:pt x="978767" y="1921965"/>
                </a:lnTo>
                <a:cubicBezTo>
                  <a:pt x="978767" y="1796037"/>
                  <a:pt x="1080852" y="1693952"/>
                  <a:pt x="1206780" y="1693952"/>
                </a:cubicBezTo>
                <a:lnTo>
                  <a:pt x="2730974" y="1693952"/>
                </a:lnTo>
                <a:cubicBezTo>
                  <a:pt x="2856902" y="1693952"/>
                  <a:pt x="2958987" y="1796037"/>
                  <a:pt x="2958987" y="1921965"/>
                </a:cubicBezTo>
                <a:lnTo>
                  <a:pt x="2958987" y="2077971"/>
                </a:lnTo>
                <a:lnTo>
                  <a:pt x="3515005" y="2077971"/>
                </a:lnTo>
                <a:cubicBezTo>
                  <a:pt x="3599011" y="2077971"/>
                  <a:pt x="3672938" y="2121126"/>
                  <a:pt x="3715583" y="2186636"/>
                </a:cubicBezTo>
                <a:cubicBezTo>
                  <a:pt x="3751084" y="2177432"/>
                  <a:pt x="3776678" y="2144881"/>
                  <a:pt x="3776678" y="2106351"/>
                </a:cubicBezTo>
                <a:lnTo>
                  <a:pt x="3776678" y="2014806"/>
                </a:lnTo>
                <a:lnTo>
                  <a:pt x="3738736" y="2014806"/>
                </a:lnTo>
                <a:cubicBezTo>
                  <a:pt x="3694658" y="2014806"/>
                  <a:pt x="3658925" y="1979073"/>
                  <a:pt x="3658925" y="1934995"/>
                </a:cubicBezTo>
                <a:lnTo>
                  <a:pt x="3658925" y="1524592"/>
                </a:lnTo>
                <a:cubicBezTo>
                  <a:pt x="3658925" y="1480514"/>
                  <a:pt x="3694658" y="1444781"/>
                  <a:pt x="3738736" y="1444781"/>
                </a:cubicBezTo>
                <a:lnTo>
                  <a:pt x="3867146" y="1444781"/>
                </a:lnTo>
                <a:cubicBezTo>
                  <a:pt x="3911224" y="1444781"/>
                  <a:pt x="3946957" y="1480514"/>
                  <a:pt x="3946957" y="1524592"/>
                </a:cubicBezTo>
                <a:lnTo>
                  <a:pt x="3946957" y="1934995"/>
                </a:lnTo>
                <a:lnTo>
                  <a:pt x="3942009" y="1959504"/>
                </a:lnTo>
                <a:lnTo>
                  <a:pt x="3946957" y="1964452"/>
                </a:lnTo>
                <a:lnTo>
                  <a:pt x="3941010" y="1964452"/>
                </a:lnTo>
                <a:cubicBezTo>
                  <a:pt x="3932395" y="1986875"/>
                  <a:pt x="3913715" y="2004223"/>
                  <a:pt x="3890197" y="2010152"/>
                </a:cubicBezTo>
                <a:lnTo>
                  <a:pt x="3890197" y="2106351"/>
                </a:lnTo>
                <a:cubicBezTo>
                  <a:pt x="3890197" y="2194633"/>
                  <a:pt x="3832612" y="2269465"/>
                  <a:pt x="3752660" y="2294428"/>
                </a:cubicBezTo>
                <a:cubicBezTo>
                  <a:pt x="3754645" y="2302103"/>
                  <a:pt x="3755036" y="2310007"/>
                  <a:pt x="3755036" y="2318002"/>
                </a:cubicBezTo>
                <a:lnTo>
                  <a:pt x="3755036" y="3278100"/>
                </a:lnTo>
                <a:cubicBezTo>
                  <a:pt x="3755036" y="3410665"/>
                  <a:pt x="3647570" y="3518131"/>
                  <a:pt x="3515005" y="3518131"/>
                </a:cubicBezTo>
                <a:lnTo>
                  <a:pt x="422750" y="3518131"/>
                </a:lnTo>
                <a:cubicBezTo>
                  <a:pt x="290185" y="3518131"/>
                  <a:pt x="182719" y="3410665"/>
                  <a:pt x="182719" y="3278100"/>
                </a:cubicBezTo>
                <a:lnTo>
                  <a:pt x="182719" y="2318002"/>
                </a:lnTo>
                <a:lnTo>
                  <a:pt x="185375" y="2291659"/>
                </a:lnTo>
                <a:cubicBezTo>
                  <a:pt x="110118" y="2263849"/>
                  <a:pt x="56760" y="2191331"/>
                  <a:pt x="56760" y="2106351"/>
                </a:cubicBezTo>
                <a:lnTo>
                  <a:pt x="56760" y="2010152"/>
                </a:lnTo>
                <a:cubicBezTo>
                  <a:pt x="33242" y="2004223"/>
                  <a:pt x="14562" y="1986875"/>
                  <a:pt x="5947" y="1964452"/>
                </a:cubicBezTo>
                <a:lnTo>
                  <a:pt x="0" y="1964452"/>
                </a:lnTo>
                <a:lnTo>
                  <a:pt x="4948" y="1959504"/>
                </a:lnTo>
                <a:cubicBezTo>
                  <a:pt x="1383" y="1952016"/>
                  <a:pt x="0" y="1943667"/>
                  <a:pt x="0" y="1934995"/>
                </a:cubicBezTo>
                <a:lnTo>
                  <a:pt x="0" y="1524592"/>
                </a:lnTo>
                <a:cubicBezTo>
                  <a:pt x="0" y="1480514"/>
                  <a:pt x="35733" y="1444781"/>
                  <a:pt x="79811" y="1444781"/>
                </a:cubicBezTo>
                <a:close/>
                <a:moveTo>
                  <a:pt x="1304450" y="757849"/>
                </a:moveTo>
                <a:cubicBezTo>
                  <a:pt x="1096789" y="757849"/>
                  <a:pt x="928447" y="897418"/>
                  <a:pt x="928447" y="1069585"/>
                </a:cubicBezTo>
                <a:lnTo>
                  <a:pt x="928447" y="1419679"/>
                </a:lnTo>
                <a:lnTo>
                  <a:pt x="1966088" y="1419679"/>
                </a:lnTo>
                <a:lnTo>
                  <a:pt x="1978806" y="1419679"/>
                </a:lnTo>
                <a:lnTo>
                  <a:pt x="3016447" y="1419679"/>
                </a:lnTo>
                <a:lnTo>
                  <a:pt x="3016447" y="1069585"/>
                </a:lnTo>
                <a:cubicBezTo>
                  <a:pt x="3016447" y="897418"/>
                  <a:pt x="2848105" y="757849"/>
                  <a:pt x="2640444" y="757849"/>
                </a:cubicBezTo>
                <a:lnTo>
                  <a:pt x="1978806" y="757849"/>
                </a:lnTo>
                <a:lnTo>
                  <a:pt x="1966088" y="757849"/>
                </a:lnTo>
                <a:close/>
                <a:moveTo>
                  <a:pt x="1579270" y="213351"/>
                </a:moveTo>
                <a:cubicBezTo>
                  <a:pt x="1478656" y="213351"/>
                  <a:pt x="1397073" y="269766"/>
                  <a:pt x="1397073" y="339365"/>
                </a:cubicBezTo>
                <a:cubicBezTo>
                  <a:pt x="1397073" y="408964"/>
                  <a:pt x="1478656" y="465379"/>
                  <a:pt x="1579270" y="465379"/>
                </a:cubicBezTo>
                <a:lnTo>
                  <a:pt x="2347382" y="465379"/>
                </a:lnTo>
                <a:cubicBezTo>
                  <a:pt x="2447997" y="465379"/>
                  <a:pt x="2529579" y="408964"/>
                  <a:pt x="2529579" y="339365"/>
                </a:cubicBezTo>
                <a:cubicBezTo>
                  <a:pt x="2529579" y="269766"/>
                  <a:pt x="2447997" y="213351"/>
                  <a:pt x="2347382" y="213351"/>
                </a:cubicBezTo>
                <a:close/>
                <a:moveTo>
                  <a:pt x="2858274" y="182004"/>
                </a:moveTo>
                <a:cubicBezTo>
                  <a:pt x="2780022" y="182004"/>
                  <a:pt x="2716586" y="245440"/>
                  <a:pt x="2716586" y="323692"/>
                </a:cubicBezTo>
                <a:cubicBezTo>
                  <a:pt x="2716586" y="401944"/>
                  <a:pt x="2780022" y="465380"/>
                  <a:pt x="2858274" y="465380"/>
                </a:cubicBezTo>
                <a:cubicBezTo>
                  <a:pt x="2936526" y="465380"/>
                  <a:pt x="2999962" y="401944"/>
                  <a:pt x="2999962" y="323692"/>
                </a:cubicBezTo>
                <a:cubicBezTo>
                  <a:pt x="2999962" y="245440"/>
                  <a:pt x="2936526" y="182004"/>
                  <a:pt x="2858274" y="182004"/>
                </a:cubicBezTo>
                <a:close/>
                <a:moveTo>
                  <a:pt x="1053417" y="182004"/>
                </a:moveTo>
                <a:cubicBezTo>
                  <a:pt x="975165" y="182004"/>
                  <a:pt x="911729" y="245440"/>
                  <a:pt x="911729" y="323692"/>
                </a:cubicBezTo>
                <a:cubicBezTo>
                  <a:pt x="911729" y="401944"/>
                  <a:pt x="975165" y="465380"/>
                  <a:pt x="1053417" y="465380"/>
                </a:cubicBezTo>
                <a:cubicBezTo>
                  <a:pt x="1131669" y="465380"/>
                  <a:pt x="1195105" y="401944"/>
                  <a:pt x="1195105" y="323692"/>
                </a:cubicBezTo>
                <a:cubicBezTo>
                  <a:pt x="1195105" y="245440"/>
                  <a:pt x="1131669" y="182004"/>
                  <a:pt x="1053417" y="182004"/>
                </a:cubicBezTo>
                <a:close/>
                <a:moveTo>
                  <a:pt x="1184466" y="0"/>
                </a:moveTo>
                <a:lnTo>
                  <a:pt x="2753503" y="0"/>
                </a:lnTo>
                <a:cubicBezTo>
                  <a:pt x="3339728" y="0"/>
                  <a:pt x="3391691" y="517411"/>
                  <a:pt x="3403875" y="957007"/>
                </a:cubicBezTo>
                <a:cubicBezTo>
                  <a:pt x="3416058" y="1396603"/>
                  <a:pt x="3403874" y="1600312"/>
                  <a:pt x="3403874" y="1921965"/>
                </a:cubicBezTo>
                <a:lnTo>
                  <a:pt x="3115434" y="1921965"/>
                </a:lnTo>
                <a:lnTo>
                  <a:pt x="3115434" y="1849958"/>
                </a:lnTo>
                <a:cubicBezTo>
                  <a:pt x="3115434" y="1704145"/>
                  <a:pt x="2985410" y="1585941"/>
                  <a:pt x="2825015" y="1585941"/>
                </a:cubicBezTo>
                <a:lnTo>
                  <a:pt x="1112952" y="1585941"/>
                </a:lnTo>
                <a:cubicBezTo>
                  <a:pt x="952558" y="1585941"/>
                  <a:pt x="822534" y="1704145"/>
                  <a:pt x="822534" y="1849958"/>
                </a:cubicBezTo>
                <a:lnTo>
                  <a:pt x="822534" y="1921965"/>
                </a:lnTo>
                <a:lnTo>
                  <a:pt x="534094" y="1921965"/>
                </a:lnTo>
                <a:cubicBezTo>
                  <a:pt x="534094" y="1600312"/>
                  <a:pt x="516600" y="1505841"/>
                  <a:pt x="534094" y="957007"/>
                </a:cubicBezTo>
                <a:cubicBezTo>
                  <a:pt x="551587" y="408173"/>
                  <a:pt x="598240" y="0"/>
                  <a:pt x="1184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0" name="Rounded Rectangle 2">
            <a:extLst>
              <a:ext uri="{FF2B5EF4-FFF2-40B4-BE49-F238E27FC236}">
                <a16:creationId xmlns:a16="http://schemas.microsoft.com/office/drawing/2014/main" id="{30561CC4-F3E6-47A6-A7F2-09422379C668}"/>
              </a:ext>
            </a:extLst>
          </p:cNvPr>
          <p:cNvSpPr>
            <a:spLocks noChangeAspect="1"/>
          </p:cNvSpPr>
          <p:nvPr/>
        </p:nvSpPr>
        <p:spPr>
          <a:xfrm>
            <a:off x="10512396" y="2948273"/>
            <a:ext cx="161821" cy="248616"/>
          </a:xfrm>
          <a:custGeom>
            <a:avLst/>
            <a:gdLst/>
            <a:ahLst/>
            <a:cxnLst/>
            <a:rect l="l" t="t" r="r" b="b"/>
            <a:pathLst>
              <a:path w="2618961" h="4023704">
                <a:moveTo>
                  <a:pt x="1289133" y="2782456"/>
                </a:moveTo>
                <a:lnTo>
                  <a:pt x="1310767" y="2788252"/>
                </a:lnTo>
                <a:lnTo>
                  <a:pt x="1310767" y="2784968"/>
                </a:lnTo>
                <a:lnTo>
                  <a:pt x="1534949" y="2784968"/>
                </a:lnTo>
                <a:lnTo>
                  <a:pt x="1534948" y="3649063"/>
                </a:lnTo>
                <a:lnTo>
                  <a:pt x="1310766" y="3649064"/>
                </a:lnTo>
                <a:lnTo>
                  <a:pt x="1310767" y="3084916"/>
                </a:lnTo>
                <a:cubicBezTo>
                  <a:pt x="1240597" y="3137489"/>
                  <a:pt x="1154722" y="3168931"/>
                  <a:pt x="1062714" y="3173050"/>
                </a:cubicBezTo>
                <a:lnTo>
                  <a:pt x="1053696" y="2971627"/>
                </a:lnTo>
                <a:cubicBezTo>
                  <a:pt x="1165025" y="2966643"/>
                  <a:pt x="1260290" y="2890098"/>
                  <a:pt x="1289133" y="2782456"/>
                </a:cubicBezTo>
                <a:close/>
                <a:moveTo>
                  <a:pt x="1377155" y="2541868"/>
                </a:moveTo>
                <a:cubicBezTo>
                  <a:pt x="1016101" y="2541868"/>
                  <a:pt x="723411" y="2834559"/>
                  <a:pt x="723410" y="3195613"/>
                </a:cubicBezTo>
                <a:cubicBezTo>
                  <a:pt x="723410" y="3556665"/>
                  <a:pt x="1016101" y="3849357"/>
                  <a:pt x="1377155" y="3849356"/>
                </a:cubicBezTo>
                <a:cubicBezTo>
                  <a:pt x="1738207" y="3849356"/>
                  <a:pt x="2030899" y="3556665"/>
                  <a:pt x="2030898" y="3195613"/>
                </a:cubicBezTo>
                <a:cubicBezTo>
                  <a:pt x="2030899" y="2834559"/>
                  <a:pt x="1738207" y="2541869"/>
                  <a:pt x="1377155" y="2541868"/>
                </a:cubicBezTo>
                <a:close/>
                <a:moveTo>
                  <a:pt x="1377154" y="2367520"/>
                </a:moveTo>
                <a:cubicBezTo>
                  <a:pt x="1834497" y="2367520"/>
                  <a:pt x="2205246" y="2738268"/>
                  <a:pt x="2205246" y="3195611"/>
                </a:cubicBezTo>
                <a:cubicBezTo>
                  <a:pt x="2205247" y="3652955"/>
                  <a:pt x="1834497" y="4023704"/>
                  <a:pt x="1377154" y="4023704"/>
                </a:cubicBezTo>
                <a:cubicBezTo>
                  <a:pt x="919812" y="4023704"/>
                  <a:pt x="549062" y="3652955"/>
                  <a:pt x="549063" y="3195611"/>
                </a:cubicBezTo>
                <a:cubicBezTo>
                  <a:pt x="549062" y="2738268"/>
                  <a:pt x="919812" y="2367520"/>
                  <a:pt x="1377154" y="2367520"/>
                </a:cubicBezTo>
                <a:close/>
                <a:moveTo>
                  <a:pt x="1355808" y="2084506"/>
                </a:moveTo>
                <a:cubicBezTo>
                  <a:pt x="1467036" y="2083599"/>
                  <a:pt x="1585378" y="2090821"/>
                  <a:pt x="1799777" y="2108893"/>
                </a:cubicBezTo>
                <a:cubicBezTo>
                  <a:pt x="1847983" y="2117450"/>
                  <a:pt x="1852567" y="2125265"/>
                  <a:pt x="1852567" y="2145461"/>
                </a:cubicBezTo>
                <a:lnTo>
                  <a:pt x="1852567" y="2291727"/>
                </a:lnTo>
                <a:cubicBezTo>
                  <a:pt x="1852567" y="2311923"/>
                  <a:pt x="1828933" y="2328295"/>
                  <a:pt x="1799777" y="2328295"/>
                </a:cubicBezTo>
                <a:cubicBezTo>
                  <a:pt x="1385211" y="2265864"/>
                  <a:pt x="1354867" y="2279007"/>
                  <a:pt x="954530" y="2328295"/>
                </a:cubicBezTo>
                <a:cubicBezTo>
                  <a:pt x="925375" y="2328295"/>
                  <a:pt x="901740" y="2311923"/>
                  <a:pt x="901740" y="2291727"/>
                </a:cubicBezTo>
                <a:lnTo>
                  <a:pt x="901740" y="2145461"/>
                </a:lnTo>
                <a:cubicBezTo>
                  <a:pt x="901740" y="2125265"/>
                  <a:pt x="915850" y="2121728"/>
                  <a:pt x="954530" y="2108893"/>
                </a:cubicBezTo>
                <a:cubicBezTo>
                  <a:pt x="1140468" y="2094449"/>
                  <a:pt x="1244581" y="2085413"/>
                  <a:pt x="1355808" y="2084506"/>
                </a:cubicBezTo>
                <a:close/>
                <a:moveTo>
                  <a:pt x="1167754" y="1329034"/>
                </a:moveTo>
                <a:lnTo>
                  <a:pt x="1161129" y="1344053"/>
                </a:lnTo>
                <a:lnTo>
                  <a:pt x="1174380" y="1344053"/>
                </a:lnTo>
                <a:close/>
                <a:moveTo>
                  <a:pt x="0" y="15354"/>
                </a:moveTo>
                <a:lnTo>
                  <a:pt x="368840" y="15354"/>
                </a:lnTo>
                <a:lnTo>
                  <a:pt x="1247668" y="2007479"/>
                </a:lnTo>
                <a:lnTo>
                  <a:pt x="878829" y="2007479"/>
                </a:lnTo>
                <a:close/>
                <a:moveTo>
                  <a:pt x="496063" y="10236"/>
                </a:moveTo>
                <a:lnTo>
                  <a:pt x="864903" y="10236"/>
                </a:lnTo>
                <a:lnTo>
                  <a:pt x="1743731" y="2002361"/>
                </a:lnTo>
                <a:lnTo>
                  <a:pt x="1374892" y="2002361"/>
                </a:lnTo>
                <a:close/>
                <a:moveTo>
                  <a:pt x="2250122" y="0"/>
                </a:moveTo>
                <a:lnTo>
                  <a:pt x="2618961" y="0"/>
                </a:lnTo>
                <a:lnTo>
                  <a:pt x="1785754" y="1888712"/>
                </a:lnTo>
                <a:lnTo>
                  <a:pt x="1601334" y="1470670"/>
                </a:lnTo>
                <a:close/>
                <a:moveTo>
                  <a:pt x="1754059" y="0"/>
                </a:moveTo>
                <a:lnTo>
                  <a:pt x="2122898" y="0"/>
                </a:lnTo>
                <a:lnTo>
                  <a:pt x="1536593" y="1329035"/>
                </a:lnTo>
                <a:lnTo>
                  <a:pt x="1352174" y="9109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1" name="Rectangle 13">
            <a:extLst>
              <a:ext uri="{FF2B5EF4-FFF2-40B4-BE49-F238E27FC236}">
                <a16:creationId xmlns:a16="http://schemas.microsoft.com/office/drawing/2014/main" id="{4D8C280A-70CE-416C-BF4A-3897AD8B9E22}"/>
              </a:ext>
            </a:extLst>
          </p:cNvPr>
          <p:cNvSpPr>
            <a:spLocks noChangeAspect="1"/>
          </p:cNvSpPr>
          <p:nvPr/>
        </p:nvSpPr>
        <p:spPr>
          <a:xfrm rot="18900000">
            <a:off x="10598355" y="3264090"/>
            <a:ext cx="189539" cy="235434"/>
          </a:xfrm>
          <a:custGeom>
            <a:avLst/>
            <a:gdLst/>
            <a:ahLst/>
            <a:cxnLst/>
            <a:rect l="l" t="t" r="r" b="b"/>
            <a:pathLst>
              <a:path w="2968614" h="3687432">
                <a:moveTo>
                  <a:pt x="1293272" y="697934"/>
                </a:moveTo>
                <a:lnTo>
                  <a:pt x="1427525" y="1260285"/>
                </a:lnTo>
                <a:lnTo>
                  <a:pt x="1669402" y="1260285"/>
                </a:lnTo>
                <a:lnTo>
                  <a:pt x="1669402" y="1532194"/>
                </a:lnTo>
                <a:lnTo>
                  <a:pt x="1669401" y="1532194"/>
                </a:lnTo>
                <a:cubicBezTo>
                  <a:pt x="1669401" y="1708257"/>
                  <a:pt x="1669400" y="1884320"/>
                  <a:pt x="1669400" y="2060383"/>
                </a:cubicBezTo>
                <a:lnTo>
                  <a:pt x="1496378" y="1532194"/>
                </a:lnTo>
                <a:lnTo>
                  <a:pt x="1293271" y="1532194"/>
                </a:lnTo>
                <a:lnTo>
                  <a:pt x="1293271" y="1260285"/>
                </a:lnTo>
                <a:lnTo>
                  <a:pt x="1293271" y="1260285"/>
                </a:lnTo>
                <a:cubicBezTo>
                  <a:pt x="1293272" y="1072835"/>
                  <a:pt x="1293272" y="885384"/>
                  <a:pt x="1293272" y="697934"/>
                </a:cubicBezTo>
                <a:close/>
                <a:moveTo>
                  <a:pt x="714858" y="106984"/>
                </a:moveTo>
                <a:lnTo>
                  <a:pt x="729426" y="399001"/>
                </a:lnTo>
                <a:lnTo>
                  <a:pt x="14568" y="434664"/>
                </a:lnTo>
                <a:lnTo>
                  <a:pt x="0" y="142648"/>
                </a:lnTo>
                <a:close/>
                <a:moveTo>
                  <a:pt x="2883983" y="495700"/>
                </a:moveTo>
                <a:lnTo>
                  <a:pt x="2965773" y="2135120"/>
                </a:lnTo>
                <a:lnTo>
                  <a:pt x="2965774" y="2135120"/>
                </a:lnTo>
                <a:lnTo>
                  <a:pt x="2965774" y="2135136"/>
                </a:lnTo>
                <a:lnTo>
                  <a:pt x="2968614" y="2192084"/>
                </a:lnTo>
                <a:lnTo>
                  <a:pt x="2965836" y="2192223"/>
                </a:lnTo>
                <a:cubicBezTo>
                  <a:pt x="2978053" y="2984176"/>
                  <a:pt x="2381052" y="3647212"/>
                  <a:pt x="1609946" y="3685682"/>
                </a:cubicBezTo>
                <a:cubicBezTo>
                  <a:pt x="822447" y="3724970"/>
                  <a:pt x="150797" y="3098016"/>
                  <a:pt x="107153" y="2284149"/>
                </a:cubicBezTo>
                <a:lnTo>
                  <a:pt x="106839" y="2284164"/>
                </a:lnTo>
                <a:lnTo>
                  <a:pt x="24730" y="638345"/>
                </a:lnTo>
                <a:lnTo>
                  <a:pt x="739588" y="602681"/>
                </a:lnTo>
                <a:lnTo>
                  <a:pt x="821400" y="2242554"/>
                </a:lnTo>
                <a:cubicBezTo>
                  <a:pt x="842638" y="2664518"/>
                  <a:pt x="1179646" y="2990557"/>
                  <a:pt x="1574285" y="2970869"/>
                </a:cubicBezTo>
                <a:cubicBezTo>
                  <a:pt x="1968912" y="2951181"/>
                  <a:pt x="2271788" y="2593240"/>
                  <a:pt x="2250939" y="2171275"/>
                </a:cubicBezTo>
                <a:lnTo>
                  <a:pt x="2169125" y="531363"/>
                </a:lnTo>
                <a:close/>
                <a:moveTo>
                  <a:pt x="2859252" y="0"/>
                </a:moveTo>
                <a:lnTo>
                  <a:pt x="2874286" y="301359"/>
                </a:lnTo>
                <a:lnTo>
                  <a:pt x="2159429" y="337023"/>
                </a:lnTo>
                <a:lnTo>
                  <a:pt x="2144394" y="35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2" name="Trapezoid 10">
            <a:extLst>
              <a:ext uri="{FF2B5EF4-FFF2-40B4-BE49-F238E27FC236}">
                <a16:creationId xmlns:a16="http://schemas.microsoft.com/office/drawing/2014/main" id="{1E76F696-848B-4D89-A73B-CDFD10B6F859}"/>
              </a:ext>
            </a:extLst>
          </p:cNvPr>
          <p:cNvSpPr/>
          <p:nvPr/>
        </p:nvSpPr>
        <p:spPr>
          <a:xfrm>
            <a:off x="10227031" y="4328253"/>
            <a:ext cx="236446" cy="23617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3" name="Oval 7">
            <a:extLst>
              <a:ext uri="{FF2B5EF4-FFF2-40B4-BE49-F238E27FC236}">
                <a16:creationId xmlns:a16="http://schemas.microsoft.com/office/drawing/2014/main" id="{6673F9D2-71C2-4230-91FE-C90BF194E024}"/>
              </a:ext>
            </a:extLst>
          </p:cNvPr>
          <p:cNvSpPr/>
          <p:nvPr/>
        </p:nvSpPr>
        <p:spPr>
          <a:xfrm>
            <a:off x="10326606" y="2244127"/>
            <a:ext cx="182926" cy="24028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4" name="Trapezoid 22">
            <a:extLst>
              <a:ext uri="{FF2B5EF4-FFF2-40B4-BE49-F238E27FC236}">
                <a16:creationId xmlns:a16="http://schemas.microsoft.com/office/drawing/2014/main" id="{5371A295-FCDB-47CE-A94F-42D73F624647}"/>
              </a:ext>
            </a:extLst>
          </p:cNvPr>
          <p:cNvSpPr/>
          <p:nvPr/>
        </p:nvSpPr>
        <p:spPr>
          <a:xfrm>
            <a:off x="4572665" y="2527112"/>
            <a:ext cx="288487" cy="244573"/>
          </a:xfrm>
          <a:custGeom>
            <a:avLst/>
            <a:gdLst/>
            <a:ahLst/>
            <a:cxnLst/>
            <a:rect l="l" t="t" r="r" b="b"/>
            <a:pathLst>
              <a:path w="3929308" h="3331154">
                <a:moveTo>
                  <a:pt x="788477" y="1689434"/>
                </a:moveTo>
                <a:lnTo>
                  <a:pt x="1964654" y="2336068"/>
                </a:lnTo>
                <a:lnTo>
                  <a:pt x="3140831" y="1689434"/>
                </a:lnTo>
                <a:lnTo>
                  <a:pt x="3140831" y="2336029"/>
                </a:lnTo>
                <a:cubicBezTo>
                  <a:pt x="2912808" y="2403956"/>
                  <a:pt x="2676635" y="2511091"/>
                  <a:pt x="2447045" y="2655590"/>
                </a:cubicBezTo>
                <a:cubicBezTo>
                  <a:pt x="2264769" y="2770311"/>
                  <a:pt x="2101931" y="2898960"/>
                  <a:pt x="1962961" y="3035762"/>
                </a:cubicBezTo>
                <a:cubicBezTo>
                  <a:pt x="1829182" y="2917724"/>
                  <a:pt x="1675853" y="2808259"/>
                  <a:pt x="1507050" y="2710800"/>
                </a:cubicBezTo>
                <a:cubicBezTo>
                  <a:pt x="1267651" y="2572583"/>
                  <a:pt x="1022900" y="2473396"/>
                  <a:pt x="788477" y="2414520"/>
                </a:cubicBezTo>
                <a:close/>
                <a:moveTo>
                  <a:pt x="1964654" y="0"/>
                </a:moveTo>
                <a:lnTo>
                  <a:pt x="3929308" y="1080120"/>
                </a:lnTo>
                <a:lnTo>
                  <a:pt x="3632426" y="1243339"/>
                </a:lnTo>
                <a:lnTo>
                  <a:pt x="3632426" y="2137129"/>
                </a:lnTo>
                <a:cubicBezTo>
                  <a:pt x="3679576" y="2160844"/>
                  <a:pt x="3710722" y="2210044"/>
                  <a:pt x="3710722" y="2266518"/>
                </a:cubicBezTo>
                <a:cubicBezTo>
                  <a:pt x="3710722" y="2322438"/>
                  <a:pt x="3680185" y="2371225"/>
                  <a:pt x="3633697" y="2395050"/>
                </a:cubicBezTo>
                <a:lnTo>
                  <a:pt x="3639607" y="2395050"/>
                </a:lnTo>
                <a:lnTo>
                  <a:pt x="3737788" y="3331154"/>
                </a:lnTo>
                <a:lnTo>
                  <a:pt x="3383048" y="3331154"/>
                </a:lnTo>
                <a:lnTo>
                  <a:pt x="3481229" y="2395050"/>
                </a:lnTo>
                <a:lnTo>
                  <a:pt x="3487140" y="2395050"/>
                </a:lnTo>
                <a:cubicBezTo>
                  <a:pt x="3440652" y="2371225"/>
                  <a:pt x="3410114" y="2322438"/>
                  <a:pt x="3410114" y="2266518"/>
                </a:cubicBezTo>
                <a:cubicBezTo>
                  <a:pt x="3410114" y="2210044"/>
                  <a:pt x="3441260" y="2160844"/>
                  <a:pt x="3488410" y="2137129"/>
                </a:cubicBezTo>
                <a:lnTo>
                  <a:pt x="3488410" y="1322516"/>
                </a:lnTo>
                <a:lnTo>
                  <a:pt x="1964654" y="2160241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B0499AB-2EB7-414C-BD98-A0A24BBAB0C1}"/>
              </a:ext>
            </a:extLst>
          </p:cNvPr>
          <p:cNvGrpSpPr/>
          <p:nvPr/>
        </p:nvGrpSpPr>
        <p:grpSpPr>
          <a:xfrm>
            <a:off x="6335326" y="2237172"/>
            <a:ext cx="244822" cy="246461"/>
            <a:chOff x="2612260" y="1422267"/>
            <a:chExt cx="3975964" cy="4002557"/>
          </a:xfrm>
          <a:solidFill>
            <a:schemeClr val="accent2"/>
          </a:solidFill>
        </p:grpSpPr>
        <p:sp>
          <p:nvSpPr>
            <p:cNvPr id="166" name="Rectangle 4">
              <a:extLst>
                <a:ext uri="{FF2B5EF4-FFF2-40B4-BE49-F238E27FC236}">
                  <a16:creationId xmlns:a16="http://schemas.microsoft.com/office/drawing/2014/main" id="{177E9BCC-56E5-4E3D-9FAB-F3A5C2F5DAB3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7" name="Parallelogram 6">
              <a:extLst>
                <a:ext uri="{FF2B5EF4-FFF2-40B4-BE49-F238E27FC236}">
                  <a16:creationId xmlns:a16="http://schemas.microsoft.com/office/drawing/2014/main" id="{04FDC9D9-BFE5-4C66-805C-089C36A6FAC1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8" name="Parallelogram 6">
              <a:extLst>
                <a:ext uri="{FF2B5EF4-FFF2-40B4-BE49-F238E27FC236}">
                  <a16:creationId xmlns:a16="http://schemas.microsoft.com/office/drawing/2014/main" id="{551B05BE-C017-4644-968C-5A336F8A3994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9" name="Parallelogram 6">
              <a:extLst>
                <a:ext uri="{FF2B5EF4-FFF2-40B4-BE49-F238E27FC236}">
                  <a16:creationId xmlns:a16="http://schemas.microsoft.com/office/drawing/2014/main" id="{9AD65670-E10C-4AF3-AFD5-143AFE7A8E36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0" name="Parallelogram 6">
              <a:extLst>
                <a:ext uri="{FF2B5EF4-FFF2-40B4-BE49-F238E27FC236}">
                  <a16:creationId xmlns:a16="http://schemas.microsoft.com/office/drawing/2014/main" id="{FBFE3073-CB4A-44EB-A135-ADF67B449D7B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1" name="Rectangle 4">
              <a:extLst>
                <a:ext uri="{FF2B5EF4-FFF2-40B4-BE49-F238E27FC236}">
                  <a16:creationId xmlns:a16="http://schemas.microsoft.com/office/drawing/2014/main" id="{9B78A08E-D344-4AC8-92E5-128B2576EAAE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2" name="Parallelogram 6">
              <a:extLst>
                <a:ext uri="{FF2B5EF4-FFF2-40B4-BE49-F238E27FC236}">
                  <a16:creationId xmlns:a16="http://schemas.microsoft.com/office/drawing/2014/main" id="{EDE36A06-6136-415E-BD17-25FD957A4B36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3" name="Parallelogram 6">
              <a:extLst>
                <a:ext uri="{FF2B5EF4-FFF2-40B4-BE49-F238E27FC236}">
                  <a16:creationId xmlns:a16="http://schemas.microsoft.com/office/drawing/2014/main" id="{70F6A938-5EAD-4B8B-B6BB-ED5AE32F6129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4" name="Parallelogram 6">
              <a:extLst>
                <a:ext uri="{FF2B5EF4-FFF2-40B4-BE49-F238E27FC236}">
                  <a16:creationId xmlns:a16="http://schemas.microsoft.com/office/drawing/2014/main" id="{10B43B27-3BDE-4658-9366-7EDC874E8C35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5" name="Parallelogram 6">
              <a:extLst>
                <a:ext uri="{FF2B5EF4-FFF2-40B4-BE49-F238E27FC236}">
                  <a16:creationId xmlns:a16="http://schemas.microsoft.com/office/drawing/2014/main" id="{0B512721-A4B6-43AA-8C70-096E8C6DFACF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6" name="Rectangle 4">
              <a:extLst>
                <a:ext uri="{FF2B5EF4-FFF2-40B4-BE49-F238E27FC236}">
                  <a16:creationId xmlns:a16="http://schemas.microsoft.com/office/drawing/2014/main" id="{DC9B1765-11C1-42C6-8124-2BDBA595A0FB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7" name="Parallelogram 6">
              <a:extLst>
                <a:ext uri="{FF2B5EF4-FFF2-40B4-BE49-F238E27FC236}">
                  <a16:creationId xmlns:a16="http://schemas.microsoft.com/office/drawing/2014/main" id="{80736E34-64E4-44EA-A4B4-2FE8AB839F7E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8" name="Parallelogram 6">
              <a:extLst>
                <a:ext uri="{FF2B5EF4-FFF2-40B4-BE49-F238E27FC236}">
                  <a16:creationId xmlns:a16="http://schemas.microsoft.com/office/drawing/2014/main" id="{FFED8DE4-9C8A-4B92-A0D7-3A74C5BA8DC7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9" name="Parallelogram 6">
              <a:extLst>
                <a:ext uri="{FF2B5EF4-FFF2-40B4-BE49-F238E27FC236}">
                  <a16:creationId xmlns:a16="http://schemas.microsoft.com/office/drawing/2014/main" id="{18797E04-D7EA-4145-8F39-F26F97A47D3F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0" name="Parallelogram 6">
              <a:extLst>
                <a:ext uri="{FF2B5EF4-FFF2-40B4-BE49-F238E27FC236}">
                  <a16:creationId xmlns:a16="http://schemas.microsoft.com/office/drawing/2014/main" id="{AAAAE416-4E98-48BE-9F8A-166DCF17552D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1" name="Rectangle 7">
              <a:extLst>
                <a:ext uri="{FF2B5EF4-FFF2-40B4-BE49-F238E27FC236}">
                  <a16:creationId xmlns:a16="http://schemas.microsoft.com/office/drawing/2014/main" id="{E6E4AB96-C90F-4624-B020-B2221C22DBC9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2" name="Rectangle 4">
              <a:extLst>
                <a:ext uri="{FF2B5EF4-FFF2-40B4-BE49-F238E27FC236}">
                  <a16:creationId xmlns:a16="http://schemas.microsoft.com/office/drawing/2014/main" id="{17318DE0-A562-4D71-AD7A-235AEBE4EBFE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3" name="Rectangle 4">
              <a:extLst>
                <a:ext uri="{FF2B5EF4-FFF2-40B4-BE49-F238E27FC236}">
                  <a16:creationId xmlns:a16="http://schemas.microsoft.com/office/drawing/2014/main" id="{DECD62B8-2AE0-4E41-804D-584B0F56B4BE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4" name="Rectangle 4">
              <a:extLst>
                <a:ext uri="{FF2B5EF4-FFF2-40B4-BE49-F238E27FC236}">
                  <a16:creationId xmlns:a16="http://schemas.microsoft.com/office/drawing/2014/main" id="{94082115-C7C2-4E9E-BF45-88AD8D954503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5" name="Rectangle 4">
              <a:extLst>
                <a:ext uri="{FF2B5EF4-FFF2-40B4-BE49-F238E27FC236}">
                  <a16:creationId xmlns:a16="http://schemas.microsoft.com/office/drawing/2014/main" id="{ECBB79AA-76E1-470A-B2FB-6B6ADFD90CA3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6" name="Rectangle 4">
              <a:extLst>
                <a:ext uri="{FF2B5EF4-FFF2-40B4-BE49-F238E27FC236}">
                  <a16:creationId xmlns:a16="http://schemas.microsoft.com/office/drawing/2014/main" id="{33447B49-D33D-4795-B9A7-14DD4E1E1E31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7" name="Rectangle 4">
              <a:extLst>
                <a:ext uri="{FF2B5EF4-FFF2-40B4-BE49-F238E27FC236}">
                  <a16:creationId xmlns:a16="http://schemas.microsoft.com/office/drawing/2014/main" id="{C3607BE3-76BB-4C67-9FBD-044D628919F9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F710EC8-2F6F-439F-8268-BDFED8C3D09F}"/>
              </a:ext>
            </a:extLst>
          </p:cNvPr>
          <p:cNvGrpSpPr/>
          <p:nvPr/>
        </p:nvGrpSpPr>
        <p:grpSpPr>
          <a:xfrm>
            <a:off x="4897105" y="2507125"/>
            <a:ext cx="302344" cy="284555"/>
            <a:chOff x="2541126" y="1428177"/>
            <a:chExt cx="4094798" cy="3853874"/>
          </a:xfrm>
          <a:solidFill>
            <a:schemeClr val="accent3"/>
          </a:solidFill>
        </p:grpSpPr>
        <p:sp>
          <p:nvSpPr>
            <p:cNvPr id="189" name="Oval 3">
              <a:extLst>
                <a:ext uri="{FF2B5EF4-FFF2-40B4-BE49-F238E27FC236}">
                  <a16:creationId xmlns:a16="http://schemas.microsoft.com/office/drawing/2014/main" id="{84A066EA-13B3-4DFA-94F6-9435B3CE83F9}"/>
                </a:ext>
              </a:extLst>
            </p:cNvPr>
            <p:cNvSpPr/>
            <p:nvPr/>
          </p:nvSpPr>
          <p:spPr>
            <a:xfrm rot="3600000">
              <a:off x="4286965" y="2933092"/>
              <a:ext cx="1836914" cy="2861004"/>
            </a:xfrm>
            <a:custGeom>
              <a:avLst/>
              <a:gdLst/>
              <a:ahLst/>
              <a:cxnLst/>
              <a:rect l="l" t="t" r="r" b="b"/>
              <a:pathLst>
                <a:path w="1836914" h="2861004">
                  <a:moveTo>
                    <a:pt x="241839" y="2395457"/>
                  </a:moveTo>
                  <a:lnTo>
                    <a:pt x="1595075" y="2395457"/>
                  </a:lnTo>
                  <a:cubicBezTo>
                    <a:pt x="1428203" y="2681813"/>
                    <a:pt x="1186766" y="2861004"/>
                    <a:pt x="918457" y="2861004"/>
                  </a:cubicBezTo>
                  <a:cubicBezTo>
                    <a:pt x="650148" y="2861004"/>
                    <a:pt x="408711" y="2681813"/>
                    <a:pt x="241839" y="2395457"/>
                  </a:cubicBezTo>
                  <a:close/>
                  <a:moveTo>
                    <a:pt x="899051" y="854553"/>
                  </a:moveTo>
                  <a:lnTo>
                    <a:pt x="892714" y="854681"/>
                  </a:lnTo>
                  <a:cubicBezTo>
                    <a:pt x="854708" y="855445"/>
                    <a:pt x="824517" y="886876"/>
                    <a:pt x="825282" y="924882"/>
                  </a:cubicBezTo>
                  <a:lnTo>
                    <a:pt x="825382" y="929867"/>
                  </a:lnTo>
                  <a:lnTo>
                    <a:pt x="704891" y="932291"/>
                  </a:lnTo>
                  <a:cubicBezTo>
                    <a:pt x="666885" y="933055"/>
                    <a:pt x="636694" y="964486"/>
                    <a:pt x="637459" y="1002492"/>
                  </a:cubicBezTo>
                  <a:lnTo>
                    <a:pt x="637586" y="1008829"/>
                  </a:lnTo>
                  <a:cubicBezTo>
                    <a:pt x="638351" y="1046835"/>
                    <a:pt x="669782" y="1077026"/>
                    <a:pt x="707788" y="1076262"/>
                  </a:cubicBezTo>
                  <a:lnTo>
                    <a:pt x="828278" y="1073838"/>
                  </a:lnTo>
                  <a:lnTo>
                    <a:pt x="831137" y="1215980"/>
                  </a:lnTo>
                  <a:lnTo>
                    <a:pt x="704892" y="1218520"/>
                  </a:lnTo>
                  <a:cubicBezTo>
                    <a:pt x="666885" y="1219284"/>
                    <a:pt x="636694" y="1250715"/>
                    <a:pt x="637459" y="1288721"/>
                  </a:cubicBezTo>
                  <a:lnTo>
                    <a:pt x="637586" y="1295058"/>
                  </a:lnTo>
                  <a:cubicBezTo>
                    <a:pt x="638351" y="1333064"/>
                    <a:pt x="669782" y="1363255"/>
                    <a:pt x="707788" y="1362491"/>
                  </a:cubicBezTo>
                  <a:lnTo>
                    <a:pt x="834033" y="1359951"/>
                  </a:lnTo>
                  <a:lnTo>
                    <a:pt x="836893" y="1502093"/>
                  </a:lnTo>
                  <a:lnTo>
                    <a:pt x="704891" y="1504749"/>
                  </a:lnTo>
                  <a:cubicBezTo>
                    <a:pt x="666885" y="1505513"/>
                    <a:pt x="636694" y="1536944"/>
                    <a:pt x="637459" y="1574950"/>
                  </a:cubicBezTo>
                  <a:lnTo>
                    <a:pt x="637586" y="1581287"/>
                  </a:lnTo>
                  <a:cubicBezTo>
                    <a:pt x="638351" y="1619293"/>
                    <a:pt x="669781" y="1649484"/>
                    <a:pt x="707787" y="1648720"/>
                  </a:cubicBezTo>
                  <a:lnTo>
                    <a:pt x="839789" y="1646064"/>
                  </a:lnTo>
                  <a:lnTo>
                    <a:pt x="842648" y="1788208"/>
                  </a:lnTo>
                  <a:lnTo>
                    <a:pt x="704892" y="1790979"/>
                  </a:lnTo>
                  <a:cubicBezTo>
                    <a:pt x="666886" y="1791743"/>
                    <a:pt x="636695" y="1823174"/>
                    <a:pt x="637459" y="1861180"/>
                  </a:cubicBezTo>
                  <a:lnTo>
                    <a:pt x="637587" y="1867517"/>
                  </a:lnTo>
                  <a:cubicBezTo>
                    <a:pt x="638351" y="1905523"/>
                    <a:pt x="669782" y="1935714"/>
                    <a:pt x="707788" y="1934949"/>
                  </a:cubicBezTo>
                  <a:lnTo>
                    <a:pt x="845544" y="1932178"/>
                  </a:lnTo>
                  <a:lnTo>
                    <a:pt x="845682" y="1939015"/>
                  </a:lnTo>
                  <a:cubicBezTo>
                    <a:pt x="846446" y="1977021"/>
                    <a:pt x="877877" y="2007212"/>
                    <a:pt x="915883" y="2006448"/>
                  </a:cubicBezTo>
                  <a:lnTo>
                    <a:pt x="922220" y="2006320"/>
                  </a:lnTo>
                  <a:cubicBezTo>
                    <a:pt x="960226" y="2005556"/>
                    <a:pt x="990417" y="1974125"/>
                    <a:pt x="989653" y="1936119"/>
                  </a:cubicBezTo>
                  <a:lnTo>
                    <a:pt x="989515" y="1929282"/>
                  </a:lnTo>
                  <a:lnTo>
                    <a:pt x="1110045" y="1926858"/>
                  </a:lnTo>
                  <a:cubicBezTo>
                    <a:pt x="1148051" y="1926093"/>
                    <a:pt x="1178242" y="1894663"/>
                    <a:pt x="1177477" y="1856656"/>
                  </a:cubicBezTo>
                  <a:lnTo>
                    <a:pt x="1177350" y="1850320"/>
                  </a:lnTo>
                  <a:cubicBezTo>
                    <a:pt x="1176585" y="1812313"/>
                    <a:pt x="1145155" y="1782122"/>
                    <a:pt x="1107149" y="1782887"/>
                  </a:cubicBezTo>
                  <a:lnTo>
                    <a:pt x="986619" y="1785311"/>
                  </a:lnTo>
                  <a:lnTo>
                    <a:pt x="983760" y="1643168"/>
                  </a:lnTo>
                  <a:lnTo>
                    <a:pt x="1110044" y="1640628"/>
                  </a:lnTo>
                  <a:cubicBezTo>
                    <a:pt x="1148051" y="1639863"/>
                    <a:pt x="1178242" y="1608433"/>
                    <a:pt x="1177477" y="1570426"/>
                  </a:cubicBezTo>
                  <a:lnTo>
                    <a:pt x="1177350" y="1564090"/>
                  </a:lnTo>
                  <a:cubicBezTo>
                    <a:pt x="1176585" y="1526083"/>
                    <a:pt x="1145154" y="1495892"/>
                    <a:pt x="1107148" y="1496657"/>
                  </a:cubicBezTo>
                  <a:lnTo>
                    <a:pt x="980864" y="1499197"/>
                  </a:lnTo>
                  <a:lnTo>
                    <a:pt x="978004" y="1357055"/>
                  </a:lnTo>
                  <a:lnTo>
                    <a:pt x="1110045" y="1354399"/>
                  </a:lnTo>
                  <a:cubicBezTo>
                    <a:pt x="1148051" y="1353634"/>
                    <a:pt x="1178242" y="1322204"/>
                    <a:pt x="1177477" y="1284198"/>
                  </a:cubicBezTo>
                  <a:lnTo>
                    <a:pt x="1177350" y="1277861"/>
                  </a:lnTo>
                  <a:cubicBezTo>
                    <a:pt x="1176585" y="1239854"/>
                    <a:pt x="1145155" y="1209663"/>
                    <a:pt x="1107148" y="1210428"/>
                  </a:cubicBezTo>
                  <a:lnTo>
                    <a:pt x="975108" y="1213084"/>
                  </a:lnTo>
                  <a:lnTo>
                    <a:pt x="972249" y="1070942"/>
                  </a:lnTo>
                  <a:lnTo>
                    <a:pt x="1110044" y="1068170"/>
                  </a:lnTo>
                  <a:cubicBezTo>
                    <a:pt x="1148051" y="1067405"/>
                    <a:pt x="1178242" y="1035975"/>
                    <a:pt x="1177477" y="997969"/>
                  </a:cubicBezTo>
                  <a:lnTo>
                    <a:pt x="1177350" y="991632"/>
                  </a:lnTo>
                  <a:cubicBezTo>
                    <a:pt x="1176585" y="953626"/>
                    <a:pt x="1145155" y="923435"/>
                    <a:pt x="1107149" y="924199"/>
                  </a:cubicBezTo>
                  <a:lnTo>
                    <a:pt x="969353" y="926971"/>
                  </a:lnTo>
                  <a:lnTo>
                    <a:pt x="969252" y="921986"/>
                  </a:lnTo>
                  <a:cubicBezTo>
                    <a:pt x="968488" y="883980"/>
                    <a:pt x="937057" y="853789"/>
                    <a:pt x="899051" y="854553"/>
                  </a:cubicBezTo>
                  <a:close/>
                  <a:moveTo>
                    <a:pt x="129937" y="699713"/>
                  </a:moveTo>
                  <a:lnTo>
                    <a:pt x="1706977" y="699713"/>
                  </a:lnTo>
                  <a:cubicBezTo>
                    <a:pt x="1789890" y="913280"/>
                    <a:pt x="1836914" y="1163338"/>
                    <a:pt x="1836914" y="1430502"/>
                  </a:cubicBezTo>
                  <a:cubicBezTo>
                    <a:pt x="1836914" y="1684614"/>
                    <a:pt x="1794373" y="1923251"/>
                    <a:pt x="1719229" y="2129881"/>
                  </a:cubicBezTo>
                  <a:lnTo>
                    <a:pt x="117685" y="2129880"/>
                  </a:lnTo>
                  <a:cubicBezTo>
                    <a:pt x="42541" y="1923251"/>
                    <a:pt x="0" y="1684614"/>
                    <a:pt x="0" y="1430502"/>
                  </a:cubicBezTo>
                  <a:cubicBezTo>
                    <a:pt x="0" y="1163338"/>
                    <a:pt x="47023" y="913280"/>
                    <a:pt x="129937" y="699713"/>
                  </a:cubicBezTo>
                  <a:close/>
                  <a:moveTo>
                    <a:pt x="918457" y="0"/>
                  </a:moveTo>
                  <a:cubicBezTo>
                    <a:pt x="1176886" y="0"/>
                    <a:pt x="1410387" y="166238"/>
                    <a:pt x="1576745" y="434136"/>
                  </a:cubicBezTo>
                  <a:lnTo>
                    <a:pt x="260168" y="434136"/>
                  </a:lnTo>
                  <a:cubicBezTo>
                    <a:pt x="303683" y="363180"/>
                    <a:pt x="352374" y="299618"/>
                    <a:pt x="404939" y="244308"/>
                  </a:cubicBezTo>
                  <a:cubicBezTo>
                    <a:pt x="551525" y="90065"/>
                    <a:pt x="728238" y="0"/>
                    <a:pt x="9184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0" name="Oval 6">
              <a:extLst>
                <a:ext uri="{FF2B5EF4-FFF2-40B4-BE49-F238E27FC236}">
                  <a16:creationId xmlns:a16="http://schemas.microsoft.com/office/drawing/2014/main" id="{0ED06771-1BC7-4D56-9D06-FB5B8A9EB5B3}"/>
                </a:ext>
              </a:extLst>
            </p:cNvPr>
            <p:cNvSpPr/>
            <p:nvPr/>
          </p:nvSpPr>
          <p:spPr>
            <a:xfrm>
              <a:off x="2541126" y="1428177"/>
              <a:ext cx="2390914" cy="2390722"/>
            </a:xfrm>
            <a:custGeom>
              <a:avLst/>
              <a:gdLst/>
              <a:ahLst/>
              <a:cxnLst/>
              <a:rect l="l" t="t" r="r" b="b"/>
              <a:pathLst>
                <a:path w="2390914" h="2390722">
                  <a:moveTo>
                    <a:pt x="498915" y="1270956"/>
                  </a:moveTo>
                  <a:cubicBezTo>
                    <a:pt x="466867" y="1631494"/>
                    <a:pt x="545499" y="1983842"/>
                    <a:pt x="712031" y="2288058"/>
                  </a:cubicBezTo>
                  <a:cubicBezTo>
                    <a:pt x="464683" y="2178998"/>
                    <a:pt x="261507" y="1988348"/>
                    <a:pt x="138595" y="1749053"/>
                  </a:cubicBezTo>
                  <a:cubicBezTo>
                    <a:pt x="277769" y="1358624"/>
                    <a:pt x="362527" y="1299202"/>
                    <a:pt x="498915" y="1270956"/>
                  </a:cubicBezTo>
                  <a:close/>
                  <a:moveTo>
                    <a:pt x="663719" y="1248057"/>
                  </a:moveTo>
                  <a:cubicBezTo>
                    <a:pt x="854605" y="1249746"/>
                    <a:pt x="1109835" y="1376281"/>
                    <a:pt x="1298578" y="1813332"/>
                  </a:cubicBezTo>
                  <a:cubicBezTo>
                    <a:pt x="1397857" y="2120821"/>
                    <a:pt x="1588764" y="2223823"/>
                    <a:pt x="1726654" y="2264196"/>
                  </a:cubicBezTo>
                  <a:cubicBezTo>
                    <a:pt x="1567365" y="2345838"/>
                    <a:pt x="1386653" y="2390722"/>
                    <a:pt x="1195457" y="2390722"/>
                  </a:cubicBezTo>
                  <a:cubicBezTo>
                    <a:pt x="1105105" y="2390722"/>
                    <a:pt x="1017093" y="2380699"/>
                    <a:pt x="932674" y="2360815"/>
                  </a:cubicBezTo>
                  <a:cubicBezTo>
                    <a:pt x="712904" y="2043420"/>
                    <a:pt x="606953" y="1651154"/>
                    <a:pt x="649805" y="1249566"/>
                  </a:cubicBezTo>
                  <a:lnTo>
                    <a:pt x="649860" y="1249198"/>
                  </a:lnTo>
                  <a:cubicBezTo>
                    <a:pt x="654424" y="1248049"/>
                    <a:pt x="659052" y="1248016"/>
                    <a:pt x="663719" y="1248057"/>
                  </a:cubicBezTo>
                  <a:close/>
                  <a:moveTo>
                    <a:pt x="625086" y="746603"/>
                  </a:moveTo>
                  <a:cubicBezTo>
                    <a:pt x="575988" y="864735"/>
                    <a:pt x="539829" y="989276"/>
                    <a:pt x="517891" y="1118420"/>
                  </a:cubicBezTo>
                  <a:cubicBezTo>
                    <a:pt x="333267" y="1155048"/>
                    <a:pt x="104158" y="1288682"/>
                    <a:pt x="51134" y="1540967"/>
                  </a:cubicBezTo>
                  <a:cubicBezTo>
                    <a:pt x="17753" y="1431609"/>
                    <a:pt x="0" y="1315510"/>
                    <a:pt x="0" y="1195265"/>
                  </a:cubicBezTo>
                  <a:cubicBezTo>
                    <a:pt x="0" y="1097761"/>
                    <a:pt x="11673" y="1002983"/>
                    <a:pt x="35026" y="912575"/>
                  </a:cubicBezTo>
                  <a:cubicBezTo>
                    <a:pt x="217565" y="821038"/>
                    <a:pt x="417517" y="763810"/>
                    <a:pt x="625086" y="746603"/>
                  </a:cubicBezTo>
                  <a:close/>
                  <a:moveTo>
                    <a:pt x="814533" y="740223"/>
                  </a:moveTo>
                  <a:cubicBezTo>
                    <a:pt x="857324" y="741439"/>
                    <a:pt x="900304" y="744323"/>
                    <a:pt x="943391" y="748921"/>
                  </a:cubicBezTo>
                  <a:cubicBezTo>
                    <a:pt x="1533041" y="811841"/>
                    <a:pt x="2035353" y="1184101"/>
                    <a:pt x="2272257" y="1711892"/>
                  </a:cubicBezTo>
                  <a:cubicBezTo>
                    <a:pt x="2187283" y="1890127"/>
                    <a:pt x="2059291" y="2043796"/>
                    <a:pt x="1900038" y="2157347"/>
                  </a:cubicBezTo>
                  <a:cubicBezTo>
                    <a:pt x="1701554" y="2156027"/>
                    <a:pt x="1460014" y="1852027"/>
                    <a:pt x="1333085" y="1537286"/>
                  </a:cubicBezTo>
                  <a:cubicBezTo>
                    <a:pt x="1100582" y="1188617"/>
                    <a:pt x="869651" y="1107095"/>
                    <a:pt x="672276" y="1104550"/>
                  </a:cubicBezTo>
                  <a:cubicBezTo>
                    <a:pt x="696894" y="977637"/>
                    <a:pt x="736528" y="855836"/>
                    <a:pt x="789292" y="741073"/>
                  </a:cubicBezTo>
                  <a:cubicBezTo>
                    <a:pt x="797710" y="739809"/>
                    <a:pt x="806118" y="739984"/>
                    <a:pt x="814533" y="740223"/>
                  </a:cubicBezTo>
                  <a:close/>
                  <a:moveTo>
                    <a:pt x="1949984" y="342891"/>
                  </a:moveTo>
                  <a:cubicBezTo>
                    <a:pt x="1980284" y="344390"/>
                    <a:pt x="2009562" y="347173"/>
                    <a:pt x="2037299" y="352632"/>
                  </a:cubicBezTo>
                  <a:cubicBezTo>
                    <a:pt x="2256924" y="565872"/>
                    <a:pt x="2390914" y="864921"/>
                    <a:pt x="2390914" y="1195265"/>
                  </a:cubicBezTo>
                  <a:cubicBezTo>
                    <a:pt x="2390914" y="1308987"/>
                    <a:pt x="2375035" y="1419000"/>
                    <a:pt x="2344329" y="1522910"/>
                  </a:cubicBezTo>
                  <a:cubicBezTo>
                    <a:pt x="2066307" y="1015476"/>
                    <a:pt x="1553437" y="663959"/>
                    <a:pt x="959223" y="600552"/>
                  </a:cubicBezTo>
                  <a:lnTo>
                    <a:pt x="864631" y="596352"/>
                  </a:lnTo>
                  <a:cubicBezTo>
                    <a:pt x="907064" y="522568"/>
                    <a:pt x="955150" y="452387"/>
                    <a:pt x="1010214" y="387898"/>
                  </a:cubicBezTo>
                  <a:cubicBezTo>
                    <a:pt x="1122148" y="420510"/>
                    <a:pt x="1261495" y="433074"/>
                    <a:pt x="1437226" y="415578"/>
                  </a:cubicBezTo>
                  <a:cubicBezTo>
                    <a:pt x="1605555" y="362253"/>
                    <a:pt x="1791720" y="335061"/>
                    <a:pt x="1949984" y="342891"/>
                  </a:cubicBezTo>
                  <a:close/>
                  <a:moveTo>
                    <a:pt x="645877" y="135832"/>
                  </a:moveTo>
                  <a:cubicBezTo>
                    <a:pt x="699247" y="208461"/>
                    <a:pt x="768689" y="278008"/>
                    <a:pt x="866491" y="329123"/>
                  </a:cubicBezTo>
                  <a:cubicBezTo>
                    <a:pt x="800430" y="410892"/>
                    <a:pt x="743691" y="499993"/>
                    <a:pt x="695084" y="593886"/>
                  </a:cubicBezTo>
                  <a:cubicBezTo>
                    <a:pt x="487669" y="600275"/>
                    <a:pt x="286081" y="644629"/>
                    <a:pt x="98288" y="720924"/>
                  </a:cubicBezTo>
                  <a:cubicBezTo>
                    <a:pt x="207511" y="467961"/>
                    <a:pt x="401699" y="260335"/>
                    <a:pt x="645877" y="135832"/>
                  </a:cubicBezTo>
                  <a:close/>
                  <a:moveTo>
                    <a:pt x="1421192" y="21777"/>
                  </a:moveTo>
                  <a:cubicBezTo>
                    <a:pt x="1556568" y="47494"/>
                    <a:pt x="1683835" y="96073"/>
                    <a:pt x="1798675" y="163618"/>
                  </a:cubicBezTo>
                  <a:cubicBezTo>
                    <a:pt x="1745123" y="171055"/>
                    <a:pt x="1687959" y="186995"/>
                    <a:pt x="1626738" y="211372"/>
                  </a:cubicBezTo>
                  <a:cubicBezTo>
                    <a:pt x="1422699" y="270506"/>
                    <a:pt x="1257466" y="279678"/>
                    <a:pt x="1126105" y="257383"/>
                  </a:cubicBezTo>
                  <a:cubicBezTo>
                    <a:pt x="1214004" y="167486"/>
                    <a:pt x="1313290" y="88650"/>
                    <a:pt x="1421192" y="21777"/>
                  </a:cubicBezTo>
                  <a:close/>
                  <a:moveTo>
                    <a:pt x="1192903" y="0"/>
                  </a:moveTo>
                  <a:cubicBezTo>
                    <a:pt x="1110779" y="62762"/>
                    <a:pt x="1034516" y="132486"/>
                    <a:pt x="966800" y="209999"/>
                  </a:cubicBezTo>
                  <a:cubicBezTo>
                    <a:pt x="885863" y="177026"/>
                    <a:pt x="825266" y="128646"/>
                    <a:pt x="781556" y="76616"/>
                  </a:cubicBezTo>
                  <a:cubicBezTo>
                    <a:pt x="909026" y="26315"/>
                    <a:pt x="1047935" y="247"/>
                    <a:pt x="11929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1" name="Rounded Rectangle 2">
            <a:extLst>
              <a:ext uri="{FF2B5EF4-FFF2-40B4-BE49-F238E27FC236}">
                <a16:creationId xmlns:a16="http://schemas.microsoft.com/office/drawing/2014/main" id="{1F1035BF-3D55-407B-9BD2-0BB573AB84BF}"/>
              </a:ext>
            </a:extLst>
          </p:cNvPr>
          <p:cNvSpPr/>
          <p:nvPr/>
        </p:nvSpPr>
        <p:spPr>
          <a:xfrm>
            <a:off x="6106532" y="2012542"/>
            <a:ext cx="228795" cy="292082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2" name="Rounded Rectangle 2">
            <a:extLst>
              <a:ext uri="{FF2B5EF4-FFF2-40B4-BE49-F238E27FC236}">
                <a16:creationId xmlns:a16="http://schemas.microsoft.com/office/drawing/2014/main" id="{3E5EBC8C-FA3B-4B55-BCD8-014C890F9145}"/>
              </a:ext>
            </a:extLst>
          </p:cNvPr>
          <p:cNvSpPr/>
          <p:nvPr/>
        </p:nvSpPr>
        <p:spPr>
          <a:xfrm>
            <a:off x="5104033" y="2084527"/>
            <a:ext cx="202037" cy="292423"/>
          </a:xfrm>
          <a:custGeom>
            <a:avLst/>
            <a:gdLst/>
            <a:ahLst/>
            <a:cxnLst/>
            <a:rect l="l" t="t" r="r" b="b"/>
            <a:pathLst>
              <a:path w="2736304" h="3960440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3" name="Oval 6">
            <a:extLst>
              <a:ext uri="{FF2B5EF4-FFF2-40B4-BE49-F238E27FC236}">
                <a16:creationId xmlns:a16="http://schemas.microsoft.com/office/drawing/2014/main" id="{D5E8EFE5-D895-45EE-AAF1-7FA3BA40F6EF}"/>
              </a:ext>
            </a:extLst>
          </p:cNvPr>
          <p:cNvSpPr>
            <a:spLocks noChangeAspect="1"/>
          </p:cNvSpPr>
          <p:nvPr/>
        </p:nvSpPr>
        <p:spPr>
          <a:xfrm rot="2700000">
            <a:off x="5916545" y="2180657"/>
            <a:ext cx="198834" cy="248616"/>
          </a:xfrm>
          <a:custGeom>
            <a:avLst/>
            <a:gdLst/>
            <a:ahLst/>
            <a:cxnLst/>
            <a:rect l="l" t="t" r="r" b="b"/>
            <a:pathLst>
              <a:path w="3478449" h="4349349">
                <a:moveTo>
                  <a:pt x="2303834" y="3332250"/>
                </a:moveTo>
                <a:lnTo>
                  <a:pt x="2335786" y="3451498"/>
                </a:lnTo>
                <a:cubicBezTo>
                  <a:pt x="2513705" y="3496366"/>
                  <a:pt x="2649193" y="3646654"/>
                  <a:pt x="2672368" y="3832213"/>
                </a:cubicBezTo>
                <a:cubicBezTo>
                  <a:pt x="3044631" y="3779681"/>
                  <a:pt x="3285029" y="3695856"/>
                  <a:pt x="3285029" y="3601502"/>
                </a:cubicBezTo>
                <a:cubicBezTo>
                  <a:pt x="3285027" y="3478779"/>
                  <a:pt x="2878330" y="3373868"/>
                  <a:pt x="2303834" y="3332250"/>
                </a:cubicBezTo>
                <a:close/>
                <a:moveTo>
                  <a:pt x="224780" y="3543083"/>
                </a:moveTo>
                <a:cubicBezTo>
                  <a:pt x="204188" y="3561953"/>
                  <a:pt x="193374" y="3581491"/>
                  <a:pt x="193374" y="3601503"/>
                </a:cubicBezTo>
                <a:cubicBezTo>
                  <a:pt x="193374" y="3761597"/>
                  <a:pt x="885464" y="3891378"/>
                  <a:pt x="1739200" y="3891378"/>
                </a:cubicBezTo>
                <a:lnTo>
                  <a:pt x="1763211" y="3890924"/>
                </a:lnTo>
                <a:cubicBezTo>
                  <a:pt x="1763475" y="3730950"/>
                  <a:pt x="1846055" y="3590294"/>
                  <a:pt x="1971184" y="3509473"/>
                </a:cubicBezTo>
                <a:lnTo>
                  <a:pt x="1919083" y="3315028"/>
                </a:lnTo>
                <a:cubicBezTo>
                  <a:pt x="1860093" y="3312287"/>
                  <a:pt x="1800058" y="3311628"/>
                  <a:pt x="1739202" y="3311628"/>
                </a:cubicBezTo>
                <a:cubicBezTo>
                  <a:pt x="992182" y="3311628"/>
                  <a:pt x="368923" y="3410992"/>
                  <a:pt x="224780" y="3543083"/>
                </a:cubicBezTo>
                <a:close/>
                <a:moveTo>
                  <a:pt x="806151" y="1092835"/>
                </a:moveTo>
                <a:cubicBezTo>
                  <a:pt x="628676" y="1265432"/>
                  <a:pt x="557357" y="1493226"/>
                  <a:pt x="543550" y="1674212"/>
                </a:cubicBezTo>
                <a:lnTo>
                  <a:pt x="441728" y="3005602"/>
                </a:lnTo>
                <a:cubicBezTo>
                  <a:pt x="438610" y="3070037"/>
                  <a:pt x="488316" y="3124800"/>
                  <a:pt x="552752" y="3127918"/>
                </a:cubicBezTo>
                <a:lnTo>
                  <a:pt x="571117" y="3128807"/>
                </a:lnTo>
                <a:cubicBezTo>
                  <a:pt x="635553" y="3131925"/>
                  <a:pt x="690316" y="3082219"/>
                  <a:pt x="693433" y="3017783"/>
                </a:cubicBezTo>
                <a:cubicBezTo>
                  <a:pt x="727374" y="2316475"/>
                  <a:pt x="701659" y="2413768"/>
                  <a:pt x="796789" y="1704301"/>
                </a:cubicBezTo>
                <a:cubicBezTo>
                  <a:pt x="820305" y="1497091"/>
                  <a:pt x="833536" y="1389927"/>
                  <a:pt x="1040726" y="1187927"/>
                </a:cubicBezTo>
                <a:cubicBezTo>
                  <a:pt x="1302172" y="951267"/>
                  <a:pt x="1160955" y="796219"/>
                  <a:pt x="888852" y="1022541"/>
                </a:cubicBezTo>
                <a:cubicBezTo>
                  <a:pt x="859024" y="1044648"/>
                  <a:pt x="831504" y="1068178"/>
                  <a:pt x="806151" y="1092835"/>
                </a:cubicBezTo>
                <a:close/>
                <a:moveTo>
                  <a:pt x="1536542" y="332502"/>
                </a:moveTo>
                <a:cubicBezTo>
                  <a:pt x="1490277" y="391748"/>
                  <a:pt x="1471485" y="469497"/>
                  <a:pt x="1489427" y="544816"/>
                </a:cubicBezTo>
                <a:cubicBezTo>
                  <a:pt x="1652710" y="513079"/>
                  <a:pt x="1822066" y="510840"/>
                  <a:pt x="1988094" y="544087"/>
                </a:cubicBezTo>
                <a:cubicBezTo>
                  <a:pt x="2011603" y="446945"/>
                  <a:pt x="1973964" y="344924"/>
                  <a:pt x="1892630" y="284450"/>
                </a:cubicBezTo>
                <a:cubicBezTo>
                  <a:pt x="1804889" y="219212"/>
                  <a:pt x="1685490" y="216590"/>
                  <a:pt x="1594972" y="277917"/>
                </a:cubicBezTo>
                <a:cubicBezTo>
                  <a:pt x="1572342" y="293249"/>
                  <a:pt x="1552755" y="311739"/>
                  <a:pt x="1536542" y="332502"/>
                </a:cubicBezTo>
                <a:close/>
                <a:moveTo>
                  <a:pt x="1403558" y="132679"/>
                </a:moveTo>
                <a:cubicBezTo>
                  <a:pt x="1422172" y="115245"/>
                  <a:pt x="1442316" y="99106"/>
                  <a:pt x="1463913" y="84474"/>
                </a:cubicBezTo>
                <a:cubicBezTo>
                  <a:pt x="1636683" y="-32580"/>
                  <a:pt x="1864582" y="-27578"/>
                  <a:pt x="2032050" y="96942"/>
                </a:cubicBezTo>
                <a:cubicBezTo>
                  <a:pt x="2191033" y="215151"/>
                  <a:pt x="2262548" y="416529"/>
                  <a:pt x="2214622" y="606677"/>
                </a:cubicBezTo>
                <a:cubicBezTo>
                  <a:pt x="2516958" y="722785"/>
                  <a:pt x="2795175" y="964284"/>
                  <a:pt x="2993719" y="1367716"/>
                </a:cubicBezTo>
                <a:cubicBezTo>
                  <a:pt x="3144703" y="1723426"/>
                  <a:pt x="3222501" y="1968311"/>
                  <a:pt x="3243962" y="2479782"/>
                </a:cubicBezTo>
                <a:cubicBezTo>
                  <a:pt x="3265423" y="2883394"/>
                  <a:pt x="3227178" y="2880525"/>
                  <a:pt x="3478449" y="3562850"/>
                </a:cubicBezTo>
                <a:lnTo>
                  <a:pt x="3471348" y="3562897"/>
                </a:lnTo>
                <a:cubicBezTo>
                  <a:pt x="3476429" y="3575355"/>
                  <a:pt x="3478257" y="3588369"/>
                  <a:pt x="3478256" y="3601503"/>
                </a:cubicBezTo>
                <a:cubicBezTo>
                  <a:pt x="3478256" y="3777378"/>
                  <a:pt x="3150470" y="3931647"/>
                  <a:pt x="2657797" y="4017694"/>
                </a:cubicBezTo>
                <a:cubicBezTo>
                  <a:pt x="2605086" y="4209442"/>
                  <a:pt x="2429009" y="4349349"/>
                  <a:pt x="2220254" y="4349349"/>
                </a:cubicBezTo>
                <a:cubicBezTo>
                  <a:pt x="2039425" y="4349349"/>
                  <a:pt x="1883116" y="4244370"/>
                  <a:pt x="1810477" y="4091287"/>
                </a:cubicBezTo>
                <a:cubicBezTo>
                  <a:pt x="1786841" y="4092167"/>
                  <a:pt x="1763078" y="4092303"/>
                  <a:pt x="1739202" y="4092303"/>
                </a:cubicBezTo>
                <a:cubicBezTo>
                  <a:pt x="778747" y="4092303"/>
                  <a:pt x="146" y="3872564"/>
                  <a:pt x="146" y="3601503"/>
                </a:cubicBezTo>
                <a:lnTo>
                  <a:pt x="2958" y="3585789"/>
                </a:lnTo>
                <a:lnTo>
                  <a:pt x="0" y="3585809"/>
                </a:lnTo>
                <a:lnTo>
                  <a:pt x="4960" y="3574599"/>
                </a:lnTo>
                <a:cubicBezTo>
                  <a:pt x="7744" y="3548733"/>
                  <a:pt x="19558" y="3523805"/>
                  <a:pt x="38043" y="3499774"/>
                </a:cubicBezTo>
                <a:cubicBezTo>
                  <a:pt x="212374" y="3085653"/>
                  <a:pt x="178399" y="2848667"/>
                  <a:pt x="180505" y="2442031"/>
                </a:cubicBezTo>
                <a:cubicBezTo>
                  <a:pt x="198934" y="1835481"/>
                  <a:pt x="351030" y="1502532"/>
                  <a:pt x="434022" y="1319862"/>
                </a:cubicBezTo>
                <a:cubicBezTo>
                  <a:pt x="482466" y="1213236"/>
                  <a:pt x="548576" y="1113252"/>
                  <a:pt x="628456" y="1022511"/>
                </a:cubicBezTo>
                <a:cubicBezTo>
                  <a:pt x="663405" y="982812"/>
                  <a:pt x="700987" y="944882"/>
                  <a:pt x="740880" y="908940"/>
                </a:cubicBezTo>
                <a:cubicBezTo>
                  <a:pt x="888526" y="775914"/>
                  <a:pt x="1067806" y="670105"/>
                  <a:pt x="1262306" y="602921"/>
                </a:cubicBezTo>
                <a:cubicBezTo>
                  <a:pt x="1220867" y="430764"/>
                  <a:pt x="1276608" y="251587"/>
                  <a:pt x="1403558" y="1326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4" name="Rectangle 9">
            <a:extLst>
              <a:ext uri="{FF2B5EF4-FFF2-40B4-BE49-F238E27FC236}">
                <a16:creationId xmlns:a16="http://schemas.microsoft.com/office/drawing/2014/main" id="{181825EC-AB97-4BAD-95A2-14B103429F3D}"/>
              </a:ext>
            </a:extLst>
          </p:cNvPr>
          <p:cNvSpPr>
            <a:spLocks noChangeAspect="1"/>
          </p:cNvSpPr>
          <p:nvPr/>
        </p:nvSpPr>
        <p:spPr>
          <a:xfrm rot="18900000">
            <a:off x="5425496" y="2101134"/>
            <a:ext cx="248618" cy="159606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5" name="Rectangle 1">
            <a:extLst>
              <a:ext uri="{FF2B5EF4-FFF2-40B4-BE49-F238E27FC236}">
                <a16:creationId xmlns:a16="http://schemas.microsoft.com/office/drawing/2014/main" id="{3C7B45B1-7F09-49A9-94E7-F68CAEE2E336}"/>
              </a:ext>
            </a:extLst>
          </p:cNvPr>
          <p:cNvSpPr/>
          <p:nvPr/>
        </p:nvSpPr>
        <p:spPr>
          <a:xfrm>
            <a:off x="5761797" y="1926499"/>
            <a:ext cx="239474" cy="236421"/>
          </a:xfrm>
          <a:custGeom>
            <a:avLst/>
            <a:gdLst/>
            <a:ahLst/>
            <a:cxnLst/>
            <a:rect l="l" t="t" r="r" b="b"/>
            <a:pathLst>
              <a:path w="3960440" h="3909959">
                <a:moveTo>
                  <a:pt x="3295100" y="2837905"/>
                </a:moveTo>
                <a:lnTo>
                  <a:pt x="3295100" y="3909959"/>
                </a:lnTo>
                <a:lnTo>
                  <a:pt x="2850926" y="3593378"/>
                </a:lnTo>
                <a:lnTo>
                  <a:pt x="2406751" y="3909959"/>
                </a:lnTo>
                <a:lnTo>
                  <a:pt x="2406750" y="2867478"/>
                </a:lnTo>
                <a:cubicBezTo>
                  <a:pt x="2425156" y="2874741"/>
                  <a:pt x="2445217" y="2878300"/>
                  <a:pt x="2466110" y="2878300"/>
                </a:cubicBezTo>
                <a:lnTo>
                  <a:pt x="2602491" y="2878300"/>
                </a:lnTo>
                <a:lnTo>
                  <a:pt x="2698867" y="2974676"/>
                </a:lnTo>
                <a:cubicBezTo>
                  <a:pt x="2769162" y="3044972"/>
                  <a:pt x="2883135" y="3044972"/>
                  <a:pt x="2953431" y="2974676"/>
                </a:cubicBezTo>
                <a:lnTo>
                  <a:pt x="3049807" y="2878300"/>
                </a:lnTo>
                <a:lnTo>
                  <a:pt x="3186103" y="2878300"/>
                </a:lnTo>
                <a:cubicBezTo>
                  <a:pt x="3227882" y="2878300"/>
                  <a:pt x="3266337" y="2864066"/>
                  <a:pt x="3295100" y="2837905"/>
                </a:cubicBezTo>
                <a:close/>
                <a:moveTo>
                  <a:pt x="670210" y="2051110"/>
                </a:moveTo>
                <a:lnTo>
                  <a:pt x="1930210" y="2051110"/>
                </a:lnTo>
                <a:lnTo>
                  <a:pt x="1930210" y="2231110"/>
                </a:lnTo>
                <a:lnTo>
                  <a:pt x="670210" y="2231110"/>
                </a:lnTo>
                <a:close/>
                <a:moveTo>
                  <a:pt x="2814369" y="1865836"/>
                </a:moveTo>
                <a:cubicBezTo>
                  <a:pt x="2615546" y="1865836"/>
                  <a:pt x="2454370" y="2027012"/>
                  <a:pt x="2454370" y="2225835"/>
                </a:cubicBezTo>
                <a:cubicBezTo>
                  <a:pt x="2454369" y="2424659"/>
                  <a:pt x="2615546" y="2585836"/>
                  <a:pt x="2814370" y="2585835"/>
                </a:cubicBezTo>
                <a:cubicBezTo>
                  <a:pt x="3013193" y="2585835"/>
                  <a:pt x="3174369" y="2424659"/>
                  <a:pt x="3174369" y="2225836"/>
                </a:cubicBezTo>
                <a:cubicBezTo>
                  <a:pt x="3174370" y="2027012"/>
                  <a:pt x="3013193" y="1865835"/>
                  <a:pt x="2814369" y="1865836"/>
                </a:cubicBezTo>
                <a:close/>
                <a:moveTo>
                  <a:pt x="669337" y="1674311"/>
                </a:moveTo>
                <a:lnTo>
                  <a:pt x="1929337" y="1674311"/>
                </a:lnTo>
                <a:lnTo>
                  <a:pt x="1929337" y="1854311"/>
                </a:lnTo>
                <a:lnTo>
                  <a:pt x="669337" y="1854311"/>
                </a:lnTo>
                <a:close/>
                <a:moveTo>
                  <a:pt x="2814327" y="1536678"/>
                </a:moveTo>
                <a:cubicBezTo>
                  <a:pt x="2860394" y="1536678"/>
                  <a:pt x="2906461" y="1554252"/>
                  <a:pt x="2941609" y="1589400"/>
                </a:cubicBezTo>
                <a:lnTo>
                  <a:pt x="3037985" y="1685776"/>
                </a:lnTo>
                <a:lnTo>
                  <a:pt x="3174366" y="1685775"/>
                </a:lnTo>
                <a:cubicBezTo>
                  <a:pt x="3273778" y="1685776"/>
                  <a:pt x="3354369" y="1766367"/>
                  <a:pt x="3354370" y="1865780"/>
                </a:cubicBezTo>
                <a:lnTo>
                  <a:pt x="3354369" y="2002160"/>
                </a:lnTo>
                <a:lnTo>
                  <a:pt x="3450805" y="2098596"/>
                </a:lnTo>
                <a:cubicBezTo>
                  <a:pt x="3521101" y="2168892"/>
                  <a:pt x="3521101" y="2282865"/>
                  <a:pt x="3450805" y="2353160"/>
                </a:cubicBezTo>
                <a:lnTo>
                  <a:pt x="3354370" y="2449596"/>
                </a:lnTo>
                <a:lnTo>
                  <a:pt x="3354370" y="2585892"/>
                </a:lnTo>
                <a:cubicBezTo>
                  <a:pt x="3354369" y="2685305"/>
                  <a:pt x="3273778" y="2765896"/>
                  <a:pt x="3174366" y="2765896"/>
                </a:cubicBezTo>
                <a:lnTo>
                  <a:pt x="3038070" y="2765896"/>
                </a:lnTo>
                <a:lnTo>
                  <a:pt x="2941694" y="2862272"/>
                </a:lnTo>
                <a:cubicBezTo>
                  <a:pt x="2871399" y="2932567"/>
                  <a:pt x="2757426" y="2932567"/>
                  <a:pt x="2687130" y="2862272"/>
                </a:cubicBezTo>
                <a:lnTo>
                  <a:pt x="2590754" y="2765896"/>
                </a:lnTo>
                <a:lnTo>
                  <a:pt x="2454373" y="2765896"/>
                </a:lnTo>
                <a:cubicBezTo>
                  <a:pt x="2354961" y="2765896"/>
                  <a:pt x="2274370" y="2685305"/>
                  <a:pt x="2274369" y="2585892"/>
                </a:cubicBezTo>
                <a:lnTo>
                  <a:pt x="2274369" y="2449511"/>
                </a:lnTo>
                <a:lnTo>
                  <a:pt x="2177934" y="2353075"/>
                </a:lnTo>
                <a:cubicBezTo>
                  <a:pt x="2107638" y="2282780"/>
                  <a:pt x="2107638" y="2168807"/>
                  <a:pt x="2177934" y="2098511"/>
                </a:cubicBezTo>
                <a:lnTo>
                  <a:pt x="2274370" y="2002075"/>
                </a:lnTo>
                <a:lnTo>
                  <a:pt x="2274369" y="1865780"/>
                </a:lnTo>
                <a:cubicBezTo>
                  <a:pt x="2274370" y="1766367"/>
                  <a:pt x="2354961" y="1685776"/>
                  <a:pt x="2454374" y="1685775"/>
                </a:cubicBezTo>
                <a:lnTo>
                  <a:pt x="2590669" y="1685776"/>
                </a:lnTo>
                <a:lnTo>
                  <a:pt x="2687045" y="1589400"/>
                </a:lnTo>
                <a:cubicBezTo>
                  <a:pt x="2722193" y="1554252"/>
                  <a:pt x="2768261" y="1536678"/>
                  <a:pt x="2814327" y="1536678"/>
                </a:cubicBezTo>
                <a:close/>
                <a:moveTo>
                  <a:pt x="669337" y="1341911"/>
                </a:moveTo>
                <a:lnTo>
                  <a:pt x="3189337" y="1341911"/>
                </a:lnTo>
                <a:lnTo>
                  <a:pt x="3189337" y="1521911"/>
                </a:lnTo>
                <a:lnTo>
                  <a:pt x="669337" y="1521911"/>
                </a:lnTo>
                <a:close/>
                <a:moveTo>
                  <a:pt x="669337" y="1009511"/>
                </a:moveTo>
                <a:lnTo>
                  <a:pt x="3189337" y="1009511"/>
                </a:lnTo>
                <a:lnTo>
                  <a:pt x="3189337" y="1189511"/>
                </a:lnTo>
                <a:lnTo>
                  <a:pt x="669337" y="1189511"/>
                </a:lnTo>
                <a:close/>
                <a:moveTo>
                  <a:pt x="669337" y="677111"/>
                </a:moveTo>
                <a:lnTo>
                  <a:pt x="2109337" y="677111"/>
                </a:lnTo>
                <a:lnTo>
                  <a:pt x="2109337" y="857111"/>
                </a:lnTo>
                <a:lnTo>
                  <a:pt x="669337" y="857111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3344410" y="3096344"/>
                </a:lnTo>
                <a:lnTo>
                  <a:pt x="3344410" y="2779031"/>
                </a:lnTo>
                <a:cubicBezTo>
                  <a:pt x="3354240" y="2766166"/>
                  <a:pt x="3362022" y="2751735"/>
                  <a:pt x="3367569" y="2736172"/>
                </a:cubicBezTo>
                <a:lnTo>
                  <a:pt x="3600220" y="2736172"/>
                </a:lnTo>
                <a:lnTo>
                  <a:pt x="3600220" y="360172"/>
                </a:lnTo>
                <a:lnTo>
                  <a:pt x="360220" y="360172"/>
                </a:lnTo>
                <a:lnTo>
                  <a:pt x="360220" y="2736172"/>
                </a:lnTo>
                <a:lnTo>
                  <a:pt x="2227785" y="2736172"/>
                </a:lnTo>
                <a:cubicBezTo>
                  <a:pt x="2248644" y="2792911"/>
                  <a:pt x="2296020" y="2836452"/>
                  <a:pt x="2354889" y="2852679"/>
                </a:cubicBezTo>
                <a:lnTo>
                  <a:pt x="2354889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6" name="Rectangle 5">
            <a:extLst>
              <a:ext uri="{FF2B5EF4-FFF2-40B4-BE49-F238E27FC236}">
                <a16:creationId xmlns:a16="http://schemas.microsoft.com/office/drawing/2014/main" id="{265D9DB4-5D39-4D50-B1F3-B2A048C4191C}"/>
              </a:ext>
            </a:extLst>
          </p:cNvPr>
          <p:cNvSpPr/>
          <p:nvPr/>
        </p:nvSpPr>
        <p:spPr>
          <a:xfrm>
            <a:off x="6379006" y="1931569"/>
            <a:ext cx="238526" cy="238667"/>
          </a:xfrm>
          <a:custGeom>
            <a:avLst/>
            <a:gdLst/>
            <a:ahLst/>
            <a:cxnLst/>
            <a:rect l="l" t="t" r="r" b="b"/>
            <a:pathLst>
              <a:path w="3944785" h="3947111">
                <a:moveTo>
                  <a:pt x="172192" y="3407667"/>
                </a:moveTo>
                <a:lnTo>
                  <a:pt x="3772592" y="3407667"/>
                </a:lnTo>
                <a:lnTo>
                  <a:pt x="3772592" y="3947111"/>
                </a:lnTo>
                <a:lnTo>
                  <a:pt x="172192" y="3947111"/>
                </a:lnTo>
                <a:close/>
                <a:moveTo>
                  <a:pt x="48006" y="2975619"/>
                </a:moveTo>
                <a:lnTo>
                  <a:pt x="3896779" y="2975619"/>
                </a:lnTo>
                <a:cubicBezTo>
                  <a:pt x="3923292" y="2975619"/>
                  <a:pt x="3944785" y="2997112"/>
                  <a:pt x="3944785" y="3023625"/>
                </a:cubicBezTo>
                <a:lnTo>
                  <a:pt x="3944785" y="3215645"/>
                </a:lnTo>
                <a:cubicBezTo>
                  <a:pt x="3944785" y="3242158"/>
                  <a:pt x="3923292" y="3263651"/>
                  <a:pt x="3896779" y="3263651"/>
                </a:cubicBezTo>
                <a:lnTo>
                  <a:pt x="48006" y="3263651"/>
                </a:lnTo>
                <a:cubicBezTo>
                  <a:pt x="21493" y="3263651"/>
                  <a:pt x="0" y="3242158"/>
                  <a:pt x="0" y="3215645"/>
                </a:cubicBezTo>
                <a:lnTo>
                  <a:pt x="0" y="3023625"/>
                </a:lnTo>
                <a:cubicBezTo>
                  <a:pt x="0" y="2997112"/>
                  <a:pt x="21493" y="2975619"/>
                  <a:pt x="48006" y="2975619"/>
                </a:cubicBezTo>
                <a:close/>
                <a:moveTo>
                  <a:pt x="3322863" y="2173367"/>
                </a:moveTo>
                <a:cubicBezTo>
                  <a:pt x="3481939" y="2173367"/>
                  <a:pt x="3610895" y="2302323"/>
                  <a:pt x="3610895" y="2461399"/>
                </a:cubicBezTo>
                <a:cubicBezTo>
                  <a:pt x="3610895" y="2620475"/>
                  <a:pt x="3481939" y="2749431"/>
                  <a:pt x="3322863" y="2749431"/>
                </a:cubicBezTo>
                <a:cubicBezTo>
                  <a:pt x="3163787" y="2749431"/>
                  <a:pt x="3034831" y="2620475"/>
                  <a:pt x="3034831" y="2461399"/>
                </a:cubicBezTo>
                <a:cubicBezTo>
                  <a:pt x="3034831" y="2302323"/>
                  <a:pt x="3163787" y="2173367"/>
                  <a:pt x="3322863" y="2173367"/>
                </a:cubicBezTo>
                <a:close/>
                <a:moveTo>
                  <a:pt x="623915" y="2173367"/>
                </a:moveTo>
                <a:cubicBezTo>
                  <a:pt x="782991" y="2173367"/>
                  <a:pt x="911947" y="2302323"/>
                  <a:pt x="911947" y="2461399"/>
                </a:cubicBezTo>
                <a:cubicBezTo>
                  <a:pt x="911947" y="2620475"/>
                  <a:pt x="782991" y="2749431"/>
                  <a:pt x="623915" y="2749431"/>
                </a:cubicBezTo>
                <a:cubicBezTo>
                  <a:pt x="464839" y="2749431"/>
                  <a:pt x="335883" y="2620475"/>
                  <a:pt x="335883" y="2461399"/>
                </a:cubicBezTo>
                <a:cubicBezTo>
                  <a:pt x="335883" y="2302323"/>
                  <a:pt x="464839" y="2173367"/>
                  <a:pt x="623915" y="2173367"/>
                </a:cubicBezTo>
                <a:close/>
                <a:moveTo>
                  <a:pt x="955861" y="1460181"/>
                </a:moveTo>
                <a:lnTo>
                  <a:pt x="962165" y="2349615"/>
                </a:lnTo>
                <a:cubicBezTo>
                  <a:pt x="913419" y="2214511"/>
                  <a:pt x="789164" y="2116019"/>
                  <a:pt x="640244" y="2104834"/>
                </a:cubicBezTo>
                <a:lnTo>
                  <a:pt x="640244" y="1976798"/>
                </a:lnTo>
                <a:cubicBezTo>
                  <a:pt x="640244" y="1751294"/>
                  <a:pt x="767760" y="1555572"/>
                  <a:pt x="955861" y="1460181"/>
                </a:cubicBezTo>
                <a:close/>
                <a:moveTo>
                  <a:pt x="2977564" y="1454015"/>
                </a:moveTo>
                <a:cubicBezTo>
                  <a:pt x="3171744" y="1547562"/>
                  <a:pt x="3304540" y="1746672"/>
                  <a:pt x="3304540" y="1976798"/>
                </a:cubicBezTo>
                <a:lnTo>
                  <a:pt x="3304540" y="2105213"/>
                </a:lnTo>
                <a:cubicBezTo>
                  <a:pt x="3156261" y="2117799"/>
                  <a:pt x="3033007" y="2217024"/>
                  <a:pt x="2985487" y="2352440"/>
                </a:cubicBezTo>
                <a:close/>
                <a:moveTo>
                  <a:pt x="1028327" y="1428070"/>
                </a:moveTo>
                <a:lnTo>
                  <a:pt x="1028109" y="1441018"/>
                </a:lnTo>
                <a:lnTo>
                  <a:pt x="1005636" y="1434996"/>
                </a:lnTo>
                <a:close/>
                <a:moveTo>
                  <a:pt x="1225599" y="1391443"/>
                </a:moveTo>
                <a:lnTo>
                  <a:pt x="1434414" y="1391443"/>
                </a:lnTo>
                <a:cubicBezTo>
                  <a:pt x="1568079" y="1475410"/>
                  <a:pt x="1724362" y="1526267"/>
                  <a:pt x="1892034" y="1531748"/>
                </a:cubicBezTo>
                <a:cubicBezTo>
                  <a:pt x="1925778" y="1536167"/>
                  <a:pt x="1960158" y="1538169"/>
                  <a:pt x="1995006" y="1538169"/>
                </a:cubicBezTo>
                <a:cubicBezTo>
                  <a:pt x="2175704" y="1538169"/>
                  <a:pt x="2343825" y="1484324"/>
                  <a:pt x="2483963" y="1391443"/>
                </a:cubicBezTo>
                <a:lnTo>
                  <a:pt x="2719185" y="1391443"/>
                </a:lnTo>
                <a:cubicBezTo>
                  <a:pt x="2802423" y="1391443"/>
                  <a:pt x="2881603" y="1408817"/>
                  <a:pt x="2953046" y="1440708"/>
                </a:cubicBezTo>
                <a:lnTo>
                  <a:pt x="2064785" y="1678717"/>
                </a:lnTo>
                <a:lnTo>
                  <a:pt x="2074621" y="2794179"/>
                </a:lnTo>
                <a:lnTo>
                  <a:pt x="2970778" y="2554055"/>
                </a:lnTo>
                <a:cubicBezTo>
                  <a:pt x="2992440" y="2666528"/>
                  <a:pt x="3064862" y="2760650"/>
                  <a:pt x="3163644" y="2811725"/>
                </a:cubicBezTo>
                <a:lnTo>
                  <a:pt x="784901" y="2811725"/>
                </a:lnTo>
                <a:cubicBezTo>
                  <a:pt x="886027" y="2759438"/>
                  <a:pt x="959528" y="2662037"/>
                  <a:pt x="979462" y="2546081"/>
                </a:cubicBezTo>
                <a:lnTo>
                  <a:pt x="1858357" y="2781580"/>
                </a:lnTo>
                <a:lnTo>
                  <a:pt x="1858232" y="2763890"/>
                </a:lnTo>
                <a:lnTo>
                  <a:pt x="1931174" y="2783434"/>
                </a:lnTo>
                <a:lnTo>
                  <a:pt x="1949898" y="1670353"/>
                </a:lnTo>
                <a:lnTo>
                  <a:pt x="1036442" y="1425593"/>
                </a:lnTo>
                <a:cubicBezTo>
                  <a:pt x="1095109" y="1402546"/>
                  <a:pt x="1159058" y="1391443"/>
                  <a:pt x="1225599" y="1391443"/>
                </a:cubicBezTo>
                <a:close/>
                <a:moveTo>
                  <a:pt x="1972392" y="0"/>
                </a:moveTo>
                <a:cubicBezTo>
                  <a:pt x="2330312" y="0"/>
                  <a:pt x="2620464" y="290152"/>
                  <a:pt x="2620464" y="648072"/>
                </a:cubicBezTo>
                <a:cubicBezTo>
                  <a:pt x="2620464" y="1005992"/>
                  <a:pt x="2330312" y="1296144"/>
                  <a:pt x="1972392" y="1296144"/>
                </a:cubicBezTo>
                <a:cubicBezTo>
                  <a:pt x="1614472" y="1296144"/>
                  <a:pt x="1324320" y="1005992"/>
                  <a:pt x="1324320" y="648072"/>
                </a:cubicBezTo>
                <a:cubicBezTo>
                  <a:pt x="1324320" y="290152"/>
                  <a:pt x="1614472" y="0"/>
                  <a:pt x="1972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7" name="Rectangle 1">
            <a:extLst>
              <a:ext uri="{FF2B5EF4-FFF2-40B4-BE49-F238E27FC236}">
                <a16:creationId xmlns:a16="http://schemas.microsoft.com/office/drawing/2014/main" id="{71976620-33CD-41E1-8CBB-E10CEF7123ED}"/>
              </a:ext>
            </a:extLst>
          </p:cNvPr>
          <p:cNvSpPr/>
          <p:nvPr/>
        </p:nvSpPr>
        <p:spPr>
          <a:xfrm>
            <a:off x="4757247" y="2195238"/>
            <a:ext cx="242971" cy="237949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8" name="Chord 3">
            <a:extLst>
              <a:ext uri="{FF2B5EF4-FFF2-40B4-BE49-F238E27FC236}">
                <a16:creationId xmlns:a16="http://schemas.microsoft.com/office/drawing/2014/main" id="{26039109-A71A-4F23-9A9A-D96CD4C1F418}"/>
              </a:ext>
            </a:extLst>
          </p:cNvPr>
          <p:cNvSpPr/>
          <p:nvPr/>
        </p:nvSpPr>
        <p:spPr>
          <a:xfrm rot="5400000">
            <a:off x="5640865" y="2245263"/>
            <a:ext cx="241866" cy="156827"/>
          </a:xfrm>
          <a:custGeom>
            <a:avLst/>
            <a:gdLst/>
            <a:ahLst/>
            <a:cxnLst/>
            <a:rect l="l" t="t" r="r" b="b"/>
            <a:pathLst>
              <a:path w="3999999" h="2593618">
                <a:moveTo>
                  <a:pt x="3279918" y="2029859"/>
                </a:moveTo>
                <a:lnTo>
                  <a:pt x="3483715" y="2099665"/>
                </a:lnTo>
                <a:lnTo>
                  <a:pt x="3483715" y="490311"/>
                </a:lnTo>
                <a:lnTo>
                  <a:pt x="3279918" y="560117"/>
                </a:lnTo>
                <a:close/>
                <a:moveTo>
                  <a:pt x="2847870" y="1881871"/>
                </a:moveTo>
                <a:lnTo>
                  <a:pt x="3051666" y="1951677"/>
                </a:lnTo>
                <a:lnTo>
                  <a:pt x="3051666" y="638300"/>
                </a:lnTo>
                <a:lnTo>
                  <a:pt x="2847870" y="708105"/>
                </a:lnTo>
                <a:close/>
                <a:moveTo>
                  <a:pt x="2009947" y="529967"/>
                </a:moveTo>
                <a:cubicBezTo>
                  <a:pt x="2009947" y="430556"/>
                  <a:pt x="2090536" y="349967"/>
                  <a:pt x="2189947" y="349967"/>
                </a:cubicBezTo>
                <a:cubicBezTo>
                  <a:pt x="2289358" y="349967"/>
                  <a:pt x="2369947" y="430556"/>
                  <a:pt x="2369947" y="529967"/>
                </a:cubicBezTo>
                <a:cubicBezTo>
                  <a:pt x="2369947" y="629378"/>
                  <a:pt x="2289358" y="709967"/>
                  <a:pt x="2189947" y="709967"/>
                </a:cubicBezTo>
                <a:cubicBezTo>
                  <a:pt x="2090536" y="709967"/>
                  <a:pt x="2009947" y="629378"/>
                  <a:pt x="2009947" y="529967"/>
                </a:cubicBezTo>
                <a:close/>
                <a:moveTo>
                  <a:pt x="2009947" y="2011890"/>
                </a:moveTo>
                <a:cubicBezTo>
                  <a:pt x="2009947" y="1912479"/>
                  <a:pt x="2090536" y="1831890"/>
                  <a:pt x="2189947" y="1831890"/>
                </a:cubicBezTo>
                <a:cubicBezTo>
                  <a:pt x="2289358" y="1831890"/>
                  <a:pt x="2369947" y="1912479"/>
                  <a:pt x="2369947" y="2011890"/>
                </a:cubicBezTo>
                <a:cubicBezTo>
                  <a:pt x="2369947" y="2111301"/>
                  <a:pt x="2289358" y="2191890"/>
                  <a:pt x="2189947" y="2191890"/>
                </a:cubicBezTo>
                <a:cubicBezTo>
                  <a:pt x="2090536" y="2191890"/>
                  <a:pt x="2009947" y="2111301"/>
                  <a:pt x="2009947" y="2011890"/>
                </a:cubicBezTo>
                <a:close/>
                <a:moveTo>
                  <a:pt x="1033248" y="1043959"/>
                </a:moveTo>
                <a:cubicBezTo>
                  <a:pt x="1033248" y="1112826"/>
                  <a:pt x="1089075" y="1168653"/>
                  <a:pt x="1157942" y="1168653"/>
                </a:cubicBezTo>
                <a:lnTo>
                  <a:pt x="1427033" y="1168653"/>
                </a:lnTo>
                <a:cubicBezTo>
                  <a:pt x="1495900" y="1168653"/>
                  <a:pt x="1551727" y="1112826"/>
                  <a:pt x="1551727" y="1043959"/>
                </a:cubicBezTo>
                <a:lnTo>
                  <a:pt x="1551727" y="561796"/>
                </a:lnTo>
                <a:cubicBezTo>
                  <a:pt x="1551727" y="492929"/>
                  <a:pt x="1495900" y="437102"/>
                  <a:pt x="1427033" y="437102"/>
                </a:cubicBezTo>
                <a:lnTo>
                  <a:pt x="1157942" y="437102"/>
                </a:lnTo>
                <a:cubicBezTo>
                  <a:pt x="1089075" y="437102"/>
                  <a:pt x="1033248" y="492929"/>
                  <a:pt x="1033248" y="561796"/>
                </a:cubicBezTo>
                <a:close/>
                <a:moveTo>
                  <a:pt x="1033248" y="1997750"/>
                </a:moveTo>
                <a:cubicBezTo>
                  <a:pt x="1033248" y="2066617"/>
                  <a:pt x="1089075" y="2122444"/>
                  <a:pt x="1157942" y="2122444"/>
                </a:cubicBezTo>
                <a:lnTo>
                  <a:pt x="1427033" y="2122444"/>
                </a:lnTo>
                <a:cubicBezTo>
                  <a:pt x="1495900" y="2122444"/>
                  <a:pt x="1551727" y="2066617"/>
                  <a:pt x="1551727" y="1997750"/>
                </a:cubicBezTo>
                <a:lnTo>
                  <a:pt x="1551727" y="1515587"/>
                </a:lnTo>
                <a:cubicBezTo>
                  <a:pt x="1551727" y="1446720"/>
                  <a:pt x="1495900" y="1390893"/>
                  <a:pt x="1427033" y="1390893"/>
                </a:cubicBezTo>
                <a:lnTo>
                  <a:pt x="1157942" y="1390893"/>
                </a:lnTo>
                <a:cubicBezTo>
                  <a:pt x="1089075" y="1390893"/>
                  <a:pt x="1033248" y="1446720"/>
                  <a:pt x="1033248" y="1515587"/>
                </a:cubicBezTo>
                <a:close/>
                <a:moveTo>
                  <a:pt x="802798" y="2354227"/>
                </a:moveTo>
                <a:lnTo>
                  <a:pt x="802798" y="190929"/>
                </a:lnTo>
                <a:lnTo>
                  <a:pt x="1912338" y="190929"/>
                </a:lnTo>
                <a:lnTo>
                  <a:pt x="1912338" y="2350929"/>
                </a:lnTo>
                <a:lnTo>
                  <a:pt x="2467556" y="2350929"/>
                </a:lnTo>
                <a:lnTo>
                  <a:pt x="2467556" y="190929"/>
                </a:lnTo>
                <a:lnTo>
                  <a:pt x="2507018" y="190929"/>
                </a:lnTo>
                <a:cubicBezTo>
                  <a:pt x="2648558" y="190929"/>
                  <a:pt x="2769948" y="277201"/>
                  <a:pt x="2821382" y="400067"/>
                </a:cubicBezTo>
                <a:lnTo>
                  <a:pt x="3989366" y="0"/>
                </a:lnTo>
                <a:lnTo>
                  <a:pt x="3989366" y="317112"/>
                </a:lnTo>
                <a:lnTo>
                  <a:pt x="3711967" y="412129"/>
                </a:lnTo>
                <a:lnTo>
                  <a:pt x="3711967" y="2177848"/>
                </a:lnTo>
                <a:lnTo>
                  <a:pt x="3999999" y="2276507"/>
                </a:lnTo>
                <a:lnTo>
                  <a:pt x="3999999" y="2593618"/>
                </a:lnTo>
                <a:lnTo>
                  <a:pt x="2801056" y="2182947"/>
                </a:lnTo>
                <a:cubicBezTo>
                  <a:pt x="2743417" y="2285630"/>
                  <a:pt x="2633228" y="2354227"/>
                  <a:pt x="2507018" y="2354227"/>
                </a:cubicBezTo>
                <a:close/>
                <a:moveTo>
                  <a:pt x="215475" y="1738980"/>
                </a:moveTo>
                <a:lnTo>
                  <a:pt x="431499" y="1738980"/>
                </a:lnTo>
                <a:lnTo>
                  <a:pt x="431499" y="802876"/>
                </a:lnTo>
                <a:lnTo>
                  <a:pt x="215475" y="802876"/>
                </a:lnTo>
                <a:close/>
                <a:moveTo>
                  <a:pt x="35" y="1282390"/>
                </a:moveTo>
                <a:cubicBezTo>
                  <a:pt x="-694" y="1164677"/>
                  <a:pt x="9802" y="1046760"/>
                  <a:pt x="31552" y="933422"/>
                </a:cubicBezTo>
                <a:cubicBezTo>
                  <a:pt x="116579" y="490359"/>
                  <a:pt x="357918" y="190928"/>
                  <a:pt x="629999" y="190928"/>
                </a:cubicBezTo>
                <a:lnTo>
                  <a:pt x="662668" y="2349475"/>
                </a:lnTo>
                <a:cubicBezTo>
                  <a:pt x="383833" y="2374295"/>
                  <a:pt x="128731" y="2081530"/>
                  <a:pt x="35866" y="1630133"/>
                </a:cubicBezTo>
                <a:cubicBezTo>
                  <a:pt x="12718" y="1517612"/>
                  <a:pt x="764" y="1400103"/>
                  <a:pt x="35" y="1282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9" name="Rounded Rectangle 1">
            <a:extLst>
              <a:ext uri="{FF2B5EF4-FFF2-40B4-BE49-F238E27FC236}">
                <a16:creationId xmlns:a16="http://schemas.microsoft.com/office/drawing/2014/main" id="{17649D9D-1CD6-457A-9A30-F10955A0AE1B}"/>
              </a:ext>
            </a:extLst>
          </p:cNvPr>
          <p:cNvSpPr/>
          <p:nvPr/>
        </p:nvSpPr>
        <p:spPr>
          <a:xfrm>
            <a:off x="5287916" y="2359555"/>
            <a:ext cx="235119" cy="23598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0" name="Trapezoid 24">
            <a:extLst>
              <a:ext uri="{FF2B5EF4-FFF2-40B4-BE49-F238E27FC236}">
                <a16:creationId xmlns:a16="http://schemas.microsoft.com/office/drawing/2014/main" id="{C4373F86-D763-402D-A435-0A79BDEAC61F}"/>
              </a:ext>
            </a:extLst>
          </p:cNvPr>
          <p:cNvSpPr>
            <a:spLocks noChangeAspect="1"/>
          </p:cNvSpPr>
          <p:nvPr/>
        </p:nvSpPr>
        <p:spPr>
          <a:xfrm rot="8369018">
            <a:off x="4618340" y="3381807"/>
            <a:ext cx="246270" cy="248616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1" name="Rounded Rectangle 12">
            <a:extLst>
              <a:ext uri="{FF2B5EF4-FFF2-40B4-BE49-F238E27FC236}">
                <a16:creationId xmlns:a16="http://schemas.microsoft.com/office/drawing/2014/main" id="{390F139E-FEA7-45E0-8DF2-A8541FB2F109}"/>
              </a:ext>
            </a:extLst>
          </p:cNvPr>
          <p:cNvSpPr/>
          <p:nvPr/>
        </p:nvSpPr>
        <p:spPr>
          <a:xfrm>
            <a:off x="4774096" y="3155493"/>
            <a:ext cx="200286" cy="23867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2" name="Oval 1">
            <a:extLst>
              <a:ext uri="{FF2B5EF4-FFF2-40B4-BE49-F238E27FC236}">
                <a16:creationId xmlns:a16="http://schemas.microsoft.com/office/drawing/2014/main" id="{30250068-CC8A-4D3F-A254-F61BF735BDD8}"/>
              </a:ext>
            </a:extLst>
          </p:cNvPr>
          <p:cNvSpPr/>
          <p:nvPr/>
        </p:nvSpPr>
        <p:spPr>
          <a:xfrm>
            <a:off x="3963796" y="3952160"/>
            <a:ext cx="228122" cy="291543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3" name="Isosceles Triangle 4">
            <a:extLst>
              <a:ext uri="{FF2B5EF4-FFF2-40B4-BE49-F238E27FC236}">
                <a16:creationId xmlns:a16="http://schemas.microsoft.com/office/drawing/2014/main" id="{EE7E54DB-FD8D-4123-859A-5E4FFC47DB8A}"/>
              </a:ext>
            </a:extLst>
          </p:cNvPr>
          <p:cNvSpPr/>
          <p:nvPr/>
        </p:nvSpPr>
        <p:spPr>
          <a:xfrm>
            <a:off x="4593120" y="4220314"/>
            <a:ext cx="294437" cy="291978"/>
          </a:xfrm>
          <a:custGeom>
            <a:avLst/>
            <a:gdLst/>
            <a:ahLst/>
            <a:cxnLst/>
            <a:rect l="l" t="t" r="r" b="b"/>
            <a:pathLst>
              <a:path w="3987707" h="3954396">
                <a:moveTo>
                  <a:pt x="0" y="3714088"/>
                </a:moveTo>
                <a:lnTo>
                  <a:pt x="3972024" y="3714088"/>
                </a:lnTo>
                <a:lnTo>
                  <a:pt x="3972024" y="3954396"/>
                </a:lnTo>
                <a:lnTo>
                  <a:pt x="0" y="3954396"/>
                </a:lnTo>
                <a:close/>
                <a:moveTo>
                  <a:pt x="3443318" y="3230893"/>
                </a:moveTo>
                <a:lnTo>
                  <a:pt x="3443318" y="3518925"/>
                </a:lnTo>
                <a:lnTo>
                  <a:pt x="3731350" y="3518925"/>
                </a:lnTo>
                <a:lnTo>
                  <a:pt x="3731350" y="3230893"/>
                </a:lnTo>
                <a:close/>
                <a:moveTo>
                  <a:pt x="2956963" y="3230893"/>
                </a:moveTo>
                <a:lnTo>
                  <a:pt x="2956963" y="3518925"/>
                </a:lnTo>
                <a:lnTo>
                  <a:pt x="3244995" y="3518925"/>
                </a:lnTo>
                <a:lnTo>
                  <a:pt x="3244995" y="3230893"/>
                </a:lnTo>
                <a:close/>
                <a:moveTo>
                  <a:pt x="764148" y="3208865"/>
                </a:moveTo>
                <a:lnTo>
                  <a:pt x="764148" y="3496897"/>
                </a:lnTo>
                <a:lnTo>
                  <a:pt x="1052180" y="3496897"/>
                </a:lnTo>
                <a:lnTo>
                  <a:pt x="1052180" y="3208865"/>
                </a:lnTo>
                <a:close/>
                <a:moveTo>
                  <a:pt x="277793" y="3208865"/>
                </a:moveTo>
                <a:lnTo>
                  <a:pt x="277793" y="3496897"/>
                </a:lnTo>
                <a:lnTo>
                  <a:pt x="565825" y="3496897"/>
                </a:lnTo>
                <a:lnTo>
                  <a:pt x="565825" y="3208865"/>
                </a:lnTo>
                <a:close/>
                <a:moveTo>
                  <a:pt x="3434934" y="2803592"/>
                </a:moveTo>
                <a:lnTo>
                  <a:pt x="3434934" y="3091624"/>
                </a:lnTo>
                <a:lnTo>
                  <a:pt x="3722966" y="3091624"/>
                </a:lnTo>
                <a:lnTo>
                  <a:pt x="3722966" y="2803592"/>
                </a:lnTo>
                <a:close/>
                <a:moveTo>
                  <a:pt x="2948579" y="2803592"/>
                </a:moveTo>
                <a:lnTo>
                  <a:pt x="2948579" y="3091624"/>
                </a:lnTo>
                <a:lnTo>
                  <a:pt x="3236611" y="3091624"/>
                </a:lnTo>
                <a:lnTo>
                  <a:pt x="3236611" y="2803592"/>
                </a:lnTo>
                <a:close/>
                <a:moveTo>
                  <a:pt x="755764" y="2781564"/>
                </a:moveTo>
                <a:lnTo>
                  <a:pt x="755764" y="3069596"/>
                </a:lnTo>
                <a:lnTo>
                  <a:pt x="1043796" y="3069596"/>
                </a:lnTo>
                <a:lnTo>
                  <a:pt x="1043796" y="2781564"/>
                </a:lnTo>
                <a:close/>
                <a:moveTo>
                  <a:pt x="269409" y="2781564"/>
                </a:moveTo>
                <a:lnTo>
                  <a:pt x="269409" y="3069596"/>
                </a:lnTo>
                <a:lnTo>
                  <a:pt x="557441" y="3069596"/>
                </a:lnTo>
                <a:lnTo>
                  <a:pt x="557441" y="2781564"/>
                </a:lnTo>
                <a:close/>
                <a:moveTo>
                  <a:pt x="1967773" y="2776576"/>
                </a:moveTo>
                <a:cubicBezTo>
                  <a:pt x="1895109" y="2776576"/>
                  <a:pt x="1836204" y="2835481"/>
                  <a:pt x="1836204" y="2908145"/>
                </a:cubicBezTo>
                <a:lnTo>
                  <a:pt x="1836204" y="3521808"/>
                </a:lnTo>
                <a:lnTo>
                  <a:pt x="2196244" y="3521808"/>
                </a:lnTo>
                <a:lnTo>
                  <a:pt x="2196244" y="2908145"/>
                </a:lnTo>
                <a:cubicBezTo>
                  <a:pt x="2196244" y="2835481"/>
                  <a:pt x="2137339" y="2776576"/>
                  <a:pt x="2064675" y="2776576"/>
                </a:cubicBezTo>
                <a:close/>
                <a:moveTo>
                  <a:pt x="3425319" y="2363160"/>
                </a:moveTo>
                <a:lnTo>
                  <a:pt x="3425319" y="2651192"/>
                </a:lnTo>
                <a:lnTo>
                  <a:pt x="3713351" y="2651192"/>
                </a:lnTo>
                <a:lnTo>
                  <a:pt x="3713351" y="2363160"/>
                </a:lnTo>
                <a:close/>
                <a:moveTo>
                  <a:pt x="2938964" y="2363160"/>
                </a:moveTo>
                <a:lnTo>
                  <a:pt x="2938964" y="2651192"/>
                </a:lnTo>
                <a:lnTo>
                  <a:pt x="3226996" y="2651192"/>
                </a:lnTo>
                <a:lnTo>
                  <a:pt x="3226996" y="2363160"/>
                </a:lnTo>
                <a:close/>
                <a:moveTo>
                  <a:pt x="746149" y="2341132"/>
                </a:moveTo>
                <a:lnTo>
                  <a:pt x="746149" y="2629164"/>
                </a:lnTo>
                <a:lnTo>
                  <a:pt x="1034181" y="2629164"/>
                </a:lnTo>
                <a:lnTo>
                  <a:pt x="1034181" y="2341132"/>
                </a:lnTo>
                <a:close/>
                <a:moveTo>
                  <a:pt x="259794" y="2341132"/>
                </a:moveTo>
                <a:lnTo>
                  <a:pt x="259794" y="2629164"/>
                </a:lnTo>
                <a:lnTo>
                  <a:pt x="547826" y="2629164"/>
                </a:lnTo>
                <a:lnTo>
                  <a:pt x="547826" y="2341132"/>
                </a:lnTo>
                <a:close/>
                <a:moveTo>
                  <a:pt x="2120268" y="2332748"/>
                </a:moveTo>
                <a:lnTo>
                  <a:pt x="2120268" y="2620780"/>
                </a:lnTo>
                <a:lnTo>
                  <a:pt x="2408300" y="2620780"/>
                </a:lnTo>
                <a:lnTo>
                  <a:pt x="2408300" y="2332748"/>
                </a:lnTo>
                <a:close/>
                <a:moveTo>
                  <a:pt x="1633913" y="2332748"/>
                </a:moveTo>
                <a:lnTo>
                  <a:pt x="1633913" y="2620780"/>
                </a:lnTo>
                <a:lnTo>
                  <a:pt x="1921945" y="2620780"/>
                </a:lnTo>
                <a:lnTo>
                  <a:pt x="1921945" y="2332748"/>
                </a:lnTo>
                <a:close/>
                <a:moveTo>
                  <a:pt x="0" y="2180348"/>
                </a:moveTo>
                <a:lnTo>
                  <a:pt x="1368152" y="2180348"/>
                </a:lnTo>
                <a:lnTo>
                  <a:pt x="1368152" y="3644362"/>
                </a:lnTo>
                <a:lnTo>
                  <a:pt x="0" y="3644362"/>
                </a:lnTo>
                <a:close/>
                <a:moveTo>
                  <a:pt x="2630373" y="2177473"/>
                </a:moveTo>
                <a:lnTo>
                  <a:pt x="3987707" y="2177473"/>
                </a:lnTo>
                <a:lnTo>
                  <a:pt x="3987707" y="3641487"/>
                </a:lnTo>
                <a:lnTo>
                  <a:pt x="2630373" y="3641487"/>
                </a:lnTo>
                <a:close/>
                <a:moveTo>
                  <a:pt x="2110653" y="1892316"/>
                </a:moveTo>
                <a:lnTo>
                  <a:pt x="2110653" y="2180348"/>
                </a:lnTo>
                <a:lnTo>
                  <a:pt x="2398685" y="2180348"/>
                </a:lnTo>
                <a:lnTo>
                  <a:pt x="2398685" y="1892316"/>
                </a:lnTo>
                <a:close/>
                <a:moveTo>
                  <a:pt x="1624298" y="1892316"/>
                </a:moveTo>
                <a:lnTo>
                  <a:pt x="1624298" y="2180348"/>
                </a:lnTo>
                <a:lnTo>
                  <a:pt x="1912330" y="2180348"/>
                </a:lnTo>
                <a:lnTo>
                  <a:pt x="1912330" y="1892316"/>
                </a:lnTo>
                <a:close/>
                <a:moveTo>
                  <a:pt x="1485872" y="1700146"/>
                </a:moveTo>
                <a:lnTo>
                  <a:pt x="2546576" y="1700146"/>
                </a:lnTo>
                <a:lnTo>
                  <a:pt x="2546576" y="3644362"/>
                </a:lnTo>
                <a:lnTo>
                  <a:pt x="1485872" y="3644362"/>
                </a:lnTo>
                <a:close/>
                <a:moveTo>
                  <a:pt x="2630373" y="1700145"/>
                </a:moveTo>
                <a:lnTo>
                  <a:pt x="3987707" y="1700145"/>
                </a:lnTo>
                <a:lnTo>
                  <a:pt x="3987707" y="2106166"/>
                </a:lnTo>
                <a:lnTo>
                  <a:pt x="2630373" y="2106166"/>
                </a:lnTo>
                <a:close/>
                <a:moveTo>
                  <a:pt x="0" y="1700145"/>
                </a:moveTo>
                <a:lnTo>
                  <a:pt x="1368152" y="1700145"/>
                </a:lnTo>
                <a:lnTo>
                  <a:pt x="1368152" y="2106166"/>
                </a:lnTo>
                <a:lnTo>
                  <a:pt x="0" y="2106166"/>
                </a:lnTo>
                <a:close/>
                <a:moveTo>
                  <a:pt x="1980063" y="1146448"/>
                </a:moveTo>
                <a:lnTo>
                  <a:pt x="2036694" y="1146448"/>
                </a:lnTo>
                <a:lnTo>
                  <a:pt x="2036694" y="1344772"/>
                </a:lnTo>
                <a:lnTo>
                  <a:pt x="1838370" y="1344772"/>
                </a:lnTo>
                <a:lnTo>
                  <a:pt x="1838370" y="1286838"/>
                </a:lnTo>
                <a:lnTo>
                  <a:pt x="1980063" y="1286838"/>
                </a:lnTo>
                <a:close/>
                <a:moveTo>
                  <a:pt x="2016223" y="1083949"/>
                </a:moveTo>
                <a:cubicBezTo>
                  <a:pt x="1889971" y="1083949"/>
                  <a:pt x="1787623" y="1186297"/>
                  <a:pt x="1787623" y="1312549"/>
                </a:cubicBezTo>
                <a:cubicBezTo>
                  <a:pt x="1787623" y="1438801"/>
                  <a:pt x="1889971" y="1541149"/>
                  <a:pt x="2016223" y="1541149"/>
                </a:cubicBezTo>
                <a:cubicBezTo>
                  <a:pt x="2142475" y="1541149"/>
                  <a:pt x="2244823" y="1438801"/>
                  <a:pt x="2244823" y="1312549"/>
                </a:cubicBezTo>
                <a:cubicBezTo>
                  <a:pt x="2244823" y="1186297"/>
                  <a:pt x="2142475" y="1083949"/>
                  <a:pt x="2016223" y="1083949"/>
                </a:cubicBezTo>
                <a:close/>
                <a:moveTo>
                  <a:pt x="2016222" y="697169"/>
                </a:moveTo>
                <a:lnTo>
                  <a:pt x="2722296" y="1611569"/>
                </a:lnTo>
                <a:lnTo>
                  <a:pt x="1310147" y="1611569"/>
                </a:lnTo>
                <a:close/>
                <a:moveTo>
                  <a:pt x="2120268" y="0"/>
                </a:moveTo>
                <a:lnTo>
                  <a:pt x="2722296" y="0"/>
                </a:lnTo>
                <a:lnTo>
                  <a:pt x="2722296" y="328314"/>
                </a:lnTo>
                <a:lnTo>
                  <a:pt x="2120268" y="328314"/>
                </a:lnTo>
                <a:close/>
                <a:moveTo>
                  <a:pt x="1966643" y="0"/>
                </a:moveTo>
                <a:lnTo>
                  <a:pt x="2065805" y="0"/>
                </a:lnTo>
                <a:lnTo>
                  <a:pt x="2065805" y="656629"/>
                </a:lnTo>
                <a:lnTo>
                  <a:pt x="1966643" y="6566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4" name="Round Same Side Corner Rectangle 7">
            <a:extLst>
              <a:ext uri="{FF2B5EF4-FFF2-40B4-BE49-F238E27FC236}">
                <a16:creationId xmlns:a16="http://schemas.microsoft.com/office/drawing/2014/main" id="{B92C980F-82C8-4906-8C34-5C66069B462D}"/>
              </a:ext>
            </a:extLst>
          </p:cNvPr>
          <p:cNvSpPr>
            <a:spLocks noChangeAspect="1"/>
          </p:cNvSpPr>
          <p:nvPr/>
        </p:nvSpPr>
        <p:spPr>
          <a:xfrm rot="10800000">
            <a:off x="8076430" y="3381807"/>
            <a:ext cx="236483" cy="248616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5" name="Frame 1">
            <a:extLst>
              <a:ext uri="{FF2B5EF4-FFF2-40B4-BE49-F238E27FC236}">
                <a16:creationId xmlns:a16="http://schemas.microsoft.com/office/drawing/2014/main" id="{919EA807-E537-4363-9CCD-1DCBD57E793F}"/>
              </a:ext>
            </a:extLst>
          </p:cNvPr>
          <p:cNvSpPr/>
          <p:nvPr/>
        </p:nvSpPr>
        <p:spPr>
          <a:xfrm>
            <a:off x="4530716" y="3973836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6" name="Oval 1">
            <a:extLst>
              <a:ext uri="{FF2B5EF4-FFF2-40B4-BE49-F238E27FC236}">
                <a16:creationId xmlns:a16="http://schemas.microsoft.com/office/drawing/2014/main" id="{3585DAB3-B062-4DBA-87AD-3E38BA3DFF2F}"/>
              </a:ext>
            </a:extLst>
          </p:cNvPr>
          <p:cNvSpPr/>
          <p:nvPr/>
        </p:nvSpPr>
        <p:spPr>
          <a:xfrm>
            <a:off x="7303490" y="4162716"/>
            <a:ext cx="228122" cy="291543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7" name="Isosceles Triangle 4">
            <a:extLst>
              <a:ext uri="{FF2B5EF4-FFF2-40B4-BE49-F238E27FC236}">
                <a16:creationId xmlns:a16="http://schemas.microsoft.com/office/drawing/2014/main" id="{0B16FB75-2A54-4EED-8C72-D24AFE53BF45}"/>
              </a:ext>
            </a:extLst>
          </p:cNvPr>
          <p:cNvSpPr/>
          <p:nvPr/>
        </p:nvSpPr>
        <p:spPr>
          <a:xfrm>
            <a:off x="7950060" y="4300350"/>
            <a:ext cx="294437" cy="291978"/>
          </a:xfrm>
          <a:custGeom>
            <a:avLst/>
            <a:gdLst/>
            <a:ahLst/>
            <a:cxnLst/>
            <a:rect l="l" t="t" r="r" b="b"/>
            <a:pathLst>
              <a:path w="3987707" h="3954396">
                <a:moveTo>
                  <a:pt x="0" y="3714088"/>
                </a:moveTo>
                <a:lnTo>
                  <a:pt x="3972024" y="3714088"/>
                </a:lnTo>
                <a:lnTo>
                  <a:pt x="3972024" y="3954396"/>
                </a:lnTo>
                <a:lnTo>
                  <a:pt x="0" y="3954396"/>
                </a:lnTo>
                <a:close/>
                <a:moveTo>
                  <a:pt x="3443318" y="3230893"/>
                </a:moveTo>
                <a:lnTo>
                  <a:pt x="3443318" y="3518925"/>
                </a:lnTo>
                <a:lnTo>
                  <a:pt x="3731350" y="3518925"/>
                </a:lnTo>
                <a:lnTo>
                  <a:pt x="3731350" y="3230893"/>
                </a:lnTo>
                <a:close/>
                <a:moveTo>
                  <a:pt x="2956963" y="3230893"/>
                </a:moveTo>
                <a:lnTo>
                  <a:pt x="2956963" y="3518925"/>
                </a:lnTo>
                <a:lnTo>
                  <a:pt x="3244995" y="3518925"/>
                </a:lnTo>
                <a:lnTo>
                  <a:pt x="3244995" y="3230893"/>
                </a:lnTo>
                <a:close/>
                <a:moveTo>
                  <a:pt x="764148" y="3208865"/>
                </a:moveTo>
                <a:lnTo>
                  <a:pt x="764148" y="3496897"/>
                </a:lnTo>
                <a:lnTo>
                  <a:pt x="1052180" y="3496897"/>
                </a:lnTo>
                <a:lnTo>
                  <a:pt x="1052180" y="3208865"/>
                </a:lnTo>
                <a:close/>
                <a:moveTo>
                  <a:pt x="277793" y="3208865"/>
                </a:moveTo>
                <a:lnTo>
                  <a:pt x="277793" y="3496897"/>
                </a:lnTo>
                <a:lnTo>
                  <a:pt x="565825" y="3496897"/>
                </a:lnTo>
                <a:lnTo>
                  <a:pt x="565825" y="3208865"/>
                </a:lnTo>
                <a:close/>
                <a:moveTo>
                  <a:pt x="3434934" y="2803592"/>
                </a:moveTo>
                <a:lnTo>
                  <a:pt x="3434934" y="3091624"/>
                </a:lnTo>
                <a:lnTo>
                  <a:pt x="3722966" y="3091624"/>
                </a:lnTo>
                <a:lnTo>
                  <a:pt x="3722966" y="2803592"/>
                </a:lnTo>
                <a:close/>
                <a:moveTo>
                  <a:pt x="2948579" y="2803592"/>
                </a:moveTo>
                <a:lnTo>
                  <a:pt x="2948579" y="3091624"/>
                </a:lnTo>
                <a:lnTo>
                  <a:pt x="3236611" y="3091624"/>
                </a:lnTo>
                <a:lnTo>
                  <a:pt x="3236611" y="2803592"/>
                </a:lnTo>
                <a:close/>
                <a:moveTo>
                  <a:pt x="755764" y="2781564"/>
                </a:moveTo>
                <a:lnTo>
                  <a:pt x="755764" y="3069596"/>
                </a:lnTo>
                <a:lnTo>
                  <a:pt x="1043796" y="3069596"/>
                </a:lnTo>
                <a:lnTo>
                  <a:pt x="1043796" y="2781564"/>
                </a:lnTo>
                <a:close/>
                <a:moveTo>
                  <a:pt x="269409" y="2781564"/>
                </a:moveTo>
                <a:lnTo>
                  <a:pt x="269409" y="3069596"/>
                </a:lnTo>
                <a:lnTo>
                  <a:pt x="557441" y="3069596"/>
                </a:lnTo>
                <a:lnTo>
                  <a:pt x="557441" y="2781564"/>
                </a:lnTo>
                <a:close/>
                <a:moveTo>
                  <a:pt x="1967773" y="2776576"/>
                </a:moveTo>
                <a:cubicBezTo>
                  <a:pt x="1895109" y="2776576"/>
                  <a:pt x="1836204" y="2835481"/>
                  <a:pt x="1836204" y="2908145"/>
                </a:cubicBezTo>
                <a:lnTo>
                  <a:pt x="1836204" y="3521808"/>
                </a:lnTo>
                <a:lnTo>
                  <a:pt x="2196244" y="3521808"/>
                </a:lnTo>
                <a:lnTo>
                  <a:pt x="2196244" y="2908145"/>
                </a:lnTo>
                <a:cubicBezTo>
                  <a:pt x="2196244" y="2835481"/>
                  <a:pt x="2137339" y="2776576"/>
                  <a:pt x="2064675" y="2776576"/>
                </a:cubicBezTo>
                <a:close/>
                <a:moveTo>
                  <a:pt x="3425319" y="2363160"/>
                </a:moveTo>
                <a:lnTo>
                  <a:pt x="3425319" y="2651192"/>
                </a:lnTo>
                <a:lnTo>
                  <a:pt x="3713351" y="2651192"/>
                </a:lnTo>
                <a:lnTo>
                  <a:pt x="3713351" y="2363160"/>
                </a:lnTo>
                <a:close/>
                <a:moveTo>
                  <a:pt x="2938964" y="2363160"/>
                </a:moveTo>
                <a:lnTo>
                  <a:pt x="2938964" y="2651192"/>
                </a:lnTo>
                <a:lnTo>
                  <a:pt x="3226996" y="2651192"/>
                </a:lnTo>
                <a:lnTo>
                  <a:pt x="3226996" y="2363160"/>
                </a:lnTo>
                <a:close/>
                <a:moveTo>
                  <a:pt x="746149" y="2341132"/>
                </a:moveTo>
                <a:lnTo>
                  <a:pt x="746149" y="2629164"/>
                </a:lnTo>
                <a:lnTo>
                  <a:pt x="1034181" y="2629164"/>
                </a:lnTo>
                <a:lnTo>
                  <a:pt x="1034181" y="2341132"/>
                </a:lnTo>
                <a:close/>
                <a:moveTo>
                  <a:pt x="259794" y="2341132"/>
                </a:moveTo>
                <a:lnTo>
                  <a:pt x="259794" y="2629164"/>
                </a:lnTo>
                <a:lnTo>
                  <a:pt x="547826" y="2629164"/>
                </a:lnTo>
                <a:lnTo>
                  <a:pt x="547826" y="2341132"/>
                </a:lnTo>
                <a:close/>
                <a:moveTo>
                  <a:pt x="2120268" y="2332748"/>
                </a:moveTo>
                <a:lnTo>
                  <a:pt x="2120268" y="2620780"/>
                </a:lnTo>
                <a:lnTo>
                  <a:pt x="2408300" y="2620780"/>
                </a:lnTo>
                <a:lnTo>
                  <a:pt x="2408300" y="2332748"/>
                </a:lnTo>
                <a:close/>
                <a:moveTo>
                  <a:pt x="1633913" y="2332748"/>
                </a:moveTo>
                <a:lnTo>
                  <a:pt x="1633913" y="2620780"/>
                </a:lnTo>
                <a:lnTo>
                  <a:pt x="1921945" y="2620780"/>
                </a:lnTo>
                <a:lnTo>
                  <a:pt x="1921945" y="2332748"/>
                </a:lnTo>
                <a:close/>
                <a:moveTo>
                  <a:pt x="0" y="2180348"/>
                </a:moveTo>
                <a:lnTo>
                  <a:pt x="1368152" y="2180348"/>
                </a:lnTo>
                <a:lnTo>
                  <a:pt x="1368152" y="3644362"/>
                </a:lnTo>
                <a:lnTo>
                  <a:pt x="0" y="3644362"/>
                </a:lnTo>
                <a:close/>
                <a:moveTo>
                  <a:pt x="2630373" y="2177473"/>
                </a:moveTo>
                <a:lnTo>
                  <a:pt x="3987707" y="2177473"/>
                </a:lnTo>
                <a:lnTo>
                  <a:pt x="3987707" y="3641487"/>
                </a:lnTo>
                <a:lnTo>
                  <a:pt x="2630373" y="3641487"/>
                </a:lnTo>
                <a:close/>
                <a:moveTo>
                  <a:pt x="2110653" y="1892316"/>
                </a:moveTo>
                <a:lnTo>
                  <a:pt x="2110653" y="2180348"/>
                </a:lnTo>
                <a:lnTo>
                  <a:pt x="2398685" y="2180348"/>
                </a:lnTo>
                <a:lnTo>
                  <a:pt x="2398685" y="1892316"/>
                </a:lnTo>
                <a:close/>
                <a:moveTo>
                  <a:pt x="1624298" y="1892316"/>
                </a:moveTo>
                <a:lnTo>
                  <a:pt x="1624298" y="2180348"/>
                </a:lnTo>
                <a:lnTo>
                  <a:pt x="1912330" y="2180348"/>
                </a:lnTo>
                <a:lnTo>
                  <a:pt x="1912330" y="1892316"/>
                </a:lnTo>
                <a:close/>
                <a:moveTo>
                  <a:pt x="1485872" y="1700146"/>
                </a:moveTo>
                <a:lnTo>
                  <a:pt x="2546576" y="1700146"/>
                </a:lnTo>
                <a:lnTo>
                  <a:pt x="2546576" y="3644362"/>
                </a:lnTo>
                <a:lnTo>
                  <a:pt x="1485872" y="3644362"/>
                </a:lnTo>
                <a:close/>
                <a:moveTo>
                  <a:pt x="2630373" y="1700145"/>
                </a:moveTo>
                <a:lnTo>
                  <a:pt x="3987707" y="1700145"/>
                </a:lnTo>
                <a:lnTo>
                  <a:pt x="3987707" y="2106166"/>
                </a:lnTo>
                <a:lnTo>
                  <a:pt x="2630373" y="2106166"/>
                </a:lnTo>
                <a:close/>
                <a:moveTo>
                  <a:pt x="0" y="1700145"/>
                </a:moveTo>
                <a:lnTo>
                  <a:pt x="1368152" y="1700145"/>
                </a:lnTo>
                <a:lnTo>
                  <a:pt x="1368152" y="2106166"/>
                </a:lnTo>
                <a:lnTo>
                  <a:pt x="0" y="2106166"/>
                </a:lnTo>
                <a:close/>
                <a:moveTo>
                  <a:pt x="1980063" y="1146448"/>
                </a:moveTo>
                <a:lnTo>
                  <a:pt x="2036694" y="1146448"/>
                </a:lnTo>
                <a:lnTo>
                  <a:pt x="2036694" y="1344772"/>
                </a:lnTo>
                <a:lnTo>
                  <a:pt x="1838370" y="1344772"/>
                </a:lnTo>
                <a:lnTo>
                  <a:pt x="1838370" y="1286838"/>
                </a:lnTo>
                <a:lnTo>
                  <a:pt x="1980063" y="1286838"/>
                </a:lnTo>
                <a:close/>
                <a:moveTo>
                  <a:pt x="2016223" y="1083949"/>
                </a:moveTo>
                <a:cubicBezTo>
                  <a:pt x="1889971" y="1083949"/>
                  <a:pt x="1787623" y="1186297"/>
                  <a:pt x="1787623" y="1312549"/>
                </a:cubicBezTo>
                <a:cubicBezTo>
                  <a:pt x="1787623" y="1438801"/>
                  <a:pt x="1889971" y="1541149"/>
                  <a:pt x="2016223" y="1541149"/>
                </a:cubicBezTo>
                <a:cubicBezTo>
                  <a:pt x="2142475" y="1541149"/>
                  <a:pt x="2244823" y="1438801"/>
                  <a:pt x="2244823" y="1312549"/>
                </a:cubicBezTo>
                <a:cubicBezTo>
                  <a:pt x="2244823" y="1186297"/>
                  <a:pt x="2142475" y="1083949"/>
                  <a:pt x="2016223" y="1083949"/>
                </a:cubicBezTo>
                <a:close/>
                <a:moveTo>
                  <a:pt x="2016222" y="697169"/>
                </a:moveTo>
                <a:lnTo>
                  <a:pt x="2722296" y="1611569"/>
                </a:lnTo>
                <a:lnTo>
                  <a:pt x="1310147" y="1611569"/>
                </a:lnTo>
                <a:close/>
                <a:moveTo>
                  <a:pt x="2120268" y="0"/>
                </a:moveTo>
                <a:lnTo>
                  <a:pt x="2722296" y="0"/>
                </a:lnTo>
                <a:lnTo>
                  <a:pt x="2722296" y="328314"/>
                </a:lnTo>
                <a:lnTo>
                  <a:pt x="2120268" y="328314"/>
                </a:lnTo>
                <a:close/>
                <a:moveTo>
                  <a:pt x="1966643" y="0"/>
                </a:moveTo>
                <a:lnTo>
                  <a:pt x="2065805" y="0"/>
                </a:lnTo>
                <a:lnTo>
                  <a:pt x="2065805" y="656629"/>
                </a:lnTo>
                <a:lnTo>
                  <a:pt x="1966643" y="6566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8" name="Frame 1">
            <a:extLst>
              <a:ext uri="{FF2B5EF4-FFF2-40B4-BE49-F238E27FC236}">
                <a16:creationId xmlns:a16="http://schemas.microsoft.com/office/drawing/2014/main" id="{8F68C573-A560-46D4-9B40-3641CC6AD46E}"/>
              </a:ext>
            </a:extLst>
          </p:cNvPr>
          <p:cNvSpPr/>
          <p:nvPr/>
        </p:nvSpPr>
        <p:spPr>
          <a:xfrm>
            <a:off x="7152205" y="4398782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421164-603F-4250-8FD3-442EC605A3BA}"/>
              </a:ext>
            </a:extLst>
          </p:cNvPr>
          <p:cNvGrpSpPr/>
          <p:nvPr/>
        </p:nvGrpSpPr>
        <p:grpSpPr>
          <a:xfrm>
            <a:off x="9674567" y="2227376"/>
            <a:ext cx="244822" cy="246461"/>
            <a:chOff x="2612260" y="1422267"/>
            <a:chExt cx="3975964" cy="4002557"/>
          </a:xfrm>
          <a:solidFill>
            <a:schemeClr val="accent2"/>
          </a:solidFill>
        </p:grpSpPr>
        <p:sp>
          <p:nvSpPr>
            <p:cNvPr id="210" name="Rectangle 4">
              <a:extLst>
                <a:ext uri="{FF2B5EF4-FFF2-40B4-BE49-F238E27FC236}">
                  <a16:creationId xmlns:a16="http://schemas.microsoft.com/office/drawing/2014/main" id="{D5B15582-27A0-4D59-A308-71E122EA7488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1" name="Parallelogram 6">
              <a:extLst>
                <a:ext uri="{FF2B5EF4-FFF2-40B4-BE49-F238E27FC236}">
                  <a16:creationId xmlns:a16="http://schemas.microsoft.com/office/drawing/2014/main" id="{D6134E89-A888-428B-A5ED-0E36690BCE83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2" name="Parallelogram 6">
              <a:extLst>
                <a:ext uri="{FF2B5EF4-FFF2-40B4-BE49-F238E27FC236}">
                  <a16:creationId xmlns:a16="http://schemas.microsoft.com/office/drawing/2014/main" id="{4A2689CA-E896-4985-85EC-70A80374E1F1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3" name="Parallelogram 6">
              <a:extLst>
                <a:ext uri="{FF2B5EF4-FFF2-40B4-BE49-F238E27FC236}">
                  <a16:creationId xmlns:a16="http://schemas.microsoft.com/office/drawing/2014/main" id="{FD337302-05AA-495D-85B1-889253201782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4" name="Parallelogram 6">
              <a:extLst>
                <a:ext uri="{FF2B5EF4-FFF2-40B4-BE49-F238E27FC236}">
                  <a16:creationId xmlns:a16="http://schemas.microsoft.com/office/drawing/2014/main" id="{74BC2FD3-9D33-447C-A5CD-89029169BABF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5" name="Rectangle 4">
              <a:extLst>
                <a:ext uri="{FF2B5EF4-FFF2-40B4-BE49-F238E27FC236}">
                  <a16:creationId xmlns:a16="http://schemas.microsoft.com/office/drawing/2014/main" id="{4DA5BD33-1895-47A2-909D-2EBDB6BEB8E0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6" name="Parallelogram 6">
              <a:extLst>
                <a:ext uri="{FF2B5EF4-FFF2-40B4-BE49-F238E27FC236}">
                  <a16:creationId xmlns:a16="http://schemas.microsoft.com/office/drawing/2014/main" id="{0E1211CB-1F5F-4F10-BD52-992403BA1798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7" name="Parallelogram 6">
              <a:extLst>
                <a:ext uri="{FF2B5EF4-FFF2-40B4-BE49-F238E27FC236}">
                  <a16:creationId xmlns:a16="http://schemas.microsoft.com/office/drawing/2014/main" id="{1DEE46FA-1853-4879-86B9-03F01DE19AD3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8" name="Parallelogram 6">
              <a:extLst>
                <a:ext uri="{FF2B5EF4-FFF2-40B4-BE49-F238E27FC236}">
                  <a16:creationId xmlns:a16="http://schemas.microsoft.com/office/drawing/2014/main" id="{9828BF7C-AF7D-43B7-B131-9DC25CA24591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9" name="Parallelogram 6">
              <a:extLst>
                <a:ext uri="{FF2B5EF4-FFF2-40B4-BE49-F238E27FC236}">
                  <a16:creationId xmlns:a16="http://schemas.microsoft.com/office/drawing/2014/main" id="{33B28822-8C9D-4998-BAF5-20F4A3D8F583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0" name="Rectangle 4">
              <a:extLst>
                <a:ext uri="{FF2B5EF4-FFF2-40B4-BE49-F238E27FC236}">
                  <a16:creationId xmlns:a16="http://schemas.microsoft.com/office/drawing/2014/main" id="{42BE6BDB-021C-448A-BE0A-CC7E852A5770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1" name="Parallelogram 6">
              <a:extLst>
                <a:ext uri="{FF2B5EF4-FFF2-40B4-BE49-F238E27FC236}">
                  <a16:creationId xmlns:a16="http://schemas.microsoft.com/office/drawing/2014/main" id="{5799A81B-3F77-4D15-A130-4FA6AE5EE111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2" name="Parallelogram 6">
              <a:extLst>
                <a:ext uri="{FF2B5EF4-FFF2-40B4-BE49-F238E27FC236}">
                  <a16:creationId xmlns:a16="http://schemas.microsoft.com/office/drawing/2014/main" id="{F6D56674-A4DF-409B-975A-2BB63288C9E4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3" name="Parallelogram 6">
              <a:extLst>
                <a:ext uri="{FF2B5EF4-FFF2-40B4-BE49-F238E27FC236}">
                  <a16:creationId xmlns:a16="http://schemas.microsoft.com/office/drawing/2014/main" id="{EA6B3E4C-E6B3-46EF-9D5C-93A51F7A3408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4" name="Parallelogram 6">
              <a:extLst>
                <a:ext uri="{FF2B5EF4-FFF2-40B4-BE49-F238E27FC236}">
                  <a16:creationId xmlns:a16="http://schemas.microsoft.com/office/drawing/2014/main" id="{4CFC10EE-81C6-425D-8E39-1BC9D6CC2CE5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5" name="Rectangle 7">
              <a:extLst>
                <a:ext uri="{FF2B5EF4-FFF2-40B4-BE49-F238E27FC236}">
                  <a16:creationId xmlns:a16="http://schemas.microsoft.com/office/drawing/2014/main" id="{A84AC3C9-6183-411B-9E21-944B47498193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6" name="Rectangle 4">
              <a:extLst>
                <a:ext uri="{FF2B5EF4-FFF2-40B4-BE49-F238E27FC236}">
                  <a16:creationId xmlns:a16="http://schemas.microsoft.com/office/drawing/2014/main" id="{883D9889-9CDA-4363-A8A5-BDB3A097D8D4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7" name="Rectangle 4">
              <a:extLst>
                <a:ext uri="{FF2B5EF4-FFF2-40B4-BE49-F238E27FC236}">
                  <a16:creationId xmlns:a16="http://schemas.microsoft.com/office/drawing/2014/main" id="{B52D7803-D5AE-4977-9DD1-EBA3D15F2B32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8" name="Rectangle 4">
              <a:extLst>
                <a:ext uri="{FF2B5EF4-FFF2-40B4-BE49-F238E27FC236}">
                  <a16:creationId xmlns:a16="http://schemas.microsoft.com/office/drawing/2014/main" id="{0DF78E24-855A-44A5-ACA3-9904E4D22CDA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9" name="Rectangle 4">
              <a:extLst>
                <a:ext uri="{FF2B5EF4-FFF2-40B4-BE49-F238E27FC236}">
                  <a16:creationId xmlns:a16="http://schemas.microsoft.com/office/drawing/2014/main" id="{C5CF528D-A3BC-4FAD-8014-462030FC6775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0" name="Rectangle 4">
              <a:extLst>
                <a:ext uri="{FF2B5EF4-FFF2-40B4-BE49-F238E27FC236}">
                  <a16:creationId xmlns:a16="http://schemas.microsoft.com/office/drawing/2014/main" id="{2E1EBAE2-2376-4AEA-BC86-52B841EEA6D4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1" name="Rectangle 4">
              <a:extLst>
                <a:ext uri="{FF2B5EF4-FFF2-40B4-BE49-F238E27FC236}">
                  <a16:creationId xmlns:a16="http://schemas.microsoft.com/office/drawing/2014/main" id="{779DE33D-3E79-4ABC-87E0-6C2BBDDE56C6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32" name="Rounded Rectangle 2">
            <a:extLst>
              <a:ext uri="{FF2B5EF4-FFF2-40B4-BE49-F238E27FC236}">
                <a16:creationId xmlns:a16="http://schemas.microsoft.com/office/drawing/2014/main" id="{19A231E8-9F69-4055-B5FD-A965BA44CC8C}"/>
              </a:ext>
            </a:extLst>
          </p:cNvPr>
          <p:cNvSpPr/>
          <p:nvPr/>
        </p:nvSpPr>
        <p:spPr>
          <a:xfrm>
            <a:off x="9445774" y="2002748"/>
            <a:ext cx="228795" cy="292082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3" name="Rounded Rectangle 2">
            <a:extLst>
              <a:ext uri="{FF2B5EF4-FFF2-40B4-BE49-F238E27FC236}">
                <a16:creationId xmlns:a16="http://schemas.microsoft.com/office/drawing/2014/main" id="{D9865212-9BEC-4932-B4A2-76C5B818C243}"/>
              </a:ext>
            </a:extLst>
          </p:cNvPr>
          <p:cNvSpPr/>
          <p:nvPr/>
        </p:nvSpPr>
        <p:spPr>
          <a:xfrm>
            <a:off x="8443275" y="2074732"/>
            <a:ext cx="202037" cy="292423"/>
          </a:xfrm>
          <a:custGeom>
            <a:avLst/>
            <a:gdLst/>
            <a:ahLst/>
            <a:cxnLst/>
            <a:rect l="l" t="t" r="r" b="b"/>
            <a:pathLst>
              <a:path w="2736304" h="3960440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4" name="Oval 6">
            <a:extLst>
              <a:ext uri="{FF2B5EF4-FFF2-40B4-BE49-F238E27FC236}">
                <a16:creationId xmlns:a16="http://schemas.microsoft.com/office/drawing/2014/main" id="{B7F2083F-17AA-451C-86F0-2E6A1914106C}"/>
              </a:ext>
            </a:extLst>
          </p:cNvPr>
          <p:cNvSpPr>
            <a:spLocks noChangeAspect="1"/>
          </p:cNvSpPr>
          <p:nvPr/>
        </p:nvSpPr>
        <p:spPr>
          <a:xfrm rot="2700000">
            <a:off x="9255787" y="2170862"/>
            <a:ext cx="198834" cy="248616"/>
          </a:xfrm>
          <a:custGeom>
            <a:avLst/>
            <a:gdLst/>
            <a:ahLst/>
            <a:cxnLst/>
            <a:rect l="l" t="t" r="r" b="b"/>
            <a:pathLst>
              <a:path w="3478449" h="4349349">
                <a:moveTo>
                  <a:pt x="2303834" y="3332250"/>
                </a:moveTo>
                <a:lnTo>
                  <a:pt x="2335786" y="3451498"/>
                </a:lnTo>
                <a:cubicBezTo>
                  <a:pt x="2513705" y="3496366"/>
                  <a:pt x="2649193" y="3646654"/>
                  <a:pt x="2672368" y="3832213"/>
                </a:cubicBezTo>
                <a:cubicBezTo>
                  <a:pt x="3044631" y="3779681"/>
                  <a:pt x="3285029" y="3695856"/>
                  <a:pt x="3285029" y="3601502"/>
                </a:cubicBezTo>
                <a:cubicBezTo>
                  <a:pt x="3285027" y="3478779"/>
                  <a:pt x="2878330" y="3373868"/>
                  <a:pt x="2303834" y="3332250"/>
                </a:cubicBezTo>
                <a:close/>
                <a:moveTo>
                  <a:pt x="224780" y="3543083"/>
                </a:moveTo>
                <a:cubicBezTo>
                  <a:pt x="204188" y="3561953"/>
                  <a:pt x="193374" y="3581491"/>
                  <a:pt x="193374" y="3601503"/>
                </a:cubicBezTo>
                <a:cubicBezTo>
                  <a:pt x="193374" y="3761597"/>
                  <a:pt x="885464" y="3891378"/>
                  <a:pt x="1739200" y="3891378"/>
                </a:cubicBezTo>
                <a:lnTo>
                  <a:pt x="1763211" y="3890924"/>
                </a:lnTo>
                <a:cubicBezTo>
                  <a:pt x="1763475" y="3730950"/>
                  <a:pt x="1846055" y="3590294"/>
                  <a:pt x="1971184" y="3509473"/>
                </a:cubicBezTo>
                <a:lnTo>
                  <a:pt x="1919083" y="3315028"/>
                </a:lnTo>
                <a:cubicBezTo>
                  <a:pt x="1860093" y="3312287"/>
                  <a:pt x="1800058" y="3311628"/>
                  <a:pt x="1739202" y="3311628"/>
                </a:cubicBezTo>
                <a:cubicBezTo>
                  <a:pt x="992182" y="3311628"/>
                  <a:pt x="368923" y="3410992"/>
                  <a:pt x="224780" y="3543083"/>
                </a:cubicBezTo>
                <a:close/>
                <a:moveTo>
                  <a:pt x="806151" y="1092835"/>
                </a:moveTo>
                <a:cubicBezTo>
                  <a:pt x="628676" y="1265432"/>
                  <a:pt x="557357" y="1493226"/>
                  <a:pt x="543550" y="1674212"/>
                </a:cubicBezTo>
                <a:lnTo>
                  <a:pt x="441728" y="3005602"/>
                </a:lnTo>
                <a:cubicBezTo>
                  <a:pt x="438610" y="3070037"/>
                  <a:pt x="488316" y="3124800"/>
                  <a:pt x="552752" y="3127918"/>
                </a:cubicBezTo>
                <a:lnTo>
                  <a:pt x="571117" y="3128807"/>
                </a:lnTo>
                <a:cubicBezTo>
                  <a:pt x="635553" y="3131925"/>
                  <a:pt x="690316" y="3082219"/>
                  <a:pt x="693433" y="3017783"/>
                </a:cubicBezTo>
                <a:cubicBezTo>
                  <a:pt x="727374" y="2316475"/>
                  <a:pt x="701659" y="2413768"/>
                  <a:pt x="796789" y="1704301"/>
                </a:cubicBezTo>
                <a:cubicBezTo>
                  <a:pt x="820305" y="1497091"/>
                  <a:pt x="833536" y="1389927"/>
                  <a:pt x="1040726" y="1187927"/>
                </a:cubicBezTo>
                <a:cubicBezTo>
                  <a:pt x="1302172" y="951267"/>
                  <a:pt x="1160955" y="796219"/>
                  <a:pt x="888852" y="1022541"/>
                </a:cubicBezTo>
                <a:cubicBezTo>
                  <a:pt x="859024" y="1044648"/>
                  <a:pt x="831504" y="1068178"/>
                  <a:pt x="806151" y="1092835"/>
                </a:cubicBezTo>
                <a:close/>
                <a:moveTo>
                  <a:pt x="1536542" y="332502"/>
                </a:moveTo>
                <a:cubicBezTo>
                  <a:pt x="1490277" y="391748"/>
                  <a:pt x="1471485" y="469497"/>
                  <a:pt x="1489427" y="544816"/>
                </a:cubicBezTo>
                <a:cubicBezTo>
                  <a:pt x="1652710" y="513079"/>
                  <a:pt x="1822066" y="510840"/>
                  <a:pt x="1988094" y="544087"/>
                </a:cubicBezTo>
                <a:cubicBezTo>
                  <a:pt x="2011603" y="446945"/>
                  <a:pt x="1973964" y="344924"/>
                  <a:pt x="1892630" y="284450"/>
                </a:cubicBezTo>
                <a:cubicBezTo>
                  <a:pt x="1804889" y="219212"/>
                  <a:pt x="1685490" y="216590"/>
                  <a:pt x="1594972" y="277917"/>
                </a:cubicBezTo>
                <a:cubicBezTo>
                  <a:pt x="1572342" y="293249"/>
                  <a:pt x="1552755" y="311739"/>
                  <a:pt x="1536542" y="332502"/>
                </a:cubicBezTo>
                <a:close/>
                <a:moveTo>
                  <a:pt x="1403558" y="132679"/>
                </a:moveTo>
                <a:cubicBezTo>
                  <a:pt x="1422172" y="115245"/>
                  <a:pt x="1442316" y="99106"/>
                  <a:pt x="1463913" y="84474"/>
                </a:cubicBezTo>
                <a:cubicBezTo>
                  <a:pt x="1636683" y="-32580"/>
                  <a:pt x="1864582" y="-27578"/>
                  <a:pt x="2032050" y="96942"/>
                </a:cubicBezTo>
                <a:cubicBezTo>
                  <a:pt x="2191033" y="215151"/>
                  <a:pt x="2262548" y="416529"/>
                  <a:pt x="2214622" y="606677"/>
                </a:cubicBezTo>
                <a:cubicBezTo>
                  <a:pt x="2516958" y="722785"/>
                  <a:pt x="2795175" y="964284"/>
                  <a:pt x="2993719" y="1367716"/>
                </a:cubicBezTo>
                <a:cubicBezTo>
                  <a:pt x="3144703" y="1723426"/>
                  <a:pt x="3222501" y="1968311"/>
                  <a:pt x="3243962" y="2479782"/>
                </a:cubicBezTo>
                <a:cubicBezTo>
                  <a:pt x="3265423" y="2883394"/>
                  <a:pt x="3227178" y="2880525"/>
                  <a:pt x="3478449" y="3562850"/>
                </a:cubicBezTo>
                <a:lnTo>
                  <a:pt x="3471348" y="3562897"/>
                </a:lnTo>
                <a:cubicBezTo>
                  <a:pt x="3476429" y="3575355"/>
                  <a:pt x="3478257" y="3588369"/>
                  <a:pt x="3478256" y="3601503"/>
                </a:cubicBezTo>
                <a:cubicBezTo>
                  <a:pt x="3478256" y="3777378"/>
                  <a:pt x="3150470" y="3931647"/>
                  <a:pt x="2657797" y="4017694"/>
                </a:cubicBezTo>
                <a:cubicBezTo>
                  <a:pt x="2605086" y="4209442"/>
                  <a:pt x="2429009" y="4349349"/>
                  <a:pt x="2220254" y="4349349"/>
                </a:cubicBezTo>
                <a:cubicBezTo>
                  <a:pt x="2039425" y="4349349"/>
                  <a:pt x="1883116" y="4244370"/>
                  <a:pt x="1810477" y="4091287"/>
                </a:cubicBezTo>
                <a:cubicBezTo>
                  <a:pt x="1786841" y="4092167"/>
                  <a:pt x="1763078" y="4092303"/>
                  <a:pt x="1739202" y="4092303"/>
                </a:cubicBezTo>
                <a:cubicBezTo>
                  <a:pt x="778747" y="4092303"/>
                  <a:pt x="146" y="3872564"/>
                  <a:pt x="146" y="3601503"/>
                </a:cubicBezTo>
                <a:lnTo>
                  <a:pt x="2958" y="3585789"/>
                </a:lnTo>
                <a:lnTo>
                  <a:pt x="0" y="3585809"/>
                </a:lnTo>
                <a:lnTo>
                  <a:pt x="4960" y="3574599"/>
                </a:lnTo>
                <a:cubicBezTo>
                  <a:pt x="7744" y="3548733"/>
                  <a:pt x="19558" y="3523805"/>
                  <a:pt x="38043" y="3499774"/>
                </a:cubicBezTo>
                <a:cubicBezTo>
                  <a:pt x="212374" y="3085653"/>
                  <a:pt x="178399" y="2848667"/>
                  <a:pt x="180505" y="2442031"/>
                </a:cubicBezTo>
                <a:cubicBezTo>
                  <a:pt x="198934" y="1835481"/>
                  <a:pt x="351030" y="1502532"/>
                  <a:pt x="434022" y="1319862"/>
                </a:cubicBezTo>
                <a:cubicBezTo>
                  <a:pt x="482466" y="1213236"/>
                  <a:pt x="548576" y="1113252"/>
                  <a:pt x="628456" y="1022511"/>
                </a:cubicBezTo>
                <a:cubicBezTo>
                  <a:pt x="663405" y="982812"/>
                  <a:pt x="700987" y="944882"/>
                  <a:pt x="740880" y="908940"/>
                </a:cubicBezTo>
                <a:cubicBezTo>
                  <a:pt x="888526" y="775914"/>
                  <a:pt x="1067806" y="670105"/>
                  <a:pt x="1262306" y="602921"/>
                </a:cubicBezTo>
                <a:cubicBezTo>
                  <a:pt x="1220867" y="430764"/>
                  <a:pt x="1276608" y="251587"/>
                  <a:pt x="1403558" y="1326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5" name="Rectangle 9">
            <a:extLst>
              <a:ext uri="{FF2B5EF4-FFF2-40B4-BE49-F238E27FC236}">
                <a16:creationId xmlns:a16="http://schemas.microsoft.com/office/drawing/2014/main" id="{7BB588DF-ADC4-4EF0-87E0-9BA927D95419}"/>
              </a:ext>
            </a:extLst>
          </p:cNvPr>
          <p:cNvSpPr>
            <a:spLocks noChangeAspect="1"/>
          </p:cNvSpPr>
          <p:nvPr/>
        </p:nvSpPr>
        <p:spPr>
          <a:xfrm rot="18900000">
            <a:off x="8764738" y="2091339"/>
            <a:ext cx="248618" cy="159606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6" name="Rectangle 1">
            <a:extLst>
              <a:ext uri="{FF2B5EF4-FFF2-40B4-BE49-F238E27FC236}">
                <a16:creationId xmlns:a16="http://schemas.microsoft.com/office/drawing/2014/main" id="{2CC697D6-2234-4E95-820F-B417529001C5}"/>
              </a:ext>
            </a:extLst>
          </p:cNvPr>
          <p:cNvSpPr/>
          <p:nvPr/>
        </p:nvSpPr>
        <p:spPr>
          <a:xfrm>
            <a:off x="8096489" y="2185442"/>
            <a:ext cx="242971" cy="237949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7" name="Chord 3">
            <a:extLst>
              <a:ext uri="{FF2B5EF4-FFF2-40B4-BE49-F238E27FC236}">
                <a16:creationId xmlns:a16="http://schemas.microsoft.com/office/drawing/2014/main" id="{C073B7DB-385B-47A1-95A4-98C11547C927}"/>
              </a:ext>
            </a:extLst>
          </p:cNvPr>
          <p:cNvSpPr/>
          <p:nvPr/>
        </p:nvSpPr>
        <p:spPr>
          <a:xfrm rot="5400000">
            <a:off x="8980108" y="2235468"/>
            <a:ext cx="241866" cy="156827"/>
          </a:xfrm>
          <a:custGeom>
            <a:avLst/>
            <a:gdLst/>
            <a:ahLst/>
            <a:cxnLst/>
            <a:rect l="l" t="t" r="r" b="b"/>
            <a:pathLst>
              <a:path w="3999999" h="2593618">
                <a:moveTo>
                  <a:pt x="3279918" y="2029859"/>
                </a:moveTo>
                <a:lnTo>
                  <a:pt x="3483715" y="2099665"/>
                </a:lnTo>
                <a:lnTo>
                  <a:pt x="3483715" y="490311"/>
                </a:lnTo>
                <a:lnTo>
                  <a:pt x="3279918" y="560117"/>
                </a:lnTo>
                <a:close/>
                <a:moveTo>
                  <a:pt x="2847870" y="1881871"/>
                </a:moveTo>
                <a:lnTo>
                  <a:pt x="3051666" y="1951677"/>
                </a:lnTo>
                <a:lnTo>
                  <a:pt x="3051666" y="638300"/>
                </a:lnTo>
                <a:lnTo>
                  <a:pt x="2847870" y="708105"/>
                </a:lnTo>
                <a:close/>
                <a:moveTo>
                  <a:pt x="2009947" y="529967"/>
                </a:moveTo>
                <a:cubicBezTo>
                  <a:pt x="2009947" y="430556"/>
                  <a:pt x="2090536" y="349967"/>
                  <a:pt x="2189947" y="349967"/>
                </a:cubicBezTo>
                <a:cubicBezTo>
                  <a:pt x="2289358" y="349967"/>
                  <a:pt x="2369947" y="430556"/>
                  <a:pt x="2369947" y="529967"/>
                </a:cubicBezTo>
                <a:cubicBezTo>
                  <a:pt x="2369947" y="629378"/>
                  <a:pt x="2289358" y="709967"/>
                  <a:pt x="2189947" y="709967"/>
                </a:cubicBezTo>
                <a:cubicBezTo>
                  <a:pt x="2090536" y="709967"/>
                  <a:pt x="2009947" y="629378"/>
                  <a:pt x="2009947" y="529967"/>
                </a:cubicBezTo>
                <a:close/>
                <a:moveTo>
                  <a:pt x="2009947" y="2011890"/>
                </a:moveTo>
                <a:cubicBezTo>
                  <a:pt x="2009947" y="1912479"/>
                  <a:pt x="2090536" y="1831890"/>
                  <a:pt x="2189947" y="1831890"/>
                </a:cubicBezTo>
                <a:cubicBezTo>
                  <a:pt x="2289358" y="1831890"/>
                  <a:pt x="2369947" y="1912479"/>
                  <a:pt x="2369947" y="2011890"/>
                </a:cubicBezTo>
                <a:cubicBezTo>
                  <a:pt x="2369947" y="2111301"/>
                  <a:pt x="2289358" y="2191890"/>
                  <a:pt x="2189947" y="2191890"/>
                </a:cubicBezTo>
                <a:cubicBezTo>
                  <a:pt x="2090536" y="2191890"/>
                  <a:pt x="2009947" y="2111301"/>
                  <a:pt x="2009947" y="2011890"/>
                </a:cubicBezTo>
                <a:close/>
                <a:moveTo>
                  <a:pt x="1033248" y="1043959"/>
                </a:moveTo>
                <a:cubicBezTo>
                  <a:pt x="1033248" y="1112826"/>
                  <a:pt x="1089075" y="1168653"/>
                  <a:pt x="1157942" y="1168653"/>
                </a:cubicBezTo>
                <a:lnTo>
                  <a:pt x="1427033" y="1168653"/>
                </a:lnTo>
                <a:cubicBezTo>
                  <a:pt x="1495900" y="1168653"/>
                  <a:pt x="1551727" y="1112826"/>
                  <a:pt x="1551727" y="1043959"/>
                </a:cubicBezTo>
                <a:lnTo>
                  <a:pt x="1551727" y="561796"/>
                </a:lnTo>
                <a:cubicBezTo>
                  <a:pt x="1551727" y="492929"/>
                  <a:pt x="1495900" y="437102"/>
                  <a:pt x="1427033" y="437102"/>
                </a:cubicBezTo>
                <a:lnTo>
                  <a:pt x="1157942" y="437102"/>
                </a:lnTo>
                <a:cubicBezTo>
                  <a:pt x="1089075" y="437102"/>
                  <a:pt x="1033248" y="492929"/>
                  <a:pt x="1033248" y="561796"/>
                </a:cubicBezTo>
                <a:close/>
                <a:moveTo>
                  <a:pt x="1033248" y="1997750"/>
                </a:moveTo>
                <a:cubicBezTo>
                  <a:pt x="1033248" y="2066617"/>
                  <a:pt x="1089075" y="2122444"/>
                  <a:pt x="1157942" y="2122444"/>
                </a:cubicBezTo>
                <a:lnTo>
                  <a:pt x="1427033" y="2122444"/>
                </a:lnTo>
                <a:cubicBezTo>
                  <a:pt x="1495900" y="2122444"/>
                  <a:pt x="1551727" y="2066617"/>
                  <a:pt x="1551727" y="1997750"/>
                </a:cubicBezTo>
                <a:lnTo>
                  <a:pt x="1551727" y="1515587"/>
                </a:lnTo>
                <a:cubicBezTo>
                  <a:pt x="1551727" y="1446720"/>
                  <a:pt x="1495900" y="1390893"/>
                  <a:pt x="1427033" y="1390893"/>
                </a:cubicBezTo>
                <a:lnTo>
                  <a:pt x="1157942" y="1390893"/>
                </a:lnTo>
                <a:cubicBezTo>
                  <a:pt x="1089075" y="1390893"/>
                  <a:pt x="1033248" y="1446720"/>
                  <a:pt x="1033248" y="1515587"/>
                </a:cubicBezTo>
                <a:close/>
                <a:moveTo>
                  <a:pt x="802798" y="2354227"/>
                </a:moveTo>
                <a:lnTo>
                  <a:pt x="802798" y="190929"/>
                </a:lnTo>
                <a:lnTo>
                  <a:pt x="1912338" y="190929"/>
                </a:lnTo>
                <a:lnTo>
                  <a:pt x="1912338" y="2350929"/>
                </a:lnTo>
                <a:lnTo>
                  <a:pt x="2467556" y="2350929"/>
                </a:lnTo>
                <a:lnTo>
                  <a:pt x="2467556" y="190929"/>
                </a:lnTo>
                <a:lnTo>
                  <a:pt x="2507018" y="190929"/>
                </a:lnTo>
                <a:cubicBezTo>
                  <a:pt x="2648558" y="190929"/>
                  <a:pt x="2769948" y="277201"/>
                  <a:pt x="2821382" y="400067"/>
                </a:cubicBezTo>
                <a:lnTo>
                  <a:pt x="3989366" y="0"/>
                </a:lnTo>
                <a:lnTo>
                  <a:pt x="3989366" y="317112"/>
                </a:lnTo>
                <a:lnTo>
                  <a:pt x="3711967" y="412129"/>
                </a:lnTo>
                <a:lnTo>
                  <a:pt x="3711967" y="2177848"/>
                </a:lnTo>
                <a:lnTo>
                  <a:pt x="3999999" y="2276507"/>
                </a:lnTo>
                <a:lnTo>
                  <a:pt x="3999999" y="2593618"/>
                </a:lnTo>
                <a:lnTo>
                  <a:pt x="2801056" y="2182947"/>
                </a:lnTo>
                <a:cubicBezTo>
                  <a:pt x="2743417" y="2285630"/>
                  <a:pt x="2633228" y="2354227"/>
                  <a:pt x="2507018" y="2354227"/>
                </a:cubicBezTo>
                <a:close/>
                <a:moveTo>
                  <a:pt x="215475" y="1738980"/>
                </a:moveTo>
                <a:lnTo>
                  <a:pt x="431499" y="1738980"/>
                </a:lnTo>
                <a:lnTo>
                  <a:pt x="431499" y="802876"/>
                </a:lnTo>
                <a:lnTo>
                  <a:pt x="215475" y="802876"/>
                </a:lnTo>
                <a:close/>
                <a:moveTo>
                  <a:pt x="35" y="1282390"/>
                </a:moveTo>
                <a:cubicBezTo>
                  <a:pt x="-694" y="1164677"/>
                  <a:pt x="9802" y="1046760"/>
                  <a:pt x="31552" y="933422"/>
                </a:cubicBezTo>
                <a:cubicBezTo>
                  <a:pt x="116579" y="490359"/>
                  <a:pt x="357918" y="190928"/>
                  <a:pt x="629999" y="190928"/>
                </a:cubicBezTo>
                <a:lnTo>
                  <a:pt x="662668" y="2349475"/>
                </a:lnTo>
                <a:cubicBezTo>
                  <a:pt x="383833" y="2374295"/>
                  <a:pt x="128731" y="2081530"/>
                  <a:pt x="35866" y="1630133"/>
                </a:cubicBezTo>
                <a:cubicBezTo>
                  <a:pt x="12718" y="1517612"/>
                  <a:pt x="764" y="1400103"/>
                  <a:pt x="35" y="1282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8" name="Rounded Rectangle 1">
            <a:extLst>
              <a:ext uri="{FF2B5EF4-FFF2-40B4-BE49-F238E27FC236}">
                <a16:creationId xmlns:a16="http://schemas.microsoft.com/office/drawing/2014/main" id="{E52EA2BC-F64F-49C8-9B51-A35CB8FB542F}"/>
              </a:ext>
            </a:extLst>
          </p:cNvPr>
          <p:cNvSpPr/>
          <p:nvPr/>
        </p:nvSpPr>
        <p:spPr>
          <a:xfrm>
            <a:off x="8627159" y="2349760"/>
            <a:ext cx="235119" cy="23598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3E428C3-B803-47F7-9631-532A5F2A767D}"/>
              </a:ext>
            </a:extLst>
          </p:cNvPr>
          <p:cNvGrpSpPr/>
          <p:nvPr/>
        </p:nvGrpSpPr>
        <p:grpSpPr>
          <a:xfrm>
            <a:off x="7443523" y="2691468"/>
            <a:ext cx="232418" cy="232077"/>
            <a:chOff x="2611714" y="1452659"/>
            <a:chExt cx="3963104" cy="3957283"/>
          </a:xfrm>
          <a:solidFill>
            <a:schemeClr val="accent4"/>
          </a:solidFill>
        </p:grpSpPr>
        <p:sp>
          <p:nvSpPr>
            <p:cNvPr id="240" name="Round Same Side Corner Rectangle 4">
              <a:extLst>
                <a:ext uri="{FF2B5EF4-FFF2-40B4-BE49-F238E27FC236}">
                  <a16:creationId xmlns:a16="http://schemas.microsoft.com/office/drawing/2014/main" id="{063AFE49-C1CA-4609-9E73-FB233DE5B151}"/>
                </a:ext>
              </a:extLst>
            </p:cNvPr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avLst/>
              <a:gdLst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4005634 h 4005634"/>
                <a:gd name="connsiteX7" fmla="*/ 0 w 792088"/>
                <a:gd name="connsiteY7" fmla="*/ 259607 h 4005634"/>
                <a:gd name="connsiteX8" fmla="*/ 259607 w 792088"/>
                <a:gd name="connsiteY8" fmla="*/ 0 h 4005634"/>
                <a:gd name="connsiteX0" fmla="*/ 270239 w 802720"/>
                <a:gd name="connsiteY0" fmla="*/ 0 h 4005634"/>
                <a:gd name="connsiteX1" fmla="*/ 543113 w 802720"/>
                <a:gd name="connsiteY1" fmla="*/ 0 h 4005634"/>
                <a:gd name="connsiteX2" fmla="*/ 802720 w 802720"/>
                <a:gd name="connsiteY2" fmla="*/ 259607 h 4005634"/>
                <a:gd name="connsiteX3" fmla="*/ 802720 w 802720"/>
                <a:gd name="connsiteY3" fmla="*/ 4005634 h 4005634"/>
                <a:gd name="connsiteX4" fmla="*/ 802720 w 802720"/>
                <a:gd name="connsiteY4" fmla="*/ 4005634 h 4005634"/>
                <a:gd name="connsiteX5" fmla="*/ 10632 w 802720"/>
                <a:gd name="connsiteY5" fmla="*/ 4005634 h 4005634"/>
                <a:gd name="connsiteX6" fmla="*/ 0 w 802720"/>
                <a:gd name="connsiteY6" fmla="*/ 3590965 h 4005634"/>
                <a:gd name="connsiteX7" fmla="*/ 10632 w 802720"/>
                <a:gd name="connsiteY7" fmla="*/ 259607 h 4005634"/>
                <a:gd name="connsiteX8" fmla="*/ 270239 w 802720"/>
                <a:gd name="connsiteY8" fmla="*/ 0 h 4005634"/>
                <a:gd name="connsiteX0" fmla="*/ 280872 w 813353"/>
                <a:gd name="connsiteY0" fmla="*/ 0 h 4005634"/>
                <a:gd name="connsiteX1" fmla="*/ 553746 w 813353"/>
                <a:gd name="connsiteY1" fmla="*/ 0 h 4005634"/>
                <a:gd name="connsiteX2" fmla="*/ 813353 w 813353"/>
                <a:gd name="connsiteY2" fmla="*/ 259607 h 4005634"/>
                <a:gd name="connsiteX3" fmla="*/ 813353 w 813353"/>
                <a:gd name="connsiteY3" fmla="*/ 4005634 h 4005634"/>
                <a:gd name="connsiteX4" fmla="*/ 813353 w 813353"/>
                <a:gd name="connsiteY4" fmla="*/ 4005634 h 4005634"/>
                <a:gd name="connsiteX5" fmla="*/ 21265 w 813353"/>
                <a:gd name="connsiteY5" fmla="*/ 4005634 h 4005634"/>
                <a:gd name="connsiteX6" fmla="*/ 0 w 813353"/>
                <a:gd name="connsiteY6" fmla="*/ 3590965 h 4005634"/>
                <a:gd name="connsiteX7" fmla="*/ 21265 w 813353"/>
                <a:gd name="connsiteY7" fmla="*/ 259607 h 4005634"/>
                <a:gd name="connsiteX8" fmla="*/ 280872 w 813353"/>
                <a:gd name="connsiteY8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88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90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16266"/>
                <a:gd name="connsiteX1" fmla="*/ 532481 w 1004739"/>
                <a:gd name="connsiteY1" fmla="*/ 0 h 4016266"/>
                <a:gd name="connsiteX2" fmla="*/ 792088 w 1004739"/>
                <a:gd name="connsiteY2" fmla="*/ 259607 h 4016266"/>
                <a:gd name="connsiteX3" fmla="*/ 802725 w 1004739"/>
                <a:gd name="connsiteY3" fmla="*/ 4016266 h 4016266"/>
                <a:gd name="connsiteX4" fmla="*/ 1004739 w 1004739"/>
                <a:gd name="connsiteY4" fmla="*/ 3941839 h 4016266"/>
                <a:gd name="connsiteX5" fmla="*/ 10633 w 1004739"/>
                <a:gd name="connsiteY5" fmla="*/ 3101867 h 4016266"/>
                <a:gd name="connsiteX6" fmla="*/ 0 w 1004739"/>
                <a:gd name="connsiteY6" fmla="*/ 259607 h 4016266"/>
                <a:gd name="connsiteX7" fmla="*/ 259607 w 1004739"/>
                <a:gd name="connsiteY7" fmla="*/ 0 h 4016266"/>
                <a:gd name="connsiteX0" fmla="*/ 259607 w 1040242"/>
                <a:gd name="connsiteY0" fmla="*/ 0 h 3941839"/>
                <a:gd name="connsiteX1" fmla="*/ 532481 w 1040242"/>
                <a:gd name="connsiteY1" fmla="*/ 0 h 3941839"/>
                <a:gd name="connsiteX2" fmla="*/ 792088 w 1040242"/>
                <a:gd name="connsiteY2" fmla="*/ 259607 h 3941839"/>
                <a:gd name="connsiteX3" fmla="*/ 1004739 w 1040242"/>
                <a:gd name="connsiteY3" fmla="*/ 3941839 h 3941839"/>
                <a:gd name="connsiteX4" fmla="*/ 10633 w 1040242"/>
                <a:gd name="connsiteY4" fmla="*/ 3101867 h 3941839"/>
                <a:gd name="connsiteX5" fmla="*/ 0 w 1040242"/>
                <a:gd name="connsiteY5" fmla="*/ 259607 h 3941839"/>
                <a:gd name="connsiteX6" fmla="*/ 259607 w 1040242"/>
                <a:gd name="connsiteY6" fmla="*/ 0 h 3941839"/>
                <a:gd name="connsiteX0" fmla="*/ 259607 w 1384020"/>
                <a:gd name="connsiteY0" fmla="*/ 0 h 3984369"/>
                <a:gd name="connsiteX1" fmla="*/ 532481 w 1384020"/>
                <a:gd name="connsiteY1" fmla="*/ 0 h 3984369"/>
                <a:gd name="connsiteX2" fmla="*/ 792088 w 1384020"/>
                <a:gd name="connsiteY2" fmla="*/ 259607 h 3984369"/>
                <a:gd name="connsiteX3" fmla="*/ 1366248 w 1384020"/>
                <a:gd name="connsiteY3" fmla="*/ 3984369 h 3984369"/>
                <a:gd name="connsiteX4" fmla="*/ 10633 w 1384020"/>
                <a:gd name="connsiteY4" fmla="*/ 3101867 h 3984369"/>
                <a:gd name="connsiteX5" fmla="*/ 0 w 1384020"/>
                <a:gd name="connsiteY5" fmla="*/ 259607 h 3984369"/>
                <a:gd name="connsiteX6" fmla="*/ 259607 w 1384020"/>
                <a:gd name="connsiteY6" fmla="*/ 0 h 3984369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48583"/>
                <a:gd name="connsiteY0" fmla="*/ 0 h 3963104"/>
                <a:gd name="connsiteX1" fmla="*/ 532481 w 1148583"/>
                <a:gd name="connsiteY1" fmla="*/ 0 h 3963104"/>
                <a:gd name="connsiteX2" fmla="*/ 792088 w 1148583"/>
                <a:gd name="connsiteY2" fmla="*/ 259607 h 3963104"/>
                <a:gd name="connsiteX3" fmla="*/ 1121701 w 1148583"/>
                <a:gd name="connsiteY3" fmla="*/ 3963104 h 3963104"/>
                <a:gd name="connsiteX4" fmla="*/ 10633 w 1148583"/>
                <a:gd name="connsiteY4" fmla="*/ 3101867 h 3963104"/>
                <a:gd name="connsiteX5" fmla="*/ 0 w 1148583"/>
                <a:gd name="connsiteY5" fmla="*/ 259607 h 3963104"/>
                <a:gd name="connsiteX6" fmla="*/ 259607 w 1148583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210113"/>
                <a:gd name="connsiteY0" fmla="*/ 0 h 3963640"/>
                <a:gd name="connsiteX1" fmla="*/ 564605 w 1210113"/>
                <a:gd name="connsiteY1" fmla="*/ 0 h 3963640"/>
                <a:gd name="connsiteX2" fmla="*/ 824212 w 1210113"/>
                <a:gd name="connsiteY2" fmla="*/ 259607 h 3963640"/>
                <a:gd name="connsiteX3" fmla="*/ 1153825 w 1210113"/>
                <a:gd name="connsiteY3" fmla="*/ 3963104 h 3963640"/>
                <a:gd name="connsiteX4" fmla="*/ 228 w 1210113"/>
                <a:gd name="connsiteY4" fmla="*/ 2867951 h 3963640"/>
                <a:gd name="connsiteX5" fmla="*/ 32124 w 1210113"/>
                <a:gd name="connsiteY5" fmla="*/ 259607 h 3963640"/>
                <a:gd name="connsiteX6" fmla="*/ 291731 w 1210113"/>
                <a:gd name="connsiteY6" fmla="*/ 0 h 3963640"/>
                <a:gd name="connsiteX0" fmla="*/ 291731 w 1202597"/>
                <a:gd name="connsiteY0" fmla="*/ 0 h 3963104"/>
                <a:gd name="connsiteX1" fmla="*/ 564605 w 1202597"/>
                <a:gd name="connsiteY1" fmla="*/ 0 h 3963104"/>
                <a:gd name="connsiteX2" fmla="*/ 824212 w 1202597"/>
                <a:gd name="connsiteY2" fmla="*/ 259607 h 3963104"/>
                <a:gd name="connsiteX3" fmla="*/ 865240 w 1202597"/>
                <a:gd name="connsiteY3" fmla="*/ 2853423 h 3963104"/>
                <a:gd name="connsiteX4" fmla="*/ 1153825 w 1202597"/>
                <a:gd name="connsiteY4" fmla="*/ 3963104 h 3963104"/>
                <a:gd name="connsiteX5" fmla="*/ 228 w 1202597"/>
                <a:gd name="connsiteY5" fmla="*/ 2867951 h 3963104"/>
                <a:gd name="connsiteX6" fmla="*/ 32124 w 1202597"/>
                <a:gd name="connsiteY6" fmla="*/ 259607 h 3963104"/>
                <a:gd name="connsiteX7" fmla="*/ 291731 w 1202597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100"/>
                <a:gd name="connsiteY0" fmla="*/ 0 h 3963104"/>
                <a:gd name="connsiteX1" fmla="*/ 564605 w 1195100"/>
                <a:gd name="connsiteY1" fmla="*/ 0 h 3963104"/>
                <a:gd name="connsiteX2" fmla="*/ 824212 w 1195100"/>
                <a:gd name="connsiteY2" fmla="*/ 259607 h 3963104"/>
                <a:gd name="connsiteX3" fmla="*/ 833342 w 1195100"/>
                <a:gd name="connsiteY3" fmla="*/ 2864055 h 3963104"/>
                <a:gd name="connsiteX4" fmla="*/ 1153825 w 1195100"/>
                <a:gd name="connsiteY4" fmla="*/ 3963104 h 3963104"/>
                <a:gd name="connsiteX5" fmla="*/ 228 w 1195100"/>
                <a:gd name="connsiteY5" fmla="*/ 2867951 h 3963104"/>
                <a:gd name="connsiteX6" fmla="*/ 32124 w 1195100"/>
                <a:gd name="connsiteY6" fmla="*/ 259607 h 3963104"/>
                <a:gd name="connsiteX7" fmla="*/ 291731 w 1195100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777"/>
                <a:gd name="connsiteY0" fmla="*/ 0 h 3963104"/>
                <a:gd name="connsiteX1" fmla="*/ 564605 w 1195777"/>
                <a:gd name="connsiteY1" fmla="*/ 0 h 3963104"/>
                <a:gd name="connsiteX2" fmla="*/ 824212 w 1195777"/>
                <a:gd name="connsiteY2" fmla="*/ 259607 h 3963104"/>
                <a:gd name="connsiteX3" fmla="*/ 843975 w 1195777"/>
                <a:gd name="connsiteY3" fmla="*/ 2832157 h 3963104"/>
                <a:gd name="connsiteX4" fmla="*/ 1153825 w 1195777"/>
                <a:gd name="connsiteY4" fmla="*/ 3963104 h 3963104"/>
                <a:gd name="connsiteX5" fmla="*/ 228 w 1195777"/>
                <a:gd name="connsiteY5" fmla="*/ 2867951 h 3963104"/>
                <a:gd name="connsiteX6" fmla="*/ 32124 w 1195777"/>
                <a:gd name="connsiteY6" fmla="*/ 259607 h 3963104"/>
                <a:gd name="connsiteX7" fmla="*/ 291731 w 1195777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79" h="3963104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1" name="Round Same Side Corner Rectangle 6">
              <a:extLst>
                <a:ext uri="{FF2B5EF4-FFF2-40B4-BE49-F238E27FC236}">
                  <a16:creationId xmlns:a16="http://schemas.microsoft.com/office/drawing/2014/main" id="{6C29231A-CAAA-4706-985F-B5D2B42F3832}"/>
                </a:ext>
              </a:extLst>
            </p:cNvPr>
            <p:cNvSpPr/>
            <p:nvPr/>
          </p:nvSpPr>
          <p:spPr>
            <a:xfrm rot="10800000">
              <a:off x="3313887" y="2197644"/>
              <a:ext cx="970080" cy="3202984"/>
            </a:xfrm>
            <a:custGeom>
              <a:avLst/>
              <a:gdLst>
                <a:gd name="connsiteX0" fmla="*/ 387196 w 792088"/>
                <a:gd name="connsiteY0" fmla="*/ 0 h 2736304"/>
                <a:gd name="connsiteX1" fmla="*/ 404892 w 792088"/>
                <a:gd name="connsiteY1" fmla="*/ 0 h 2736304"/>
                <a:gd name="connsiteX2" fmla="*/ 792088 w 792088"/>
                <a:gd name="connsiteY2" fmla="*/ 387196 h 2736304"/>
                <a:gd name="connsiteX3" fmla="*/ 792088 w 792088"/>
                <a:gd name="connsiteY3" fmla="*/ 2736304 h 2736304"/>
                <a:gd name="connsiteX4" fmla="*/ 792088 w 792088"/>
                <a:gd name="connsiteY4" fmla="*/ 2736304 h 2736304"/>
                <a:gd name="connsiteX5" fmla="*/ 0 w 792088"/>
                <a:gd name="connsiteY5" fmla="*/ 2736304 h 2736304"/>
                <a:gd name="connsiteX6" fmla="*/ 0 w 792088"/>
                <a:gd name="connsiteY6" fmla="*/ 2736304 h 2736304"/>
                <a:gd name="connsiteX7" fmla="*/ 0 w 792088"/>
                <a:gd name="connsiteY7" fmla="*/ 387196 h 2736304"/>
                <a:gd name="connsiteX8" fmla="*/ 387196 w 792088"/>
                <a:gd name="connsiteY8" fmla="*/ 0 h 273630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898729"/>
                <a:gd name="connsiteY0" fmla="*/ 0 h 3236034"/>
                <a:gd name="connsiteX1" fmla="*/ 755766 w 898729"/>
                <a:gd name="connsiteY1" fmla="*/ 202018 h 3236034"/>
                <a:gd name="connsiteX2" fmla="*/ 792088 w 898729"/>
                <a:gd name="connsiteY2" fmla="*/ 886926 h 3236034"/>
                <a:gd name="connsiteX3" fmla="*/ 792088 w 898729"/>
                <a:gd name="connsiteY3" fmla="*/ 3236034 h 3236034"/>
                <a:gd name="connsiteX4" fmla="*/ 792088 w 898729"/>
                <a:gd name="connsiteY4" fmla="*/ 3236034 h 3236034"/>
                <a:gd name="connsiteX5" fmla="*/ 0 w 898729"/>
                <a:gd name="connsiteY5" fmla="*/ 3236034 h 3236034"/>
                <a:gd name="connsiteX6" fmla="*/ 0 w 898729"/>
                <a:gd name="connsiteY6" fmla="*/ 3236034 h 3236034"/>
                <a:gd name="connsiteX7" fmla="*/ 0 w 898729"/>
                <a:gd name="connsiteY7" fmla="*/ 886926 h 3236034"/>
                <a:gd name="connsiteX8" fmla="*/ 397829 w 898729"/>
                <a:gd name="connsiteY8" fmla="*/ 0 h 3236034"/>
                <a:gd name="connsiteX0" fmla="*/ 397829 w 901981"/>
                <a:gd name="connsiteY0" fmla="*/ 0 h 3236034"/>
                <a:gd name="connsiteX1" fmla="*/ 755766 w 901981"/>
                <a:gd name="connsiteY1" fmla="*/ 202018 h 3236034"/>
                <a:gd name="connsiteX2" fmla="*/ 802721 w 901981"/>
                <a:gd name="connsiteY2" fmla="*/ 1099577 h 3236034"/>
                <a:gd name="connsiteX3" fmla="*/ 792088 w 901981"/>
                <a:gd name="connsiteY3" fmla="*/ 3236034 h 3236034"/>
                <a:gd name="connsiteX4" fmla="*/ 792088 w 901981"/>
                <a:gd name="connsiteY4" fmla="*/ 3236034 h 3236034"/>
                <a:gd name="connsiteX5" fmla="*/ 0 w 901981"/>
                <a:gd name="connsiteY5" fmla="*/ 3236034 h 3236034"/>
                <a:gd name="connsiteX6" fmla="*/ 0 w 901981"/>
                <a:gd name="connsiteY6" fmla="*/ 3236034 h 3236034"/>
                <a:gd name="connsiteX7" fmla="*/ 0 w 901981"/>
                <a:gd name="connsiteY7" fmla="*/ 886926 h 3236034"/>
                <a:gd name="connsiteX8" fmla="*/ 397829 w 901981"/>
                <a:gd name="connsiteY8" fmla="*/ 0 h 3236034"/>
                <a:gd name="connsiteX0" fmla="*/ 397829 w 951558"/>
                <a:gd name="connsiteY0" fmla="*/ 0 h 3236034"/>
                <a:gd name="connsiteX1" fmla="*/ 755766 w 951558"/>
                <a:gd name="connsiteY1" fmla="*/ 202018 h 3236034"/>
                <a:gd name="connsiteX2" fmla="*/ 802721 w 951558"/>
                <a:gd name="connsiteY2" fmla="*/ 1099577 h 3236034"/>
                <a:gd name="connsiteX3" fmla="*/ 792088 w 951558"/>
                <a:gd name="connsiteY3" fmla="*/ 3236034 h 3236034"/>
                <a:gd name="connsiteX4" fmla="*/ 792088 w 951558"/>
                <a:gd name="connsiteY4" fmla="*/ 3236034 h 3236034"/>
                <a:gd name="connsiteX5" fmla="*/ 0 w 951558"/>
                <a:gd name="connsiteY5" fmla="*/ 3236034 h 3236034"/>
                <a:gd name="connsiteX6" fmla="*/ 0 w 951558"/>
                <a:gd name="connsiteY6" fmla="*/ 3236034 h 3236034"/>
                <a:gd name="connsiteX7" fmla="*/ 0 w 951558"/>
                <a:gd name="connsiteY7" fmla="*/ 886926 h 3236034"/>
                <a:gd name="connsiteX8" fmla="*/ 397829 w 951558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802721"/>
                <a:gd name="connsiteY0" fmla="*/ 0 h 3236034"/>
                <a:gd name="connsiteX1" fmla="*/ 802721 w 802721"/>
                <a:gd name="connsiteY1" fmla="*/ 1099577 h 3236034"/>
                <a:gd name="connsiteX2" fmla="*/ 792088 w 802721"/>
                <a:gd name="connsiteY2" fmla="*/ 3236034 h 3236034"/>
                <a:gd name="connsiteX3" fmla="*/ 792088 w 802721"/>
                <a:gd name="connsiteY3" fmla="*/ 3236034 h 3236034"/>
                <a:gd name="connsiteX4" fmla="*/ 0 w 802721"/>
                <a:gd name="connsiteY4" fmla="*/ 3236034 h 3236034"/>
                <a:gd name="connsiteX5" fmla="*/ 0 w 802721"/>
                <a:gd name="connsiteY5" fmla="*/ 3236034 h 3236034"/>
                <a:gd name="connsiteX6" fmla="*/ 0 w 802721"/>
                <a:gd name="connsiteY6" fmla="*/ 886926 h 3236034"/>
                <a:gd name="connsiteX7" fmla="*/ 397829 w 802721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117407"/>
                <a:gd name="connsiteY0" fmla="*/ 0 h 3236034"/>
                <a:gd name="connsiteX1" fmla="*/ 802721 w 1117407"/>
                <a:gd name="connsiteY1" fmla="*/ 1099577 h 3236034"/>
                <a:gd name="connsiteX2" fmla="*/ 792088 w 1117407"/>
                <a:gd name="connsiteY2" fmla="*/ 3236034 h 3236034"/>
                <a:gd name="connsiteX3" fmla="*/ 792088 w 1117407"/>
                <a:gd name="connsiteY3" fmla="*/ 3236034 h 3236034"/>
                <a:gd name="connsiteX4" fmla="*/ 0 w 1117407"/>
                <a:gd name="connsiteY4" fmla="*/ 3236034 h 3236034"/>
                <a:gd name="connsiteX5" fmla="*/ 0 w 1117407"/>
                <a:gd name="connsiteY5" fmla="*/ 3236034 h 3236034"/>
                <a:gd name="connsiteX6" fmla="*/ 0 w 1117407"/>
                <a:gd name="connsiteY6" fmla="*/ 886926 h 3236034"/>
                <a:gd name="connsiteX7" fmla="*/ 397829 w 1117407"/>
                <a:gd name="connsiteY7" fmla="*/ 0 h 3236034"/>
                <a:gd name="connsiteX0" fmla="*/ 397829 w 1125562"/>
                <a:gd name="connsiteY0" fmla="*/ 0 h 3236034"/>
                <a:gd name="connsiteX1" fmla="*/ 813354 w 1125562"/>
                <a:gd name="connsiteY1" fmla="*/ 1344126 h 3236034"/>
                <a:gd name="connsiteX2" fmla="*/ 792088 w 1125562"/>
                <a:gd name="connsiteY2" fmla="*/ 3236034 h 3236034"/>
                <a:gd name="connsiteX3" fmla="*/ 792088 w 1125562"/>
                <a:gd name="connsiteY3" fmla="*/ 3236034 h 3236034"/>
                <a:gd name="connsiteX4" fmla="*/ 0 w 1125562"/>
                <a:gd name="connsiteY4" fmla="*/ 3236034 h 3236034"/>
                <a:gd name="connsiteX5" fmla="*/ 0 w 1125562"/>
                <a:gd name="connsiteY5" fmla="*/ 3236034 h 3236034"/>
                <a:gd name="connsiteX6" fmla="*/ 0 w 1125562"/>
                <a:gd name="connsiteY6" fmla="*/ 886926 h 3236034"/>
                <a:gd name="connsiteX7" fmla="*/ 397829 w 1125562"/>
                <a:gd name="connsiteY7" fmla="*/ 0 h 3236034"/>
                <a:gd name="connsiteX0" fmla="*/ 397829 w 1109289"/>
                <a:gd name="connsiteY0" fmla="*/ 0 h 3236034"/>
                <a:gd name="connsiteX1" fmla="*/ 792089 w 1109289"/>
                <a:gd name="connsiteY1" fmla="*/ 1312228 h 3236034"/>
                <a:gd name="connsiteX2" fmla="*/ 792088 w 1109289"/>
                <a:gd name="connsiteY2" fmla="*/ 3236034 h 3236034"/>
                <a:gd name="connsiteX3" fmla="*/ 792088 w 1109289"/>
                <a:gd name="connsiteY3" fmla="*/ 3236034 h 3236034"/>
                <a:gd name="connsiteX4" fmla="*/ 0 w 1109289"/>
                <a:gd name="connsiteY4" fmla="*/ 3236034 h 3236034"/>
                <a:gd name="connsiteX5" fmla="*/ 0 w 1109289"/>
                <a:gd name="connsiteY5" fmla="*/ 3236034 h 3236034"/>
                <a:gd name="connsiteX6" fmla="*/ 0 w 1109289"/>
                <a:gd name="connsiteY6" fmla="*/ 886926 h 3236034"/>
                <a:gd name="connsiteX7" fmla="*/ 397829 w 1109289"/>
                <a:gd name="connsiteY7" fmla="*/ 0 h 3236034"/>
                <a:gd name="connsiteX0" fmla="*/ 397829 w 1076274"/>
                <a:gd name="connsiteY0" fmla="*/ 0 h 3236034"/>
                <a:gd name="connsiteX1" fmla="*/ 792089 w 1076274"/>
                <a:gd name="connsiteY1" fmla="*/ 1312228 h 3236034"/>
                <a:gd name="connsiteX2" fmla="*/ 792088 w 1076274"/>
                <a:gd name="connsiteY2" fmla="*/ 3236034 h 3236034"/>
                <a:gd name="connsiteX3" fmla="*/ 792088 w 1076274"/>
                <a:gd name="connsiteY3" fmla="*/ 3236034 h 3236034"/>
                <a:gd name="connsiteX4" fmla="*/ 0 w 1076274"/>
                <a:gd name="connsiteY4" fmla="*/ 3236034 h 3236034"/>
                <a:gd name="connsiteX5" fmla="*/ 0 w 1076274"/>
                <a:gd name="connsiteY5" fmla="*/ 3236034 h 3236034"/>
                <a:gd name="connsiteX6" fmla="*/ 0 w 1076274"/>
                <a:gd name="connsiteY6" fmla="*/ 886926 h 3236034"/>
                <a:gd name="connsiteX7" fmla="*/ 397829 w 1076274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84929"/>
                <a:gd name="connsiteY0" fmla="*/ 0 h 3236034"/>
                <a:gd name="connsiteX1" fmla="*/ 930312 w 1184929"/>
                <a:gd name="connsiteY1" fmla="*/ 1142108 h 3236034"/>
                <a:gd name="connsiteX2" fmla="*/ 792088 w 1184929"/>
                <a:gd name="connsiteY2" fmla="*/ 3236034 h 3236034"/>
                <a:gd name="connsiteX3" fmla="*/ 792088 w 1184929"/>
                <a:gd name="connsiteY3" fmla="*/ 3236034 h 3236034"/>
                <a:gd name="connsiteX4" fmla="*/ 0 w 1184929"/>
                <a:gd name="connsiteY4" fmla="*/ 3236034 h 3236034"/>
                <a:gd name="connsiteX5" fmla="*/ 0 w 1184929"/>
                <a:gd name="connsiteY5" fmla="*/ 3236034 h 3236034"/>
                <a:gd name="connsiteX6" fmla="*/ 0 w 1184929"/>
                <a:gd name="connsiteY6" fmla="*/ 886926 h 3236034"/>
                <a:gd name="connsiteX7" fmla="*/ 397829 w 1184929"/>
                <a:gd name="connsiteY7" fmla="*/ 0 h 3236034"/>
                <a:gd name="connsiteX0" fmla="*/ 397829 w 1111112"/>
                <a:gd name="connsiteY0" fmla="*/ 0 h 3236034"/>
                <a:gd name="connsiteX1" fmla="*/ 930312 w 1111112"/>
                <a:gd name="connsiteY1" fmla="*/ 1142108 h 3236034"/>
                <a:gd name="connsiteX2" fmla="*/ 792088 w 1111112"/>
                <a:gd name="connsiteY2" fmla="*/ 3236034 h 3236034"/>
                <a:gd name="connsiteX3" fmla="*/ 792088 w 1111112"/>
                <a:gd name="connsiteY3" fmla="*/ 3236034 h 3236034"/>
                <a:gd name="connsiteX4" fmla="*/ 0 w 1111112"/>
                <a:gd name="connsiteY4" fmla="*/ 3236034 h 3236034"/>
                <a:gd name="connsiteX5" fmla="*/ 0 w 1111112"/>
                <a:gd name="connsiteY5" fmla="*/ 3236034 h 3236034"/>
                <a:gd name="connsiteX6" fmla="*/ 0 w 1111112"/>
                <a:gd name="connsiteY6" fmla="*/ 886926 h 3236034"/>
                <a:gd name="connsiteX7" fmla="*/ 397829 w 1111112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1550"/>
                <a:gd name="connsiteY0" fmla="*/ 0 h 3236034"/>
                <a:gd name="connsiteX1" fmla="*/ 930312 w 1151550"/>
                <a:gd name="connsiteY1" fmla="*/ 1142108 h 3236034"/>
                <a:gd name="connsiteX2" fmla="*/ 792088 w 1151550"/>
                <a:gd name="connsiteY2" fmla="*/ 3236034 h 3236034"/>
                <a:gd name="connsiteX3" fmla="*/ 792088 w 1151550"/>
                <a:gd name="connsiteY3" fmla="*/ 3236034 h 3236034"/>
                <a:gd name="connsiteX4" fmla="*/ 0 w 1151550"/>
                <a:gd name="connsiteY4" fmla="*/ 3236034 h 3236034"/>
                <a:gd name="connsiteX5" fmla="*/ 0 w 1151550"/>
                <a:gd name="connsiteY5" fmla="*/ 3236034 h 3236034"/>
                <a:gd name="connsiteX6" fmla="*/ 0 w 1151550"/>
                <a:gd name="connsiteY6" fmla="*/ 886926 h 3236034"/>
                <a:gd name="connsiteX7" fmla="*/ 397829 w 1151550"/>
                <a:gd name="connsiteY7" fmla="*/ 0 h 3236034"/>
                <a:gd name="connsiteX0" fmla="*/ 397829 w 1081399"/>
                <a:gd name="connsiteY0" fmla="*/ 0 h 3236034"/>
                <a:gd name="connsiteX1" fmla="*/ 834842 w 1081399"/>
                <a:gd name="connsiteY1" fmla="*/ 1099578 h 3236034"/>
                <a:gd name="connsiteX2" fmla="*/ 792088 w 1081399"/>
                <a:gd name="connsiteY2" fmla="*/ 3236034 h 3236034"/>
                <a:gd name="connsiteX3" fmla="*/ 792088 w 1081399"/>
                <a:gd name="connsiteY3" fmla="*/ 3236034 h 3236034"/>
                <a:gd name="connsiteX4" fmla="*/ 0 w 1081399"/>
                <a:gd name="connsiteY4" fmla="*/ 3236034 h 3236034"/>
                <a:gd name="connsiteX5" fmla="*/ 0 w 1081399"/>
                <a:gd name="connsiteY5" fmla="*/ 3236034 h 3236034"/>
                <a:gd name="connsiteX6" fmla="*/ 0 w 1081399"/>
                <a:gd name="connsiteY6" fmla="*/ 886926 h 3236034"/>
                <a:gd name="connsiteX7" fmla="*/ 397829 w 1081399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43356"/>
                <a:gd name="connsiteY0" fmla="*/ 0 h 3236034"/>
                <a:gd name="connsiteX1" fmla="*/ 780289 w 1043356"/>
                <a:gd name="connsiteY1" fmla="*/ 1216537 h 3236034"/>
                <a:gd name="connsiteX2" fmla="*/ 792088 w 1043356"/>
                <a:gd name="connsiteY2" fmla="*/ 3236034 h 3236034"/>
                <a:gd name="connsiteX3" fmla="*/ 792088 w 1043356"/>
                <a:gd name="connsiteY3" fmla="*/ 3236034 h 3236034"/>
                <a:gd name="connsiteX4" fmla="*/ 0 w 1043356"/>
                <a:gd name="connsiteY4" fmla="*/ 3236034 h 3236034"/>
                <a:gd name="connsiteX5" fmla="*/ 0 w 1043356"/>
                <a:gd name="connsiteY5" fmla="*/ 3236034 h 3236034"/>
                <a:gd name="connsiteX6" fmla="*/ 0 w 1043356"/>
                <a:gd name="connsiteY6" fmla="*/ 886926 h 3236034"/>
                <a:gd name="connsiteX7" fmla="*/ 397829 w 1043356"/>
                <a:gd name="connsiteY7" fmla="*/ 0 h 3236034"/>
                <a:gd name="connsiteX0" fmla="*/ 397829 w 971742"/>
                <a:gd name="connsiteY0" fmla="*/ 0 h 3236034"/>
                <a:gd name="connsiteX1" fmla="*/ 780289 w 971742"/>
                <a:gd name="connsiteY1" fmla="*/ 1216537 h 3236034"/>
                <a:gd name="connsiteX2" fmla="*/ 792088 w 971742"/>
                <a:gd name="connsiteY2" fmla="*/ 3236034 h 3236034"/>
                <a:gd name="connsiteX3" fmla="*/ 792088 w 971742"/>
                <a:gd name="connsiteY3" fmla="*/ 3236034 h 3236034"/>
                <a:gd name="connsiteX4" fmla="*/ 0 w 971742"/>
                <a:gd name="connsiteY4" fmla="*/ 3236034 h 3236034"/>
                <a:gd name="connsiteX5" fmla="*/ 0 w 971742"/>
                <a:gd name="connsiteY5" fmla="*/ 3236034 h 3236034"/>
                <a:gd name="connsiteX6" fmla="*/ 0 w 971742"/>
                <a:gd name="connsiteY6" fmla="*/ 886926 h 3236034"/>
                <a:gd name="connsiteX7" fmla="*/ 397829 w 971742"/>
                <a:gd name="connsiteY7" fmla="*/ 0 h 3236034"/>
                <a:gd name="connsiteX0" fmla="*/ 397829 w 1007471"/>
                <a:gd name="connsiteY0" fmla="*/ 0 h 3236034"/>
                <a:gd name="connsiteX1" fmla="*/ 780289 w 1007471"/>
                <a:gd name="connsiteY1" fmla="*/ 1216537 h 3236034"/>
                <a:gd name="connsiteX2" fmla="*/ 792088 w 1007471"/>
                <a:gd name="connsiteY2" fmla="*/ 3236034 h 3236034"/>
                <a:gd name="connsiteX3" fmla="*/ 792088 w 1007471"/>
                <a:gd name="connsiteY3" fmla="*/ 3236034 h 3236034"/>
                <a:gd name="connsiteX4" fmla="*/ 0 w 1007471"/>
                <a:gd name="connsiteY4" fmla="*/ 3236034 h 3236034"/>
                <a:gd name="connsiteX5" fmla="*/ 0 w 1007471"/>
                <a:gd name="connsiteY5" fmla="*/ 3236034 h 3236034"/>
                <a:gd name="connsiteX6" fmla="*/ 0 w 1007471"/>
                <a:gd name="connsiteY6" fmla="*/ 886926 h 3236034"/>
                <a:gd name="connsiteX7" fmla="*/ 397829 w 1007471"/>
                <a:gd name="connsiteY7" fmla="*/ 0 h 3236034"/>
                <a:gd name="connsiteX0" fmla="*/ 397829 w 983631"/>
                <a:gd name="connsiteY0" fmla="*/ 0 h 3236034"/>
                <a:gd name="connsiteX1" fmla="*/ 780289 w 983631"/>
                <a:gd name="connsiteY1" fmla="*/ 1216537 h 3236034"/>
                <a:gd name="connsiteX2" fmla="*/ 792088 w 983631"/>
                <a:gd name="connsiteY2" fmla="*/ 3236034 h 3236034"/>
                <a:gd name="connsiteX3" fmla="*/ 792088 w 983631"/>
                <a:gd name="connsiteY3" fmla="*/ 3236034 h 3236034"/>
                <a:gd name="connsiteX4" fmla="*/ 0 w 983631"/>
                <a:gd name="connsiteY4" fmla="*/ 3236034 h 3236034"/>
                <a:gd name="connsiteX5" fmla="*/ 0 w 983631"/>
                <a:gd name="connsiteY5" fmla="*/ 3236034 h 3236034"/>
                <a:gd name="connsiteX6" fmla="*/ 0 w 983631"/>
                <a:gd name="connsiteY6" fmla="*/ 886926 h 3236034"/>
                <a:gd name="connsiteX7" fmla="*/ 397829 w 983631"/>
                <a:gd name="connsiteY7" fmla="*/ 0 h 3236034"/>
                <a:gd name="connsiteX0" fmla="*/ 397829 w 983630"/>
                <a:gd name="connsiteY0" fmla="*/ 9390 h 3245424"/>
                <a:gd name="connsiteX1" fmla="*/ 780289 w 983630"/>
                <a:gd name="connsiteY1" fmla="*/ 1225927 h 3245424"/>
                <a:gd name="connsiteX2" fmla="*/ 792088 w 983630"/>
                <a:gd name="connsiteY2" fmla="*/ 3245424 h 3245424"/>
                <a:gd name="connsiteX3" fmla="*/ 792088 w 983630"/>
                <a:gd name="connsiteY3" fmla="*/ 3245424 h 3245424"/>
                <a:gd name="connsiteX4" fmla="*/ 0 w 983630"/>
                <a:gd name="connsiteY4" fmla="*/ 3245424 h 3245424"/>
                <a:gd name="connsiteX5" fmla="*/ 0 w 983630"/>
                <a:gd name="connsiteY5" fmla="*/ 3245424 h 3245424"/>
                <a:gd name="connsiteX6" fmla="*/ 0 w 983630"/>
                <a:gd name="connsiteY6" fmla="*/ 896316 h 3245424"/>
                <a:gd name="connsiteX7" fmla="*/ 397829 w 983630"/>
                <a:gd name="connsiteY7" fmla="*/ 9390 h 3245424"/>
                <a:gd name="connsiteX0" fmla="*/ 397829 w 974605"/>
                <a:gd name="connsiteY0" fmla="*/ 6357 h 3242391"/>
                <a:gd name="connsiteX1" fmla="*/ 766650 w 974605"/>
                <a:gd name="connsiteY1" fmla="*/ 1552503 h 3242391"/>
                <a:gd name="connsiteX2" fmla="*/ 792088 w 974605"/>
                <a:gd name="connsiteY2" fmla="*/ 3242391 h 3242391"/>
                <a:gd name="connsiteX3" fmla="*/ 792088 w 974605"/>
                <a:gd name="connsiteY3" fmla="*/ 3242391 h 3242391"/>
                <a:gd name="connsiteX4" fmla="*/ 0 w 974605"/>
                <a:gd name="connsiteY4" fmla="*/ 3242391 h 3242391"/>
                <a:gd name="connsiteX5" fmla="*/ 0 w 974605"/>
                <a:gd name="connsiteY5" fmla="*/ 3242391 h 3242391"/>
                <a:gd name="connsiteX6" fmla="*/ 0 w 974605"/>
                <a:gd name="connsiteY6" fmla="*/ 893283 h 3242391"/>
                <a:gd name="connsiteX7" fmla="*/ 397829 w 974605"/>
                <a:gd name="connsiteY7" fmla="*/ 6357 h 3242391"/>
                <a:gd name="connsiteX0" fmla="*/ 397829 w 964009"/>
                <a:gd name="connsiteY0" fmla="*/ 7874 h 3243908"/>
                <a:gd name="connsiteX1" fmla="*/ 766650 w 964009"/>
                <a:gd name="connsiteY1" fmla="*/ 1554020 h 3243908"/>
                <a:gd name="connsiteX2" fmla="*/ 792088 w 964009"/>
                <a:gd name="connsiteY2" fmla="*/ 3243908 h 3243908"/>
                <a:gd name="connsiteX3" fmla="*/ 792088 w 964009"/>
                <a:gd name="connsiteY3" fmla="*/ 3243908 h 3243908"/>
                <a:gd name="connsiteX4" fmla="*/ 0 w 964009"/>
                <a:gd name="connsiteY4" fmla="*/ 3243908 h 3243908"/>
                <a:gd name="connsiteX5" fmla="*/ 0 w 964009"/>
                <a:gd name="connsiteY5" fmla="*/ 3243908 h 3243908"/>
                <a:gd name="connsiteX6" fmla="*/ 0 w 964009"/>
                <a:gd name="connsiteY6" fmla="*/ 894800 h 3243908"/>
                <a:gd name="connsiteX7" fmla="*/ 397829 w 964009"/>
                <a:gd name="connsiteY7" fmla="*/ 7874 h 3243908"/>
                <a:gd name="connsiteX0" fmla="*/ 397829 w 1103655"/>
                <a:gd name="connsiteY0" fmla="*/ 5470 h 3241504"/>
                <a:gd name="connsiteX1" fmla="*/ 1096679 w 1103655"/>
                <a:gd name="connsiteY1" fmla="*/ 590921 h 3241504"/>
                <a:gd name="connsiteX2" fmla="*/ 766650 w 1103655"/>
                <a:gd name="connsiteY2" fmla="*/ 1551616 h 3241504"/>
                <a:gd name="connsiteX3" fmla="*/ 792088 w 1103655"/>
                <a:gd name="connsiteY3" fmla="*/ 3241504 h 3241504"/>
                <a:gd name="connsiteX4" fmla="*/ 792088 w 1103655"/>
                <a:gd name="connsiteY4" fmla="*/ 3241504 h 3241504"/>
                <a:gd name="connsiteX5" fmla="*/ 0 w 1103655"/>
                <a:gd name="connsiteY5" fmla="*/ 3241504 h 3241504"/>
                <a:gd name="connsiteX6" fmla="*/ 0 w 1103655"/>
                <a:gd name="connsiteY6" fmla="*/ 3241504 h 3241504"/>
                <a:gd name="connsiteX7" fmla="*/ 0 w 1103655"/>
                <a:gd name="connsiteY7" fmla="*/ 892396 h 3241504"/>
                <a:gd name="connsiteX8" fmla="*/ 397829 w 1103655"/>
                <a:gd name="connsiteY8" fmla="*/ 5470 h 3241504"/>
                <a:gd name="connsiteX0" fmla="*/ 397829 w 1103454"/>
                <a:gd name="connsiteY0" fmla="*/ 5470 h 3241504"/>
                <a:gd name="connsiteX1" fmla="*/ 1096679 w 1103454"/>
                <a:gd name="connsiteY1" fmla="*/ 590921 h 3241504"/>
                <a:gd name="connsiteX2" fmla="*/ 754433 w 1103454"/>
                <a:gd name="connsiteY2" fmla="*/ 1523041 h 3241504"/>
                <a:gd name="connsiteX3" fmla="*/ 792088 w 1103454"/>
                <a:gd name="connsiteY3" fmla="*/ 3241504 h 3241504"/>
                <a:gd name="connsiteX4" fmla="*/ 792088 w 1103454"/>
                <a:gd name="connsiteY4" fmla="*/ 3241504 h 3241504"/>
                <a:gd name="connsiteX5" fmla="*/ 0 w 1103454"/>
                <a:gd name="connsiteY5" fmla="*/ 3241504 h 3241504"/>
                <a:gd name="connsiteX6" fmla="*/ 0 w 1103454"/>
                <a:gd name="connsiteY6" fmla="*/ 3241504 h 3241504"/>
                <a:gd name="connsiteX7" fmla="*/ 0 w 1103454"/>
                <a:gd name="connsiteY7" fmla="*/ 892396 h 3241504"/>
                <a:gd name="connsiteX8" fmla="*/ 397829 w 1103454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2304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0399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93682"/>
                <a:gd name="connsiteY0" fmla="*/ 5721 h 3241755"/>
                <a:gd name="connsiteX1" fmla="*/ 1188312 w 1193682"/>
                <a:gd name="connsiteY1" fmla="*/ 572122 h 3241755"/>
                <a:gd name="connsiteX2" fmla="*/ 754433 w 1193682"/>
                <a:gd name="connsiteY2" fmla="*/ 1504242 h 3241755"/>
                <a:gd name="connsiteX3" fmla="*/ 792088 w 1193682"/>
                <a:gd name="connsiteY3" fmla="*/ 3241755 h 3241755"/>
                <a:gd name="connsiteX4" fmla="*/ 792088 w 1193682"/>
                <a:gd name="connsiteY4" fmla="*/ 3241755 h 3241755"/>
                <a:gd name="connsiteX5" fmla="*/ 0 w 1193682"/>
                <a:gd name="connsiteY5" fmla="*/ 3241755 h 3241755"/>
                <a:gd name="connsiteX6" fmla="*/ 0 w 1193682"/>
                <a:gd name="connsiteY6" fmla="*/ 3241755 h 3241755"/>
                <a:gd name="connsiteX7" fmla="*/ 0 w 1193682"/>
                <a:gd name="connsiteY7" fmla="*/ 892647 h 3241755"/>
                <a:gd name="connsiteX8" fmla="*/ 397829 w 1193682"/>
                <a:gd name="connsiteY8" fmla="*/ 5721 h 3241755"/>
                <a:gd name="connsiteX0" fmla="*/ 397829 w 1188313"/>
                <a:gd name="connsiteY0" fmla="*/ 5721 h 3241755"/>
                <a:gd name="connsiteX1" fmla="*/ 1188312 w 1188313"/>
                <a:gd name="connsiteY1" fmla="*/ 572122 h 3241755"/>
                <a:gd name="connsiteX2" fmla="*/ 754433 w 1188313"/>
                <a:gd name="connsiteY2" fmla="*/ 1504242 h 3241755"/>
                <a:gd name="connsiteX3" fmla="*/ 792088 w 1188313"/>
                <a:gd name="connsiteY3" fmla="*/ 3241755 h 3241755"/>
                <a:gd name="connsiteX4" fmla="*/ 792088 w 1188313"/>
                <a:gd name="connsiteY4" fmla="*/ 3241755 h 3241755"/>
                <a:gd name="connsiteX5" fmla="*/ 0 w 1188313"/>
                <a:gd name="connsiteY5" fmla="*/ 3241755 h 3241755"/>
                <a:gd name="connsiteX6" fmla="*/ 0 w 1188313"/>
                <a:gd name="connsiteY6" fmla="*/ 3241755 h 3241755"/>
                <a:gd name="connsiteX7" fmla="*/ 0 w 1188313"/>
                <a:gd name="connsiteY7" fmla="*/ 892647 h 3241755"/>
                <a:gd name="connsiteX8" fmla="*/ 397829 w 1188313"/>
                <a:gd name="connsiteY8" fmla="*/ 5721 h 3241755"/>
                <a:gd name="connsiteX0" fmla="*/ 397829 w 1200430"/>
                <a:gd name="connsiteY0" fmla="*/ 6518 h 3242552"/>
                <a:gd name="connsiteX1" fmla="*/ 1188312 w 1200430"/>
                <a:gd name="connsiteY1" fmla="*/ 572919 h 3242552"/>
                <a:gd name="connsiteX2" fmla="*/ 754433 w 1200430"/>
                <a:gd name="connsiteY2" fmla="*/ 1505039 h 3242552"/>
                <a:gd name="connsiteX3" fmla="*/ 792088 w 1200430"/>
                <a:gd name="connsiteY3" fmla="*/ 3242552 h 3242552"/>
                <a:gd name="connsiteX4" fmla="*/ 792088 w 1200430"/>
                <a:gd name="connsiteY4" fmla="*/ 3242552 h 3242552"/>
                <a:gd name="connsiteX5" fmla="*/ 0 w 1200430"/>
                <a:gd name="connsiteY5" fmla="*/ 3242552 h 3242552"/>
                <a:gd name="connsiteX6" fmla="*/ 0 w 1200430"/>
                <a:gd name="connsiteY6" fmla="*/ 3242552 h 3242552"/>
                <a:gd name="connsiteX7" fmla="*/ 0 w 1200430"/>
                <a:gd name="connsiteY7" fmla="*/ 893444 h 3242552"/>
                <a:gd name="connsiteX8" fmla="*/ 397829 w 1200430"/>
                <a:gd name="connsiteY8" fmla="*/ 6518 h 3242552"/>
                <a:gd name="connsiteX0" fmla="*/ 367285 w 1200000"/>
                <a:gd name="connsiteY0" fmla="*/ 7711 h 3186595"/>
                <a:gd name="connsiteX1" fmla="*/ 1188312 w 1200000"/>
                <a:gd name="connsiteY1" fmla="*/ 516962 h 3186595"/>
                <a:gd name="connsiteX2" fmla="*/ 754433 w 1200000"/>
                <a:gd name="connsiteY2" fmla="*/ 1449082 h 3186595"/>
                <a:gd name="connsiteX3" fmla="*/ 792088 w 1200000"/>
                <a:gd name="connsiteY3" fmla="*/ 3186595 h 3186595"/>
                <a:gd name="connsiteX4" fmla="*/ 792088 w 1200000"/>
                <a:gd name="connsiteY4" fmla="*/ 3186595 h 3186595"/>
                <a:gd name="connsiteX5" fmla="*/ 0 w 1200000"/>
                <a:gd name="connsiteY5" fmla="*/ 3186595 h 3186595"/>
                <a:gd name="connsiteX6" fmla="*/ 0 w 1200000"/>
                <a:gd name="connsiteY6" fmla="*/ 3186595 h 3186595"/>
                <a:gd name="connsiteX7" fmla="*/ 0 w 1200000"/>
                <a:gd name="connsiteY7" fmla="*/ 837487 h 3186595"/>
                <a:gd name="connsiteX8" fmla="*/ 367285 w 1200000"/>
                <a:gd name="connsiteY8" fmla="*/ 7711 h 3186595"/>
                <a:gd name="connsiteX0" fmla="*/ 367285 w 1200505"/>
                <a:gd name="connsiteY0" fmla="*/ 1566 h 3180450"/>
                <a:gd name="connsiteX1" fmla="*/ 1188312 w 1200505"/>
                <a:gd name="connsiteY1" fmla="*/ 510817 h 3180450"/>
                <a:gd name="connsiteX2" fmla="*/ 754433 w 1200505"/>
                <a:gd name="connsiteY2" fmla="*/ 1442937 h 3180450"/>
                <a:gd name="connsiteX3" fmla="*/ 792088 w 1200505"/>
                <a:gd name="connsiteY3" fmla="*/ 3180450 h 3180450"/>
                <a:gd name="connsiteX4" fmla="*/ 792088 w 1200505"/>
                <a:gd name="connsiteY4" fmla="*/ 3180450 h 3180450"/>
                <a:gd name="connsiteX5" fmla="*/ 0 w 1200505"/>
                <a:gd name="connsiteY5" fmla="*/ 3180450 h 3180450"/>
                <a:gd name="connsiteX6" fmla="*/ 0 w 1200505"/>
                <a:gd name="connsiteY6" fmla="*/ 3180450 h 3180450"/>
                <a:gd name="connsiteX7" fmla="*/ 0 w 1200505"/>
                <a:gd name="connsiteY7" fmla="*/ 831342 h 3180450"/>
                <a:gd name="connsiteX8" fmla="*/ 367285 w 1200505"/>
                <a:gd name="connsiteY8" fmla="*/ 1566 h 3180450"/>
                <a:gd name="connsiteX0" fmla="*/ 367858 w 1201078"/>
                <a:gd name="connsiteY0" fmla="*/ 1566 h 3180450"/>
                <a:gd name="connsiteX1" fmla="*/ 1188885 w 1201078"/>
                <a:gd name="connsiteY1" fmla="*/ 510817 h 3180450"/>
                <a:gd name="connsiteX2" fmla="*/ 755006 w 1201078"/>
                <a:gd name="connsiteY2" fmla="*/ 1442937 h 3180450"/>
                <a:gd name="connsiteX3" fmla="*/ 792661 w 1201078"/>
                <a:gd name="connsiteY3" fmla="*/ 3180450 h 3180450"/>
                <a:gd name="connsiteX4" fmla="*/ 792661 w 1201078"/>
                <a:gd name="connsiteY4" fmla="*/ 3180450 h 3180450"/>
                <a:gd name="connsiteX5" fmla="*/ 573 w 1201078"/>
                <a:gd name="connsiteY5" fmla="*/ 3180450 h 3180450"/>
                <a:gd name="connsiteX6" fmla="*/ 573 w 1201078"/>
                <a:gd name="connsiteY6" fmla="*/ 3180450 h 3180450"/>
                <a:gd name="connsiteX7" fmla="*/ 573 w 1201078"/>
                <a:gd name="connsiteY7" fmla="*/ 831342 h 3180450"/>
                <a:gd name="connsiteX8" fmla="*/ 367858 w 1201078"/>
                <a:gd name="connsiteY8" fmla="*/ 1566 h 3180450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0085"/>
                <a:gd name="connsiteY0" fmla="*/ 1764 h 3180648"/>
                <a:gd name="connsiteX1" fmla="*/ 1237757 w 1240085"/>
                <a:gd name="connsiteY1" fmla="*/ 520540 h 3180648"/>
                <a:gd name="connsiteX2" fmla="*/ 755007 w 1240085"/>
                <a:gd name="connsiteY2" fmla="*/ 1443135 h 3180648"/>
                <a:gd name="connsiteX3" fmla="*/ 792662 w 1240085"/>
                <a:gd name="connsiteY3" fmla="*/ 3180648 h 3180648"/>
                <a:gd name="connsiteX4" fmla="*/ 792662 w 1240085"/>
                <a:gd name="connsiteY4" fmla="*/ 3180648 h 3180648"/>
                <a:gd name="connsiteX5" fmla="*/ 574 w 1240085"/>
                <a:gd name="connsiteY5" fmla="*/ 3180648 h 3180648"/>
                <a:gd name="connsiteX6" fmla="*/ 574 w 1240085"/>
                <a:gd name="connsiteY6" fmla="*/ 3180648 h 3180648"/>
                <a:gd name="connsiteX7" fmla="*/ 574 w 1240085"/>
                <a:gd name="connsiteY7" fmla="*/ 831540 h 3180648"/>
                <a:gd name="connsiteX8" fmla="*/ 367859 w 1240085"/>
                <a:gd name="connsiteY8" fmla="*/ 1764 h 3180648"/>
                <a:gd name="connsiteX0" fmla="*/ 367859 w 1240086"/>
                <a:gd name="connsiteY0" fmla="*/ 1764 h 3180648"/>
                <a:gd name="connsiteX1" fmla="*/ 1237757 w 1240086"/>
                <a:gd name="connsiteY1" fmla="*/ 520540 h 3180648"/>
                <a:gd name="connsiteX2" fmla="*/ 755007 w 1240086"/>
                <a:gd name="connsiteY2" fmla="*/ 1443135 h 3180648"/>
                <a:gd name="connsiteX3" fmla="*/ 792662 w 1240086"/>
                <a:gd name="connsiteY3" fmla="*/ 3180648 h 3180648"/>
                <a:gd name="connsiteX4" fmla="*/ 792662 w 1240086"/>
                <a:gd name="connsiteY4" fmla="*/ 3180648 h 3180648"/>
                <a:gd name="connsiteX5" fmla="*/ 574 w 1240086"/>
                <a:gd name="connsiteY5" fmla="*/ 3180648 h 3180648"/>
                <a:gd name="connsiteX6" fmla="*/ 574 w 1240086"/>
                <a:gd name="connsiteY6" fmla="*/ 3180648 h 3180648"/>
                <a:gd name="connsiteX7" fmla="*/ 574 w 1240086"/>
                <a:gd name="connsiteY7" fmla="*/ 831540 h 3180648"/>
                <a:gd name="connsiteX8" fmla="*/ 367859 w 1240086"/>
                <a:gd name="connsiteY8" fmla="*/ 1764 h 3180648"/>
                <a:gd name="connsiteX0" fmla="*/ 373394 w 1239532"/>
                <a:gd name="connsiteY0" fmla="*/ 1562 h 3209021"/>
                <a:gd name="connsiteX1" fmla="*/ 1237184 w 1239532"/>
                <a:gd name="connsiteY1" fmla="*/ 548913 h 3209021"/>
                <a:gd name="connsiteX2" fmla="*/ 754434 w 1239532"/>
                <a:gd name="connsiteY2" fmla="*/ 1471508 h 3209021"/>
                <a:gd name="connsiteX3" fmla="*/ 792089 w 1239532"/>
                <a:gd name="connsiteY3" fmla="*/ 3209021 h 3209021"/>
                <a:gd name="connsiteX4" fmla="*/ 792089 w 1239532"/>
                <a:gd name="connsiteY4" fmla="*/ 3209021 h 3209021"/>
                <a:gd name="connsiteX5" fmla="*/ 1 w 1239532"/>
                <a:gd name="connsiteY5" fmla="*/ 3209021 h 3209021"/>
                <a:gd name="connsiteX6" fmla="*/ 1 w 1239532"/>
                <a:gd name="connsiteY6" fmla="*/ 3209021 h 3209021"/>
                <a:gd name="connsiteX7" fmla="*/ 1 w 1239532"/>
                <a:gd name="connsiteY7" fmla="*/ 859913 h 3209021"/>
                <a:gd name="connsiteX8" fmla="*/ 373394 w 1239532"/>
                <a:gd name="connsiteY8" fmla="*/ 1562 h 3209021"/>
                <a:gd name="connsiteX0" fmla="*/ 373393 w 1239758"/>
                <a:gd name="connsiteY0" fmla="*/ 0 h 3207459"/>
                <a:gd name="connsiteX1" fmla="*/ 1237183 w 1239758"/>
                <a:gd name="connsiteY1" fmla="*/ 547351 h 3207459"/>
                <a:gd name="connsiteX2" fmla="*/ 754433 w 1239758"/>
                <a:gd name="connsiteY2" fmla="*/ 1469946 h 3207459"/>
                <a:gd name="connsiteX3" fmla="*/ 792088 w 1239758"/>
                <a:gd name="connsiteY3" fmla="*/ 3207459 h 3207459"/>
                <a:gd name="connsiteX4" fmla="*/ 792088 w 1239758"/>
                <a:gd name="connsiteY4" fmla="*/ 3207459 h 3207459"/>
                <a:gd name="connsiteX5" fmla="*/ 0 w 1239758"/>
                <a:gd name="connsiteY5" fmla="*/ 3207459 h 3207459"/>
                <a:gd name="connsiteX6" fmla="*/ 0 w 1239758"/>
                <a:gd name="connsiteY6" fmla="*/ 3207459 h 3207459"/>
                <a:gd name="connsiteX7" fmla="*/ 0 w 1239758"/>
                <a:gd name="connsiteY7" fmla="*/ 858351 h 3207459"/>
                <a:gd name="connsiteX8" fmla="*/ 373393 w 1239758"/>
                <a:gd name="connsiteY8" fmla="*/ 0 h 3207459"/>
                <a:gd name="connsiteX0" fmla="*/ 380199 w 1246564"/>
                <a:gd name="connsiteY0" fmla="*/ 0 h 3207459"/>
                <a:gd name="connsiteX1" fmla="*/ 1243989 w 1246564"/>
                <a:gd name="connsiteY1" fmla="*/ 547351 h 3207459"/>
                <a:gd name="connsiteX2" fmla="*/ 761239 w 1246564"/>
                <a:gd name="connsiteY2" fmla="*/ 1469946 h 3207459"/>
                <a:gd name="connsiteX3" fmla="*/ 798894 w 1246564"/>
                <a:gd name="connsiteY3" fmla="*/ 3207459 h 3207459"/>
                <a:gd name="connsiteX4" fmla="*/ 798894 w 1246564"/>
                <a:gd name="connsiteY4" fmla="*/ 3207459 h 3207459"/>
                <a:gd name="connsiteX5" fmla="*/ 6806 w 1246564"/>
                <a:gd name="connsiteY5" fmla="*/ 3207459 h 3207459"/>
                <a:gd name="connsiteX6" fmla="*/ 6806 w 1246564"/>
                <a:gd name="connsiteY6" fmla="*/ 3207459 h 3207459"/>
                <a:gd name="connsiteX7" fmla="*/ 6806 w 1246564"/>
                <a:gd name="connsiteY7" fmla="*/ 858351 h 3207459"/>
                <a:gd name="connsiteX8" fmla="*/ 380199 w 1246564"/>
                <a:gd name="connsiteY8" fmla="*/ 0 h 3207459"/>
                <a:gd name="connsiteX0" fmla="*/ 380199 w 1246610"/>
                <a:gd name="connsiteY0" fmla="*/ 233 h 3207692"/>
                <a:gd name="connsiteX1" fmla="*/ 1243989 w 1246610"/>
                <a:gd name="connsiteY1" fmla="*/ 547584 h 3207692"/>
                <a:gd name="connsiteX2" fmla="*/ 761239 w 1246610"/>
                <a:gd name="connsiteY2" fmla="*/ 1470179 h 3207692"/>
                <a:gd name="connsiteX3" fmla="*/ 798894 w 1246610"/>
                <a:gd name="connsiteY3" fmla="*/ 3207692 h 3207692"/>
                <a:gd name="connsiteX4" fmla="*/ 798894 w 1246610"/>
                <a:gd name="connsiteY4" fmla="*/ 3207692 h 3207692"/>
                <a:gd name="connsiteX5" fmla="*/ 6806 w 1246610"/>
                <a:gd name="connsiteY5" fmla="*/ 3207692 h 3207692"/>
                <a:gd name="connsiteX6" fmla="*/ 6806 w 1246610"/>
                <a:gd name="connsiteY6" fmla="*/ 3207692 h 3207692"/>
                <a:gd name="connsiteX7" fmla="*/ 6806 w 1246610"/>
                <a:gd name="connsiteY7" fmla="*/ 858584 h 3207692"/>
                <a:gd name="connsiteX8" fmla="*/ 380199 w 1246610"/>
                <a:gd name="connsiteY8" fmla="*/ 233 h 3207692"/>
                <a:gd name="connsiteX0" fmla="*/ 380199 w 1301393"/>
                <a:gd name="connsiteY0" fmla="*/ 233 h 3207692"/>
                <a:gd name="connsiteX1" fmla="*/ 1298970 w 1301393"/>
                <a:gd name="connsiteY1" fmla="*/ 547584 h 3207692"/>
                <a:gd name="connsiteX2" fmla="*/ 761239 w 1301393"/>
                <a:gd name="connsiteY2" fmla="*/ 1470179 h 3207692"/>
                <a:gd name="connsiteX3" fmla="*/ 798894 w 1301393"/>
                <a:gd name="connsiteY3" fmla="*/ 3207692 h 3207692"/>
                <a:gd name="connsiteX4" fmla="*/ 798894 w 1301393"/>
                <a:gd name="connsiteY4" fmla="*/ 3207692 h 3207692"/>
                <a:gd name="connsiteX5" fmla="*/ 6806 w 1301393"/>
                <a:gd name="connsiteY5" fmla="*/ 3207692 h 3207692"/>
                <a:gd name="connsiteX6" fmla="*/ 6806 w 1301393"/>
                <a:gd name="connsiteY6" fmla="*/ 3207692 h 3207692"/>
                <a:gd name="connsiteX7" fmla="*/ 6806 w 1301393"/>
                <a:gd name="connsiteY7" fmla="*/ 858584 h 3207692"/>
                <a:gd name="connsiteX8" fmla="*/ 380199 w 1301393"/>
                <a:gd name="connsiteY8" fmla="*/ 233 h 3207692"/>
                <a:gd name="connsiteX0" fmla="*/ 380199 w 1301394"/>
                <a:gd name="connsiteY0" fmla="*/ 233 h 3207692"/>
                <a:gd name="connsiteX1" fmla="*/ 1298970 w 1301394"/>
                <a:gd name="connsiteY1" fmla="*/ 547584 h 3207692"/>
                <a:gd name="connsiteX2" fmla="*/ 761239 w 1301394"/>
                <a:gd name="connsiteY2" fmla="*/ 1470179 h 3207692"/>
                <a:gd name="connsiteX3" fmla="*/ 798894 w 1301394"/>
                <a:gd name="connsiteY3" fmla="*/ 3207692 h 3207692"/>
                <a:gd name="connsiteX4" fmla="*/ 798894 w 1301394"/>
                <a:gd name="connsiteY4" fmla="*/ 3207692 h 3207692"/>
                <a:gd name="connsiteX5" fmla="*/ 6806 w 1301394"/>
                <a:gd name="connsiteY5" fmla="*/ 3207692 h 3207692"/>
                <a:gd name="connsiteX6" fmla="*/ 6806 w 1301394"/>
                <a:gd name="connsiteY6" fmla="*/ 3207692 h 3207692"/>
                <a:gd name="connsiteX7" fmla="*/ 6806 w 1301394"/>
                <a:gd name="connsiteY7" fmla="*/ 858584 h 3207692"/>
                <a:gd name="connsiteX8" fmla="*/ 380199 w 1301394"/>
                <a:gd name="connsiteY8" fmla="*/ 233 h 3207692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658146 w 1319958"/>
                <a:gd name="connsiteY0" fmla="*/ 211 h 3207670"/>
                <a:gd name="connsiteX1" fmla="*/ 1292164 w 1319958"/>
                <a:gd name="connsiteY1" fmla="*/ 547562 h 3207670"/>
                <a:gd name="connsiteX2" fmla="*/ 754433 w 1319958"/>
                <a:gd name="connsiteY2" fmla="*/ 1470157 h 3207670"/>
                <a:gd name="connsiteX3" fmla="*/ 792088 w 1319958"/>
                <a:gd name="connsiteY3" fmla="*/ 3207670 h 3207670"/>
                <a:gd name="connsiteX4" fmla="*/ 792088 w 1319958"/>
                <a:gd name="connsiteY4" fmla="*/ 3207670 h 3207670"/>
                <a:gd name="connsiteX5" fmla="*/ 0 w 1319958"/>
                <a:gd name="connsiteY5" fmla="*/ 3207670 h 3207670"/>
                <a:gd name="connsiteX6" fmla="*/ 0 w 1319958"/>
                <a:gd name="connsiteY6" fmla="*/ 3207670 h 3207670"/>
                <a:gd name="connsiteX7" fmla="*/ 0 w 1319958"/>
                <a:gd name="connsiteY7" fmla="*/ 858562 h 3207670"/>
                <a:gd name="connsiteX8" fmla="*/ 658146 w 1319958"/>
                <a:gd name="connsiteY8" fmla="*/ 211 h 3207670"/>
                <a:gd name="connsiteX0" fmla="*/ 786963 w 1326878"/>
                <a:gd name="connsiteY0" fmla="*/ 205 h 3212949"/>
                <a:gd name="connsiteX1" fmla="*/ 1292164 w 1326878"/>
                <a:gd name="connsiteY1" fmla="*/ 552841 h 3212949"/>
                <a:gd name="connsiteX2" fmla="*/ 754433 w 1326878"/>
                <a:gd name="connsiteY2" fmla="*/ 1475436 h 3212949"/>
                <a:gd name="connsiteX3" fmla="*/ 792088 w 1326878"/>
                <a:gd name="connsiteY3" fmla="*/ 3212949 h 3212949"/>
                <a:gd name="connsiteX4" fmla="*/ 792088 w 1326878"/>
                <a:gd name="connsiteY4" fmla="*/ 3212949 h 3212949"/>
                <a:gd name="connsiteX5" fmla="*/ 0 w 1326878"/>
                <a:gd name="connsiteY5" fmla="*/ 3212949 h 3212949"/>
                <a:gd name="connsiteX6" fmla="*/ 0 w 1326878"/>
                <a:gd name="connsiteY6" fmla="*/ 3212949 h 3212949"/>
                <a:gd name="connsiteX7" fmla="*/ 0 w 1326878"/>
                <a:gd name="connsiteY7" fmla="*/ 863841 h 3212949"/>
                <a:gd name="connsiteX8" fmla="*/ 786963 w 1326878"/>
                <a:gd name="connsiteY8" fmla="*/ 205 h 3212949"/>
                <a:gd name="connsiteX0" fmla="*/ 786963 w 1279105"/>
                <a:gd name="connsiteY0" fmla="*/ 234 h 3212978"/>
                <a:gd name="connsiteX1" fmla="*/ 1240608 w 1279105"/>
                <a:gd name="connsiteY1" fmla="*/ 522725 h 3212978"/>
                <a:gd name="connsiteX2" fmla="*/ 754433 w 1279105"/>
                <a:gd name="connsiteY2" fmla="*/ 1475465 h 3212978"/>
                <a:gd name="connsiteX3" fmla="*/ 792088 w 1279105"/>
                <a:gd name="connsiteY3" fmla="*/ 3212978 h 3212978"/>
                <a:gd name="connsiteX4" fmla="*/ 792088 w 1279105"/>
                <a:gd name="connsiteY4" fmla="*/ 3212978 h 3212978"/>
                <a:gd name="connsiteX5" fmla="*/ 0 w 1279105"/>
                <a:gd name="connsiteY5" fmla="*/ 3212978 h 3212978"/>
                <a:gd name="connsiteX6" fmla="*/ 0 w 1279105"/>
                <a:gd name="connsiteY6" fmla="*/ 3212978 h 3212978"/>
                <a:gd name="connsiteX7" fmla="*/ 0 w 1279105"/>
                <a:gd name="connsiteY7" fmla="*/ 863870 h 3212978"/>
                <a:gd name="connsiteX8" fmla="*/ 786963 w 1279105"/>
                <a:gd name="connsiteY8" fmla="*/ 234 h 3212978"/>
                <a:gd name="connsiteX0" fmla="*/ 786963 w 1232192"/>
                <a:gd name="connsiteY0" fmla="*/ 272 h 3213016"/>
                <a:gd name="connsiteX1" fmla="*/ 1189052 w 1232192"/>
                <a:gd name="connsiteY1" fmla="*/ 492618 h 3213016"/>
                <a:gd name="connsiteX2" fmla="*/ 754433 w 1232192"/>
                <a:gd name="connsiteY2" fmla="*/ 1475503 h 3213016"/>
                <a:gd name="connsiteX3" fmla="*/ 792088 w 1232192"/>
                <a:gd name="connsiteY3" fmla="*/ 3213016 h 3213016"/>
                <a:gd name="connsiteX4" fmla="*/ 792088 w 1232192"/>
                <a:gd name="connsiteY4" fmla="*/ 3213016 h 3213016"/>
                <a:gd name="connsiteX5" fmla="*/ 0 w 1232192"/>
                <a:gd name="connsiteY5" fmla="*/ 3213016 h 3213016"/>
                <a:gd name="connsiteX6" fmla="*/ 0 w 1232192"/>
                <a:gd name="connsiteY6" fmla="*/ 3213016 h 3213016"/>
                <a:gd name="connsiteX7" fmla="*/ 0 w 1232192"/>
                <a:gd name="connsiteY7" fmla="*/ 863908 h 3213016"/>
                <a:gd name="connsiteX8" fmla="*/ 786963 w 1232192"/>
                <a:gd name="connsiteY8" fmla="*/ 272 h 3213016"/>
                <a:gd name="connsiteX0" fmla="*/ 883632 w 1244333"/>
                <a:gd name="connsiteY0" fmla="*/ 288 h 3202984"/>
                <a:gd name="connsiteX1" fmla="*/ 1189052 w 1244333"/>
                <a:gd name="connsiteY1" fmla="*/ 482586 h 3202984"/>
                <a:gd name="connsiteX2" fmla="*/ 754433 w 1244333"/>
                <a:gd name="connsiteY2" fmla="*/ 1465471 h 3202984"/>
                <a:gd name="connsiteX3" fmla="*/ 792088 w 1244333"/>
                <a:gd name="connsiteY3" fmla="*/ 3202984 h 3202984"/>
                <a:gd name="connsiteX4" fmla="*/ 792088 w 1244333"/>
                <a:gd name="connsiteY4" fmla="*/ 3202984 h 3202984"/>
                <a:gd name="connsiteX5" fmla="*/ 0 w 1244333"/>
                <a:gd name="connsiteY5" fmla="*/ 3202984 h 3202984"/>
                <a:gd name="connsiteX6" fmla="*/ 0 w 1244333"/>
                <a:gd name="connsiteY6" fmla="*/ 3202984 h 3202984"/>
                <a:gd name="connsiteX7" fmla="*/ 0 w 1244333"/>
                <a:gd name="connsiteY7" fmla="*/ 853876 h 3202984"/>
                <a:gd name="connsiteX8" fmla="*/ 883632 w 1244333"/>
                <a:gd name="connsiteY8" fmla="*/ 288 h 320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333" h="3202984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2" name="Round Same Side Corner Rectangle 8">
              <a:extLst>
                <a:ext uri="{FF2B5EF4-FFF2-40B4-BE49-F238E27FC236}">
                  <a16:creationId xmlns:a16="http://schemas.microsoft.com/office/drawing/2014/main" id="{6A513001-8983-4E9E-A536-BF4C641C00AD}"/>
                </a:ext>
              </a:extLst>
            </p:cNvPr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avLst/>
              <a:gdLst>
                <a:gd name="connsiteX0" fmla="*/ 306000 w 612000"/>
                <a:gd name="connsiteY0" fmla="*/ 0 h 2817001"/>
                <a:gd name="connsiteX1" fmla="*/ 306000 w 612000"/>
                <a:gd name="connsiteY1" fmla="*/ 0 h 2817001"/>
                <a:gd name="connsiteX2" fmla="*/ 612000 w 612000"/>
                <a:gd name="connsiteY2" fmla="*/ 306000 h 2817001"/>
                <a:gd name="connsiteX3" fmla="*/ 612000 w 612000"/>
                <a:gd name="connsiteY3" fmla="*/ 2817001 h 2817001"/>
                <a:gd name="connsiteX4" fmla="*/ 612000 w 612000"/>
                <a:gd name="connsiteY4" fmla="*/ 2817001 h 2817001"/>
                <a:gd name="connsiteX5" fmla="*/ 0 w 612000"/>
                <a:gd name="connsiteY5" fmla="*/ 2817001 h 2817001"/>
                <a:gd name="connsiteX6" fmla="*/ 0 w 612000"/>
                <a:gd name="connsiteY6" fmla="*/ 2817001 h 2817001"/>
                <a:gd name="connsiteX7" fmla="*/ 0 w 612000"/>
                <a:gd name="connsiteY7" fmla="*/ 306000 h 2817001"/>
                <a:gd name="connsiteX8" fmla="*/ 306000 w 612000"/>
                <a:gd name="connsiteY8" fmla="*/ 0 h 2817001"/>
                <a:gd name="connsiteX0" fmla="*/ 25563 w 1192801"/>
                <a:gd name="connsiteY0" fmla="*/ 0 h 3231671"/>
                <a:gd name="connsiteX1" fmla="*/ 886801 w 1192801"/>
                <a:gd name="connsiteY1" fmla="*/ 414670 h 3231671"/>
                <a:gd name="connsiteX2" fmla="*/ 1192801 w 1192801"/>
                <a:gd name="connsiteY2" fmla="*/ 720670 h 3231671"/>
                <a:gd name="connsiteX3" fmla="*/ 1192801 w 1192801"/>
                <a:gd name="connsiteY3" fmla="*/ 3231671 h 3231671"/>
                <a:gd name="connsiteX4" fmla="*/ 1192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3231671 h 3231671"/>
                <a:gd name="connsiteX7" fmla="*/ 580801 w 1192801"/>
                <a:gd name="connsiteY7" fmla="*/ 720670 h 3231671"/>
                <a:gd name="connsiteX8" fmla="*/ 25563 w 1192801"/>
                <a:gd name="connsiteY8" fmla="*/ 0 h 3231671"/>
                <a:gd name="connsiteX0" fmla="*/ 25563 w 1192801"/>
                <a:gd name="connsiteY0" fmla="*/ 0 h 3231671"/>
                <a:gd name="connsiteX1" fmla="*/ 1192801 w 1192801"/>
                <a:gd name="connsiteY1" fmla="*/ 720670 h 3231671"/>
                <a:gd name="connsiteX2" fmla="*/ 1192801 w 1192801"/>
                <a:gd name="connsiteY2" fmla="*/ 3231671 h 3231671"/>
                <a:gd name="connsiteX3" fmla="*/ 1192801 w 1192801"/>
                <a:gd name="connsiteY3" fmla="*/ 3231671 h 3231671"/>
                <a:gd name="connsiteX4" fmla="*/ 580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720670 h 3231671"/>
                <a:gd name="connsiteX7" fmla="*/ 25563 w 1192801"/>
                <a:gd name="connsiteY7" fmla="*/ 0 h 3231671"/>
                <a:gd name="connsiteX0" fmla="*/ 30147 w 1197385"/>
                <a:gd name="connsiteY0" fmla="*/ 0 h 3231671"/>
                <a:gd name="connsiteX1" fmla="*/ 1197385 w 1197385"/>
                <a:gd name="connsiteY1" fmla="*/ 720670 h 3231671"/>
                <a:gd name="connsiteX2" fmla="*/ 1197385 w 1197385"/>
                <a:gd name="connsiteY2" fmla="*/ 3231671 h 3231671"/>
                <a:gd name="connsiteX3" fmla="*/ 1197385 w 1197385"/>
                <a:gd name="connsiteY3" fmla="*/ 3231671 h 3231671"/>
                <a:gd name="connsiteX4" fmla="*/ 585385 w 1197385"/>
                <a:gd name="connsiteY4" fmla="*/ 3231671 h 3231671"/>
                <a:gd name="connsiteX5" fmla="*/ 585385 w 1197385"/>
                <a:gd name="connsiteY5" fmla="*/ 3231671 h 3231671"/>
                <a:gd name="connsiteX6" fmla="*/ 457794 w 1197385"/>
                <a:gd name="connsiteY6" fmla="*/ 1018382 h 3231671"/>
                <a:gd name="connsiteX7" fmla="*/ 30147 w 1197385"/>
                <a:gd name="connsiteY7" fmla="*/ 0 h 3231671"/>
                <a:gd name="connsiteX0" fmla="*/ 311465 w 1478703"/>
                <a:gd name="connsiteY0" fmla="*/ 1443 h 3233114"/>
                <a:gd name="connsiteX1" fmla="*/ 1478703 w 1478703"/>
                <a:gd name="connsiteY1" fmla="*/ 722113 h 3233114"/>
                <a:gd name="connsiteX2" fmla="*/ 1478703 w 1478703"/>
                <a:gd name="connsiteY2" fmla="*/ 3233114 h 3233114"/>
                <a:gd name="connsiteX3" fmla="*/ 1478703 w 1478703"/>
                <a:gd name="connsiteY3" fmla="*/ 3233114 h 3233114"/>
                <a:gd name="connsiteX4" fmla="*/ 866703 w 1478703"/>
                <a:gd name="connsiteY4" fmla="*/ 3233114 h 3233114"/>
                <a:gd name="connsiteX5" fmla="*/ 866703 w 1478703"/>
                <a:gd name="connsiteY5" fmla="*/ 3233114 h 3233114"/>
                <a:gd name="connsiteX6" fmla="*/ 739112 w 1478703"/>
                <a:gd name="connsiteY6" fmla="*/ 1019825 h 3233114"/>
                <a:gd name="connsiteX7" fmla="*/ 15213 w 1478703"/>
                <a:gd name="connsiteY7" fmla="*/ 1379751 h 3233114"/>
                <a:gd name="connsiteX8" fmla="*/ 311465 w 1478703"/>
                <a:gd name="connsiteY8" fmla="*/ 1443 h 3233114"/>
                <a:gd name="connsiteX0" fmla="*/ 188447 w 1355685"/>
                <a:gd name="connsiteY0" fmla="*/ 1409 h 3233080"/>
                <a:gd name="connsiteX1" fmla="*/ 1355685 w 1355685"/>
                <a:gd name="connsiteY1" fmla="*/ 722079 h 3233080"/>
                <a:gd name="connsiteX2" fmla="*/ 1355685 w 1355685"/>
                <a:gd name="connsiteY2" fmla="*/ 3233080 h 3233080"/>
                <a:gd name="connsiteX3" fmla="*/ 1355685 w 1355685"/>
                <a:gd name="connsiteY3" fmla="*/ 3233080 h 3233080"/>
                <a:gd name="connsiteX4" fmla="*/ 743685 w 1355685"/>
                <a:gd name="connsiteY4" fmla="*/ 3233080 h 3233080"/>
                <a:gd name="connsiteX5" fmla="*/ 743685 w 1355685"/>
                <a:gd name="connsiteY5" fmla="*/ 3233080 h 3233080"/>
                <a:gd name="connsiteX6" fmla="*/ 616094 w 1355685"/>
                <a:gd name="connsiteY6" fmla="*/ 1019791 h 3233080"/>
                <a:gd name="connsiteX7" fmla="*/ 30418 w 1355685"/>
                <a:gd name="connsiteY7" fmla="*/ 1411615 h 3233080"/>
                <a:gd name="connsiteX8" fmla="*/ 188447 w 1355685"/>
                <a:gd name="connsiteY8" fmla="*/ 1409 h 3233080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54087 w 1557530"/>
                <a:gd name="connsiteY0" fmla="*/ 2221 h 3138199"/>
                <a:gd name="connsiteX1" fmla="*/ 1461837 w 1557530"/>
                <a:gd name="connsiteY1" fmla="*/ 839849 h 3138199"/>
                <a:gd name="connsiteX2" fmla="*/ 1557530 w 1557530"/>
                <a:gd name="connsiteY2" fmla="*/ 3138199 h 3138199"/>
                <a:gd name="connsiteX3" fmla="*/ 1557530 w 1557530"/>
                <a:gd name="connsiteY3" fmla="*/ 3138199 h 3138199"/>
                <a:gd name="connsiteX4" fmla="*/ 945530 w 1557530"/>
                <a:gd name="connsiteY4" fmla="*/ 3138199 h 3138199"/>
                <a:gd name="connsiteX5" fmla="*/ 945530 w 1557530"/>
                <a:gd name="connsiteY5" fmla="*/ 3138199 h 3138199"/>
                <a:gd name="connsiteX6" fmla="*/ 817939 w 1557530"/>
                <a:gd name="connsiteY6" fmla="*/ 924910 h 3138199"/>
                <a:gd name="connsiteX7" fmla="*/ 232263 w 1557530"/>
                <a:gd name="connsiteY7" fmla="*/ 1316734 h 3138199"/>
                <a:gd name="connsiteX8" fmla="*/ 454087 w 1557530"/>
                <a:gd name="connsiteY8" fmla="*/ 2221 h 3138199"/>
                <a:gd name="connsiteX0" fmla="*/ 458217 w 1561660"/>
                <a:gd name="connsiteY0" fmla="*/ 54 h 3136032"/>
                <a:gd name="connsiteX1" fmla="*/ 1465967 w 1561660"/>
                <a:gd name="connsiteY1" fmla="*/ 837682 h 3136032"/>
                <a:gd name="connsiteX2" fmla="*/ 1561660 w 1561660"/>
                <a:gd name="connsiteY2" fmla="*/ 3136032 h 3136032"/>
                <a:gd name="connsiteX3" fmla="*/ 1561660 w 1561660"/>
                <a:gd name="connsiteY3" fmla="*/ 3136032 h 3136032"/>
                <a:gd name="connsiteX4" fmla="*/ 949660 w 1561660"/>
                <a:gd name="connsiteY4" fmla="*/ 3136032 h 3136032"/>
                <a:gd name="connsiteX5" fmla="*/ 949660 w 1561660"/>
                <a:gd name="connsiteY5" fmla="*/ 3136032 h 3136032"/>
                <a:gd name="connsiteX6" fmla="*/ 822069 w 1561660"/>
                <a:gd name="connsiteY6" fmla="*/ 922743 h 3136032"/>
                <a:gd name="connsiteX7" fmla="*/ 236393 w 1561660"/>
                <a:gd name="connsiteY7" fmla="*/ 1314567 h 3136032"/>
                <a:gd name="connsiteX8" fmla="*/ 458217 w 1561660"/>
                <a:gd name="connsiteY8" fmla="*/ 54 h 3136032"/>
                <a:gd name="connsiteX0" fmla="*/ 458217 w 1561660"/>
                <a:gd name="connsiteY0" fmla="*/ 53790 h 3189768"/>
                <a:gd name="connsiteX1" fmla="*/ 1465967 w 1561660"/>
                <a:gd name="connsiteY1" fmla="*/ 891418 h 3189768"/>
                <a:gd name="connsiteX2" fmla="*/ 1561660 w 1561660"/>
                <a:gd name="connsiteY2" fmla="*/ 3189768 h 3189768"/>
                <a:gd name="connsiteX3" fmla="*/ 1561660 w 1561660"/>
                <a:gd name="connsiteY3" fmla="*/ 3189768 h 3189768"/>
                <a:gd name="connsiteX4" fmla="*/ 949660 w 1561660"/>
                <a:gd name="connsiteY4" fmla="*/ 3189768 h 3189768"/>
                <a:gd name="connsiteX5" fmla="*/ 949660 w 1561660"/>
                <a:gd name="connsiteY5" fmla="*/ 3189768 h 3189768"/>
                <a:gd name="connsiteX6" fmla="*/ 822069 w 1561660"/>
                <a:gd name="connsiteY6" fmla="*/ 976479 h 3189768"/>
                <a:gd name="connsiteX7" fmla="*/ 236393 w 1561660"/>
                <a:gd name="connsiteY7" fmla="*/ 1368303 h 3189768"/>
                <a:gd name="connsiteX8" fmla="*/ 458217 w 1561660"/>
                <a:gd name="connsiteY8" fmla="*/ 53790 h 3189768"/>
                <a:gd name="connsiteX0" fmla="*/ 473561 w 1577004"/>
                <a:gd name="connsiteY0" fmla="*/ 53790 h 3189768"/>
                <a:gd name="connsiteX1" fmla="*/ 1481311 w 1577004"/>
                <a:gd name="connsiteY1" fmla="*/ 891418 h 3189768"/>
                <a:gd name="connsiteX2" fmla="*/ 1577004 w 1577004"/>
                <a:gd name="connsiteY2" fmla="*/ 3189768 h 3189768"/>
                <a:gd name="connsiteX3" fmla="*/ 1577004 w 1577004"/>
                <a:gd name="connsiteY3" fmla="*/ 3189768 h 3189768"/>
                <a:gd name="connsiteX4" fmla="*/ 965004 w 1577004"/>
                <a:gd name="connsiteY4" fmla="*/ 3189768 h 3189768"/>
                <a:gd name="connsiteX5" fmla="*/ 965004 w 1577004"/>
                <a:gd name="connsiteY5" fmla="*/ 3189768 h 3189768"/>
                <a:gd name="connsiteX6" fmla="*/ 837413 w 1577004"/>
                <a:gd name="connsiteY6" fmla="*/ 976479 h 3189768"/>
                <a:gd name="connsiteX7" fmla="*/ 251737 w 1577004"/>
                <a:gd name="connsiteY7" fmla="*/ 1368303 h 3189768"/>
                <a:gd name="connsiteX8" fmla="*/ 473561 w 1577004"/>
                <a:gd name="connsiteY8" fmla="*/ 53790 h 3189768"/>
                <a:gd name="connsiteX0" fmla="*/ 473561 w 1577004"/>
                <a:gd name="connsiteY0" fmla="*/ 46232 h 3182210"/>
                <a:gd name="connsiteX1" fmla="*/ 1481311 w 1577004"/>
                <a:gd name="connsiteY1" fmla="*/ 883860 h 3182210"/>
                <a:gd name="connsiteX2" fmla="*/ 1577004 w 1577004"/>
                <a:gd name="connsiteY2" fmla="*/ 3182210 h 3182210"/>
                <a:gd name="connsiteX3" fmla="*/ 1577004 w 1577004"/>
                <a:gd name="connsiteY3" fmla="*/ 3182210 h 3182210"/>
                <a:gd name="connsiteX4" fmla="*/ 965004 w 1577004"/>
                <a:gd name="connsiteY4" fmla="*/ 3182210 h 3182210"/>
                <a:gd name="connsiteX5" fmla="*/ 965004 w 1577004"/>
                <a:gd name="connsiteY5" fmla="*/ 3182210 h 3182210"/>
                <a:gd name="connsiteX6" fmla="*/ 837413 w 1577004"/>
                <a:gd name="connsiteY6" fmla="*/ 968921 h 3182210"/>
                <a:gd name="connsiteX7" fmla="*/ 251737 w 1577004"/>
                <a:gd name="connsiteY7" fmla="*/ 1360745 h 3182210"/>
                <a:gd name="connsiteX8" fmla="*/ 473561 w 1577004"/>
                <a:gd name="connsiteY8" fmla="*/ 46232 h 3182210"/>
                <a:gd name="connsiteX0" fmla="*/ 473561 w 1577004"/>
                <a:gd name="connsiteY0" fmla="*/ 77283 h 3213261"/>
                <a:gd name="connsiteX1" fmla="*/ 1336258 w 1577004"/>
                <a:gd name="connsiteY1" fmla="*/ 232848 h 3213261"/>
                <a:gd name="connsiteX2" fmla="*/ 1481311 w 1577004"/>
                <a:gd name="connsiteY2" fmla="*/ 914911 h 3213261"/>
                <a:gd name="connsiteX3" fmla="*/ 1577004 w 1577004"/>
                <a:gd name="connsiteY3" fmla="*/ 3213261 h 3213261"/>
                <a:gd name="connsiteX4" fmla="*/ 1577004 w 1577004"/>
                <a:gd name="connsiteY4" fmla="*/ 3213261 h 3213261"/>
                <a:gd name="connsiteX5" fmla="*/ 965004 w 1577004"/>
                <a:gd name="connsiteY5" fmla="*/ 3213261 h 3213261"/>
                <a:gd name="connsiteX6" fmla="*/ 965004 w 1577004"/>
                <a:gd name="connsiteY6" fmla="*/ 3213261 h 3213261"/>
                <a:gd name="connsiteX7" fmla="*/ 837413 w 1577004"/>
                <a:gd name="connsiteY7" fmla="*/ 999972 h 3213261"/>
                <a:gd name="connsiteX8" fmla="*/ 251737 w 1577004"/>
                <a:gd name="connsiteY8" fmla="*/ 1391796 h 3213261"/>
                <a:gd name="connsiteX9" fmla="*/ 473561 w 1577004"/>
                <a:gd name="connsiteY9" fmla="*/ 77283 h 3213261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10211 h 3146189"/>
                <a:gd name="connsiteX1" fmla="*/ 1481311 w 1577004"/>
                <a:gd name="connsiteY1" fmla="*/ 847839 h 3146189"/>
                <a:gd name="connsiteX2" fmla="*/ 1577004 w 1577004"/>
                <a:gd name="connsiteY2" fmla="*/ 3146189 h 3146189"/>
                <a:gd name="connsiteX3" fmla="*/ 1577004 w 1577004"/>
                <a:gd name="connsiteY3" fmla="*/ 3146189 h 3146189"/>
                <a:gd name="connsiteX4" fmla="*/ 965004 w 1577004"/>
                <a:gd name="connsiteY4" fmla="*/ 3146189 h 3146189"/>
                <a:gd name="connsiteX5" fmla="*/ 965004 w 1577004"/>
                <a:gd name="connsiteY5" fmla="*/ 3146189 h 3146189"/>
                <a:gd name="connsiteX6" fmla="*/ 837413 w 1577004"/>
                <a:gd name="connsiteY6" fmla="*/ 932900 h 3146189"/>
                <a:gd name="connsiteX7" fmla="*/ 251737 w 1577004"/>
                <a:gd name="connsiteY7" fmla="*/ 1324724 h 3146189"/>
                <a:gd name="connsiteX8" fmla="*/ 473561 w 1577004"/>
                <a:gd name="connsiteY8" fmla="*/ 10211 h 3146189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37413 w 1577004"/>
                <a:gd name="connsiteY6" fmla="*/ 1004433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38277 w 1577004"/>
                <a:gd name="connsiteY2" fmla="*/ 960324 h 3217722"/>
                <a:gd name="connsiteX3" fmla="*/ 1577004 w 1577004"/>
                <a:gd name="connsiteY3" fmla="*/ 3217722 h 3217722"/>
                <a:gd name="connsiteX4" fmla="*/ 1577004 w 1577004"/>
                <a:gd name="connsiteY4" fmla="*/ 3217722 h 3217722"/>
                <a:gd name="connsiteX5" fmla="*/ 965004 w 1577004"/>
                <a:gd name="connsiteY5" fmla="*/ 3217722 h 3217722"/>
                <a:gd name="connsiteX6" fmla="*/ 965004 w 1577004"/>
                <a:gd name="connsiteY6" fmla="*/ 3217722 h 3217722"/>
                <a:gd name="connsiteX7" fmla="*/ 879944 w 1577004"/>
                <a:gd name="connsiteY7" fmla="*/ 1068228 h 3217722"/>
                <a:gd name="connsiteX8" fmla="*/ 251737 w 1577004"/>
                <a:gd name="connsiteY8" fmla="*/ 1396257 h 3217722"/>
                <a:gd name="connsiteX9" fmla="*/ 473561 w 1577004"/>
                <a:gd name="connsiteY9" fmla="*/ 81744 h 3217722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062 h 3144040"/>
                <a:gd name="connsiteX1" fmla="*/ 1538277 w 1577004"/>
                <a:gd name="connsiteY1" fmla="*/ 886642 h 3144040"/>
                <a:gd name="connsiteX2" fmla="*/ 1577004 w 1577004"/>
                <a:gd name="connsiteY2" fmla="*/ 3144040 h 3144040"/>
                <a:gd name="connsiteX3" fmla="*/ 1577004 w 1577004"/>
                <a:gd name="connsiteY3" fmla="*/ 3144040 h 3144040"/>
                <a:gd name="connsiteX4" fmla="*/ 965004 w 1577004"/>
                <a:gd name="connsiteY4" fmla="*/ 3144040 h 3144040"/>
                <a:gd name="connsiteX5" fmla="*/ 965004 w 1577004"/>
                <a:gd name="connsiteY5" fmla="*/ 3144040 h 3144040"/>
                <a:gd name="connsiteX6" fmla="*/ 879944 w 1577004"/>
                <a:gd name="connsiteY6" fmla="*/ 994546 h 3144040"/>
                <a:gd name="connsiteX7" fmla="*/ 251737 w 1577004"/>
                <a:gd name="connsiteY7" fmla="*/ 1322575 h 3144040"/>
                <a:gd name="connsiteX8" fmla="*/ 473561 w 1577004"/>
                <a:gd name="connsiteY8" fmla="*/ 8062 h 3144040"/>
                <a:gd name="connsiteX0" fmla="*/ 473561 w 1577004"/>
                <a:gd name="connsiteY0" fmla="*/ 16144 h 3152122"/>
                <a:gd name="connsiteX1" fmla="*/ 1538277 w 1577004"/>
                <a:gd name="connsiteY1" fmla="*/ 894724 h 3152122"/>
                <a:gd name="connsiteX2" fmla="*/ 1577004 w 1577004"/>
                <a:gd name="connsiteY2" fmla="*/ 3152122 h 3152122"/>
                <a:gd name="connsiteX3" fmla="*/ 1577004 w 1577004"/>
                <a:gd name="connsiteY3" fmla="*/ 3152122 h 3152122"/>
                <a:gd name="connsiteX4" fmla="*/ 965004 w 1577004"/>
                <a:gd name="connsiteY4" fmla="*/ 3152122 h 3152122"/>
                <a:gd name="connsiteX5" fmla="*/ 965004 w 1577004"/>
                <a:gd name="connsiteY5" fmla="*/ 3152122 h 3152122"/>
                <a:gd name="connsiteX6" fmla="*/ 879944 w 1577004"/>
                <a:gd name="connsiteY6" fmla="*/ 1002628 h 3152122"/>
                <a:gd name="connsiteX7" fmla="*/ 251737 w 1577004"/>
                <a:gd name="connsiteY7" fmla="*/ 1330657 h 3152122"/>
                <a:gd name="connsiteX8" fmla="*/ 473561 w 1577004"/>
                <a:gd name="connsiteY8" fmla="*/ 16144 h 3152122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88521 w 1591964"/>
                <a:gd name="connsiteY0" fmla="*/ 30120 h 3166098"/>
                <a:gd name="connsiteX1" fmla="*/ 1553237 w 1591964"/>
                <a:gd name="connsiteY1" fmla="*/ 908700 h 3166098"/>
                <a:gd name="connsiteX2" fmla="*/ 1591964 w 1591964"/>
                <a:gd name="connsiteY2" fmla="*/ 3166098 h 3166098"/>
                <a:gd name="connsiteX3" fmla="*/ 1591964 w 1591964"/>
                <a:gd name="connsiteY3" fmla="*/ 3166098 h 3166098"/>
                <a:gd name="connsiteX4" fmla="*/ 979964 w 1591964"/>
                <a:gd name="connsiteY4" fmla="*/ 3166098 h 3166098"/>
                <a:gd name="connsiteX5" fmla="*/ 979964 w 1591964"/>
                <a:gd name="connsiteY5" fmla="*/ 3166098 h 3166098"/>
                <a:gd name="connsiteX6" fmla="*/ 894904 w 1591964"/>
                <a:gd name="connsiteY6" fmla="*/ 1016604 h 3166098"/>
                <a:gd name="connsiteX7" fmla="*/ 266697 w 1591964"/>
                <a:gd name="connsiteY7" fmla="*/ 1344633 h 3166098"/>
                <a:gd name="connsiteX8" fmla="*/ 488521 w 1591964"/>
                <a:gd name="connsiteY8" fmla="*/ 30120 h 3166098"/>
                <a:gd name="connsiteX0" fmla="*/ 488521 w 1591964"/>
                <a:gd name="connsiteY0" fmla="*/ 9506 h 3145484"/>
                <a:gd name="connsiteX1" fmla="*/ 1553237 w 1591964"/>
                <a:gd name="connsiteY1" fmla="*/ 888086 h 3145484"/>
                <a:gd name="connsiteX2" fmla="*/ 1591964 w 1591964"/>
                <a:gd name="connsiteY2" fmla="*/ 3145484 h 3145484"/>
                <a:gd name="connsiteX3" fmla="*/ 1591964 w 1591964"/>
                <a:gd name="connsiteY3" fmla="*/ 3145484 h 3145484"/>
                <a:gd name="connsiteX4" fmla="*/ 979964 w 1591964"/>
                <a:gd name="connsiteY4" fmla="*/ 3145484 h 3145484"/>
                <a:gd name="connsiteX5" fmla="*/ 979964 w 1591964"/>
                <a:gd name="connsiteY5" fmla="*/ 3145484 h 3145484"/>
                <a:gd name="connsiteX6" fmla="*/ 894904 w 1591964"/>
                <a:gd name="connsiteY6" fmla="*/ 995990 h 3145484"/>
                <a:gd name="connsiteX7" fmla="*/ 266697 w 1591964"/>
                <a:gd name="connsiteY7" fmla="*/ 1324019 h 3145484"/>
                <a:gd name="connsiteX8" fmla="*/ 488521 w 1591964"/>
                <a:gd name="connsiteY8" fmla="*/ 9506 h 3145484"/>
                <a:gd name="connsiteX0" fmla="*/ 496444 w 1599887"/>
                <a:gd name="connsiteY0" fmla="*/ 9506 h 3145484"/>
                <a:gd name="connsiteX1" fmla="*/ 1561160 w 1599887"/>
                <a:gd name="connsiteY1" fmla="*/ 888086 h 3145484"/>
                <a:gd name="connsiteX2" fmla="*/ 1599887 w 1599887"/>
                <a:gd name="connsiteY2" fmla="*/ 3145484 h 3145484"/>
                <a:gd name="connsiteX3" fmla="*/ 1599887 w 1599887"/>
                <a:gd name="connsiteY3" fmla="*/ 3145484 h 3145484"/>
                <a:gd name="connsiteX4" fmla="*/ 987887 w 1599887"/>
                <a:gd name="connsiteY4" fmla="*/ 3145484 h 3145484"/>
                <a:gd name="connsiteX5" fmla="*/ 987887 w 1599887"/>
                <a:gd name="connsiteY5" fmla="*/ 3145484 h 3145484"/>
                <a:gd name="connsiteX6" fmla="*/ 902827 w 1599887"/>
                <a:gd name="connsiteY6" fmla="*/ 995990 h 3145484"/>
                <a:gd name="connsiteX7" fmla="*/ 274620 w 1599887"/>
                <a:gd name="connsiteY7" fmla="*/ 1324019 h 3145484"/>
                <a:gd name="connsiteX8" fmla="*/ 496444 w 1599887"/>
                <a:gd name="connsiteY8" fmla="*/ 9506 h 3145484"/>
                <a:gd name="connsiteX0" fmla="*/ 503267 w 1597185"/>
                <a:gd name="connsiteY0" fmla="*/ 5188 h 3203079"/>
                <a:gd name="connsiteX1" fmla="*/ 1558458 w 1597185"/>
                <a:gd name="connsiteY1" fmla="*/ 945681 h 3203079"/>
                <a:gd name="connsiteX2" fmla="*/ 1597185 w 1597185"/>
                <a:gd name="connsiteY2" fmla="*/ 3203079 h 3203079"/>
                <a:gd name="connsiteX3" fmla="*/ 1597185 w 1597185"/>
                <a:gd name="connsiteY3" fmla="*/ 3203079 h 3203079"/>
                <a:gd name="connsiteX4" fmla="*/ 985185 w 1597185"/>
                <a:gd name="connsiteY4" fmla="*/ 3203079 h 3203079"/>
                <a:gd name="connsiteX5" fmla="*/ 985185 w 1597185"/>
                <a:gd name="connsiteY5" fmla="*/ 3203079 h 3203079"/>
                <a:gd name="connsiteX6" fmla="*/ 900125 w 1597185"/>
                <a:gd name="connsiteY6" fmla="*/ 1053585 h 3203079"/>
                <a:gd name="connsiteX7" fmla="*/ 271918 w 1597185"/>
                <a:gd name="connsiteY7" fmla="*/ 1381614 h 3203079"/>
                <a:gd name="connsiteX8" fmla="*/ 503267 w 1597185"/>
                <a:gd name="connsiteY8" fmla="*/ 5188 h 3203079"/>
                <a:gd name="connsiteX0" fmla="*/ 503267 w 1597185"/>
                <a:gd name="connsiteY0" fmla="*/ 5413 h 3203304"/>
                <a:gd name="connsiteX1" fmla="*/ 1558458 w 1597185"/>
                <a:gd name="connsiteY1" fmla="*/ 945906 h 3203304"/>
                <a:gd name="connsiteX2" fmla="*/ 1597185 w 1597185"/>
                <a:gd name="connsiteY2" fmla="*/ 3203304 h 3203304"/>
                <a:gd name="connsiteX3" fmla="*/ 1597185 w 1597185"/>
                <a:gd name="connsiteY3" fmla="*/ 3203304 h 3203304"/>
                <a:gd name="connsiteX4" fmla="*/ 985185 w 1597185"/>
                <a:gd name="connsiteY4" fmla="*/ 3203304 h 3203304"/>
                <a:gd name="connsiteX5" fmla="*/ 985185 w 1597185"/>
                <a:gd name="connsiteY5" fmla="*/ 3203304 h 3203304"/>
                <a:gd name="connsiteX6" fmla="*/ 900125 w 1597185"/>
                <a:gd name="connsiteY6" fmla="*/ 1053810 h 3203304"/>
                <a:gd name="connsiteX7" fmla="*/ 271918 w 1597185"/>
                <a:gd name="connsiteY7" fmla="*/ 1381839 h 3203304"/>
                <a:gd name="connsiteX8" fmla="*/ 503267 w 1597185"/>
                <a:gd name="connsiteY8" fmla="*/ 5413 h 3203304"/>
                <a:gd name="connsiteX0" fmla="*/ 644333 w 1552513"/>
                <a:gd name="connsiteY0" fmla="*/ 4742 h 3216920"/>
                <a:gd name="connsiteX1" fmla="*/ 1513786 w 1552513"/>
                <a:gd name="connsiteY1" fmla="*/ 959522 h 3216920"/>
                <a:gd name="connsiteX2" fmla="*/ 1552513 w 1552513"/>
                <a:gd name="connsiteY2" fmla="*/ 3216920 h 3216920"/>
                <a:gd name="connsiteX3" fmla="*/ 1552513 w 1552513"/>
                <a:gd name="connsiteY3" fmla="*/ 3216920 h 3216920"/>
                <a:gd name="connsiteX4" fmla="*/ 940513 w 1552513"/>
                <a:gd name="connsiteY4" fmla="*/ 3216920 h 3216920"/>
                <a:gd name="connsiteX5" fmla="*/ 940513 w 1552513"/>
                <a:gd name="connsiteY5" fmla="*/ 3216920 h 3216920"/>
                <a:gd name="connsiteX6" fmla="*/ 855453 w 1552513"/>
                <a:gd name="connsiteY6" fmla="*/ 1067426 h 3216920"/>
                <a:gd name="connsiteX7" fmla="*/ 227246 w 1552513"/>
                <a:gd name="connsiteY7" fmla="*/ 1395455 h 3216920"/>
                <a:gd name="connsiteX8" fmla="*/ 644333 w 1552513"/>
                <a:gd name="connsiteY8" fmla="*/ 4742 h 3216920"/>
                <a:gd name="connsiteX0" fmla="*/ 693588 w 1601768"/>
                <a:gd name="connsiteY0" fmla="*/ 4742 h 3216920"/>
                <a:gd name="connsiteX1" fmla="*/ 1563041 w 1601768"/>
                <a:gd name="connsiteY1" fmla="*/ 959522 h 3216920"/>
                <a:gd name="connsiteX2" fmla="*/ 1601768 w 1601768"/>
                <a:gd name="connsiteY2" fmla="*/ 3216920 h 3216920"/>
                <a:gd name="connsiteX3" fmla="*/ 1601768 w 1601768"/>
                <a:gd name="connsiteY3" fmla="*/ 3216920 h 3216920"/>
                <a:gd name="connsiteX4" fmla="*/ 989768 w 1601768"/>
                <a:gd name="connsiteY4" fmla="*/ 3216920 h 3216920"/>
                <a:gd name="connsiteX5" fmla="*/ 989768 w 1601768"/>
                <a:gd name="connsiteY5" fmla="*/ 3216920 h 3216920"/>
                <a:gd name="connsiteX6" fmla="*/ 904708 w 1601768"/>
                <a:gd name="connsiteY6" fmla="*/ 1067426 h 3216920"/>
                <a:gd name="connsiteX7" fmla="*/ 276501 w 1601768"/>
                <a:gd name="connsiteY7" fmla="*/ 1395455 h 3216920"/>
                <a:gd name="connsiteX8" fmla="*/ 693588 w 1601768"/>
                <a:gd name="connsiteY8" fmla="*/ 4742 h 3216920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119 h 3212297"/>
                <a:gd name="connsiteX1" fmla="*/ 1563041 w 1601768"/>
                <a:gd name="connsiteY1" fmla="*/ 954899 h 3212297"/>
                <a:gd name="connsiteX2" fmla="*/ 1601768 w 1601768"/>
                <a:gd name="connsiteY2" fmla="*/ 3212297 h 3212297"/>
                <a:gd name="connsiteX3" fmla="*/ 1601768 w 1601768"/>
                <a:gd name="connsiteY3" fmla="*/ 3212297 h 3212297"/>
                <a:gd name="connsiteX4" fmla="*/ 989768 w 1601768"/>
                <a:gd name="connsiteY4" fmla="*/ 3212297 h 3212297"/>
                <a:gd name="connsiteX5" fmla="*/ 989768 w 1601768"/>
                <a:gd name="connsiteY5" fmla="*/ 3212297 h 3212297"/>
                <a:gd name="connsiteX6" fmla="*/ 904708 w 1601768"/>
                <a:gd name="connsiteY6" fmla="*/ 1062803 h 3212297"/>
                <a:gd name="connsiteX7" fmla="*/ 276501 w 1601768"/>
                <a:gd name="connsiteY7" fmla="*/ 1390832 h 3212297"/>
                <a:gd name="connsiteX8" fmla="*/ 693588 w 1601768"/>
                <a:gd name="connsiteY8" fmla="*/ 119 h 32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68" h="3212297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3" name="Rounded Rectangle 1">
            <a:extLst>
              <a:ext uri="{FF2B5EF4-FFF2-40B4-BE49-F238E27FC236}">
                <a16:creationId xmlns:a16="http://schemas.microsoft.com/office/drawing/2014/main" id="{D1192711-E290-458E-9BFA-9E5ADB00AC8E}"/>
              </a:ext>
            </a:extLst>
          </p:cNvPr>
          <p:cNvSpPr>
            <a:spLocks noChangeAspect="1"/>
          </p:cNvSpPr>
          <p:nvPr/>
        </p:nvSpPr>
        <p:spPr>
          <a:xfrm>
            <a:off x="8163591" y="2773073"/>
            <a:ext cx="235903" cy="235434"/>
          </a:xfrm>
          <a:custGeom>
            <a:avLst/>
            <a:gdLst/>
            <a:ahLst/>
            <a:cxnLst/>
            <a:rect l="l" t="t" r="r" b="b"/>
            <a:pathLst>
              <a:path w="3946887" h="3939047">
                <a:moveTo>
                  <a:pt x="765977" y="3064022"/>
                </a:moveTo>
                <a:cubicBezTo>
                  <a:pt x="958863" y="3071779"/>
                  <a:pt x="1109901" y="3151746"/>
                  <a:pt x="1109901" y="3249107"/>
                </a:cubicBezTo>
                <a:cubicBezTo>
                  <a:pt x="1109901" y="3346468"/>
                  <a:pt x="958863" y="3426435"/>
                  <a:pt x="765977" y="3434193"/>
                </a:cubicBezTo>
                <a:close/>
                <a:moveTo>
                  <a:pt x="765977" y="2547318"/>
                </a:moveTo>
                <a:cubicBezTo>
                  <a:pt x="948057" y="2560455"/>
                  <a:pt x="1083688" y="2624394"/>
                  <a:pt x="1083688" y="2700781"/>
                </a:cubicBezTo>
                <a:cubicBezTo>
                  <a:pt x="1083688" y="2773409"/>
                  <a:pt x="961075" y="2834785"/>
                  <a:pt x="792450" y="2852143"/>
                </a:cubicBezTo>
                <a:lnTo>
                  <a:pt x="765977" y="2849480"/>
                </a:lnTo>
                <a:close/>
                <a:moveTo>
                  <a:pt x="587140" y="2354975"/>
                </a:moveTo>
                <a:cubicBezTo>
                  <a:pt x="567386" y="2354975"/>
                  <a:pt x="551372" y="2370989"/>
                  <a:pt x="551372" y="2390743"/>
                </a:cubicBezTo>
                <a:lnTo>
                  <a:pt x="551372" y="3615351"/>
                </a:lnTo>
                <a:cubicBezTo>
                  <a:pt x="551372" y="3635105"/>
                  <a:pt x="567386" y="3651119"/>
                  <a:pt x="587140" y="3651119"/>
                </a:cubicBezTo>
                <a:lnTo>
                  <a:pt x="730209" y="3651119"/>
                </a:lnTo>
                <a:cubicBezTo>
                  <a:pt x="730484" y="3651119"/>
                  <a:pt x="730758" y="3651116"/>
                  <a:pt x="731024" y="3650782"/>
                </a:cubicBezTo>
                <a:lnTo>
                  <a:pt x="731024" y="3651119"/>
                </a:lnTo>
                <a:cubicBezTo>
                  <a:pt x="1059118" y="3651119"/>
                  <a:pt x="1325090" y="3471132"/>
                  <a:pt x="1325090" y="3249107"/>
                </a:cubicBezTo>
                <a:cubicBezTo>
                  <a:pt x="1325090" y="3123031"/>
                  <a:pt x="1239327" y="3010509"/>
                  <a:pt x="1104336" y="2938568"/>
                </a:cubicBezTo>
                <a:cubicBezTo>
                  <a:pt x="1206410" y="2877282"/>
                  <a:pt x="1268790" y="2793272"/>
                  <a:pt x="1268790" y="2700781"/>
                </a:cubicBezTo>
                <a:cubicBezTo>
                  <a:pt x="1268790" y="2522535"/>
                  <a:pt x="1037112" y="2375788"/>
                  <a:pt x="739368" y="2358769"/>
                </a:cubicBezTo>
                <a:lnTo>
                  <a:pt x="730209" y="2354975"/>
                </a:lnTo>
                <a:close/>
                <a:moveTo>
                  <a:pt x="3054709" y="2342142"/>
                </a:moveTo>
                <a:cubicBezTo>
                  <a:pt x="2996915" y="2341915"/>
                  <a:pt x="2938323" y="2354512"/>
                  <a:pt x="2881391" y="2381065"/>
                </a:cubicBezTo>
                <a:cubicBezTo>
                  <a:pt x="2695596" y="2467721"/>
                  <a:pt x="2566335" y="2685988"/>
                  <a:pt x="2550788" y="2939311"/>
                </a:cubicBezTo>
                <a:cubicBezTo>
                  <a:pt x="2536401" y="3173738"/>
                  <a:pt x="2621911" y="3399792"/>
                  <a:pt x="2774223" y="3529981"/>
                </a:cubicBezTo>
                <a:cubicBezTo>
                  <a:pt x="2983215" y="3708617"/>
                  <a:pt x="3262581" y="3662373"/>
                  <a:pt x="3429565" y="3421501"/>
                </a:cubicBezTo>
                <a:lnTo>
                  <a:pt x="3299977" y="3272997"/>
                </a:lnTo>
                <a:cubicBezTo>
                  <a:pt x="3194437" y="3469070"/>
                  <a:pt x="3000760" y="3505824"/>
                  <a:pt x="2864358" y="3355666"/>
                </a:cubicBezTo>
                <a:cubicBezTo>
                  <a:pt x="2779650" y="3262415"/>
                  <a:pt x="2732995" y="3113000"/>
                  <a:pt x="2740355" y="2958543"/>
                </a:cubicBezTo>
                <a:cubicBezTo>
                  <a:pt x="2748625" y="2784989"/>
                  <a:pt x="2823614" y="2633282"/>
                  <a:pt x="2933868" y="2567053"/>
                </a:cubicBezTo>
                <a:cubicBezTo>
                  <a:pt x="3083885" y="2476938"/>
                  <a:pt x="3256243" y="2568598"/>
                  <a:pt x="3331338" y="2778426"/>
                </a:cubicBezTo>
                <a:lnTo>
                  <a:pt x="3486911" y="2659887"/>
                </a:lnTo>
                <a:cubicBezTo>
                  <a:pt x="3394283" y="2458928"/>
                  <a:pt x="3228089" y="2342825"/>
                  <a:pt x="3054709" y="2342142"/>
                </a:cubicBezTo>
                <a:close/>
                <a:moveTo>
                  <a:pt x="2386893" y="2067047"/>
                </a:moveTo>
                <a:lnTo>
                  <a:pt x="3634881" y="2067047"/>
                </a:lnTo>
                <a:cubicBezTo>
                  <a:pt x="3807197" y="2067047"/>
                  <a:pt x="3946887" y="2206737"/>
                  <a:pt x="3946887" y="2379053"/>
                </a:cubicBezTo>
                <a:lnTo>
                  <a:pt x="3946887" y="3627041"/>
                </a:lnTo>
                <a:cubicBezTo>
                  <a:pt x="3946887" y="3799357"/>
                  <a:pt x="3807197" y="3939047"/>
                  <a:pt x="3634881" y="3939047"/>
                </a:cubicBezTo>
                <a:lnTo>
                  <a:pt x="2386893" y="3939047"/>
                </a:lnTo>
                <a:cubicBezTo>
                  <a:pt x="2214577" y="3939047"/>
                  <a:pt x="2074887" y="3799357"/>
                  <a:pt x="2074887" y="3627041"/>
                </a:cubicBezTo>
                <a:lnTo>
                  <a:pt x="2074887" y="2379053"/>
                </a:lnTo>
                <a:cubicBezTo>
                  <a:pt x="2074887" y="2206737"/>
                  <a:pt x="2214577" y="2067047"/>
                  <a:pt x="2386893" y="2067047"/>
                </a:cubicBezTo>
                <a:close/>
                <a:moveTo>
                  <a:pt x="312006" y="2067047"/>
                </a:moveTo>
                <a:lnTo>
                  <a:pt x="1559994" y="2067047"/>
                </a:lnTo>
                <a:cubicBezTo>
                  <a:pt x="1732310" y="2067047"/>
                  <a:pt x="1872000" y="2206737"/>
                  <a:pt x="1872000" y="2379053"/>
                </a:cubicBezTo>
                <a:lnTo>
                  <a:pt x="1872000" y="3627041"/>
                </a:lnTo>
                <a:cubicBezTo>
                  <a:pt x="1872000" y="3799357"/>
                  <a:pt x="1732310" y="3939047"/>
                  <a:pt x="1559994" y="3939047"/>
                </a:cubicBezTo>
                <a:lnTo>
                  <a:pt x="312006" y="3939047"/>
                </a:lnTo>
                <a:cubicBezTo>
                  <a:pt x="139690" y="3939047"/>
                  <a:pt x="0" y="3799357"/>
                  <a:pt x="0" y="3627041"/>
                </a:cubicBezTo>
                <a:lnTo>
                  <a:pt x="0" y="2379053"/>
                </a:lnTo>
                <a:cubicBezTo>
                  <a:pt x="0" y="2206737"/>
                  <a:pt x="139690" y="2067047"/>
                  <a:pt x="312006" y="2067047"/>
                </a:cubicBezTo>
                <a:close/>
                <a:moveTo>
                  <a:pt x="1969011" y="695819"/>
                </a:moveTo>
                <a:lnTo>
                  <a:pt x="2066437" y="949620"/>
                </a:lnTo>
                <a:lnTo>
                  <a:pt x="1885833" y="949621"/>
                </a:lnTo>
                <a:close/>
                <a:moveTo>
                  <a:pt x="1966820" y="271442"/>
                </a:moveTo>
                <a:cubicBezTo>
                  <a:pt x="1952800" y="270971"/>
                  <a:pt x="1938455" y="273240"/>
                  <a:pt x="1924533" y="278585"/>
                </a:cubicBezTo>
                <a:cubicBezTo>
                  <a:pt x="1893526" y="290487"/>
                  <a:pt x="1871161" y="315130"/>
                  <a:pt x="1862446" y="344708"/>
                </a:cubicBezTo>
                <a:lnTo>
                  <a:pt x="1849015" y="368389"/>
                </a:lnTo>
                <a:lnTo>
                  <a:pt x="1511911" y="1396996"/>
                </a:lnTo>
                <a:cubicBezTo>
                  <a:pt x="1493532" y="1453075"/>
                  <a:pt x="1524094" y="1513434"/>
                  <a:pt x="1580173" y="1531813"/>
                </a:cubicBezTo>
                <a:lnTo>
                  <a:pt x="1582352" y="1532527"/>
                </a:lnTo>
                <a:cubicBezTo>
                  <a:pt x="1638431" y="1550906"/>
                  <a:pt x="1698790" y="1520344"/>
                  <a:pt x="1717169" y="1464265"/>
                </a:cubicBezTo>
                <a:lnTo>
                  <a:pt x="1815044" y="1165621"/>
                </a:lnTo>
                <a:lnTo>
                  <a:pt x="2145535" y="1165621"/>
                </a:lnTo>
                <a:lnTo>
                  <a:pt x="2149077" y="1164905"/>
                </a:lnTo>
                <a:lnTo>
                  <a:pt x="2249448" y="1426381"/>
                </a:lnTo>
                <a:cubicBezTo>
                  <a:pt x="2270823" y="1482067"/>
                  <a:pt x="2333293" y="1509880"/>
                  <a:pt x="2388978" y="1488505"/>
                </a:cubicBezTo>
                <a:cubicBezTo>
                  <a:pt x="2444663" y="1467129"/>
                  <a:pt x="2472476" y="1404659"/>
                  <a:pt x="2451101" y="1348974"/>
                </a:cubicBezTo>
                <a:lnTo>
                  <a:pt x="2064063" y="340707"/>
                </a:lnTo>
                <a:cubicBezTo>
                  <a:pt x="2048031" y="298943"/>
                  <a:pt x="2008885" y="272857"/>
                  <a:pt x="1966820" y="271442"/>
                </a:cubicBezTo>
                <a:close/>
                <a:moveTo>
                  <a:pt x="1356594" y="0"/>
                </a:moveTo>
                <a:lnTo>
                  <a:pt x="2604582" y="0"/>
                </a:lnTo>
                <a:cubicBezTo>
                  <a:pt x="2776898" y="0"/>
                  <a:pt x="2916588" y="139690"/>
                  <a:pt x="2916588" y="312006"/>
                </a:cubicBezTo>
                <a:lnTo>
                  <a:pt x="2916588" y="1559994"/>
                </a:lnTo>
                <a:cubicBezTo>
                  <a:pt x="2916588" y="1732310"/>
                  <a:pt x="2776898" y="1872000"/>
                  <a:pt x="2604582" y="1872000"/>
                </a:cubicBezTo>
                <a:lnTo>
                  <a:pt x="1356594" y="1872000"/>
                </a:lnTo>
                <a:cubicBezTo>
                  <a:pt x="1184278" y="1872000"/>
                  <a:pt x="1044588" y="1732310"/>
                  <a:pt x="1044588" y="1559994"/>
                </a:cubicBezTo>
                <a:lnTo>
                  <a:pt x="1044588" y="312006"/>
                </a:lnTo>
                <a:cubicBezTo>
                  <a:pt x="1044588" y="139690"/>
                  <a:pt x="1184278" y="0"/>
                  <a:pt x="1356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4" name="Trapezoid 22">
            <a:extLst>
              <a:ext uri="{FF2B5EF4-FFF2-40B4-BE49-F238E27FC236}">
                <a16:creationId xmlns:a16="http://schemas.microsoft.com/office/drawing/2014/main" id="{AB6D3A25-CD14-4039-BBFD-23AAAB5400DF}"/>
              </a:ext>
            </a:extLst>
          </p:cNvPr>
          <p:cNvSpPr/>
          <p:nvPr/>
        </p:nvSpPr>
        <p:spPr>
          <a:xfrm>
            <a:off x="7938361" y="2499386"/>
            <a:ext cx="288487" cy="244573"/>
          </a:xfrm>
          <a:custGeom>
            <a:avLst/>
            <a:gdLst/>
            <a:ahLst/>
            <a:cxnLst/>
            <a:rect l="l" t="t" r="r" b="b"/>
            <a:pathLst>
              <a:path w="3929308" h="3331154">
                <a:moveTo>
                  <a:pt x="788477" y="1689434"/>
                </a:moveTo>
                <a:lnTo>
                  <a:pt x="1964654" y="2336068"/>
                </a:lnTo>
                <a:lnTo>
                  <a:pt x="3140831" y="1689434"/>
                </a:lnTo>
                <a:lnTo>
                  <a:pt x="3140831" y="2336029"/>
                </a:lnTo>
                <a:cubicBezTo>
                  <a:pt x="2912808" y="2403956"/>
                  <a:pt x="2676635" y="2511091"/>
                  <a:pt x="2447045" y="2655590"/>
                </a:cubicBezTo>
                <a:cubicBezTo>
                  <a:pt x="2264769" y="2770311"/>
                  <a:pt x="2101931" y="2898960"/>
                  <a:pt x="1962961" y="3035762"/>
                </a:cubicBezTo>
                <a:cubicBezTo>
                  <a:pt x="1829182" y="2917724"/>
                  <a:pt x="1675853" y="2808259"/>
                  <a:pt x="1507050" y="2710800"/>
                </a:cubicBezTo>
                <a:cubicBezTo>
                  <a:pt x="1267651" y="2572583"/>
                  <a:pt x="1022900" y="2473396"/>
                  <a:pt x="788477" y="2414520"/>
                </a:cubicBezTo>
                <a:close/>
                <a:moveTo>
                  <a:pt x="1964654" y="0"/>
                </a:moveTo>
                <a:lnTo>
                  <a:pt x="3929308" y="1080120"/>
                </a:lnTo>
                <a:lnTo>
                  <a:pt x="3632426" y="1243339"/>
                </a:lnTo>
                <a:lnTo>
                  <a:pt x="3632426" y="2137129"/>
                </a:lnTo>
                <a:cubicBezTo>
                  <a:pt x="3679576" y="2160844"/>
                  <a:pt x="3710722" y="2210044"/>
                  <a:pt x="3710722" y="2266518"/>
                </a:cubicBezTo>
                <a:cubicBezTo>
                  <a:pt x="3710722" y="2322438"/>
                  <a:pt x="3680185" y="2371225"/>
                  <a:pt x="3633697" y="2395050"/>
                </a:cubicBezTo>
                <a:lnTo>
                  <a:pt x="3639607" y="2395050"/>
                </a:lnTo>
                <a:lnTo>
                  <a:pt x="3737788" y="3331154"/>
                </a:lnTo>
                <a:lnTo>
                  <a:pt x="3383048" y="3331154"/>
                </a:lnTo>
                <a:lnTo>
                  <a:pt x="3481229" y="2395050"/>
                </a:lnTo>
                <a:lnTo>
                  <a:pt x="3487140" y="2395050"/>
                </a:lnTo>
                <a:cubicBezTo>
                  <a:pt x="3440652" y="2371225"/>
                  <a:pt x="3410114" y="2322438"/>
                  <a:pt x="3410114" y="2266518"/>
                </a:cubicBezTo>
                <a:cubicBezTo>
                  <a:pt x="3410114" y="2210044"/>
                  <a:pt x="3441260" y="2160844"/>
                  <a:pt x="3488410" y="2137129"/>
                </a:cubicBezTo>
                <a:lnTo>
                  <a:pt x="3488410" y="1322516"/>
                </a:lnTo>
                <a:lnTo>
                  <a:pt x="1964654" y="2160241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9665D27-9749-4520-B224-B981A7775449}"/>
              </a:ext>
            </a:extLst>
          </p:cNvPr>
          <p:cNvGrpSpPr/>
          <p:nvPr/>
        </p:nvGrpSpPr>
        <p:grpSpPr>
          <a:xfrm>
            <a:off x="8262801" y="2479399"/>
            <a:ext cx="302344" cy="284555"/>
            <a:chOff x="2541126" y="1428177"/>
            <a:chExt cx="4094798" cy="3853874"/>
          </a:xfrm>
          <a:solidFill>
            <a:schemeClr val="accent3"/>
          </a:solidFill>
        </p:grpSpPr>
        <p:sp>
          <p:nvSpPr>
            <p:cNvPr id="246" name="Oval 3">
              <a:extLst>
                <a:ext uri="{FF2B5EF4-FFF2-40B4-BE49-F238E27FC236}">
                  <a16:creationId xmlns:a16="http://schemas.microsoft.com/office/drawing/2014/main" id="{9BF8DDB2-92E5-4B35-9222-5B59C8F7D153}"/>
                </a:ext>
              </a:extLst>
            </p:cNvPr>
            <p:cNvSpPr/>
            <p:nvPr/>
          </p:nvSpPr>
          <p:spPr>
            <a:xfrm rot="3600000">
              <a:off x="4286965" y="2933092"/>
              <a:ext cx="1836914" cy="2861004"/>
            </a:xfrm>
            <a:custGeom>
              <a:avLst/>
              <a:gdLst/>
              <a:ahLst/>
              <a:cxnLst/>
              <a:rect l="l" t="t" r="r" b="b"/>
              <a:pathLst>
                <a:path w="1836914" h="2861004">
                  <a:moveTo>
                    <a:pt x="241839" y="2395457"/>
                  </a:moveTo>
                  <a:lnTo>
                    <a:pt x="1595075" y="2395457"/>
                  </a:lnTo>
                  <a:cubicBezTo>
                    <a:pt x="1428203" y="2681813"/>
                    <a:pt x="1186766" y="2861004"/>
                    <a:pt x="918457" y="2861004"/>
                  </a:cubicBezTo>
                  <a:cubicBezTo>
                    <a:pt x="650148" y="2861004"/>
                    <a:pt x="408711" y="2681813"/>
                    <a:pt x="241839" y="2395457"/>
                  </a:cubicBezTo>
                  <a:close/>
                  <a:moveTo>
                    <a:pt x="899051" y="854553"/>
                  </a:moveTo>
                  <a:lnTo>
                    <a:pt x="892714" y="854681"/>
                  </a:lnTo>
                  <a:cubicBezTo>
                    <a:pt x="854708" y="855445"/>
                    <a:pt x="824517" y="886876"/>
                    <a:pt x="825282" y="924882"/>
                  </a:cubicBezTo>
                  <a:lnTo>
                    <a:pt x="825382" y="929867"/>
                  </a:lnTo>
                  <a:lnTo>
                    <a:pt x="704891" y="932291"/>
                  </a:lnTo>
                  <a:cubicBezTo>
                    <a:pt x="666885" y="933055"/>
                    <a:pt x="636694" y="964486"/>
                    <a:pt x="637459" y="1002492"/>
                  </a:cubicBezTo>
                  <a:lnTo>
                    <a:pt x="637586" y="1008829"/>
                  </a:lnTo>
                  <a:cubicBezTo>
                    <a:pt x="638351" y="1046835"/>
                    <a:pt x="669782" y="1077026"/>
                    <a:pt x="707788" y="1076262"/>
                  </a:cubicBezTo>
                  <a:lnTo>
                    <a:pt x="828278" y="1073838"/>
                  </a:lnTo>
                  <a:lnTo>
                    <a:pt x="831137" y="1215980"/>
                  </a:lnTo>
                  <a:lnTo>
                    <a:pt x="704892" y="1218520"/>
                  </a:lnTo>
                  <a:cubicBezTo>
                    <a:pt x="666885" y="1219284"/>
                    <a:pt x="636694" y="1250715"/>
                    <a:pt x="637459" y="1288721"/>
                  </a:cubicBezTo>
                  <a:lnTo>
                    <a:pt x="637586" y="1295058"/>
                  </a:lnTo>
                  <a:cubicBezTo>
                    <a:pt x="638351" y="1333064"/>
                    <a:pt x="669782" y="1363255"/>
                    <a:pt x="707788" y="1362491"/>
                  </a:cubicBezTo>
                  <a:lnTo>
                    <a:pt x="834033" y="1359951"/>
                  </a:lnTo>
                  <a:lnTo>
                    <a:pt x="836893" y="1502093"/>
                  </a:lnTo>
                  <a:lnTo>
                    <a:pt x="704891" y="1504749"/>
                  </a:lnTo>
                  <a:cubicBezTo>
                    <a:pt x="666885" y="1505513"/>
                    <a:pt x="636694" y="1536944"/>
                    <a:pt x="637459" y="1574950"/>
                  </a:cubicBezTo>
                  <a:lnTo>
                    <a:pt x="637586" y="1581287"/>
                  </a:lnTo>
                  <a:cubicBezTo>
                    <a:pt x="638351" y="1619293"/>
                    <a:pt x="669781" y="1649484"/>
                    <a:pt x="707787" y="1648720"/>
                  </a:cubicBezTo>
                  <a:lnTo>
                    <a:pt x="839789" y="1646064"/>
                  </a:lnTo>
                  <a:lnTo>
                    <a:pt x="842648" y="1788208"/>
                  </a:lnTo>
                  <a:lnTo>
                    <a:pt x="704892" y="1790979"/>
                  </a:lnTo>
                  <a:cubicBezTo>
                    <a:pt x="666886" y="1791743"/>
                    <a:pt x="636695" y="1823174"/>
                    <a:pt x="637459" y="1861180"/>
                  </a:cubicBezTo>
                  <a:lnTo>
                    <a:pt x="637587" y="1867517"/>
                  </a:lnTo>
                  <a:cubicBezTo>
                    <a:pt x="638351" y="1905523"/>
                    <a:pt x="669782" y="1935714"/>
                    <a:pt x="707788" y="1934949"/>
                  </a:cubicBezTo>
                  <a:lnTo>
                    <a:pt x="845544" y="1932178"/>
                  </a:lnTo>
                  <a:lnTo>
                    <a:pt x="845682" y="1939015"/>
                  </a:lnTo>
                  <a:cubicBezTo>
                    <a:pt x="846446" y="1977021"/>
                    <a:pt x="877877" y="2007212"/>
                    <a:pt x="915883" y="2006448"/>
                  </a:cubicBezTo>
                  <a:lnTo>
                    <a:pt x="922220" y="2006320"/>
                  </a:lnTo>
                  <a:cubicBezTo>
                    <a:pt x="960226" y="2005556"/>
                    <a:pt x="990417" y="1974125"/>
                    <a:pt x="989653" y="1936119"/>
                  </a:cubicBezTo>
                  <a:lnTo>
                    <a:pt x="989515" y="1929282"/>
                  </a:lnTo>
                  <a:lnTo>
                    <a:pt x="1110045" y="1926858"/>
                  </a:lnTo>
                  <a:cubicBezTo>
                    <a:pt x="1148051" y="1926093"/>
                    <a:pt x="1178242" y="1894663"/>
                    <a:pt x="1177477" y="1856656"/>
                  </a:cubicBezTo>
                  <a:lnTo>
                    <a:pt x="1177350" y="1850320"/>
                  </a:lnTo>
                  <a:cubicBezTo>
                    <a:pt x="1176585" y="1812313"/>
                    <a:pt x="1145155" y="1782122"/>
                    <a:pt x="1107149" y="1782887"/>
                  </a:cubicBezTo>
                  <a:lnTo>
                    <a:pt x="986619" y="1785311"/>
                  </a:lnTo>
                  <a:lnTo>
                    <a:pt x="983760" y="1643168"/>
                  </a:lnTo>
                  <a:lnTo>
                    <a:pt x="1110044" y="1640628"/>
                  </a:lnTo>
                  <a:cubicBezTo>
                    <a:pt x="1148051" y="1639863"/>
                    <a:pt x="1178242" y="1608433"/>
                    <a:pt x="1177477" y="1570426"/>
                  </a:cubicBezTo>
                  <a:lnTo>
                    <a:pt x="1177350" y="1564090"/>
                  </a:lnTo>
                  <a:cubicBezTo>
                    <a:pt x="1176585" y="1526083"/>
                    <a:pt x="1145154" y="1495892"/>
                    <a:pt x="1107148" y="1496657"/>
                  </a:cubicBezTo>
                  <a:lnTo>
                    <a:pt x="980864" y="1499197"/>
                  </a:lnTo>
                  <a:lnTo>
                    <a:pt x="978004" y="1357055"/>
                  </a:lnTo>
                  <a:lnTo>
                    <a:pt x="1110045" y="1354399"/>
                  </a:lnTo>
                  <a:cubicBezTo>
                    <a:pt x="1148051" y="1353634"/>
                    <a:pt x="1178242" y="1322204"/>
                    <a:pt x="1177477" y="1284198"/>
                  </a:cubicBezTo>
                  <a:lnTo>
                    <a:pt x="1177350" y="1277861"/>
                  </a:lnTo>
                  <a:cubicBezTo>
                    <a:pt x="1176585" y="1239854"/>
                    <a:pt x="1145155" y="1209663"/>
                    <a:pt x="1107148" y="1210428"/>
                  </a:cubicBezTo>
                  <a:lnTo>
                    <a:pt x="975108" y="1213084"/>
                  </a:lnTo>
                  <a:lnTo>
                    <a:pt x="972249" y="1070942"/>
                  </a:lnTo>
                  <a:lnTo>
                    <a:pt x="1110044" y="1068170"/>
                  </a:lnTo>
                  <a:cubicBezTo>
                    <a:pt x="1148051" y="1067405"/>
                    <a:pt x="1178242" y="1035975"/>
                    <a:pt x="1177477" y="997969"/>
                  </a:cubicBezTo>
                  <a:lnTo>
                    <a:pt x="1177350" y="991632"/>
                  </a:lnTo>
                  <a:cubicBezTo>
                    <a:pt x="1176585" y="953626"/>
                    <a:pt x="1145155" y="923435"/>
                    <a:pt x="1107149" y="924199"/>
                  </a:cubicBezTo>
                  <a:lnTo>
                    <a:pt x="969353" y="926971"/>
                  </a:lnTo>
                  <a:lnTo>
                    <a:pt x="969252" y="921986"/>
                  </a:lnTo>
                  <a:cubicBezTo>
                    <a:pt x="968488" y="883980"/>
                    <a:pt x="937057" y="853789"/>
                    <a:pt x="899051" y="854553"/>
                  </a:cubicBezTo>
                  <a:close/>
                  <a:moveTo>
                    <a:pt x="129937" y="699713"/>
                  </a:moveTo>
                  <a:lnTo>
                    <a:pt x="1706977" y="699713"/>
                  </a:lnTo>
                  <a:cubicBezTo>
                    <a:pt x="1789890" y="913280"/>
                    <a:pt x="1836914" y="1163338"/>
                    <a:pt x="1836914" y="1430502"/>
                  </a:cubicBezTo>
                  <a:cubicBezTo>
                    <a:pt x="1836914" y="1684614"/>
                    <a:pt x="1794373" y="1923251"/>
                    <a:pt x="1719229" y="2129881"/>
                  </a:cubicBezTo>
                  <a:lnTo>
                    <a:pt x="117685" y="2129880"/>
                  </a:lnTo>
                  <a:cubicBezTo>
                    <a:pt x="42541" y="1923251"/>
                    <a:pt x="0" y="1684614"/>
                    <a:pt x="0" y="1430502"/>
                  </a:cubicBezTo>
                  <a:cubicBezTo>
                    <a:pt x="0" y="1163338"/>
                    <a:pt x="47023" y="913280"/>
                    <a:pt x="129937" y="699713"/>
                  </a:cubicBezTo>
                  <a:close/>
                  <a:moveTo>
                    <a:pt x="918457" y="0"/>
                  </a:moveTo>
                  <a:cubicBezTo>
                    <a:pt x="1176886" y="0"/>
                    <a:pt x="1410387" y="166238"/>
                    <a:pt x="1576745" y="434136"/>
                  </a:cubicBezTo>
                  <a:lnTo>
                    <a:pt x="260168" y="434136"/>
                  </a:lnTo>
                  <a:cubicBezTo>
                    <a:pt x="303683" y="363180"/>
                    <a:pt x="352374" y="299618"/>
                    <a:pt x="404939" y="244308"/>
                  </a:cubicBezTo>
                  <a:cubicBezTo>
                    <a:pt x="551525" y="90065"/>
                    <a:pt x="728238" y="0"/>
                    <a:pt x="9184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7" name="Oval 6">
              <a:extLst>
                <a:ext uri="{FF2B5EF4-FFF2-40B4-BE49-F238E27FC236}">
                  <a16:creationId xmlns:a16="http://schemas.microsoft.com/office/drawing/2014/main" id="{C50C660F-6E20-46CD-B72E-86E20E33256D}"/>
                </a:ext>
              </a:extLst>
            </p:cNvPr>
            <p:cNvSpPr/>
            <p:nvPr/>
          </p:nvSpPr>
          <p:spPr>
            <a:xfrm>
              <a:off x="2541126" y="1428177"/>
              <a:ext cx="2390914" cy="2390722"/>
            </a:xfrm>
            <a:custGeom>
              <a:avLst/>
              <a:gdLst/>
              <a:ahLst/>
              <a:cxnLst/>
              <a:rect l="l" t="t" r="r" b="b"/>
              <a:pathLst>
                <a:path w="2390914" h="2390722">
                  <a:moveTo>
                    <a:pt x="498915" y="1270956"/>
                  </a:moveTo>
                  <a:cubicBezTo>
                    <a:pt x="466867" y="1631494"/>
                    <a:pt x="545499" y="1983842"/>
                    <a:pt x="712031" y="2288058"/>
                  </a:cubicBezTo>
                  <a:cubicBezTo>
                    <a:pt x="464683" y="2178998"/>
                    <a:pt x="261507" y="1988348"/>
                    <a:pt x="138595" y="1749053"/>
                  </a:cubicBezTo>
                  <a:cubicBezTo>
                    <a:pt x="277769" y="1358624"/>
                    <a:pt x="362527" y="1299202"/>
                    <a:pt x="498915" y="1270956"/>
                  </a:cubicBezTo>
                  <a:close/>
                  <a:moveTo>
                    <a:pt x="663719" y="1248057"/>
                  </a:moveTo>
                  <a:cubicBezTo>
                    <a:pt x="854605" y="1249746"/>
                    <a:pt x="1109835" y="1376281"/>
                    <a:pt x="1298578" y="1813332"/>
                  </a:cubicBezTo>
                  <a:cubicBezTo>
                    <a:pt x="1397857" y="2120821"/>
                    <a:pt x="1588764" y="2223823"/>
                    <a:pt x="1726654" y="2264196"/>
                  </a:cubicBezTo>
                  <a:cubicBezTo>
                    <a:pt x="1567365" y="2345838"/>
                    <a:pt x="1386653" y="2390722"/>
                    <a:pt x="1195457" y="2390722"/>
                  </a:cubicBezTo>
                  <a:cubicBezTo>
                    <a:pt x="1105105" y="2390722"/>
                    <a:pt x="1017093" y="2380699"/>
                    <a:pt x="932674" y="2360815"/>
                  </a:cubicBezTo>
                  <a:cubicBezTo>
                    <a:pt x="712904" y="2043420"/>
                    <a:pt x="606953" y="1651154"/>
                    <a:pt x="649805" y="1249566"/>
                  </a:cubicBezTo>
                  <a:lnTo>
                    <a:pt x="649860" y="1249198"/>
                  </a:lnTo>
                  <a:cubicBezTo>
                    <a:pt x="654424" y="1248049"/>
                    <a:pt x="659052" y="1248016"/>
                    <a:pt x="663719" y="1248057"/>
                  </a:cubicBezTo>
                  <a:close/>
                  <a:moveTo>
                    <a:pt x="625086" y="746603"/>
                  </a:moveTo>
                  <a:cubicBezTo>
                    <a:pt x="575988" y="864735"/>
                    <a:pt x="539829" y="989276"/>
                    <a:pt x="517891" y="1118420"/>
                  </a:cubicBezTo>
                  <a:cubicBezTo>
                    <a:pt x="333267" y="1155048"/>
                    <a:pt x="104158" y="1288682"/>
                    <a:pt x="51134" y="1540967"/>
                  </a:cubicBezTo>
                  <a:cubicBezTo>
                    <a:pt x="17753" y="1431609"/>
                    <a:pt x="0" y="1315510"/>
                    <a:pt x="0" y="1195265"/>
                  </a:cubicBezTo>
                  <a:cubicBezTo>
                    <a:pt x="0" y="1097761"/>
                    <a:pt x="11673" y="1002983"/>
                    <a:pt x="35026" y="912575"/>
                  </a:cubicBezTo>
                  <a:cubicBezTo>
                    <a:pt x="217565" y="821038"/>
                    <a:pt x="417517" y="763810"/>
                    <a:pt x="625086" y="746603"/>
                  </a:cubicBezTo>
                  <a:close/>
                  <a:moveTo>
                    <a:pt x="814533" y="740223"/>
                  </a:moveTo>
                  <a:cubicBezTo>
                    <a:pt x="857324" y="741439"/>
                    <a:pt x="900304" y="744323"/>
                    <a:pt x="943391" y="748921"/>
                  </a:cubicBezTo>
                  <a:cubicBezTo>
                    <a:pt x="1533041" y="811841"/>
                    <a:pt x="2035353" y="1184101"/>
                    <a:pt x="2272257" y="1711892"/>
                  </a:cubicBezTo>
                  <a:cubicBezTo>
                    <a:pt x="2187283" y="1890127"/>
                    <a:pt x="2059291" y="2043796"/>
                    <a:pt x="1900038" y="2157347"/>
                  </a:cubicBezTo>
                  <a:cubicBezTo>
                    <a:pt x="1701554" y="2156027"/>
                    <a:pt x="1460014" y="1852027"/>
                    <a:pt x="1333085" y="1537286"/>
                  </a:cubicBezTo>
                  <a:cubicBezTo>
                    <a:pt x="1100582" y="1188617"/>
                    <a:pt x="869651" y="1107095"/>
                    <a:pt x="672276" y="1104550"/>
                  </a:cubicBezTo>
                  <a:cubicBezTo>
                    <a:pt x="696894" y="977637"/>
                    <a:pt x="736528" y="855836"/>
                    <a:pt x="789292" y="741073"/>
                  </a:cubicBezTo>
                  <a:cubicBezTo>
                    <a:pt x="797710" y="739809"/>
                    <a:pt x="806118" y="739984"/>
                    <a:pt x="814533" y="740223"/>
                  </a:cubicBezTo>
                  <a:close/>
                  <a:moveTo>
                    <a:pt x="1949984" y="342891"/>
                  </a:moveTo>
                  <a:cubicBezTo>
                    <a:pt x="1980284" y="344390"/>
                    <a:pt x="2009562" y="347173"/>
                    <a:pt x="2037299" y="352632"/>
                  </a:cubicBezTo>
                  <a:cubicBezTo>
                    <a:pt x="2256924" y="565872"/>
                    <a:pt x="2390914" y="864921"/>
                    <a:pt x="2390914" y="1195265"/>
                  </a:cubicBezTo>
                  <a:cubicBezTo>
                    <a:pt x="2390914" y="1308987"/>
                    <a:pt x="2375035" y="1419000"/>
                    <a:pt x="2344329" y="1522910"/>
                  </a:cubicBezTo>
                  <a:cubicBezTo>
                    <a:pt x="2066307" y="1015476"/>
                    <a:pt x="1553437" y="663959"/>
                    <a:pt x="959223" y="600552"/>
                  </a:cubicBezTo>
                  <a:lnTo>
                    <a:pt x="864631" y="596352"/>
                  </a:lnTo>
                  <a:cubicBezTo>
                    <a:pt x="907064" y="522568"/>
                    <a:pt x="955150" y="452387"/>
                    <a:pt x="1010214" y="387898"/>
                  </a:cubicBezTo>
                  <a:cubicBezTo>
                    <a:pt x="1122148" y="420510"/>
                    <a:pt x="1261495" y="433074"/>
                    <a:pt x="1437226" y="415578"/>
                  </a:cubicBezTo>
                  <a:cubicBezTo>
                    <a:pt x="1605555" y="362253"/>
                    <a:pt x="1791720" y="335061"/>
                    <a:pt x="1949984" y="342891"/>
                  </a:cubicBezTo>
                  <a:close/>
                  <a:moveTo>
                    <a:pt x="645877" y="135832"/>
                  </a:moveTo>
                  <a:cubicBezTo>
                    <a:pt x="699247" y="208461"/>
                    <a:pt x="768689" y="278008"/>
                    <a:pt x="866491" y="329123"/>
                  </a:cubicBezTo>
                  <a:cubicBezTo>
                    <a:pt x="800430" y="410892"/>
                    <a:pt x="743691" y="499993"/>
                    <a:pt x="695084" y="593886"/>
                  </a:cubicBezTo>
                  <a:cubicBezTo>
                    <a:pt x="487669" y="600275"/>
                    <a:pt x="286081" y="644629"/>
                    <a:pt x="98288" y="720924"/>
                  </a:cubicBezTo>
                  <a:cubicBezTo>
                    <a:pt x="207511" y="467961"/>
                    <a:pt x="401699" y="260335"/>
                    <a:pt x="645877" y="135832"/>
                  </a:cubicBezTo>
                  <a:close/>
                  <a:moveTo>
                    <a:pt x="1421192" y="21777"/>
                  </a:moveTo>
                  <a:cubicBezTo>
                    <a:pt x="1556568" y="47494"/>
                    <a:pt x="1683835" y="96073"/>
                    <a:pt x="1798675" y="163618"/>
                  </a:cubicBezTo>
                  <a:cubicBezTo>
                    <a:pt x="1745123" y="171055"/>
                    <a:pt x="1687959" y="186995"/>
                    <a:pt x="1626738" y="211372"/>
                  </a:cubicBezTo>
                  <a:cubicBezTo>
                    <a:pt x="1422699" y="270506"/>
                    <a:pt x="1257466" y="279678"/>
                    <a:pt x="1126105" y="257383"/>
                  </a:cubicBezTo>
                  <a:cubicBezTo>
                    <a:pt x="1214004" y="167486"/>
                    <a:pt x="1313290" y="88650"/>
                    <a:pt x="1421192" y="21777"/>
                  </a:cubicBezTo>
                  <a:close/>
                  <a:moveTo>
                    <a:pt x="1192903" y="0"/>
                  </a:moveTo>
                  <a:cubicBezTo>
                    <a:pt x="1110779" y="62762"/>
                    <a:pt x="1034516" y="132486"/>
                    <a:pt x="966800" y="209999"/>
                  </a:cubicBezTo>
                  <a:cubicBezTo>
                    <a:pt x="885863" y="177026"/>
                    <a:pt x="825266" y="128646"/>
                    <a:pt x="781556" y="76616"/>
                  </a:cubicBezTo>
                  <a:cubicBezTo>
                    <a:pt x="909026" y="26315"/>
                    <a:pt x="1047935" y="247"/>
                    <a:pt x="11929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8" name="Rounded Rectangle 12">
            <a:extLst>
              <a:ext uri="{FF2B5EF4-FFF2-40B4-BE49-F238E27FC236}">
                <a16:creationId xmlns:a16="http://schemas.microsoft.com/office/drawing/2014/main" id="{895D2BFF-5A88-4CB9-AA32-A34DEB83CA23}"/>
              </a:ext>
            </a:extLst>
          </p:cNvPr>
          <p:cNvSpPr/>
          <p:nvPr/>
        </p:nvSpPr>
        <p:spPr>
          <a:xfrm>
            <a:off x="8139791" y="3127768"/>
            <a:ext cx="200286" cy="23867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9" name="Oval 1">
            <a:extLst>
              <a:ext uri="{FF2B5EF4-FFF2-40B4-BE49-F238E27FC236}">
                <a16:creationId xmlns:a16="http://schemas.microsoft.com/office/drawing/2014/main" id="{52443C48-20E4-4968-B32F-6B5443153057}"/>
              </a:ext>
            </a:extLst>
          </p:cNvPr>
          <p:cNvSpPr/>
          <p:nvPr/>
        </p:nvSpPr>
        <p:spPr>
          <a:xfrm>
            <a:off x="10579065" y="4018732"/>
            <a:ext cx="228122" cy="291543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0" name="Oval 1">
            <a:extLst>
              <a:ext uri="{FF2B5EF4-FFF2-40B4-BE49-F238E27FC236}">
                <a16:creationId xmlns:a16="http://schemas.microsoft.com/office/drawing/2014/main" id="{14D74C01-E6D3-4224-AAE2-515DEC68B463}"/>
              </a:ext>
            </a:extLst>
          </p:cNvPr>
          <p:cNvSpPr/>
          <p:nvPr/>
        </p:nvSpPr>
        <p:spPr>
          <a:xfrm>
            <a:off x="1066846" y="3314228"/>
            <a:ext cx="228122" cy="291543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1" name="Rectangle 5">
            <a:extLst>
              <a:ext uri="{FF2B5EF4-FFF2-40B4-BE49-F238E27FC236}">
                <a16:creationId xmlns:a16="http://schemas.microsoft.com/office/drawing/2014/main" id="{13604B25-5C8A-49B1-849D-553483489EB3}"/>
              </a:ext>
            </a:extLst>
          </p:cNvPr>
          <p:cNvSpPr/>
          <p:nvPr/>
        </p:nvSpPr>
        <p:spPr>
          <a:xfrm>
            <a:off x="9755600" y="1941369"/>
            <a:ext cx="238526" cy="238667"/>
          </a:xfrm>
          <a:custGeom>
            <a:avLst/>
            <a:gdLst/>
            <a:ahLst/>
            <a:cxnLst/>
            <a:rect l="l" t="t" r="r" b="b"/>
            <a:pathLst>
              <a:path w="3944785" h="3947111">
                <a:moveTo>
                  <a:pt x="172192" y="3407667"/>
                </a:moveTo>
                <a:lnTo>
                  <a:pt x="3772592" y="3407667"/>
                </a:lnTo>
                <a:lnTo>
                  <a:pt x="3772592" y="3947111"/>
                </a:lnTo>
                <a:lnTo>
                  <a:pt x="172192" y="3947111"/>
                </a:lnTo>
                <a:close/>
                <a:moveTo>
                  <a:pt x="48006" y="2975619"/>
                </a:moveTo>
                <a:lnTo>
                  <a:pt x="3896779" y="2975619"/>
                </a:lnTo>
                <a:cubicBezTo>
                  <a:pt x="3923292" y="2975619"/>
                  <a:pt x="3944785" y="2997112"/>
                  <a:pt x="3944785" y="3023625"/>
                </a:cubicBezTo>
                <a:lnTo>
                  <a:pt x="3944785" y="3215645"/>
                </a:lnTo>
                <a:cubicBezTo>
                  <a:pt x="3944785" y="3242158"/>
                  <a:pt x="3923292" y="3263651"/>
                  <a:pt x="3896779" y="3263651"/>
                </a:cubicBezTo>
                <a:lnTo>
                  <a:pt x="48006" y="3263651"/>
                </a:lnTo>
                <a:cubicBezTo>
                  <a:pt x="21493" y="3263651"/>
                  <a:pt x="0" y="3242158"/>
                  <a:pt x="0" y="3215645"/>
                </a:cubicBezTo>
                <a:lnTo>
                  <a:pt x="0" y="3023625"/>
                </a:lnTo>
                <a:cubicBezTo>
                  <a:pt x="0" y="2997112"/>
                  <a:pt x="21493" y="2975619"/>
                  <a:pt x="48006" y="2975619"/>
                </a:cubicBezTo>
                <a:close/>
                <a:moveTo>
                  <a:pt x="3322863" y="2173367"/>
                </a:moveTo>
                <a:cubicBezTo>
                  <a:pt x="3481939" y="2173367"/>
                  <a:pt x="3610895" y="2302323"/>
                  <a:pt x="3610895" y="2461399"/>
                </a:cubicBezTo>
                <a:cubicBezTo>
                  <a:pt x="3610895" y="2620475"/>
                  <a:pt x="3481939" y="2749431"/>
                  <a:pt x="3322863" y="2749431"/>
                </a:cubicBezTo>
                <a:cubicBezTo>
                  <a:pt x="3163787" y="2749431"/>
                  <a:pt x="3034831" y="2620475"/>
                  <a:pt x="3034831" y="2461399"/>
                </a:cubicBezTo>
                <a:cubicBezTo>
                  <a:pt x="3034831" y="2302323"/>
                  <a:pt x="3163787" y="2173367"/>
                  <a:pt x="3322863" y="2173367"/>
                </a:cubicBezTo>
                <a:close/>
                <a:moveTo>
                  <a:pt x="623915" y="2173367"/>
                </a:moveTo>
                <a:cubicBezTo>
                  <a:pt x="782991" y="2173367"/>
                  <a:pt x="911947" y="2302323"/>
                  <a:pt x="911947" y="2461399"/>
                </a:cubicBezTo>
                <a:cubicBezTo>
                  <a:pt x="911947" y="2620475"/>
                  <a:pt x="782991" y="2749431"/>
                  <a:pt x="623915" y="2749431"/>
                </a:cubicBezTo>
                <a:cubicBezTo>
                  <a:pt x="464839" y="2749431"/>
                  <a:pt x="335883" y="2620475"/>
                  <a:pt x="335883" y="2461399"/>
                </a:cubicBezTo>
                <a:cubicBezTo>
                  <a:pt x="335883" y="2302323"/>
                  <a:pt x="464839" y="2173367"/>
                  <a:pt x="623915" y="2173367"/>
                </a:cubicBezTo>
                <a:close/>
                <a:moveTo>
                  <a:pt x="955861" y="1460181"/>
                </a:moveTo>
                <a:lnTo>
                  <a:pt x="962165" y="2349615"/>
                </a:lnTo>
                <a:cubicBezTo>
                  <a:pt x="913419" y="2214511"/>
                  <a:pt x="789164" y="2116019"/>
                  <a:pt x="640244" y="2104834"/>
                </a:cubicBezTo>
                <a:lnTo>
                  <a:pt x="640244" y="1976798"/>
                </a:lnTo>
                <a:cubicBezTo>
                  <a:pt x="640244" y="1751294"/>
                  <a:pt x="767760" y="1555572"/>
                  <a:pt x="955861" y="1460181"/>
                </a:cubicBezTo>
                <a:close/>
                <a:moveTo>
                  <a:pt x="2977564" y="1454015"/>
                </a:moveTo>
                <a:cubicBezTo>
                  <a:pt x="3171744" y="1547562"/>
                  <a:pt x="3304540" y="1746672"/>
                  <a:pt x="3304540" y="1976798"/>
                </a:cubicBezTo>
                <a:lnTo>
                  <a:pt x="3304540" y="2105213"/>
                </a:lnTo>
                <a:cubicBezTo>
                  <a:pt x="3156261" y="2117799"/>
                  <a:pt x="3033007" y="2217024"/>
                  <a:pt x="2985487" y="2352440"/>
                </a:cubicBezTo>
                <a:close/>
                <a:moveTo>
                  <a:pt x="1028327" y="1428070"/>
                </a:moveTo>
                <a:lnTo>
                  <a:pt x="1028109" y="1441018"/>
                </a:lnTo>
                <a:lnTo>
                  <a:pt x="1005636" y="1434996"/>
                </a:lnTo>
                <a:close/>
                <a:moveTo>
                  <a:pt x="1225599" y="1391443"/>
                </a:moveTo>
                <a:lnTo>
                  <a:pt x="1434414" y="1391443"/>
                </a:lnTo>
                <a:cubicBezTo>
                  <a:pt x="1568079" y="1475410"/>
                  <a:pt x="1724362" y="1526267"/>
                  <a:pt x="1892034" y="1531748"/>
                </a:cubicBezTo>
                <a:cubicBezTo>
                  <a:pt x="1925778" y="1536167"/>
                  <a:pt x="1960158" y="1538169"/>
                  <a:pt x="1995006" y="1538169"/>
                </a:cubicBezTo>
                <a:cubicBezTo>
                  <a:pt x="2175704" y="1538169"/>
                  <a:pt x="2343825" y="1484324"/>
                  <a:pt x="2483963" y="1391443"/>
                </a:cubicBezTo>
                <a:lnTo>
                  <a:pt x="2719185" y="1391443"/>
                </a:lnTo>
                <a:cubicBezTo>
                  <a:pt x="2802423" y="1391443"/>
                  <a:pt x="2881603" y="1408817"/>
                  <a:pt x="2953046" y="1440708"/>
                </a:cubicBezTo>
                <a:lnTo>
                  <a:pt x="2064785" y="1678717"/>
                </a:lnTo>
                <a:lnTo>
                  <a:pt x="2074621" y="2794179"/>
                </a:lnTo>
                <a:lnTo>
                  <a:pt x="2970778" y="2554055"/>
                </a:lnTo>
                <a:cubicBezTo>
                  <a:pt x="2992440" y="2666528"/>
                  <a:pt x="3064862" y="2760650"/>
                  <a:pt x="3163644" y="2811725"/>
                </a:cubicBezTo>
                <a:lnTo>
                  <a:pt x="784901" y="2811725"/>
                </a:lnTo>
                <a:cubicBezTo>
                  <a:pt x="886027" y="2759438"/>
                  <a:pt x="959528" y="2662037"/>
                  <a:pt x="979462" y="2546081"/>
                </a:cubicBezTo>
                <a:lnTo>
                  <a:pt x="1858357" y="2781580"/>
                </a:lnTo>
                <a:lnTo>
                  <a:pt x="1858232" y="2763890"/>
                </a:lnTo>
                <a:lnTo>
                  <a:pt x="1931174" y="2783434"/>
                </a:lnTo>
                <a:lnTo>
                  <a:pt x="1949898" y="1670353"/>
                </a:lnTo>
                <a:lnTo>
                  <a:pt x="1036442" y="1425593"/>
                </a:lnTo>
                <a:cubicBezTo>
                  <a:pt x="1095109" y="1402546"/>
                  <a:pt x="1159058" y="1391443"/>
                  <a:pt x="1225599" y="1391443"/>
                </a:cubicBezTo>
                <a:close/>
                <a:moveTo>
                  <a:pt x="1972392" y="0"/>
                </a:moveTo>
                <a:cubicBezTo>
                  <a:pt x="2330312" y="0"/>
                  <a:pt x="2620464" y="290152"/>
                  <a:pt x="2620464" y="648072"/>
                </a:cubicBezTo>
                <a:cubicBezTo>
                  <a:pt x="2620464" y="1005992"/>
                  <a:pt x="2330312" y="1296144"/>
                  <a:pt x="1972392" y="1296144"/>
                </a:cubicBezTo>
                <a:cubicBezTo>
                  <a:pt x="1614472" y="1296144"/>
                  <a:pt x="1324320" y="1005992"/>
                  <a:pt x="1324320" y="648072"/>
                </a:cubicBezTo>
                <a:cubicBezTo>
                  <a:pt x="1324320" y="290152"/>
                  <a:pt x="1614472" y="0"/>
                  <a:pt x="1972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2" name="Isosceles Triangle 4">
            <a:extLst>
              <a:ext uri="{FF2B5EF4-FFF2-40B4-BE49-F238E27FC236}">
                <a16:creationId xmlns:a16="http://schemas.microsoft.com/office/drawing/2014/main" id="{D3B9050B-D020-472F-8446-BC7D29D70991}"/>
              </a:ext>
            </a:extLst>
          </p:cNvPr>
          <p:cNvSpPr/>
          <p:nvPr/>
        </p:nvSpPr>
        <p:spPr>
          <a:xfrm>
            <a:off x="10800809" y="3531145"/>
            <a:ext cx="294437" cy="291978"/>
          </a:xfrm>
          <a:custGeom>
            <a:avLst/>
            <a:gdLst/>
            <a:ahLst/>
            <a:cxnLst/>
            <a:rect l="l" t="t" r="r" b="b"/>
            <a:pathLst>
              <a:path w="3987707" h="3954396">
                <a:moveTo>
                  <a:pt x="0" y="3714088"/>
                </a:moveTo>
                <a:lnTo>
                  <a:pt x="3972024" y="3714088"/>
                </a:lnTo>
                <a:lnTo>
                  <a:pt x="3972024" y="3954396"/>
                </a:lnTo>
                <a:lnTo>
                  <a:pt x="0" y="3954396"/>
                </a:lnTo>
                <a:close/>
                <a:moveTo>
                  <a:pt x="3443318" y="3230893"/>
                </a:moveTo>
                <a:lnTo>
                  <a:pt x="3443318" y="3518925"/>
                </a:lnTo>
                <a:lnTo>
                  <a:pt x="3731350" y="3518925"/>
                </a:lnTo>
                <a:lnTo>
                  <a:pt x="3731350" y="3230893"/>
                </a:lnTo>
                <a:close/>
                <a:moveTo>
                  <a:pt x="2956963" y="3230893"/>
                </a:moveTo>
                <a:lnTo>
                  <a:pt x="2956963" y="3518925"/>
                </a:lnTo>
                <a:lnTo>
                  <a:pt x="3244995" y="3518925"/>
                </a:lnTo>
                <a:lnTo>
                  <a:pt x="3244995" y="3230893"/>
                </a:lnTo>
                <a:close/>
                <a:moveTo>
                  <a:pt x="764148" y="3208865"/>
                </a:moveTo>
                <a:lnTo>
                  <a:pt x="764148" y="3496897"/>
                </a:lnTo>
                <a:lnTo>
                  <a:pt x="1052180" y="3496897"/>
                </a:lnTo>
                <a:lnTo>
                  <a:pt x="1052180" y="3208865"/>
                </a:lnTo>
                <a:close/>
                <a:moveTo>
                  <a:pt x="277793" y="3208865"/>
                </a:moveTo>
                <a:lnTo>
                  <a:pt x="277793" y="3496897"/>
                </a:lnTo>
                <a:lnTo>
                  <a:pt x="565825" y="3496897"/>
                </a:lnTo>
                <a:lnTo>
                  <a:pt x="565825" y="3208865"/>
                </a:lnTo>
                <a:close/>
                <a:moveTo>
                  <a:pt x="3434934" y="2803592"/>
                </a:moveTo>
                <a:lnTo>
                  <a:pt x="3434934" y="3091624"/>
                </a:lnTo>
                <a:lnTo>
                  <a:pt x="3722966" y="3091624"/>
                </a:lnTo>
                <a:lnTo>
                  <a:pt x="3722966" y="2803592"/>
                </a:lnTo>
                <a:close/>
                <a:moveTo>
                  <a:pt x="2948579" y="2803592"/>
                </a:moveTo>
                <a:lnTo>
                  <a:pt x="2948579" y="3091624"/>
                </a:lnTo>
                <a:lnTo>
                  <a:pt x="3236611" y="3091624"/>
                </a:lnTo>
                <a:lnTo>
                  <a:pt x="3236611" y="2803592"/>
                </a:lnTo>
                <a:close/>
                <a:moveTo>
                  <a:pt x="755764" y="2781564"/>
                </a:moveTo>
                <a:lnTo>
                  <a:pt x="755764" y="3069596"/>
                </a:lnTo>
                <a:lnTo>
                  <a:pt x="1043796" y="3069596"/>
                </a:lnTo>
                <a:lnTo>
                  <a:pt x="1043796" y="2781564"/>
                </a:lnTo>
                <a:close/>
                <a:moveTo>
                  <a:pt x="269409" y="2781564"/>
                </a:moveTo>
                <a:lnTo>
                  <a:pt x="269409" y="3069596"/>
                </a:lnTo>
                <a:lnTo>
                  <a:pt x="557441" y="3069596"/>
                </a:lnTo>
                <a:lnTo>
                  <a:pt x="557441" y="2781564"/>
                </a:lnTo>
                <a:close/>
                <a:moveTo>
                  <a:pt x="1967773" y="2776576"/>
                </a:moveTo>
                <a:cubicBezTo>
                  <a:pt x="1895109" y="2776576"/>
                  <a:pt x="1836204" y="2835481"/>
                  <a:pt x="1836204" y="2908145"/>
                </a:cubicBezTo>
                <a:lnTo>
                  <a:pt x="1836204" y="3521808"/>
                </a:lnTo>
                <a:lnTo>
                  <a:pt x="2196244" y="3521808"/>
                </a:lnTo>
                <a:lnTo>
                  <a:pt x="2196244" y="2908145"/>
                </a:lnTo>
                <a:cubicBezTo>
                  <a:pt x="2196244" y="2835481"/>
                  <a:pt x="2137339" y="2776576"/>
                  <a:pt x="2064675" y="2776576"/>
                </a:cubicBezTo>
                <a:close/>
                <a:moveTo>
                  <a:pt x="3425319" y="2363160"/>
                </a:moveTo>
                <a:lnTo>
                  <a:pt x="3425319" y="2651192"/>
                </a:lnTo>
                <a:lnTo>
                  <a:pt x="3713351" y="2651192"/>
                </a:lnTo>
                <a:lnTo>
                  <a:pt x="3713351" y="2363160"/>
                </a:lnTo>
                <a:close/>
                <a:moveTo>
                  <a:pt x="2938964" y="2363160"/>
                </a:moveTo>
                <a:lnTo>
                  <a:pt x="2938964" y="2651192"/>
                </a:lnTo>
                <a:lnTo>
                  <a:pt x="3226996" y="2651192"/>
                </a:lnTo>
                <a:lnTo>
                  <a:pt x="3226996" y="2363160"/>
                </a:lnTo>
                <a:close/>
                <a:moveTo>
                  <a:pt x="746149" y="2341132"/>
                </a:moveTo>
                <a:lnTo>
                  <a:pt x="746149" y="2629164"/>
                </a:lnTo>
                <a:lnTo>
                  <a:pt x="1034181" y="2629164"/>
                </a:lnTo>
                <a:lnTo>
                  <a:pt x="1034181" y="2341132"/>
                </a:lnTo>
                <a:close/>
                <a:moveTo>
                  <a:pt x="259794" y="2341132"/>
                </a:moveTo>
                <a:lnTo>
                  <a:pt x="259794" y="2629164"/>
                </a:lnTo>
                <a:lnTo>
                  <a:pt x="547826" y="2629164"/>
                </a:lnTo>
                <a:lnTo>
                  <a:pt x="547826" y="2341132"/>
                </a:lnTo>
                <a:close/>
                <a:moveTo>
                  <a:pt x="2120268" y="2332748"/>
                </a:moveTo>
                <a:lnTo>
                  <a:pt x="2120268" y="2620780"/>
                </a:lnTo>
                <a:lnTo>
                  <a:pt x="2408300" y="2620780"/>
                </a:lnTo>
                <a:lnTo>
                  <a:pt x="2408300" y="2332748"/>
                </a:lnTo>
                <a:close/>
                <a:moveTo>
                  <a:pt x="1633913" y="2332748"/>
                </a:moveTo>
                <a:lnTo>
                  <a:pt x="1633913" y="2620780"/>
                </a:lnTo>
                <a:lnTo>
                  <a:pt x="1921945" y="2620780"/>
                </a:lnTo>
                <a:lnTo>
                  <a:pt x="1921945" y="2332748"/>
                </a:lnTo>
                <a:close/>
                <a:moveTo>
                  <a:pt x="0" y="2180348"/>
                </a:moveTo>
                <a:lnTo>
                  <a:pt x="1368152" y="2180348"/>
                </a:lnTo>
                <a:lnTo>
                  <a:pt x="1368152" y="3644362"/>
                </a:lnTo>
                <a:lnTo>
                  <a:pt x="0" y="3644362"/>
                </a:lnTo>
                <a:close/>
                <a:moveTo>
                  <a:pt x="2630373" y="2177473"/>
                </a:moveTo>
                <a:lnTo>
                  <a:pt x="3987707" y="2177473"/>
                </a:lnTo>
                <a:lnTo>
                  <a:pt x="3987707" y="3641487"/>
                </a:lnTo>
                <a:lnTo>
                  <a:pt x="2630373" y="3641487"/>
                </a:lnTo>
                <a:close/>
                <a:moveTo>
                  <a:pt x="2110653" y="1892316"/>
                </a:moveTo>
                <a:lnTo>
                  <a:pt x="2110653" y="2180348"/>
                </a:lnTo>
                <a:lnTo>
                  <a:pt x="2398685" y="2180348"/>
                </a:lnTo>
                <a:lnTo>
                  <a:pt x="2398685" y="1892316"/>
                </a:lnTo>
                <a:close/>
                <a:moveTo>
                  <a:pt x="1624298" y="1892316"/>
                </a:moveTo>
                <a:lnTo>
                  <a:pt x="1624298" y="2180348"/>
                </a:lnTo>
                <a:lnTo>
                  <a:pt x="1912330" y="2180348"/>
                </a:lnTo>
                <a:lnTo>
                  <a:pt x="1912330" y="1892316"/>
                </a:lnTo>
                <a:close/>
                <a:moveTo>
                  <a:pt x="1485872" y="1700146"/>
                </a:moveTo>
                <a:lnTo>
                  <a:pt x="2546576" y="1700146"/>
                </a:lnTo>
                <a:lnTo>
                  <a:pt x="2546576" y="3644362"/>
                </a:lnTo>
                <a:lnTo>
                  <a:pt x="1485872" y="3644362"/>
                </a:lnTo>
                <a:close/>
                <a:moveTo>
                  <a:pt x="2630373" y="1700145"/>
                </a:moveTo>
                <a:lnTo>
                  <a:pt x="3987707" y="1700145"/>
                </a:lnTo>
                <a:lnTo>
                  <a:pt x="3987707" y="2106166"/>
                </a:lnTo>
                <a:lnTo>
                  <a:pt x="2630373" y="2106166"/>
                </a:lnTo>
                <a:close/>
                <a:moveTo>
                  <a:pt x="0" y="1700145"/>
                </a:moveTo>
                <a:lnTo>
                  <a:pt x="1368152" y="1700145"/>
                </a:lnTo>
                <a:lnTo>
                  <a:pt x="1368152" y="2106166"/>
                </a:lnTo>
                <a:lnTo>
                  <a:pt x="0" y="2106166"/>
                </a:lnTo>
                <a:close/>
                <a:moveTo>
                  <a:pt x="1980063" y="1146448"/>
                </a:moveTo>
                <a:lnTo>
                  <a:pt x="2036694" y="1146448"/>
                </a:lnTo>
                <a:lnTo>
                  <a:pt x="2036694" y="1344772"/>
                </a:lnTo>
                <a:lnTo>
                  <a:pt x="1838370" y="1344772"/>
                </a:lnTo>
                <a:lnTo>
                  <a:pt x="1838370" y="1286838"/>
                </a:lnTo>
                <a:lnTo>
                  <a:pt x="1980063" y="1286838"/>
                </a:lnTo>
                <a:close/>
                <a:moveTo>
                  <a:pt x="2016223" y="1083949"/>
                </a:moveTo>
                <a:cubicBezTo>
                  <a:pt x="1889971" y="1083949"/>
                  <a:pt x="1787623" y="1186297"/>
                  <a:pt x="1787623" y="1312549"/>
                </a:cubicBezTo>
                <a:cubicBezTo>
                  <a:pt x="1787623" y="1438801"/>
                  <a:pt x="1889971" y="1541149"/>
                  <a:pt x="2016223" y="1541149"/>
                </a:cubicBezTo>
                <a:cubicBezTo>
                  <a:pt x="2142475" y="1541149"/>
                  <a:pt x="2244823" y="1438801"/>
                  <a:pt x="2244823" y="1312549"/>
                </a:cubicBezTo>
                <a:cubicBezTo>
                  <a:pt x="2244823" y="1186297"/>
                  <a:pt x="2142475" y="1083949"/>
                  <a:pt x="2016223" y="1083949"/>
                </a:cubicBezTo>
                <a:close/>
                <a:moveTo>
                  <a:pt x="2016222" y="697169"/>
                </a:moveTo>
                <a:lnTo>
                  <a:pt x="2722296" y="1611569"/>
                </a:lnTo>
                <a:lnTo>
                  <a:pt x="1310147" y="1611569"/>
                </a:lnTo>
                <a:close/>
                <a:moveTo>
                  <a:pt x="2120268" y="0"/>
                </a:moveTo>
                <a:lnTo>
                  <a:pt x="2722296" y="0"/>
                </a:lnTo>
                <a:lnTo>
                  <a:pt x="2722296" y="328314"/>
                </a:lnTo>
                <a:lnTo>
                  <a:pt x="2120268" y="328314"/>
                </a:lnTo>
                <a:close/>
                <a:moveTo>
                  <a:pt x="1966643" y="0"/>
                </a:moveTo>
                <a:lnTo>
                  <a:pt x="2065805" y="0"/>
                </a:lnTo>
                <a:lnTo>
                  <a:pt x="2065805" y="656629"/>
                </a:lnTo>
                <a:lnTo>
                  <a:pt x="1966643" y="6566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31C7A03-DA52-4513-A88E-E93E7182D1E0}"/>
              </a:ext>
            </a:extLst>
          </p:cNvPr>
          <p:cNvGrpSpPr>
            <a:grpSpLocks noChangeAspect="1"/>
          </p:cNvGrpSpPr>
          <p:nvPr/>
        </p:nvGrpSpPr>
        <p:grpSpPr>
          <a:xfrm>
            <a:off x="10798919" y="3280869"/>
            <a:ext cx="248616" cy="204130"/>
            <a:chOff x="2446370" y="1521596"/>
            <a:chExt cx="4023730" cy="3303732"/>
          </a:xfrm>
          <a:solidFill>
            <a:schemeClr val="accent3"/>
          </a:solidFill>
        </p:grpSpPr>
        <p:sp>
          <p:nvSpPr>
            <p:cNvPr id="254" name="Donut 260">
              <a:extLst>
                <a:ext uri="{FF2B5EF4-FFF2-40B4-BE49-F238E27FC236}">
                  <a16:creationId xmlns:a16="http://schemas.microsoft.com/office/drawing/2014/main" id="{E58AC98D-84E8-4FB5-BB4B-E1A3D69B1AC0}"/>
                </a:ext>
              </a:extLst>
            </p:cNvPr>
            <p:cNvSpPr/>
            <p:nvPr/>
          </p:nvSpPr>
          <p:spPr>
            <a:xfrm rot="2700000">
              <a:off x="4206245" y="1521596"/>
              <a:ext cx="2263856" cy="2263855"/>
            </a:xfrm>
            <a:prstGeom prst="donut">
              <a:avLst>
                <a:gd name="adj" fmla="val 13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55" name="Rounded Rectangle 261">
              <a:extLst>
                <a:ext uri="{FF2B5EF4-FFF2-40B4-BE49-F238E27FC236}">
                  <a16:creationId xmlns:a16="http://schemas.microsoft.com/office/drawing/2014/main" id="{54A52544-BCDB-491D-BB44-00B1DF03A825}"/>
                </a:ext>
              </a:extLst>
            </p:cNvPr>
            <p:cNvSpPr/>
            <p:nvPr/>
          </p:nvSpPr>
          <p:spPr>
            <a:xfrm rot="2700000">
              <a:off x="4043702" y="3353994"/>
              <a:ext cx="900000" cy="288000"/>
            </a:xfrm>
            <a:prstGeom prst="roundRect">
              <a:avLst>
                <a:gd name="adj" fmla="val 39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6" name="Round Same Side Corner Rectangle 262">
              <a:extLst>
                <a:ext uri="{FF2B5EF4-FFF2-40B4-BE49-F238E27FC236}">
                  <a16:creationId xmlns:a16="http://schemas.microsoft.com/office/drawing/2014/main" id="{6E75DD9F-1DD5-4AA2-9C23-666856215684}"/>
                </a:ext>
              </a:extLst>
            </p:cNvPr>
            <p:cNvSpPr/>
            <p:nvPr/>
          </p:nvSpPr>
          <p:spPr>
            <a:xfrm rot="13500000">
              <a:off x="3166370" y="3385328"/>
              <a:ext cx="720000" cy="216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7" name="Block Arc 256">
              <a:extLst>
                <a:ext uri="{FF2B5EF4-FFF2-40B4-BE49-F238E27FC236}">
                  <a16:creationId xmlns:a16="http://schemas.microsoft.com/office/drawing/2014/main" id="{AA7BC384-1D67-4708-9ECB-C6BBAAE1900A}"/>
                </a:ext>
              </a:extLst>
            </p:cNvPr>
            <p:cNvSpPr/>
            <p:nvPr/>
          </p:nvSpPr>
          <p:spPr>
            <a:xfrm rot="15300000">
              <a:off x="4700714" y="1933443"/>
              <a:ext cx="1440160" cy="1440160"/>
            </a:xfrm>
            <a:prstGeom prst="blockArc">
              <a:avLst>
                <a:gd name="adj1" fmla="val 12898678"/>
                <a:gd name="adj2" fmla="val 21131201"/>
                <a:gd name="adj3" fmla="val 71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258" name="Frame 1">
            <a:extLst>
              <a:ext uri="{FF2B5EF4-FFF2-40B4-BE49-F238E27FC236}">
                <a16:creationId xmlns:a16="http://schemas.microsoft.com/office/drawing/2014/main" id="{E0A6840C-E8F0-43E1-9269-FE2540D491B6}"/>
              </a:ext>
            </a:extLst>
          </p:cNvPr>
          <p:cNvSpPr/>
          <p:nvPr/>
        </p:nvSpPr>
        <p:spPr>
          <a:xfrm>
            <a:off x="10852409" y="3891829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9" name="Rectangle 1">
            <a:extLst>
              <a:ext uri="{FF2B5EF4-FFF2-40B4-BE49-F238E27FC236}">
                <a16:creationId xmlns:a16="http://schemas.microsoft.com/office/drawing/2014/main" id="{1EE55229-8639-463A-A5C6-B8B271D2766E}"/>
              </a:ext>
            </a:extLst>
          </p:cNvPr>
          <p:cNvSpPr/>
          <p:nvPr/>
        </p:nvSpPr>
        <p:spPr>
          <a:xfrm>
            <a:off x="9113112" y="1900296"/>
            <a:ext cx="239474" cy="236421"/>
          </a:xfrm>
          <a:custGeom>
            <a:avLst/>
            <a:gdLst/>
            <a:ahLst/>
            <a:cxnLst/>
            <a:rect l="l" t="t" r="r" b="b"/>
            <a:pathLst>
              <a:path w="3960440" h="3909959">
                <a:moveTo>
                  <a:pt x="3295100" y="2837905"/>
                </a:moveTo>
                <a:lnTo>
                  <a:pt x="3295100" y="3909959"/>
                </a:lnTo>
                <a:lnTo>
                  <a:pt x="2850926" y="3593378"/>
                </a:lnTo>
                <a:lnTo>
                  <a:pt x="2406751" y="3909959"/>
                </a:lnTo>
                <a:lnTo>
                  <a:pt x="2406750" y="2867478"/>
                </a:lnTo>
                <a:cubicBezTo>
                  <a:pt x="2425156" y="2874741"/>
                  <a:pt x="2445217" y="2878300"/>
                  <a:pt x="2466110" y="2878300"/>
                </a:cubicBezTo>
                <a:lnTo>
                  <a:pt x="2602491" y="2878300"/>
                </a:lnTo>
                <a:lnTo>
                  <a:pt x="2698867" y="2974676"/>
                </a:lnTo>
                <a:cubicBezTo>
                  <a:pt x="2769162" y="3044972"/>
                  <a:pt x="2883135" y="3044972"/>
                  <a:pt x="2953431" y="2974676"/>
                </a:cubicBezTo>
                <a:lnTo>
                  <a:pt x="3049807" y="2878300"/>
                </a:lnTo>
                <a:lnTo>
                  <a:pt x="3186103" y="2878300"/>
                </a:lnTo>
                <a:cubicBezTo>
                  <a:pt x="3227882" y="2878300"/>
                  <a:pt x="3266337" y="2864066"/>
                  <a:pt x="3295100" y="2837905"/>
                </a:cubicBezTo>
                <a:close/>
                <a:moveTo>
                  <a:pt x="670210" y="2051110"/>
                </a:moveTo>
                <a:lnTo>
                  <a:pt x="1930210" y="2051110"/>
                </a:lnTo>
                <a:lnTo>
                  <a:pt x="1930210" y="2231110"/>
                </a:lnTo>
                <a:lnTo>
                  <a:pt x="670210" y="2231110"/>
                </a:lnTo>
                <a:close/>
                <a:moveTo>
                  <a:pt x="2814369" y="1865836"/>
                </a:moveTo>
                <a:cubicBezTo>
                  <a:pt x="2615546" y="1865836"/>
                  <a:pt x="2454370" y="2027012"/>
                  <a:pt x="2454370" y="2225835"/>
                </a:cubicBezTo>
                <a:cubicBezTo>
                  <a:pt x="2454369" y="2424659"/>
                  <a:pt x="2615546" y="2585836"/>
                  <a:pt x="2814370" y="2585835"/>
                </a:cubicBezTo>
                <a:cubicBezTo>
                  <a:pt x="3013193" y="2585835"/>
                  <a:pt x="3174369" y="2424659"/>
                  <a:pt x="3174369" y="2225836"/>
                </a:cubicBezTo>
                <a:cubicBezTo>
                  <a:pt x="3174370" y="2027012"/>
                  <a:pt x="3013193" y="1865835"/>
                  <a:pt x="2814369" y="1865836"/>
                </a:cubicBezTo>
                <a:close/>
                <a:moveTo>
                  <a:pt x="669337" y="1674311"/>
                </a:moveTo>
                <a:lnTo>
                  <a:pt x="1929337" y="1674311"/>
                </a:lnTo>
                <a:lnTo>
                  <a:pt x="1929337" y="1854311"/>
                </a:lnTo>
                <a:lnTo>
                  <a:pt x="669337" y="1854311"/>
                </a:lnTo>
                <a:close/>
                <a:moveTo>
                  <a:pt x="2814327" y="1536678"/>
                </a:moveTo>
                <a:cubicBezTo>
                  <a:pt x="2860394" y="1536678"/>
                  <a:pt x="2906461" y="1554252"/>
                  <a:pt x="2941609" y="1589400"/>
                </a:cubicBezTo>
                <a:lnTo>
                  <a:pt x="3037985" y="1685776"/>
                </a:lnTo>
                <a:lnTo>
                  <a:pt x="3174366" y="1685775"/>
                </a:lnTo>
                <a:cubicBezTo>
                  <a:pt x="3273778" y="1685776"/>
                  <a:pt x="3354369" y="1766367"/>
                  <a:pt x="3354370" y="1865780"/>
                </a:cubicBezTo>
                <a:lnTo>
                  <a:pt x="3354369" y="2002160"/>
                </a:lnTo>
                <a:lnTo>
                  <a:pt x="3450805" y="2098596"/>
                </a:lnTo>
                <a:cubicBezTo>
                  <a:pt x="3521101" y="2168892"/>
                  <a:pt x="3521101" y="2282865"/>
                  <a:pt x="3450805" y="2353160"/>
                </a:cubicBezTo>
                <a:lnTo>
                  <a:pt x="3354370" y="2449596"/>
                </a:lnTo>
                <a:lnTo>
                  <a:pt x="3354370" y="2585892"/>
                </a:lnTo>
                <a:cubicBezTo>
                  <a:pt x="3354369" y="2685305"/>
                  <a:pt x="3273778" y="2765896"/>
                  <a:pt x="3174366" y="2765896"/>
                </a:cubicBezTo>
                <a:lnTo>
                  <a:pt x="3038070" y="2765896"/>
                </a:lnTo>
                <a:lnTo>
                  <a:pt x="2941694" y="2862272"/>
                </a:lnTo>
                <a:cubicBezTo>
                  <a:pt x="2871399" y="2932567"/>
                  <a:pt x="2757426" y="2932567"/>
                  <a:pt x="2687130" y="2862272"/>
                </a:cubicBezTo>
                <a:lnTo>
                  <a:pt x="2590754" y="2765896"/>
                </a:lnTo>
                <a:lnTo>
                  <a:pt x="2454373" y="2765896"/>
                </a:lnTo>
                <a:cubicBezTo>
                  <a:pt x="2354961" y="2765896"/>
                  <a:pt x="2274370" y="2685305"/>
                  <a:pt x="2274369" y="2585892"/>
                </a:cubicBezTo>
                <a:lnTo>
                  <a:pt x="2274369" y="2449511"/>
                </a:lnTo>
                <a:lnTo>
                  <a:pt x="2177934" y="2353075"/>
                </a:lnTo>
                <a:cubicBezTo>
                  <a:pt x="2107638" y="2282780"/>
                  <a:pt x="2107638" y="2168807"/>
                  <a:pt x="2177934" y="2098511"/>
                </a:cubicBezTo>
                <a:lnTo>
                  <a:pt x="2274370" y="2002075"/>
                </a:lnTo>
                <a:lnTo>
                  <a:pt x="2274369" y="1865780"/>
                </a:lnTo>
                <a:cubicBezTo>
                  <a:pt x="2274370" y="1766367"/>
                  <a:pt x="2354961" y="1685776"/>
                  <a:pt x="2454374" y="1685775"/>
                </a:cubicBezTo>
                <a:lnTo>
                  <a:pt x="2590669" y="1685776"/>
                </a:lnTo>
                <a:lnTo>
                  <a:pt x="2687045" y="1589400"/>
                </a:lnTo>
                <a:cubicBezTo>
                  <a:pt x="2722193" y="1554252"/>
                  <a:pt x="2768261" y="1536678"/>
                  <a:pt x="2814327" y="1536678"/>
                </a:cubicBezTo>
                <a:close/>
                <a:moveTo>
                  <a:pt x="669337" y="1341911"/>
                </a:moveTo>
                <a:lnTo>
                  <a:pt x="3189337" y="1341911"/>
                </a:lnTo>
                <a:lnTo>
                  <a:pt x="3189337" y="1521911"/>
                </a:lnTo>
                <a:lnTo>
                  <a:pt x="669337" y="1521911"/>
                </a:lnTo>
                <a:close/>
                <a:moveTo>
                  <a:pt x="669337" y="1009511"/>
                </a:moveTo>
                <a:lnTo>
                  <a:pt x="3189337" y="1009511"/>
                </a:lnTo>
                <a:lnTo>
                  <a:pt x="3189337" y="1189511"/>
                </a:lnTo>
                <a:lnTo>
                  <a:pt x="669337" y="1189511"/>
                </a:lnTo>
                <a:close/>
                <a:moveTo>
                  <a:pt x="669337" y="677111"/>
                </a:moveTo>
                <a:lnTo>
                  <a:pt x="2109337" y="677111"/>
                </a:lnTo>
                <a:lnTo>
                  <a:pt x="2109337" y="857111"/>
                </a:lnTo>
                <a:lnTo>
                  <a:pt x="669337" y="857111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3344410" y="3096344"/>
                </a:lnTo>
                <a:lnTo>
                  <a:pt x="3344410" y="2779031"/>
                </a:lnTo>
                <a:cubicBezTo>
                  <a:pt x="3354240" y="2766166"/>
                  <a:pt x="3362022" y="2751735"/>
                  <a:pt x="3367569" y="2736172"/>
                </a:cubicBezTo>
                <a:lnTo>
                  <a:pt x="3600220" y="2736172"/>
                </a:lnTo>
                <a:lnTo>
                  <a:pt x="3600220" y="360172"/>
                </a:lnTo>
                <a:lnTo>
                  <a:pt x="360220" y="360172"/>
                </a:lnTo>
                <a:lnTo>
                  <a:pt x="360220" y="2736172"/>
                </a:lnTo>
                <a:lnTo>
                  <a:pt x="2227785" y="2736172"/>
                </a:lnTo>
                <a:cubicBezTo>
                  <a:pt x="2248644" y="2792911"/>
                  <a:pt x="2296020" y="2836452"/>
                  <a:pt x="2354889" y="2852679"/>
                </a:cubicBezTo>
                <a:lnTo>
                  <a:pt x="2354889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BC10A22-FCD2-4BCE-8F46-AC30A6A5352B}"/>
              </a:ext>
            </a:extLst>
          </p:cNvPr>
          <p:cNvGrpSpPr/>
          <p:nvPr/>
        </p:nvGrpSpPr>
        <p:grpSpPr>
          <a:xfrm>
            <a:off x="6711426" y="1893896"/>
            <a:ext cx="247566" cy="249222"/>
            <a:chOff x="2612260" y="1422267"/>
            <a:chExt cx="3975964" cy="4002557"/>
          </a:xfrm>
          <a:solidFill>
            <a:schemeClr val="accent4"/>
          </a:solidFill>
        </p:grpSpPr>
        <p:sp>
          <p:nvSpPr>
            <p:cNvPr id="261" name="Rectangle 4">
              <a:extLst>
                <a:ext uri="{FF2B5EF4-FFF2-40B4-BE49-F238E27FC236}">
                  <a16:creationId xmlns:a16="http://schemas.microsoft.com/office/drawing/2014/main" id="{A948C32F-8311-463F-A2FB-4CF62109D399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2" name="Parallelogram 6">
              <a:extLst>
                <a:ext uri="{FF2B5EF4-FFF2-40B4-BE49-F238E27FC236}">
                  <a16:creationId xmlns:a16="http://schemas.microsoft.com/office/drawing/2014/main" id="{5E16C735-B184-423E-AC45-8B896E2189F6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3" name="Parallelogram 6">
              <a:extLst>
                <a:ext uri="{FF2B5EF4-FFF2-40B4-BE49-F238E27FC236}">
                  <a16:creationId xmlns:a16="http://schemas.microsoft.com/office/drawing/2014/main" id="{229F8BF0-4EC6-4217-A9C6-520D8FB5A332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4" name="Parallelogram 6">
              <a:extLst>
                <a:ext uri="{FF2B5EF4-FFF2-40B4-BE49-F238E27FC236}">
                  <a16:creationId xmlns:a16="http://schemas.microsoft.com/office/drawing/2014/main" id="{4AF893D2-0254-4242-900F-58C3C3A14645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5" name="Parallelogram 6">
              <a:extLst>
                <a:ext uri="{FF2B5EF4-FFF2-40B4-BE49-F238E27FC236}">
                  <a16:creationId xmlns:a16="http://schemas.microsoft.com/office/drawing/2014/main" id="{B849D29B-29B3-4DBC-814C-E5D82CFECDA6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6" name="Rectangle 4">
              <a:extLst>
                <a:ext uri="{FF2B5EF4-FFF2-40B4-BE49-F238E27FC236}">
                  <a16:creationId xmlns:a16="http://schemas.microsoft.com/office/drawing/2014/main" id="{6684DD87-8371-46DD-B50C-2F4CEC86A07B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7" name="Parallelogram 6">
              <a:extLst>
                <a:ext uri="{FF2B5EF4-FFF2-40B4-BE49-F238E27FC236}">
                  <a16:creationId xmlns:a16="http://schemas.microsoft.com/office/drawing/2014/main" id="{49ECC606-BF07-4DCF-B7BD-5762057BFCFB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8" name="Parallelogram 6">
              <a:extLst>
                <a:ext uri="{FF2B5EF4-FFF2-40B4-BE49-F238E27FC236}">
                  <a16:creationId xmlns:a16="http://schemas.microsoft.com/office/drawing/2014/main" id="{D2AB627B-FED2-4237-93EF-590649A82BF9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9" name="Parallelogram 6">
              <a:extLst>
                <a:ext uri="{FF2B5EF4-FFF2-40B4-BE49-F238E27FC236}">
                  <a16:creationId xmlns:a16="http://schemas.microsoft.com/office/drawing/2014/main" id="{FF45E82B-5ABE-41D1-A331-A0E5E2C019F7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0" name="Parallelogram 6">
              <a:extLst>
                <a:ext uri="{FF2B5EF4-FFF2-40B4-BE49-F238E27FC236}">
                  <a16:creationId xmlns:a16="http://schemas.microsoft.com/office/drawing/2014/main" id="{F8F5EA40-4217-4861-97AE-AE83883B7DF5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1" name="Rectangle 4">
              <a:extLst>
                <a:ext uri="{FF2B5EF4-FFF2-40B4-BE49-F238E27FC236}">
                  <a16:creationId xmlns:a16="http://schemas.microsoft.com/office/drawing/2014/main" id="{D36ED211-2526-4332-A371-5793DBA98A27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2" name="Parallelogram 6">
              <a:extLst>
                <a:ext uri="{FF2B5EF4-FFF2-40B4-BE49-F238E27FC236}">
                  <a16:creationId xmlns:a16="http://schemas.microsoft.com/office/drawing/2014/main" id="{34B35FAD-EA6F-4313-A2D7-D68379DD35D7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3" name="Parallelogram 6">
              <a:extLst>
                <a:ext uri="{FF2B5EF4-FFF2-40B4-BE49-F238E27FC236}">
                  <a16:creationId xmlns:a16="http://schemas.microsoft.com/office/drawing/2014/main" id="{5B6084F1-8D91-461D-BA40-4F2842666B2E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4" name="Parallelogram 6">
              <a:extLst>
                <a:ext uri="{FF2B5EF4-FFF2-40B4-BE49-F238E27FC236}">
                  <a16:creationId xmlns:a16="http://schemas.microsoft.com/office/drawing/2014/main" id="{CE88159E-C20F-4F74-98B0-93C15CEDF120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5" name="Parallelogram 6">
              <a:extLst>
                <a:ext uri="{FF2B5EF4-FFF2-40B4-BE49-F238E27FC236}">
                  <a16:creationId xmlns:a16="http://schemas.microsoft.com/office/drawing/2014/main" id="{2EF7A391-906D-403D-9DB8-51D4E3B6B0F4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6" name="Rectangle 7">
              <a:extLst>
                <a:ext uri="{FF2B5EF4-FFF2-40B4-BE49-F238E27FC236}">
                  <a16:creationId xmlns:a16="http://schemas.microsoft.com/office/drawing/2014/main" id="{812592A9-9B2A-4E96-A659-9CCA5E939AD1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7" name="Rectangle 4">
              <a:extLst>
                <a:ext uri="{FF2B5EF4-FFF2-40B4-BE49-F238E27FC236}">
                  <a16:creationId xmlns:a16="http://schemas.microsoft.com/office/drawing/2014/main" id="{55FF4E0C-6F5F-4281-8607-7C6361A3537E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8" name="Rectangle 4">
              <a:extLst>
                <a:ext uri="{FF2B5EF4-FFF2-40B4-BE49-F238E27FC236}">
                  <a16:creationId xmlns:a16="http://schemas.microsoft.com/office/drawing/2014/main" id="{0D7BC522-C156-4156-A278-F5F9E11031D7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9" name="Rectangle 4">
              <a:extLst>
                <a:ext uri="{FF2B5EF4-FFF2-40B4-BE49-F238E27FC236}">
                  <a16:creationId xmlns:a16="http://schemas.microsoft.com/office/drawing/2014/main" id="{2810AFDC-8ADB-40BA-B769-23B65D55E313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0" name="Rectangle 4">
              <a:extLst>
                <a:ext uri="{FF2B5EF4-FFF2-40B4-BE49-F238E27FC236}">
                  <a16:creationId xmlns:a16="http://schemas.microsoft.com/office/drawing/2014/main" id="{5D7FDB1E-2B8F-4630-A469-B30AB5D62417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1" name="Rectangle 4">
              <a:extLst>
                <a:ext uri="{FF2B5EF4-FFF2-40B4-BE49-F238E27FC236}">
                  <a16:creationId xmlns:a16="http://schemas.microsoft.com/office/drawing/2014/main" id="{5E3D7D41-CFBA-4984-B53E-0975E2E0CCDE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2" name="Rectangle 4">
              <a:extLst>
                <a:ext uri="{FF2B5EF4-FFF2-40B4-BE49-F238E27FC236}">
                  <a16:creationId xmlns:a16="http://schemas.microsoft.com/office/drawing/2014/main" id="{519138F7-ABDE-4680-9298-61F142CDDAFC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ECF1672-0E9C-48EF-B7A4-2B670622EC0F}"/>
              </a:ext>
            </a:extLst>
          </p:cNvPr>
          <p:cNvGrpSpPr/>
          <p:nvPr/>
        </p:nvGrpSpPr>
        <p:grpSpPr>
          <a:xfrm>
            <a:off x="10077658" y="1932675"/>
            <a:ext cx="247566" cy="249222"/>
            <a:chOff x="2612260" y="1422267"/>
            <a:chExt cx="3975964" cy="4002557"/>
          </a:xfrm>
          <a:solidFill>
            <a:schemeClr val="accent3"/>
          </a:solidFill>
        </p:grpSpPr>
        <p:sp>
          <p:nvSpPr>
            <p:cNvPr id="284" name="Rectangle 4">
              <a:extLst>
                <a:ext uri="{FF2B5EF4-FFF2-40B4-BE49-F238E27FC236}">
                  <a16:creationId xmlns:a16="http://schemas.microsoft.com/office/drawing/2014/main" id="{1633447F-339B-4EF2-82F3-711FFEBE08BC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5" name="Parallelogram 6">
              <a:extLst>
                <a:ext uri="{FF2B5EF4-FFF2-40B4-BE49-F238E27FC236}">
                  <a16:creationId xmlns:a16="http://schemas.microsoft.com/office/drawing/2014/main" id="{0B8C8FDE-B75C-420F-B60E-14AF87C7D6F9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6" name="Parallelogram 6">
              <a:extLst>
                <a:ext uri="{FF2B5EF4-FFF2-40B4-BE49-F238E27FC236}">
                  <a16:creationId xmlns:a16="http://schemas.microsoft.com/office/drawing/2014/main" id="{F12D73E4-360E-43D7-A94F-7A9090E43E76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7" name="Parallelogram 6">
              <a:extLst>
                <a:ext uri="{FF2B5EF4-FFF2-40B4-BE49-F238E27FC236}">
                  <a16:creationId xmlns:a16="http://schemas.microsoft.com/office/drawing/2014/main" id="{CADCB5EC-C163-4A32-A008-267C826E1E6B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8" name="Parallelogram 6">
              <a:extLst>
                <a:ext uri="{FF2B5EF4-FFF2-40B4-BE49-F238E27FC236}">
                  <a16:creationId xmlns:a16="http://schemas.microsoft.com/office/drawing/2014/main" id="{8FF3D516-25CC-410C-A9C7-D87162083E8A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9" name="Rectangle 4">
              <a:extLst>
                <a:ext uri="{FF2B5EF4-FFF2-40B4-BE49-F238E27FC236}">
                  <a16:creationId xmlns:a16="http://schemas.microsoft.com/office/drawing/2014/main" id="{6C3538FC-F2BA-47E9-B61D-3B9EE2E72307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0" name="Parallelogram 6">
              <a:extLst>
                <a:ext uri="{FF2B5EF4-FFF2-40B4-BE49-F238E27FC236}">
                  <a16:creationId xmlns:a16="http://schemas.microsoft.com/office/drawing/2014/main" id="{CCAE8254-53E3-49C6-B1B7-A06495B79DED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1" name="Parallelogram 6">
              <a:extLst>
                <a:ext uri="{FF2B5EF4-FFF2-40B4-BE49-F238E27FC236}">
                  <a16:creationId xmlns:a16="http://schemas.microsoft.com/office/drawing/2014/main" id="{303C80A7-857E-4D6D-AD72-437D861488AF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2" name="Parallelogram 6">
              <a:extLst>
                <a:ext uri="{FF2B5EF4-FFF2-40B4-BE49-F238E27FC236}">
                  <a16:creationId xmlns:a16="http://schemas.microsoft.com/office/drawing/2014/main" id="{67B229AC-9C50-4A24-A398-AF93E2E4A685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3" name="Parallelogram 6">
              <a:extLst>
                <a:ext uri="{FF2B5EF4-FFF2-40B4-BE49-F238E27FC236}">
                  <a16:creationId xmlns:a16="http://schemas.microsoft.com/office/drawing/2014/main" id="{921105BE-46B5-4E01-9680-8DC7F7C93932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4" name="Rectangle 4">
              <a:extLst>
                <a:ext uri="{FF2B5EF4-FFF2-40B4-BE49-F238E27FC236}">
                  <a16:creationId xmlns:a16="http://schemas.microsoft.com/office/drawing/2014/main" id="{5D811C0F-BE28-4982-947D-D7B5701F3A52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5" name="Parallelogram 6">
              <a:extLst>
                <a:ext uri="{FF2B5EF4-FFF2-40B4-BE49-F238E27FC236}">
                  <a16:creationId xmlns:a16="http://schemas.microsoft.com/office/drawing/2014/main" id="{317187F4-2FCC-42E5-A132-799B78994726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6" name="Parallelogram 6">
              <a:extLst>
                <a:ext uri="{FF2B5EF4-FFF2-40B4-BE49-F238E27FC236}">
                  <a16:creationId xmlns:a16="http://schemas.microsoft.com/office/drawing/2014/main" id="{7A008E36-4364-426D-923C-B2B482C971FC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7" name="Parallelogram 6">
              <a:extLst>
                <a:ext uri="{FF2B5EF4-FFF2-40B4-BE49-F238E27FC236}">
                  <a16:creationId xmlns:a16="http://schemas.microsoft.com/office/drawing/2014/main" id="{2FC39F5E-A85C-4D12-A7D2-321690FF4403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8" name="Parallelogram 6">
              <a:extLst>
                <a:ext uri="{FF2B5EF4-FFF2-40B4-BE49-F238E27FC236}">
                  <a16:creationId xmlns:a16="http://schemas.microsoft.com/office/drawing/2014/main" id="{492B4D99-911C-466F-984B-9A6E1B4AE1A6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9" name="Rectangle 7">
              <a:extLst>
                <a:ext uri="{FF2B5EF4-FFF2-40B4-BE49-F238E27FC236}">
                  <a16:creationId xmlns:a16="http://schemas.microsoft.com/office/drawing/2014/main" id="{60448567-BBA7-47F3-8CC9-D51C7FAC40C2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0" name="Rectangle 4">
              <a:extLst>
                <a:ext uri="{FF2B5EF4-FFF2-40B4-BE49-F238E27FC236}">
                  <a16:creationId xmlns:a16="http://schemas.microsoft.com/office/drawing/2014/main" id="{326C345F-638F-4CEB-8283-E854D100B834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1" name="Rectangle 4">
              <a:extLst>
                <a:ext uri="{FF2B5EF4-FFF2-40B4-BE49-F238E27FC236}">
                  <a16:creationId xmlns:a16="http://schemas.microsoft.com/office/drawing/2014/main" id="{5FAEE341-5F1E-4370-93A4-2C74E14BAD7A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2" name="Rectangle 4">
              <a:extLst>
                <a:ext uri="{FF2B5EF4-FFF2-40B4-BE49-F238E27FC236}">
                  <a16:creationId xmlns:a16="http://schemas.microsoft.com/office/drawing/2014/main" id="{F55F0986-71C8-4762-A2FC-5D14CEF5C565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3" name="Rectangle 4">
              <a:extLst>
                <a:ext uri="{FF2B5EF4-FFF2-40B4-BE49-F238E27FC236}">
                  <a16:creationId xmlns:a16="http://schemas.microsoft.com/office/drawing/2014/main" id="{66F61E74-DCF6-4E68-A566-D72ED82E9E7A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4" name="Rectangle 4">
              <a:extLst>
                <a:ext uri="{FF2B5EF4-FFF2-40B4-BE49-F238E27FC236}">
                  <a16:creationId xmlns:a16="http://schemas.microsoft.com/office/drawing/2014/main" id="{2E8C47B5-AB80-4420-B0B2-39BF87840F2D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5" name="Rectangle 4">
              <a:extLst>
                <a:ext uri="{FF2B5EF4-FFF2-40B4-BE49-F238E27FC236}">
                  <a16:creationId xmlns:a16="http://schemas.microsoft.com/office/drawing/2014/main" id="{91142D9C-D9F5-4D0E-A2EE-F944CBB790CB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06" name="Rounded Rectangle 2">
            <a:extLst>
              <a:ext uri="{FF2B5EF4-FFF2-40B4-BE49-F238E27FC236}">
                <a16:creationId xmlns:a16="http://schemas.microsoft.com/office/drawing/2014/main" id="{7E53DD5D-1927-4BD0-9D59-4ECABEE7E7FD}"/>
              </a:ext>
            </a:extLst>
          </p:cNvPr>
          <p:cNvSpPr/>
          <p:nvPr/>
        </p:nvSpPr>
        <p:spPr>
          <a:xfrm>
            <a:off x="4538037" y="2830327"/>
            <a:ext cx="202037" cy="292423"/>
          </a:xfrm>
          <a:custGeom>
            <a:avLst/>
            <a:gdLst/>
            <a:ahLst/>
            <a:cxnLst/>
            <a:rect l="l" t="t" r="r" b="b"/>
            <a:pathLst>
              <a:path w="2736304" h="3960440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7" name="Rectangle 1">
            <a:extLst>
              <a:ext uri="{FF2B5EF4-FFF2-40B4-BE49-F238E27FC236}">
                <a16:creationId xmlns:a16="http://schemas.microsoft.com/office/drawing/2014/main" id="{DDCCE0A8-1DC1-46AC-93C9-289A42C649D9}"/>
              </a:ext>
            </a:extLst>
          </p:cNvPr>
          <p:cNvSpPr/>
          <p:nvPr/>
        </p:nvSpPr>
        <p:spPr>
          <a:xfrm>
            <a:off x="4191251" y="2941038"/>
            <a:ext cx="242971" cy="237949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8" name="Rounded Rectangle 1">
            <a:extLst>
              <a:ext uri="{FF2B5EF4-FFF2-40B4-BE49-F238E27FC236}">
                <a16:creationId xmlns:a16="http://schemas.microsoft.com/office/drawing/2014/main" id="{D56CF25B-6209-4105-8233-5ABE4404D697}"/>
              </a:ext>
            </a:extLst>
          </p:cNvPr>
          <p:cNvSpPr/>
          <p:nvPr/>
        </p:nvSpPr>
        <p:spPr>
          <a:xfrm>
            <a:off x="4434543" y="3662723"/>
            <a:ext cx="235119" cy="23598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9" name="Group 251">
            <a:extLst>
              <a:ext uri="{FF2B5EF4-FFF2-40B4-BE49-F238E27FC236}">
                <a16:creationId xmlns:a16="http://schemas.microsoft.com/office/drawing/2014/main" id="{14BFBE16-034B-4C6C-9453-CC61B8667969}"/>
              </a:ext>
            </a:extLst>
          </p:cNvPr>
          <p:cNvGrpSpPr/>
          <p:nvPr/>
        </p:nvGrpSpPr>
        <p:grpSpPr>
          <a:xfrm>
            <a:off x="4130391" y="3224169"/>
            <a:ext cx="302344" cy="284555"/>
            <a:chOff x="2541126" y="1428177"/>
            <a:chExt cx="4094798" cy="3853874"/>
          </a:xfrm>
          <a:solidFill>
            <a:schemeClr val="accent3"/>
          </a:solidFill>
        </p:grpSpPr>
        <p:sp>
          <p:nvSpPr>
            <p:cNvPr id="310" name="Oval 3">
              <a:extLst>
                <a:ext uri="{FF2B5EF4-FFF2-40B4-BE49-F238E27FC236}">
                  <a16:creationId xmlns:a16="http://schemas.microsoft.com/office/drawing/2014/main" id="{11F4998B-3B44-4DDA-B7D3-EEFE2EF24770}"/>
                </a:ext>
              </a:extLst>
            </p:cNvPr>
            <p:cNvSpPr/>
            <p:nvPr/>
          </p:nvSpPr>
          <p:spPr>
            <a:xfrm rot="3600000">
              <a:off x="4286965" y="2933092"/>
              <a:ext cx="1836914" cy="2861004"/>
            </a:xfrm>
            <a:custGeom>
              <a:avLst/>
              <a:gdLst/>
              <a:ahLst/>
              <a:cxnLst/>
              <a:rect l="l" t="t" r="r" b="b"/>
              <a:pathLst>
                <a:path w="1836914" h="2861004">
                  <a:moveTo>
                    <a:pt x="241839" y="2395457"/>
                  </a:moveTo>
                  <a:lnTo>
                    <a:pt x="1595075" y="2395457"/>
                  </a:lnTo>
                  <a:cubicBezTo>
                    <a:pt x="1428203" y="2681813"/>
                    <a:pt x="1186766" y="2861004"/>
                    <a:pt x="918457" y="2861004"/>
                  </a:cubicBezTo>
                  <a:cubicBezTo>
                    <a:pt x="650148" y="2861004"/>
                    <a:pt x="408711" y="2681813"/>
                    <a:pt x="241839" y="2395457"/>
                  </a:cubicBezTo>
                  <a:close/>
                  <a:moveTo>
                    <a:pt x="899051" y="854553"/>
                  </a:moveTo>
                  <a:lnTo>
                    <a:pt x="892714" y="854681"/>
                  </a:lnTo>
                  <a:cubicBezTo>
                    <a:pt x="854708" y="855445"/>
                    <a:pt x="824517" y="886876"/>
                    <a:pt x="825282" y="924882"/>
                  </a:cubicBezTo>
                  <a:lnTo>
                    <a:pt x="825382" y="929867"/>
                  </a:lnTo>
                  <a:lnTo>
                    <a:pt x="704891" y="932291"/>
                  </a:lnTo>
                  <a:cubicBezTo>
                    <a:pt x="666885" y="933055"/>
                    <a:pt x="636694" y="964486"/>
                    <a:pt x="637459" y="1002492"/>
                  </a:cubicBezTo>
                  <a:lnTo>
                    <a:pt x="637586" y="1008829"/>
                  </a:lnTo>
                  <a:cubicBezTo>
                    <a:pt x="638351" y="1046835"/>
                    <a:pt x="669782" y="1077026"/>
                    <a:pt x="707788" y="1076262"/>
                  </a:cubicBezTo>
                  <a:lnTo>
                    <a:pt x="828278" y="1073838"/>
                  </a:lnTo>
                  <a:lnTo>
                    <a:pt x="831137" y="1215980"/>
                  </a:lnTo>
                  <a:lnTo>
                    <a:pt x="704892" y="1218520"/>
                  </a:lnTo>
                  <a:cubicBezTo>
                    <a:pt x="666885" y="1219284"/>
                    <a:pt x="636694" y="1250715"/>
                    <a:pt x="637459" y="1288721"/>
                  </a:cubicBezTo>
                  <a:lnTo>
                    <a:pt x="637586" y="1295058"/>
                  </a:lnTo>
                  <a:cubicBezTo>
                    <a:pt x="638351" y="1333064"/>
                    <a:pt x="669782" y="1363255"/>
                    <a:pt x="707788" y="1362491"/>
                  </a:cubicBezTo>
                  <a:lnTo>
                    <a:pt x="834033" y="1359951"/>
                  </a:lnTo>
                  <a:lnTo>
                    <a:pt x="836893" y="1502093"/>
                  </a:lnTo>
                  <a:lnTo>
                    <a:pt x="704891" y="1504749"/>
                  </a:lnTo>
                  <a:cubicBezTo>
                    <a:pt x="666885" y="1505513"/>
                    <a:pt x="636694" y="1536944"/>
                    <a:pt x="637459" y="1574950"/>
                  </a:cubicBezTo>
                  <a:lnTo>
                    <a:pt x="637586" y="1581287"/>
                  </a:lnTo>
                  <a:cubicBezTo>
                    <a:pt x="638351" y="1619293"/>
                    <a:pt x="669781" y="1649484"/>
                    <a:pt x="707787" y="1648720"/>
                  </a:cubicBezTo>
                  <a:lnTo>
                    <a:pt x="839789" y="1646064"/>
                  </a:lnTo>
                  <a:lnTo>
                    <a:pt x="842648" y="1788208"/>
                  </a:lnTo>
                  <a:lnTo>
                    <a:pt x="704892" y="1790979"/>
                  </a:lnTo>
                  <a:cubicBezTo>
                    <a:pt x="666886" y="1791743"/>
                    <a:pt x="636695" y="1823174"/>
                    <a:pt x="637459" y="1861180"/>
                  </a:cubicBezTo>
                  <a:lnTo>
                    <a:pt x="637587" y="1867517"/>
                  </a:lnTo>
                  <a:cubicBezTo>
                    <a:pt x="638351" y="1905523"/>
                    <a:pt x="669782" y="1935714"/>
                    <a:pt x="707788" y="1934949"/>
                  </a:cubicBezTo>
                  <a:lnTo>
                    <a:pt x="845544" y="1932178"/>
                  </a:lnTo>
                  <a:lnTo>
                    <a:pt x="845682" y="1939015"/>
                  </a:lnTo>
                  <a:cubicBezTo>
                    <a:pt x="846446" y="1977021"/>
                    <a:pt x="877877" y="2007212"/>
                    <a:pt x="915883" y="2006448"/>
                  </a:cubicBezTo>
                  <a:lnTo>
                    <a:pt x="922220" y="2006320"/>
                  </a:lnTo>
                  <a:cubicBezTo>
                    <a:pt x="960226" y="2005556"/>
                    <a:pt x="990417" y="1974125"/>
                    <a:pt x="989653" y="1936119"/>
                  </a:cubicBezTo>
                  <a:lnTo>
                    <a:pt x="989515" y="1929282"/>
                  </a:lnTo>
                  <a:lnTo>
                    <a:pt x="1110045" y="1926858"/>
                  </a:lnTo>
                  <a:cubicBezTo>
                    <a:pt x="1148051" y="1926093"/>
                    <a:pt x="1178242" y="1894663"/>
                    <a:pt x="1177477" y="1856656"/>
                  </a:cubicBezTo>
                  <a:lnTo>
                    <a:pt x="1177350" y="1850320"/>
                  </a:lnTo>
                  <a:cubicBezTo>
                    <a:pt x="1176585" y="1812313"/>
                    <a:pt x="1145155" y="1782122"/>
                    <a:pt x="1107149" y="1782887"/>
                  </a:cubicBezTo>
                  <a:lnTo>
                    <a:pt x="986619" y="1785311"/>
                  </a:lnTo>
                  <a:lnTo>
                    <a:pt x="983760" y="1643168"/>
                  </a:lnTo>
                  <a:lnTo>
                    <a:pt x="1110044" y="1640628"/>
                  </a:lnTo>
                  <a:cubicBezTo>
                    <a:pt x="1148051" y="1639863"/>
                    <a:pt x="1178242" y="1608433"/>
                    <a:pt x="1177477" y="1570426"/>
                  </a:cubicBezTo>
                  <a:lnTo>
                    <a:pt x="1177350" y="1564090"/>
                  </a:lnTo>
                  <a:cubicBezTo>
                    <a:pt x="1176585" y="1526083"/>
                    <a:pt x="1145154" y="1495892"/>
                    <a:pt x="1107148" y="1496657"/>
                  </a:cubicBezTo>
                  <a:lnTo>
                    <a:pt x="980864" y="1499197"/>
                  </a:lnTo>
                  <a:lnTo>
                    <a:pt x="978004" y="1357055"/>
                  </a:lnTo>
                  <a:lnTo>
                    <a:pt x="1110045" y="1354399"/>
                  </a:lnTo>
                  <a:cubicBezTo>
                    <a:pt x="1148051" y="1353634"/>
                    <a:pt x="1178242" y="1322204"/>
                    <a:pt x="1177477" y="1284198"/>
                  </a:cubicBezTo>
                  <a:lnTo>
                    <a:pt x="1177350" y="1277861"/>
                  </a:lnTo>
                  <a:cubicBezTo>
                    <a:pt x="1176585" y="1239854"/>
                    <a:pt x="1145155" y="1209663"/>
                    <a:pt x="1107148" y="1210428"/>
                  </a:cubicBezTo>
                  <a:lnTo>
                    <a:pt x="975108" y="1213084"/>
                  </a:lnTo>
                  <a:lnTo>
                    <a:pt x="972249" y="1070942"/>
                  </a:lnTo>
                  <a:lnTo>
                    <a:pt x="1110044" y="1068170"/>
                  </a:lnTo>
                  <a:cubicBezTo>
                    <a:pt x="1148051" y="1067405"/>
                    <a:pt x="1178242" y="1035975"/>
                    <a:pt x="1177477" y="997969"/>
                  </a:cubicBezTo>
                  <a:lnTo>
                    <a:pt x="1177350" y="991632"/>
                  </a:lnTo>
                  <a:cubicBezTo>
                    <a:pt x="1176585" y="953626"/>
                    <a:pt x="1145155" y="923435"/>
                    <a:pt x="1107149" y="924199"/>
                  </a:cubicBezTo>
                  <a:lnTo>
                    <a:pt x="969353" y="926971"/>
                  </a:lnTo>
                  <a:lnTo>
                    <a:pt x="969252" y="921986"/>
                  </a:lnTo>
                  <a:cubicBezTo>
                    <a:pt x="968488" y="883980"/>
                    <a:pt x="937057" y="853789"/>
                    <a:pt x="899051" y="854553"/>
                  </a:cubicBezTo>
                  <a:close/>
                  <a:moveTo>
                    <a:pt x="129937" y="699713"/>
                  </a:moveTo>
                  <a:lnTo>
                    <a:pt x="1706977" y="699713"/>
                  </a:lnTo>
                  <a:cubicBezTo>
                    <a:pt x="1789890" y="913280"/>
                    <a:pt x="1836914" y="1163338"/>
                    <a:pt x="1836914" y="1430502"/>
                  </a:cubicBezTo>
                  <a:cubicBezTo>
                    <a:pt x="1836914" y="1684614"/>
                    <a:pt x="1794373" y="1923251"/>
                    <a:pt x="1719229" y="2129881"/>
                  </a:cubicBezTo>
                  <a:lnTo>
                    <a:pt x="117685" y="2129880"/>
                  </a:lnTo>
                  <a:cubicBezTo>
                    <a:pt x="42541" y="1923251"/>
                    <a:pt x="0" y="1684614"/>
                    <a:pt x="0" y="1430502"/>
                  </a:cubicBezTo>
                  <a:cubicBezTo>
                    <a:pt x="0" y="1163338"/>
                    <a:pt x="47023" y="913280"/>
                    <a:pt x="129937" y="699713"/>
                  </a:cubicBezTo>
                  <a:close/>
                  <a:moveTo>
                    <a:pt x="918457" y="0"/>
                  </a:moveTo>
                  <a:cubicBezTo>
                    <a:pt x="1176886" y="0"/>
                    <a:pt x="1410387" y="166238"/>
                    <a:pt x="1576745" y="434136"/>
                  </a:cubicBezTo>
                  <a:lnTo>
                    <a:pt x="260168" y="434136"/>
                  </a:lnTo>
                  <a:cubicBezTo>
                    <a:pt x="303683" y="363180"/>
                    <a:pt x="352374" y="299618"/>
                    <a:pt x="404939" y="244308"/>
                  </a:cubicBezTo>
                  <a:cubicBezTo>
                    <a:pt x="551525" y="90065"/>
                    <a:pt x="728238" y="0"/>
                    <a:pt x="9184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1" name="Oval 6">
              <a:extLst>
                <a:ext uri="{FF2B5EF4-FFF2-40B4-BE49-F238E27FC236}">
                  <a16:creationId xmlns:a16="http://schemas.microsoft.com/office/drawing/2014/main" id="{749CD117-59DE-4798-B175-BA4ADB50C0AC}"/>
                </a:ext>
              </a:extLst>
            </p:cNvPr>
            <p:cNvSpPr/>
            <p:nvPr/>
          </p:nvSpPr>
          <p:spPr>
            <a:xfrm>
              <a:off x="2541126" y="1428177"/>
              <a:ext cx="2390914" cy="2390722"/>
            </a:xfrm>
            <a:custGeom>
              <a:avLst/>
              <a:gdLst/>
              <a:ahLst/>
              <a:cxnLst/>
              <a:rect l="l" t="t" r="r" b="b"/>
              <a:pathLst>
                <a:path w="2390914" h="2390722">
                  <a:moveTo>
                    <a:pt x="498915" y="1270956"/>
                  </a:moveTo>
                  <a:cubicBezTo>
                    <a:pt x="466867" y="1631494"/>
                    <a:pt x="545499" y="1983842"/>
                    <a:pt x="712031" y="2288058"/>
                  </a:cubicBezTo>
                  <a:cubicBezTo>
                    <a:pt x="464683" y="2178998"/>
                    <a:pt x="261507" y="1988348"/>
                    <a:pt x="138595" y="1749053"/>
                  </a:cubicBezTo>
                  <a:cubicBezTo>
                    <a:pt x="277769" y="1358624"/>
                    <a:pt x="362527" y="1299202"/>
                    <a:pt x="498915" y="1270956"/>
                  </a:cubicBezTo>
                  <a:close/>
                  <a:moveTo>
                    <a:pt x="663719" y="1248057"/>
                  </a:moveTo>
                  <a:cubicBezTo>
                    <a:pt x="854605" y="1249746"/>
                    <a:pt x="1109835" y="1376281"/>
                    <a:pt x="1298578" y="1813332"/>
                  </a:cubicBezTo>
                  <a:cubicBezTo>
                    <a:pt x="1397857" y="2120821"/>
                    <a:pt x="1588764" y="2223823"/>
                    <a:pt x="1726654" y="2264196"/>
                  </a:cubicBezTo>
                  <a:cubicBezTo>
                    <a:pt x="1567365" y="2345838"/>
                    <a:pt x="1386653" y="2390722"/>
                    <a:pt x="1195457" y="2390722"/>
                  </a:cubicBezTo>
                  <a:cubicBezTo>
                    <a:pt x="1105105" y="2390722"/>
                    <a:pt x="1017093" y="2380699"/>
                    <a:pt x="932674" y="2360815"/>
                  </a:cubicBezTo>
                  <a:cubicBezTo>
                    <a:pt x="712904" y="2043420"/>
                    <a:pt x="606953" y="1651154"/>
                    <a:pt x="649805" y="1249566"/>
                  </a:cubicBezTo>
                  <a:lnTo>
                    <a:pt x="649860" y="1249198"/>
                  </a:lnTo>
                  <a:cubicBezTo>
                    <a:pt x="654424" y="1248049"/>
                    <a:pt x="659052" y="1248016"/>
                    <a:pt x="663719" y="1248057"/>
                  </a:cubicBezTo>
                  <a:close/>
                  <a:moveTo>
                    <a:pt x="625086" y="746603"/>
                  </a:moveTo>
                  <a:cubicBezTo>
                    <a:pt x="575988" y="864735"/>
                    <a:pt x="539829" y="989276"/>
                    <a:pt x="517891" y="1118420"/>
                  </a:cubicBezTo>
                  <a:cubicBezTo>
                    <a:pt x="333267" y="1155048"/>
                    <a:pt x="104158" y="1288682"/>
                    <a:pt x="51134" y="1540967"/>
                  </a:cubicBezTo>
                  <a:cubicBezTo>
                    <a:pt x="17753" y="1431609"/>
                    <a:pt x="0" y="1315510"/>
                    <a:pt x="0" y="1195265"/>
                  </a:cubicBezTo>
                  <a:cubicBezTo>
                    <a:pt x="0" y="1097761"/>
                    <a:pt x="11673" y="1002983"/>
                    <a:pt x="35026" y="912575"/>
                  </a:cubicBezTo>
                  <a:cubicBezTo>
                    <a:pt x="217565" y="821038"/>
                    <a:pt x="417517" y="763810"/>
                    <a:pt x="625086" y="746603"/>
                  </a:cubicBezTo>
                  <a:close/>
                  <a:moveTo>
                    <a:pt x="814533" y="740223"/>
                  </a:moveTo>
                  <a:cubicBezTo>
                    <a:pt x="857324" y="741439"/>
                    <a:pt x="900304" y="744323"/>
                    <a:pt x="943391" y="748921"/>
                  </a:cubicBezTo>
                  <a:cubicBezTo>
                    <a:pt x="1533041" y="811841"/>
                    <a:pt x="2035353" y="1184101"/>
                    <a:pt x="2272257" y="1711892"/>
                  </a:cubicBezTo>
                  <a:cubicBezTo>
                    <a:pt x="2187283" y="1890127"/>
                    <a:pt x="2059291" y="2043796"/>
                    <a:pt x="1900038" y="2157347"/>
                  </a:cubicBezTo>
                  <a:cubicBezTo>
                    <a:pt x="1701554" y="2156027"/>
                    <a:pt x="1460014" y="1852027"/>
                    <a:pt x="1333085" y="1537286"/>
                  </a:cubicBezTo>
                  <a:cubicBezTo>
                    <a:pt x="1100582" y="1188617"/>
                    <a:pt x="869651" y="1107095"/>
                    <a:pt x="672276" y="1104550"/>
                  </a:cubicBezTo>
                  <a:cubicBezTo>
                    <a:pt x="696894" y="977637"/>
                    <a:pt x="736528" y="855836"/>
                    <a:pt x="789292" y="741073"/>
                  </a:cubicBezTo>
                  <a:cubicBezTo>
                    <a:pt x="797710" y="739809"/>
                    <a:pt x="806118" y="739984"/>
                    <a:pt x="814533" y="740223"/>
                  </a:cubicBezTo>
                  <a:close/>
                  <a:moveTo>
                    <a:pt x="1949984" y="342891"/>
                  </a:moveTo>
                  <a:cubicBezTo>
                    <a:pt x="1980284" y="344390"/>
                    <a:pt x="2009562" y="347173"/>
                    <a:pt x="2037299" y="352632"/>
                  </a:cubicBezTo>
                  <a:cubicBezTo>
                    <a:pt x="2256924" y="565872"/>
                    <a:pt x="2390914" y="864921"/>
                    <a:pt x="2390914" y="1195265"/>
                  </a:cubicBezTo>
                  <a:cubicBezTo>
                    <a:pt x="2390914" y="1308987"/>
                    <a:pt x="2375035" y="1419000"/>
                    <a:pt x="2344329" y="1522910"/>
                  </a:cubicBezTo>
                  <a:cubicBezTo>
                    <a:pt x="2066307" y="1015476"/>
                    <a:pt x="1553437" y="663959"/>
                    <a:pt x="959223" y="600552"/>
                  </a:cubicBezTo>
                  <a:lnTo>
                    <a:pt x="864631" y="596352"/>
                  </a:lnTo>
                  <a:cubicBezTo>
                    <a:pt x="907064" y="522568"/>
                    <a:pt x="955150" y="452387"/>
                    <a:pt x="1010214" y="387898"/>
                  </a:cubicBezTo>
                  <a:cubicBezTo>
                    <a:pt x="1122148" y="420510"/>
                    <a:pt x="1261495" y="433074"/>
                    <a:pt x="1437226" y="415578"/>
                  </a:cubicBezTo>
                  <a:cubicBezTo>
                    <a:pt x="1605555" y="362253"/>
                    <a:pt x="1791720" y="335061"/>
                    <a:pt x="1949984" y="342891"/>
                  </a:cubicBezTo>
                  <a:close/>
                  <a:moveTo>
                    <a:pt x="645877" y="135832"/>
                  </a:moveTo>
                  <a:cubicBezTo>
                    <a:pt x="699247" y="208461"/>
                    <a:pt x="768689" y="278008"/>
                    <a:pt x="866491" y="329123"/>
                  </a:cubicBezTo>
                  <a:cubicBezTo>
                    <a:pt x="800430" y="410892"/>
                    <a:pt x="743691" y="499993"/>
                    <a:pt x="695084" y="593886"/>
                  </a:cubicBezTo>
                  <a:cubicBezTo>
                    <a:pt x="487669" y="600275"/>
                    <a:pt x="286081" y="644629"/>
                    <a:pt x="98288" y="720924"/>
                  </a:cubicBezTo>
                  <a:cubicBezTo>
                    <a:pt x="207511" y="467961"/>
                    <a:pt x="401699" y="260335"/>
                    <a:pt x="645877" y="135832"/>
                  </a:cubicBezTo>
                  <a:close/>
                  <a:moveTo>
                    <a:pt x="1421192" y="21777"/>
                  </a:moveTo>
                  <a:cubicBezTo>
                    <a:pt x="1556568" y="47494"/>
                    <a:pt x="1683835" y="96073"/>
                    <a:pt x="1798675" y="163618"/>
                  </a:cubicBezTo>
                  <a:cubicBezTo>
                    <a:pt x="1745123" y="171055"/>
                    <a:pt x="1687959" y="186995"/>
                    <a:pt x="1626738" y="211372"/>
                  </a:cubicBezTo>
                  <a:cubicBezTo>
                    <a:pt x="1422699" y="270506"/>
                    <a:pt x="1257466" y="279678"/>
                    <a:pt x="1126105" y="257383"/>
                  </a:cubicBezTo>
                  <a:cubicBezTo>
                    <a:pt x="1214004" y="167486"/>
                    <a:pt x="1313290" y="88650"/>
                    <a:pt x="1421192" y="21777"/>
                  </a:cubicBezTo>
                  <a:close/>
                  <a:moveTo>
                    <a:pt x="1192903" y="0"/>
                  </a:moveTo>
                  <a:cubicBezTo>
                    <a:pt x="1110779" y="62762"/>
                    <a:pt x="1034516" y="132486"/>
                    <a:pt x="966800" y="209999"/>
                  </a:cubicBezTo>
                  <a:cubicBezTo>
                    <a:pt x="885863" y="177026"/>
                    <a:pt x="825266" y="128646"/>
                    <a:pt x="781556" y="76616"/>
                  </a:cubicBezTo>
                  <a:cubicBezTo>
                    <a:pt x="909026" y="26315"/>
                    <a:pt x="1047935" y="247"/>
                    <a:pt x="11929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12" name="Rounded Rectangle 3">
            <a:extLst>
              <a:ext uri="{FF2B5EF4-FFF2-40B4-BE49-F238E27FC236}">
                <a16:creationId xmlns:a16="http://schemas.microsoft.com/office/drawing/2014/main" id="{DCD703D4-5C84-4C15-9477-52B6E86ED291}"/>
              </a:ext>
            </a:extLst>
          </p:cNvPr>
          <p:cNvSpPr/>
          <p:nvPr/>
        </p:nvSpPr>
        <p:spPr>
          <a:xfrm rot="5400000">
            <a:off x="3763783" y="4295028"/>
            <a:ext cx="290826" cy="292426"/>
          </a:xfrm>
          <a:custGeom>
            <a:avLst/>
            <a:gdLst/>
            <a:ahLst/>
            <a:cxnLst/>
            <a:rect l="l" t="t" r="r" b="b"/>
            <a:pathLst>
              <a:path w="3938762" h="3960440">
                <a:moveTo>
                  <a:pt x="529047" y="3595100"/>
                </a:moveTo>
                <a:lnTo>
                  <a:pt x="529047" y="365340"/>
                </a:lnTo>
                <a:lnTo>
                  <a:pt x="2494573" y="365340"/>
                </a:lnTo>
                <a:lnTo>
                  <a:pt x="2494573" y="540060"/>
                </a:lnTo>
                <a:lnTo>
                  <a:pt x="2415879" y="540060"/>
                </a:lnTo>
                <a:cubicBezTo>
                  <a:pt x="2342570" y="540060"/>
                  <a:pt x="2283142" y="609409"/>
                  <a:pt x="2283142" y="694956"/>
                </a:cubicBezTo>
                <a:lnTo>
                  <a:pt x="2283142" y="1321268"/>
                </a:lnTo>
                <a:cubicBezTo>
                  <a:pt x="2283142" y="1406815"/>
                  <a:pt x="2342570" y="1476164"/>
                  <a:pt x="2415879" y="1476164"/>
                </a:cubicBezTo>
                <a:lnTo>
                  <a:pt x="2494573" y="1476164"/>
                </a:lnTo>
                <a:lnTo>
                  <a:pt x="2494573" y="3595100"/>
                </a:lnTo>
                <a:close/>
                <a:moveTo>
                  <a:pt x="431946" y="3708412"/>
                </a:moveTo>
                <a:lnTo>
                  <a:pt x="2591675" y="3708412"/>
                </a:lnTo>
                <a:lnTo>
                  <a:pt x="2591675" y="1476164"/>
                </a:lnTo>
                <a:lnTo>
                  <a:pt x="2591675" y="540060"/>
                </a:lnTo>
                <a:lnTo>
                  <a:pt x="2591675" y="252028"/>
                </a:lnTo>
                <a:lnTo>
                  <a:pt x="431946" y="252028"/>
                </a:lnTo>
                <a:close/>
                <a:moveTo>
                  <a:pt x="308533" y="3852428"/>
                </a:moveTo>
                <a:lnTo>
                  <a:pt x="308533" y="108012"/>
                </a:lnTo>
                <a:lnTo>
                  <a:pt x="2591675" y="108012"/>
                </a:lnTo>
                <a:lnTo>
                  <a:pt x="2591675" y="144016"/>
                </a:lnTo>
                <a:cubicBezTo>
                  <a:pt x="2591675" y="64478"/>
                  <a:pt x="2646929" y="0"/>
                  <a:pt x="2715088" y="0"/>
                </a:cubicBezTo>
                <a:cubicBezTo>
                  <a:pt x="2783248" y="0"/>
                  <a:pt x="2838501" y="64478"/>
                  <a:pt x="2838501" y="144016"/>
                </a:cubicBezTo>
                <a:lnTo>
                  <a:pt x="2838501" y="1216555"/>
                </a:lnTo>
                <a:lnTo>
                  <a:pt x="3701994" y="718017"/>
                </a:lnTo>
                <a:cubicBezTo>
                  <a:pt x="3761848" y="683460"/>
                  <a:pt x="3838382" y="703968"/>
                  <a:pt x="3872939" y="763821"/>
                </a:cubicBezTo>
                <a:lnTo>
                  <a:pt x="3890301" y="793894"/>
                </a:lnTo>
                <a:cubicBezTo>
                  <a:pt x="3924858" y="853748"/>
                  <a:pt x="3904350" y="930282"/>
                  <a:pt x="3844497" y="964838"/>
                </a:cubicBezTo>
                <a:lnTo>
                  <a:pt x="2838501" y="1545650"/>
                </a:lnTo>
                <a:lnTo>
                  <a:pt x="2838501" y="1836539"/>
                </a:lnTo>
                <a:lnTo>
                  <a:pt x="3813622" y="1836539"/>
                </a:lnTo>
                <a:cubicBezTo>
                  <a:pt x="3882735" y="1836539"/>
                  <a:pt x="3938762" y="1892566"/>
                  <a:pt x="3938762" y="1961679"/>
                </a:cubicBezTo>
                <a:lnTo>
                  <a:pt x="3938762" y="1996404"/>
                </a:lnTo>
                <a:cubicBezTo>
                  <a:pt x="3938762" y="2065517"/>
                  <a:pt x="3882735" y="2121544"/>
                  <a:pt x="3813622" y="2121544"/>
                </a:cubicBezTo>
                <a:lnTo>
                  <a:pt x="2838501" y="2121544"/>
                </a:lnTo>
                <a:lnTo>
                  <a:pt x="2838501" y="2471522"/>
                </a:lnTo>
                <a:lnTo>
                  <a:pt x="3844498" y="3052334"/>
                </a:lnTo>
                <a:cubicBezTo>
                  <a:pt x="3904351" y="3086891"/>
                  <a:pt x="3924859" y="3163425"/>
                  <a:pt x="3890302" y="3223279"/>
                </a:cubicBezTo>
                <a:lnTo>
                  <a:pt x="3872940" y="3253351"/>
                </a:lnTo>
                <a:cubicBezTo>
                  <a:pt x="3838383" y="3313205"/>
                  <a:pt x="3761849" y="3333712"/>
                  <a:pt x="3701995" y="3299156"/>
                </a:cubicBezTo>
                <a:lnTo>
                  <a:pt x="2838501" y="2800617"/>
                </a:lnTo>
                <a:lnTo>
                  <a:pt x="2838501" y="3816424"/>
                </a:lnTo>
                <a:cubicBezTo>
                  <a:pt x="2838501" y="3895962"/>
                  <a:pt x="2783248" y="3960440"/>
                  <a:pt x="2715088" y="3960440"/>
                </a:cubicBezTo>
                <a:cubicBezTo>
                  <a:pt x="2646929" y="3960440"/>
                  <a:pt x="2591675" y="3895962"/>
                  <a:pt x="2591675" y="3816424"/>
                </a:cubicBezTo>
                <a:lnTo>
                  <a:pt x="2591675" y="3852428"/>
                </a:lnTo>
                <a:close/>
                <a:moveTo>
                  <a:pt x="0" y="3816424"/>
                </a:moveTo>
                <a:lnTo>
                  <a:pt x="0" y="144016"/>
                </a:lnTo>
                <a:cubicBezTo>
                  <a:pt x="0" y="64478"/>
                  <a:pt x="55254" y="0"/>
                  <a:pt x="123413" y="0"/>
                </a:cubicBezTo>
                <a:cubicBezTo>
                  <a:pt x="191572" y="0"/>
                  <a:pt x="246826" y="64478"/>
                  <a:pt x="246826" y="144016"/>
                </a:cubicBezTo>
                <a:lnTo>
                  <a:pt x="246826" y="3816424"/>
                </a:lnTo>
                <a:cubicBezTo>
                  <a:pt x="246826" y="3895962"/>
                  <a:pt x="191572" y="3960440"/>
                  <a:pt x="123413" y="3960440"/>
                </a:cubicBezTo>
                <a:cubicBezTo>
                  <a:pt x="55254" y="3960440"/>
                  <a:pt x="0" y="3895962"/>
                  <a:pt x="0" y="38164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3" name="Oval 7">
            <a:extLst>
              <a:ext uri="{FF2B5EF4-FFF2-40B4-BE49-F238E27FC236}">
                <a16:creationId xmlns:a16="http://schemas.microsoft.com/office/drawing/2014/main" id="{CE2EF90B-CA39-424C-B68C-CDB0071564EE}"/>
              </a:ext>
            </a:extLst>
          </p:cNvPr>
          <p:cNvSpPr/>
          <p:nvPr/>
        </p:nvSpPr>
        <p:spPr>
          <a:xfrm>
            <a:off x="4526226" y="3183589"/>
            <a:ext cx="182926" cy="24028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14" name="Group 170">
            <a:extLst>
              <a:ext uri="{FF2B5EF4-FFF2-40B4-BE49-F238E27FC236}">
                <a16:creationId xmlns:a16="http://schemas.microsoft.com/office/drawing/2014/main" id="{977187E7-1260-4F69-AF85-EFE40C6AC169}"/>
              </a:ext>
            </a:extLst>
          </p:cNvPr>
          <p:cNvGrpSpPr/>
          <p:nvPr/>
        </p:nvGrpSpPr>
        <p:grpSpPr>
          <a:xfrm>
            <a:off x="4197464" y="4265828"/>
            <a:ext cx="244822" cy="246461"/>
            <a:chOff x="2612260" y="1422267"/>
            <a:chExt cx="3975964" cy="4002557"/>
          </a:xfrm>
          <a:solidFill>
            <a:schemeClr val="accent2"/>
          </a:solidFill>
        </p:grpSpPr>
        <p:sp>
          <p:nvSpPr>
            <p:cNvPr id="315" name="Rectangle 4">
              <a:extLst>
                <a:ext uri="{FF2B5EF4-FFF2-40B4-BE49-F238E27FC236}">
                  <a16:creationId xmlns:a16="http://schemas.microsoft.com/office/drawing/2014/main" id="{1C681615-4671-485D-B45F-EF15613C4C3A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6" name="Parallelogram 6">
              <a:extLst>
                <a:ext uri="{FF2B5EF4-FFF2-40B4-BE49-F238E27FC236}">
                  <a16:creationId xmlns:a16="http://schemas.microsoft.com/office/drawing/2014/main" id="{134030B9-2B8E-47E6-B560-3057995CC08D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7" name="Parallelogram 6">
              <a:extLst>
                <a:ext uri="{FF2B5EF4-FFF2-40B4-BE49-F238E27FC236}">
                  <a16:creationId xmlns:a16="http://schemas.microsoft.com/office/drawing/2014/main" id="{EEC2DFA2-CBFA-43D1-BD74-BBC75C044C55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8" name="Parallelogram 6">
              <a:extLst>
                <a:ext uri="{FF2B5EF4-FFF2-40B4-BE49-F238E27FC236}">
                  <a16:creationId xmlns:a16="http://schemas.microsoft.com/office/drawing/2014/main" id="{98618FB0-C97C-49D1-90E0-FBA395E0D94F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9" name="Parallelogram 6">
              <a:extLst>
                <a:ext uri="{FF2B5EF4-FFF2-40B4-BE49-F238E27FC236}">
                  <a16:creationId xmlns:a16="http://schemas.microsoft.com/office/drawing/2014/main" id="{BC9DD9BD-3D03-474D-8117-9EE3F81294AE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0" name="Rectangle 4">
              <a:extLst>
                <a:ext uri="{FF2B5EF4-FFF2-40B4-BE49-F238E27FC236}">
                  <a16:creationId xmlns:a16="http://schemas.microsoft.com/office/drawing/2014/main" id="{B9C33118-5F3C-447D-A965-D14FAD1A06B7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1" name="Parallelogram 6">
              <a:extLst>
                <a:ext uri="{FF2B5EF4-FFF2-40B4-BE49-F238E27FC236}">
                  <a16:creationId xmlns:a16="http://schemas.microsoft.com/office/drawing/2014/main" id="{2FA83E26-3DF3-4D72-A5AC-032E83F8DB58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2" name="Parallelogram 6">
              <a:extLst>
                <a:ext uri="{FF2B5EF4-FFF2-40B4-BE49-F238E27FC236}">
                  <a16:creationId xmlns:a16="http://schemas.microsoft.com/office/drawing/2014/main" id="{2816CBCC-F7C1-46D4-99FD-72BDD3CC4CD4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3" name="Parallelogram 6">
              <a:extLst>
                <a:ext uri="{FF2B5EF4-FFF2-40B4-BE49-F238E27FC236}">
                  <a16:creationId xmlns:a16="http://schemas.microsoft.com/office/drawing/2014/main" id="{2C5434F3-16FC-48E1-970A-E893A5DC13F7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4" name="Parallelogram 6">
              <a:extLst>
                <a:ext uri="{FF2B5EF4-FFF2-40B4-BE49-F238E27FC236}">
                  <a16:creationId xmlns:a16="http://schemas.microsoft.com/office/drawing/2014/main" id="{A0CD6151-9500-4C5F-A913-A39991896939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5" name="Rectangle 4">
              <a:extLst>
                <a:ext uri="{FF2B5EF4-FFF2-40B4-BE49-F238E27FC236}">
                  <a16:creationId xmlns:a16="http://schemas.microsoft.com/office/drawing/2014/main" id="{5FC95C2F-097F-4639-8621-C92038AF9A46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6" name="Parallelogram 6">
              <a:extLst>
                <a:ext uri="{FF2B5EF4-FFF2-40B4-BE49-F238E27FC236}">
                  <a16:creationId xmlns:a16="http://schemas.microsoft.com/office/drawing/2014/main" id="{B9C2B18B-2D9D-43F4-9C8B-944F61502802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7" name="Parallelogram 6">
              <a:extLst>
                <a:ext uri="{FF2B5EF4-FFF2-40B4-BE49-F238E27FC236}">
                  <a16:creationId xmlns:a16="http://schemas.microsoft.com/office/drawing/2014/main" id="{ADA61825-1851-4496-AF0B-ADB137572D72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8" name="Parallelogram 6">
              <a:extLst>
                <a:ext uri="{FF2B5EF4-FFF2-40B4-BE49-F238E27FC236}">
                  <a16:creationId xmlns:a16="http://schemas.microsoft.com/office/drawing/2014/main" id="{0C6239A8-6C5F-4153-A952-011EA0CC5CA6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9" name="Parallelogram 6">
              <a:extLst>
                <a:ext uri="{FF2B5EF4-FFF2-40B4-BE49-F238E27FC236}">
                  <a16:creationId xmlns:a16="http://schemas.microsoft.com/office/drawing/2014/main" id="{9BC28441-C236-4B6B-A047-464DB923C987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0" name="Rectangle 7">
              <a:extLst>
                <a:ext uri="{FF2B5EF4-FFF2-40B4-BE49-F238E27FC236}">
                  <a16:creationId xmlns:a16="http://schemas.microsoft.com/office/drawing/2014/main" id="{ED807D24-60F8-4B69-A005-2A8AF28C355F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1" name="Rectangle 4">
              <a:extLst>
                <a:ext uri="{FF2B5EF4-FFF2-40B4-BE49-F238E27FC236}">
                  <a16:creationId xmlns:a16="http://schemas.microsoft.com/office/drawing/2014/main" id="{C97136FD-7EE0-46FB-9671-D809B275F7FC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2" name="Rectangle 4">
              <a:extLst>
                <a:ext uri="{FF2B5EF4-FFF2-40B4-BE49-F238E27FC236}">
                  <a16:creationId xmlns:a16="http://schemas.microsoft.com/office/drawing/2014/main" id="{EA3D40DC-F32A-47F7-BF34-A91D8F16177C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3" name="Rectangle 4">
              <a:extLst>
                <a:ext uri="{FF2B5EF4-FFF2-40B4-BE49-F238E27FC236}">
                  <a16:creationId xmlns:a16="http://schemas.microsoft.com/office/drawing/2014/main" id="{2DF2889C-41A6-4D5D-B88B-8AC66F58A7A2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4" name="Rectangle 4">
              <a:extLst>
                <a:ext uri="{FF2B5EF4-FFF2-40B4-BE49-F238E27FC236}">
                  <a16:creationId xmlns:a16="http://schemas.microsoft.com/office/drawing/2014/main" id="{3CF857FF-5F82-4B75-BD41-FF8020C0F56F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5" name="Rectangle 4">
              <a:extLst>
                <a:ext uri="{FF2B5EF4-FFF2-40B4-BE49-F238E27FC236}">
                  <a16:creationId xmlns:a16="http://schemas.microsoft.com/office/drawing/2014/main" id="{6ABCDC0B-8156-4E40-A709-24F8DB37BDD3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6" name="Rectangle 4">
              <a:extLst>
                <a:ext uri="{FF2B5EF4-FFF2-40B4-BE49-F238E27FC236}">
                  <a16:creationId xmlns:a16="http://schemas.microsoft.com/office/drawing/2014/main" id="{3C44EAF7-BBF8-403B-A440-EB5784C4E671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37" name="Rectangle 5">
            <a:extLst>
              <a:ext uri="{FF2B5EF4-FFF2-40B4-BE49-F238E27FC236}">
                <a16:creationId xmlns:a16="http://schemas.microsoft.com/office/drawing/2014/main" id="{FD47CA10-759A-47E9-BFC8-AAFC9128DCBB}"/>
              </a:ext>
            </a:extLst>
          </p:cNvPr>
          <p:cNvSpPr/>
          <p:nvPr/>
        </p:nvSpPr>
        <p:spPr>
          <a:xfrm>
            <a:off x="4240250" y="3921497"/>
            <a:ext cx="238526" cy="238667"/>
          </a:xfrm>
          <a:custGeom>
            <a:avLst/>
            <a:gdLst/>
            <a:ahLst/>
            <a:cxnLst/>
            <a:rect l="l" t="t" r="r" b="b"/>
            <a:pathLst>
              <a:path w="3944785" h="3947111">
                <a:moveTo>
                  <a:pt x="172192" y="3407667"/>
                </a:moveTo>
                <a:lnTo>
                  <a:pt x="3772592" y="3407667"/>
                </a:lnTo>
                <a:lnTo>
                  <a:pt x="3772592" y="3947111"/>
                </a:lnTo>
                <a:lnTo>
                  <a:pt x="172192" y="3947111"/>
                </a:lnTo>
                <a:close/>
                <a:moveTo>
                  <a:pt x="48006" y="2975619"/>
                </a:moveTo>
                <a:lnTo>
                  <a:pt x="3896779" y="2975619"/>
                </a:lnTo>
                <a:cubicBezTo>
                  <a:pt x="3923292" y="2975619"/>
                  <a:pt x="3944785" y="2997112"/>
                  <a:pt x="3944785" y="3023625"/>
                </a:cubicBezTo>
                <a:lnTo>
                  <a:pt x="3944785" y="3215645"/>
                </a:lnTo>
                <a:cubicBezTo>
                  <a:pt x="3944785" y="3242158"/>
                  <a:pt x="3923292" y="3263651"/>
                  <a:pt x="3896779" y="3263651"/>
                </a:cubicBezTo>
                <a:lnTo>
                  <a:pt x="48006" y="3263651"/>
                </a:lnTo>
                <a:cubicBezTo>
                  <a:pt x="21493" y="3263651"/>
                  <a:pt x="0" y="3242158"/>
                  <a:pt x="0" y="3215645"/>
                </a:cubicBezTo>
                <a:lnTo>
                  <a:pt x="0" y="3023625"/>
                </a:lnTo>
                <a:cubicBezTo>
                  <a:pt x="0" y="2997112"/>
                  <a:pt x="21493" y="2975619"/>
                  <a:pt x="48006" y="2975619"/>
                </a:cubicBezTo>
                <a:close/>
                <a:moveTo>
                  <a:pt x="3322863" y="2173367"/>
                </a:moveTo>
                <a:cubicBezTo>
                  <a:pt x="3481939" y="2173367"/>
                  <a:pt x="3610895" y="2302323"/>
                  <a:pt x="3610895" y="2461399"/>
                </a:cubicBezTo>
                <a:cubicBezTo>
                  <a:pt x="3610895" y="2620475"/>
                  <a:pt x="3481939" y="2749431"/>
                  <a:pt x="3322863" y="2749431"/>
                </a:cubicBezTo>
                <a:cubicBezTo>
                  <a:pt x="3163787" y="2749431"/>
                  <a:pt x="3034831" y="2620475"/>
                  <a:pt x="3034831" y="2461399"/>
                </a:cubicBezTo>
                <a:cubicBezTo>
                  <a:pt x="3034831" y="2302323"/>
                  <a:pt x="3163787" y="2173367"/>
                  <a:pt x="3322863" y="2173367"/>
                </a:cubicBezTo>
                <a:close/>
                <a:moveTo>
                  <a:pt x="623915" y="2173367"/>
                </a:moveTo>
                <a:cubicBezTo>
                  <a:pt x="782991" y="2173367"/>
                  <a:pt x="911947" y="2302323"/>
                  <a:pt x="911947" y="2461399"/>
                </a:cubicBezTo>
                <a:cubicBezTo>
                  <a:pt x="911947" y="2620475"/>
                  <a:pt x="782991" y="2749431"/>
                  <a:pt x="623915" y="2749431"/>
                </a:cubicBezTo>
                <a:cubicBezTo>
                  <a:pt x="464839" y="2749431"/>
                  <a:pt x="335883" y="2620475"/>
                  <a:pt x="335883" y="2461399"/>
                </a:cubicBezTo>
                <a:cubicBezTo>
                  <a:pt x="335883" y="2302323"/>
                  <a:pt x="464839" y="2173367"/>
                  <a:pt x="623915" y="2173367"/>
                </a:cubicBezTo>
                <a:close/>
                <a:moveTo>
                  <a:pt x="955861" y="1460181"/>
                </a:moveTo>
                <a:lnTo>
                  <a:pt x="962165" y="2349615"/>
                </a:lnTo>
                <a:cubicBezTo>
                  <a:pt x="913419" y="2214511"/>
                  <a:pt x="789164" y="2116019"/>
                  <a:pt x="640244" y="2104834"/>
                </a:cubicBezTo>
                <a:lnTo>
                  <a:pt x="640244" y="1976798"/>
                </a:lnTo>
                <a:cubicBezTo>
                  <a:pt x="640244" y="1751294"/>
                  <a:pt x="767760" y="1555572"/>
                  <a:pt x="955861" y="1460181"/>
                </a:cubicBezTo>
                <a:close/>
                <a:moveTo>
                  <a:pt x="2977564" y="1454015"/>
                </a:moveTo>
                <a:cubicBezTo>
                  <a:pt x="3171744" y="1547562"/>
                  <a:pt x="3304540" y="1746672"/>
                  <a:pt x="3304540" y="1976798"/>
                </a:cubicBezTo>
                <a:lnTo>
                  <a:pt x="3304540" y="2105213"/>
                </a:lnTo>
                <a:cubicBezTo>
                  <a:pt x="3156261" y="2117799"/>
                  <a:pt x="3033007" y="2217024"/>
                  <a:pt x="2985487" y="2352440"/>
                </a:cubicBezTo>
                <a:close/>
                <a:moveTo>
                  <a:pt x="1028327" y="1428070"/>
                </a:moveTo>
                <a:lnTo>
                  <a:pt x="1028109" y="1441018"/>
                </a:lnTo>
                <a:lnTo>
                  <a:pt x="1005636" y="1434996"/>
                </a:lnTo>
                <a:close/>
                <a:moveTo>
                  <a:pt x="1225599" y="1391443"/>
                </a:moveTo>
                <a:lnTo>
                  <a:pt x="1434414" y="1391443"/>
                </a:lnTo>
                <a:cubicBezTo>
                  <a:pt x="1568079" y="1475410"/>
                  <a:pt x="1724362" y="1526267"/>
                  <a:pt x="1892034" y="1531748"/>
                </a:cubicBezTo>
                <a:cubicBezTo>
                  <a:pt x="1925778" y="1536167"/>
                  <a:pt x="1960158" y="1538169"/>
                  <a:pt x="1995006" y="1538169"/>
                </a:cubicBezTo>
                <a:cubicBezTo>
                  <a:pt x="2175704" y="1538169"/>
                  <a:pt x="2343825" y="1484324"/>
                  <a:pt x="2483963" y="1391443"/>
                </a:cubicBezTo>
                <a:lnTo>
                  <a:pt x="2719185" y="1391443"/>
                </a:lnTo>
                <a:cubicBezTo>
                  <a:pt x="2802423" y="1391443"/>
                  <a:pt x="2881603" y="1408817"/>
                  <a:pt x="2953046" y="1440708"/>
                </a:cubicBezTo>
                <a:lnTo>
                  <a:pt x="2064785" y="1678717"/>
                </a:lnTo>
                <a:lnTo>
                  <a:pt x="2074621" y="2794179"/>
                </a:lnTo>
                <a:lnTo>
                  <a:pt x="2970778" y="2554055"/>
                </a:lnTo>
                <a:cubicBezTo>
                  <a:pt x="2992440" y="2666528"/>
                  <a:pt x="3064862" y="2760650"/>
                  <a:pt x="3163644" y="2811725"/>
                </a:cubicBezTo>
                <a:lnTo>
                  <a:pt x="784901" y="2811725"/>
                </a:lnTo>
                <a:cubicBezTo>
                  <a:pt x="886027" y="2759438"/>
                  <a:pt x="959528" y="2662037"/>
                  <a:pt x="979462" y="2546081"/>
                </a:cubicBezTo>
                <a:lnTo>
                  <a:pt x="1858357" y="2781580"/>
                </a:lnTo>
                <a:lnTo>
                  <a:pt x="1858232" y="2763890"/>
                </a:lnTo>
                <a:lnTo>
                  <a:pt x="1931174" y="2783434"/>
                </a:lnTo>
                <a:lnTo>
                  <a:pt x="1949898" y="1670353"/>
                </a:lnTo>
                <a:lnTo>
                  <a:pt x="1036442" y="1425593"/>
                </a:lnTo>
                <a:cubicBezTo>
                  <a:pt x="1095109" y="1402546"/>
                  <a:pt x="1159058" y="1391443"/>
                  <a:pt x="1225599" y="1391443"/>
                </a:cubicBezTo>
                <a:close/>
                <a:moveTo>
                  <a:pt x="1972392" y="0"/>
                </a:moveTo>
                <a:cubicBezTo>
                  <a:pt x="2330312" y="0"/>
                  <a:pt x="2620464" y="290152"/>
                  <a:pt x="2620464" y="648072"/>
                </a:cubicBezTo>
                <a:cubicBezTo>
                  <a:pt x="2620464" y="1005992"/>
                  <a:pt x="2330312" y="1296144"/>
                  <a:pt x="1972392" y="1296144"/>
                </a:cubicBezTo>
                <a:cubicBezTo>
                  <a:pt x="1614472" y="1296144"/>
                  <a:pt x="1324320" y="1005992"/>
                  <a:pt x="1324320" y="648072"/>
                </a:cubicBezTo>
                <a:cubicBezTo>
                  <a:pt x="1324320" y="290152"/>
                  <a:pt x="1614472" y="0"/>
                  <a:pt x="19723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38" name="Group 266">
            <a:extLst>
              <a:ext uri="{FF2B5EF4-FFF2-40B4-BE49-F238E27FC236}">
                <a16:creationId xmlns:a16="http://schemas.microsoft.com/office/drawing/2014/main" id="{9F3C7CD9-7B9F-4E40-96C9-73CC6EBA974D}"/>
              </a:ext>
            </a:extLst>
          </p:cNvPr>
          <p:cNvGrpSpPr/>
          <p:nvPr/>
        </p:nvGrpSpPr>
        <p:grpSpPr>
          <a:xfrm>
            <a:off x="4085069" y="3569902"/>
            <a:ext cx="247566" cy="249222"/>
            <a:chOff x="2612260" y="1422267"/>
            <a:chExt cx="3975964" cy="4002557"/>
          </a:xfrm>
          <a:solidFill>
            <a:schemeClr val="accent4"/>
          </a:solidFill>
        </p:grpSpPr>
        <p:sp>
          <p:nvSpPr>
            <p:cNvPr id="339" name="Rectangle 4">
              <a:extLst>
                <a:ext uri="{FF2B5EF4-FFF2-40B4-BE49-F238E27FC236}">
                  <a16:creationId xmlns:a16="http://schemas.microsoft.com/office/drawing/2014/main" id="{24BAB41A-C789-4303-936D-20E8804D3120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0" name="Parallelogram 6">
              <a:extLst>
                <a:ext uri="{FF2B5EF4-FFF2-40B4-BE49-F238E27FC236}">
                  <a16:creationId xmlns:a16="http://schemas.microsoft.com/office/drawing/2014/main" id="{11C70855-A6C6-4E71-BE3C-50C6F279B0C5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1" name="Parallelogram 6">
              <a:extLst>
                <a:ext uri="{FF2B5EF4-FFF2-40B4-BE49-F238E27FC236}">
                  <a16:creationId xmlns:a16="http://schemas.microsoft.com/office/drawing/2014/main" id="{3D34F227-5BCF-418F-B1CA-041ACF64B206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2" name="Parallelogram 6">
              <a:extLst>
                <a:ext uri="{FF2B5EF4-FFF2-40B4-BE49-F238E27FC236}">
                  <a16:creationId xmlns:a16="http://schemas.microsoft.com/office/drawing/2014/main" id="{A88024DD-A68A-4C51-8121-03630D7F3FB5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3" name="Parallelogram 6">
              <a:extLst>
                <a:ext uri="{FF2B5EF4-FFF2-40B4-BE49-F238E27FC236}">
                  <a16:creationId xmlns:a16="http://schemas.microsoft.com/office/drawing/2014/main" id="{0059F8E4-4E1F-48BF-A5D9-EF240B5D3EAE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4" name="Rectangle 4">
              <a:extLst>
                <a:ext uri="{FF2B5EF4-FFF2-40B4-BE49-F238E27FC236}">
                  <a16:creationId xmlns:a16="http://schemas.microsoft.com/office/drawing/2014/main" id="{8EECA573-49E4-4ADF-8A07-66EA639CEBDD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5" name="Parallelogram 6">
              <a:extLst>
                <a:ext uri="{FF2B5EF4-FFF2-40B4-BE49-F238E27FC236}">
                  <a16:creationId xmlns:a16="http://schemas.microsoft.com/office/drawing/2014/main" id="{42C05398-A99D-49F7-A749-2088F9E6AEB2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6" name="Parallelogram 6">
              <a:extLst>
                <a:ext uri="{FF2B5EF4-FFF2-40B4-BE49-F238E27FC236}">
                  <a16:creationId xmlns:a16="http://schemas.microsoft.com/office/drawing/2014/main" id="{77A45F47-EA6D-475E-B03A-FE912E7DD539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7" name="Parallelogram 6">
              <a:extLst>
                <a:ext uri="{FF2B5EF4-FFF2-40B4-BE49-F238E27FC236}">
                  <a16:creationId xmlns:a16="http://schemas.microsoft.com/office/drawing/2014/main" id="{0C5FE18B-1F87-4A93-B353-66389C869688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8" name="Parallelogram 6">
              <a:extLst>
                <a:ext uri="{FF2B5EF4-FFF2-40B4-BE49-F238E27FC236}">
                  <a16:creationId xmlns:a16="http://schemas.microsoft.com/office/drawing/2014/main" id="{CD71EC14-C6A7-4EA3-89DE-88730C4A39BE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9" name="Rectangle 4">
              <a:extLst>
                <a:ext uri="{FF2B5EF4-FFF2-40B4-BE49-F238E27FC236}">
                  <a16:creationId xmlns:a16="http://schemas.microsoft.com/office/drawing/2014/main" id="{5CA254BA-0213-45D5-8FB1-D67FCB1F49EC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0" name="Parallelogram 6">
              <a:extLst>
                <a:ext uri="{FF2B5EF4-FFF2-40B4-BE49-F238E27FC236}">
                  <a16:creationId xmlns:a16="http://schemas.microsoft.com/office/drawing/2014/main" id="{61EDCFCD-E9CA-44A8-8432-4F278068B27F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1" name="Parallelogram 6">
              <a:extLst>
                <a:ext uri="{FF2B5EF4-FFF2-40B4-BE49-F238E27FC236}">
                  <a16:creationId xmlns:a16="http://schemas.microsoft.com/office/drawing/2014/main" id="{AF4E9E40-284D-4210-8F6E-4B5D71AC78EC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2" name="Parallelogram 6">
              <a:extLst>
                <a:ext uri="{FF2B5EF4-FFF2-40B4-BE49-F238E27FC236}">
                  <a16:creationId xmlns:a16="http://schemas.microsoft.com/office/drawing/2014/main" id="{BD945636-DA8A-4309-8D04-8CA28C993502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3" name="Parallelogram 6">
              <a:extLst>
                <a:ext uri="{FF2B5EF4-FFF2-40B4-BE49-F238E27FC236}">
                  <a16:creationId xmlns:a16="http://schemas.microsoft.com/office/drawing/2014/main" id="{18C1A1AF-B328-46ED-B78F-2C7247C30FF1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4" name="Rectangle 7">
              <a:extLst>
                <a:ext uri="{FF2B5EF4-FFF2-40B4-BE49-F238E27FC236}">
                  <a16:creationId xmlns:a16="http://schemas.microsoft.com/office/drawing/2014/main" id="{EE449FC0-1E2D-42DF-BEB2-E87B95653CCA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5" name="Rectangle 4">
              <a:extLst>
                <a:ext uri="{FF2B5EF4-FFF2-40B4-BE49-F238E27FC236}">
                  <a16:creationId xmlns:a16="http://schemas.microsoft.com/office/drawing/2014/main" id="{5CC34595-CD88-499C-BDBC-76519C745B93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6" name="Rectangle 4">
              <a:extLst>
                <a:ext uri="{FF2B5EF4-FFF2-40B4-BE49-F238E27FC236}">
                  <a16:creationId xmlns:a16="http://schemas.microsoft.com/office/drawing/2014/main" id="{E343DC03-EBBD-4B28-82CE-144A800BC818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7" name="Rectangle 4">
              <a:extLst>
                <a:ext uri="{FF2B5EF4-FFF2-40B4-BE49-F238E27FC236}">
                  <a16:creationId xmlns:a16="http://schemas.microsoft.com/office/drawing/2014/main" id="{52B5658D-1716-48A6-91A0-83036CFB5046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8" name="Rectangle 4">
              <a:extLst>
                <a:ext uri="{FF2B5EF4-FFF2-40B4-BE49-F238E27FC236}">
                  <a16:creationId xmlns:a16="http://schemas.microsoft.com/office/drawing/2014/main" id="{84F59FDA-F676-4DA2-849F-C60064CA6BE7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9" name="Rectangle 4">
              <a:extLst>
                <a:ext uri="{FF2B5EF4-FFF2-40B4-BE49-F238E27FC236}">
                  <a16:creationId xmlns:a16="http://schemas.microsoft.com/office/drawing/2014/main" id="{21A400AB-A0E1-456D-91C6-C8A5C238FD7A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0" name="Rectangle 4">
              <a:extLst>
                <a:ext uri="{FF2B5EF4-FFF2-40B4-BE49-F238E27FC236}">
                  <a16:creationId xmlns:a16="http://schemas.microsoft.com/office/drawing/2014/main" id="{AD1614E7-AB19-4246-A359-BF1DFF04FF56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61" name="Frame 1">
            <a:extLst>
              <a:ext uri="{FF2B5EF4-FFF2-40B4-BE49-F238E27FC236}">
                <a16:creationId xmlns:a16="http://schemas.microsoft.com/office/drawing/2014/main" id="{FB172967-99EB-452D-9AB7-4EA9B3A8B3A1}"/>
              </a:ext>
            </a:extLst>
          </p:cNvPr>
          <p:cNvSpPr/>
          <p:nvPr/>
        </p:nvSpPr>
        <p:spPr>
          <a:xfrm>
            <a:off x="7922154" y="3995328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2" name="Rounded Rectangle 2">
            <a:extLst>
              <a:ext uri="{FF2B5EF4-FFF2-40B4-BE49-F238E27FC236}">
                <a16:creationId xmlns:a16="http://schemas.microsoft.com/office/drawing/2014/main" id="{690C8E66-846D-4803-AD1C-03480C5918CD}"/>
              </a:ext>
            </a:extLst>
          </p:cNvPr>
          <p:cNvSpPr/>
          <p:nvPr/>
        </p:nvSpPr>
        <p:spPr>
          <a:xfrm>
            <a:off x="7929475" y="2851819"/>
            <a:ext cx="202037" cy="292423"/>
          </a:xfrm>
          <a:custGeom>
            <a:avLst/>
            <a:gdLst/>
            <a:ahLst/>
            <a:cxnLst/>
            <a:rect l="l" t="t" r="r" b="b"/>
            <a:pathLst>
              <a:path w="2736304" h="3960440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3" name="Rectangle 1">
            <a:extLst>
              <a:ext uri="{FF2B5EF4-FFF2-40B4-BE49-F238E27FC236}">
                <a16:creationId xmlns:a16="http://schemas.microsoft.com/office/drawing/2014/main" id="{4D17CBF2-6C2B-4D7D-B9B1-4C45B29627D8}"/>
              </a:ext>
            </a:extLst>
          </p:cNvPr>
          <p:cNvSpPr/>
          <p:nvPr/>
        </p:nvSpPr>
        <p:spPr>
          <a:xfrm>
            <a:off x="7582689" y="2962529"/>
            <a:ext cx="242971" cy="237949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4" name="Rounded Rectangle 1">
            <a:extLst>
              <a:ext uri="{FF2B5EF4-FFF2-40B4-BE49-F238E27FC236}">
                <a16:creationId xmlns:a16="http://schemas.microsoft.com/office/drawing/2014/main" id="{1B42FFDD-CD33-4AA2-95D5-1086ADC5DA2F}"/>
              </a:ext>
            </a:extLst>
          </p:cNvPr>
          <p:cNvSpPr/>
          <p:nvPr/>
        </p:nvSpPr>
        <p:spPr>
          <a:xfrm>
            <a:off x="7825981" y="3684215"/>
            <a:ext cx="235119" cy="23598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65" name="Group 251">
            <a:extLst>
              <a:ext uri="{FF2B5EF4-FFF2-40B4-BE49-F238E27FC236}">
                <a16:creationId xmlns:a16="http://schemas.microsoft.com/office/drawing/2014/main" id="{6A688C42-BA71-4094-9E80-D77648EC643B}"/>
              </a:ext>
            </a:extLst>
          </p:cNvPr>
          <p:cNvGrpSpPr/>
          <p:nvPr/>
        </p:nvGrpSpPr>
        <p:grpSpPr>
          <a:xfrm>
            <a:off x="7557774" y="3245665"/>
            <a:ext cx="302344" cy="284555"/>
            <a:chOff x="2541126" y="1428177"/>
            <a:chExt cx="4094798" cy="3853874"/>
          </a:xfrm>
          <a:solidFill>
            <a:schemeClr val="accent3"/>
          </a:solidFill>
        </p:grpSpPr>
        <p:sp>
          <p:nvSpPr>
            <p:cNvPr id="366" name="Oval 3">
              <a:extLst>
                <a:ext uri="{FF2B5EF4-FFF2-40B4-BE49-F238E27FC236}">
                  <a16:creationId xmlns:a16="http://schemas.microsoft.com/office/drawing/2014/main" id="{2B760021-8196-45A9-BF24-179B54443690}"/>
                </a:ext>
              </a:extLst>
            </p:cNvPr>
            <p:cNvSpPr/>
            <p:nvPr/>
          </p:nvSpPr>
          <p:spPr>
            <a:xfrm rot="3600000">
              <a:off x="4286965" y="2933092"/>
              <a:ext cx="1836914" cy="2861004"/>
            </a:xfrm>
            <a:custGeom>
              <a:avLst/>
              <a:gdLst/>
              <a:ahLst/>
              <a:cxnLst/>
              <a:rect l="l" t="t" r="r" b="b"/>
              <a:pathLst>
                <a:path w="1836914" h="2861004">
                  <a:moveTo>
                    <a:pt x="241839" y="2395457"/>
                  </a:moveTo>
                  <a:lnTo>
                    <a:pt x="1595075" y="2395457"/>
                  </a:lnTo>
                  <a:cubicBezTo>
                    <a:pt x="1428203" y="2681813"/>
                    <a:pt x="1186766" y="2861004"/>
                    <a:pt x="918457" y="2861004"/>
                  </a:cubicBezTo>
                  <a:cubicBezTo>
                    <a:pt x="650148" y="2861004"/>
                    <a:pt x="408711" y="2681813"/>
                    <a:pt x="241839" y="2395457"/>
                  </a:cubicBezTo>
                  <a:close/>
                  <a:moveTo>
                    <a:pt x="899051" y="854553"/>
                  </a:moveTo>
                  <a:lnTo>
                    <a:pt x="892714" y="854681"/>
                  </a:lnTo>
                  <a:cubicBezTo>
                    <a:pt x="854708" y="855445"/>
                    <a:pt x="824517" y="886876"/>
                    <a:pt x="825282" y="924882"/>
                  </a:cubicBezTo>
                  <a:lnTo>
                    <a:pt x="825382" y="929867"/>
                  </a:lnTo>
                  <a:lnTo>
                    <a:pt x="704891" y="932291"/>
                  </a:lnTo>
                  <a:cubicBezTo>
                    <a:pt x="666885" y="933055"/>
                    <a:pt x="636694" y="964486"/>
                    <a:pt x="637459" y="1002492"/>
                  </a:cubicBezTo>
                  <a:lnTo>
                    <a:pt x="637586" y="1008829"/>
                  </a:lnTo>
                  <a:cubicBezTo>
                    <a:pt x="638351" y="1046835"/>
                    <a:pt x="669782" y="1077026"/>
                    <a:pt x="707788" y="1076262"/>
                  </a:cubicBezTo>
                  <a:lnTo>
                    <a:pt x="828278" y="1073838"/>
                  </a:lnTo>
                  <a:lnTo>
                    <a:pt x="831137" y="1215980"/>
                  </a:lnTo>
                  <a:lnTo>
                    <a:pt x="704892" y="1218520"/>
                  </a:lnTo>
                  <a:cubicBezTo>
                    <a:pt x="666885" y="1219284"/>
                    <a:pt x="636694" y="1250715"/>
                    <a:pt x="637459" y="1288721"/>
                  </a:cubicBezTo>
                  <a:lnTo>
                    <a:pt x="637586" y="1295058"/>
                  </a:lnTo>
                  <a:cubicBezTo>
                    <a:pt x="638351" y="1333064"/>
                    <a:pt x="669782" y="1363255"/>
                    <a:pt x="707788" y="1362491"/>
                  </a:cubicBezTo>
                  <a:lnTo>
                    <a:pt x="834033" y="1359951"/>
                  </a:lnTo>
                  <a:lnTo>
                    <a:pt x="836893" y="1502093"/>
                  </a:lnTo>
                  <a:lnTo>
                    <a:pt x="704891" y="1504749"/>
                  </a:lnTo>
                  <a:cubicBezTo>
                    <a:pt x="666885" y="1505513"/>
                    <a:pt x="636694" y="1536944"/>
                    <a:pt x="637459" y="1574950"/>
                  </a:cubicBezTo>
                  <a:lnTo>
                    <a:pt x="637586" y="1581287"/>
                  </a:lnTo>
                  <a:cubicBezTo>
                    <a:pt x="638351" y="1619293"/>
                    <a:pt x="669781" y="1649484"/>
                    <a:pt x="707787" y="1648720"/>
                  </a:cubicBezTo>
                  <a:lnTo>
                    <a:pt x="839789" y="1646064"/>
                  </a:lnTo>
                  <a:lnTo>
                    <a:pt x="842648" y="1788208"/>
                  </a:lnTo>
                  <a:lnTo>
                    <a:pt x="704892" y="1790979"/>
                  </a:lnTo>
                  <a:cubicBezTo>
                    <a:pt x="666886" y="1791743"/>
                    <a:pt x="636695" y="1823174"/>
                    <a:pt x="637459" y="1861180"/>
                  </a:cubicBezTo>
                  <a:lnTo>
                    <a:pt x="637587" y="1867517"/>
                  </a:lnTo>
                  <a:cubicBezTo>
                    <a:pt x="638351" y="1905523"/>
                    <a:pt x="669782" y="1935714"/>
                    <a:pt x="707788" y="1934949"/>
                  </a:cubicBezTo>
                  <a:lnTo>
                    <a:pt x="845544" y="1932178"/>
                  </a:lnTo>
                  <a:lnTo>
                    <a:pt x="845682" y="1939015"/>
                  </a:lnTo>
                  <a:cubicBezTo>
                    <a:pt x="846446" y="1977021"/>
                    <a:pt x="877877" y="2007212"/>
                    <a:pt x="915883" y="2006448"/>
                  </a:cubicBezTo>
                  <a:lnTo>
                    <a:pt x="922220" y="2006320"/>
                  </a:lnTo>
                  <a:cubicBezTo>
                    <a:pt x="960226" y="2005556"/>
                    <a:pt x="990417" y="1974125"/>
                    <a:pt x="989653" y="1936119"/>
                  </a:cubicBezTo>
                  <a:lnTo>
                    <a:pt x="989515" y="1929282"/>
                  </a:lnTo>
                  <a:lnTo>
                    <a:pt x="1110045" y="1926858"/>
                  </a:lnTo>
                  <a:cubicBezTo>
                    <a:pt x="1148051" y="1926093"/>
                    <a:pt x="1178242" y="1894663"/>
                    <a:pt x="1177477" y="1856656"/>
                  </a:cubicBezTo>
                  <a:lnTo>
                    <a:pt x="1177350" y="1850320"/>
                  </a:lnTo>
                  <a:cubicBezTo>
                    <a:pt x="1176585" y="1812313"/>
                    <a:pt x="1145155" y="1782122"/>
                    <a:pt x="1107149" y="1782887"/>
                  </a:cubicBezTo>
                  <a:lnTo>
                    <a:pt x="986619" y="1785311"/>
                  </a:lnTo>
                  <a:lnTo>
                    <a:pt x="983760" y="1643168"/>
                  </a:lnTo>
                  <a:lnTo>
                    <a:pt x="1110044" y="1640628"/>
                  </a:lnTo>
                  <a:cubicBezTo>
                    <a:pt x="1148051" y="1639863"/>
                    <a:pt x="1178242" y="1608433"/>
                    <a:pt x="1177477" y="1570426"/>
                  </a:cubicBezTo>
                  <a:lnTo>
                    <a:pt x="1177350" y="1564090"/>
                  </a:lnTo>
                  <a:cubicBezTo>
                    <a:pt x="1176585" y="1526083"/>
                    <a:pt x="1145154" y="1495892"/>
                    <a:pt x="1107148" y="1496657"/>
                  </a:cubicBezTo>
                  <a:lnTo>
                    <a:pt x="980864" y="1499197"/>
                  </a:lnTo>
                  <a:lnTo>
                    <a:pt x="978004" y="1357055"/>
                  </a:lnTo>
                  <a:lnTo>
                    <a:pt x="1110045" y="1354399"/>
                  </a:lnTo>
                  <a:cubicBezTo>
                    <a:pt x="1148051" y="1353634"/>
                    <a:pt x="1178242" y="1322204"/>
                    <a:pt x="1177477" y="1284198"/>
                  </a:cubicBezTo>
                  <a:lnTo>
                    <a:pt x="1177350" y="1277861"/>
                  </a:lnTo>
                  <a:cubicBezTo>
                    <a:pt x="1176585" y="1239854"/>
                    <a:pt x="1145155" y="1209663"/>
                    <a:pt x="1107148" y="1210428"/>
                  </a:cubicBezTo>
                  <a:lnTo>
                    <a:pt x="975108" y="1213084"/>
                  </a:lnTo>
                  <a:lnTo>
                    <a:pt x="972249" y="1070942"/>
                  </a:lnTo>
                  <a:lnTo>
                    <a:pt x="1110044" y="1068170"/>
                  </a:lnTo>
                  <a:cubicBezTo>
                    <a:pt x="1148051" y="1067405"/>
                    <a:pt x="1178242" y="1035975"/>
                    <a:pt x="1177477" y="997969"/>
                  </a:cubicBezTo>
                  <a:lnTo>
                    <a:pt x="1177350" y="991632"/>
                  </a:lnTo>
                  <a:cubicBezTo>
                    <a:pt x="1176585" y="953626"/>
                    <a:pt x="1145155" y="923435"/>
                    <a:pt x="1107149" y="924199"/>
                  </a:cubicBezTo>
                  <a:lnTo>
                    <a:pt x="969353" y="926971"/>
                  </a:lnTo>
                  <a:lnTo>
                    <a:pt x="969252" y="921986"/>
                  </a:lnTo>
                  <a:cubicBezTo>
                    <a:pt x="968488" y="883980"/>
                    <a:pt x="937057" y="853789"/>
                    <a:pt x="899051" y="854553"/>
                  </a:cubicBezTo>
                  <a:close/>
                  <a:moveTo>
                    <a:pt x="129937" y="699713"/>
                  </a:moveTo>
                  <a:lnTo>
                    <a:pt x="1706977" y="699713"/>
                  </a:lnTo>
                  <a:cubicBezTo>
                    <a:pt x="1789890" y="913280"/>
                    <a:pt x="1836914" y="1163338"/>
                    <a:pt x="1836914" y="1430502"/>
                  </a:cubicBezTo>
                  <a:cubicBezTo>
                    <a:pt x="1836914" y="1684614"/>
                    <a:pt x="1794373" y="1923251"/>
                    <a:pt x="1719229" y="2129881"/>
                  </a:cubicBezTo>
                  <a:lnTo>
                    <a:pt x="117685" y="2129880"/>
                  </a:lnTo>
                  <a:cubicBezTo>
                    <a:pt x="42541" y="1923251"/>
                    <a:pt x="0" y="1684614"/>
                    <a:pt x="0" y="1430502"/>
                  </a:cubicBezTo>
                  <a:cubicBezTo>
                    <a:pt x="0" y="1163338"/>
                    <a:pt x="47023" y="913280"/>
                    <a:pt x="129937" y="699713"/>
                  </a:cubicBezTo>
                  <a:close/>
                  <a:moveTo>
                    <a:pt x="918457" y="0"/>
                  </a:moveTo>
                  <a:cubicBezTo>
                    <a:pt x="1176886" y="0"/>
                    <a:pt x="1410387" y="166238"/>
                    <a:pt x="1576745" y="434136"/>
                  </a:cubicBezTo>
                  <a:lnTo>
                    <a:pt x="260168" y="434136"/>
                  </a:lnTo>
                  <a:cubicBezTo>
                    <a:pt x="303683" y="363180"/>
                    <a:pt x="352374" y="299618"/>
                    <a:pt x="404939" y="244308"/>
                  </a:cubicBezTo>
                  <a:cubicBezTo>
                    <a:pt x="551525" y="90065"/>
                    <a:pt x="728238" y="0"/>
                    <a:pt x="9184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6">
              <a:extLst>
                <a:ext uri="{FF2B5EF4-FFF2-40B4-BE49-F238E27FC236}">
                  <a16:creationId xmlns:a16="http://schemas.microsoft.com/office/drawing/2014/main" id="{AE39108C-6D15-4D17-934C-1156B003CD19}"/>
                </a:ext>
              </a:extLst>
            </p:cNvPr>
            <p:cNvSpPr/>
            <p:nvPr/>
          </p:nvSpPr>
          <p:spPr>
            <a:xfrm>
              <a:off x="2541126" y="1428177"/>
              <a:ext cx="2390914" cy="2390722"/>
            </a:xfrm>
            <a:custGeom>
              <a:avLst/>
              <a:gdLst/>
              <a:ahLst/>
              <a:cxnLst/>
              <a:rect l="l" t="t" r="r" b="b"/>
              <a:pathLst>
                <a:path w="2390914" h="2390722">
                  <a:moveTo>
                    <a:pt x="498915" y="1270956"/>
                  </a:moveTo>
                  <a:cubicBezTo>
                    <a:pt x="466867" y="1631494"/>
                    <a:pt x="545499" y="1983842"/>
                    <a:pt x="712031" y="2288058"/>
                  </a:cubicBezTo>
                  <a:cubicBezTo>
                    <a:pt x="464683" y="2178998"/>
                    <a:pt x="261507" y="1988348"/>
                    <a:pt x="138595" y="1749053"/>
                  </a:cubicBezTo>
                  <a:cubicBezTo>
                    <a:pt x="277769" y="1358624"/>
                    <a:pt x="362527" y="1299202"/>
                    <a:pt x="498915" y="1270956"/>
                  </a:cubicBezTo>
                  <a:close/>
                  <a:moveTo>
                    <a:pt x="663719" y="1248057"/>
                  </a:moveTo>
                  <a:cubicBezTo>
                    <a:pt x="854605" y="1249746"/>
                    <a:pt x="1109835" y="1376281"/>
                    <a:pt x="1298578" y="1813332"/>
                  </a:cubicBezTo>
                  <a:cubicBezTo>
                    <a:pt x="1397857" y="2120821"/>
                    <a:pt x="1588764" y="2223823"/>
                    <a:pt x="1726654" y="2264196"/>
                  </a:cubicBezTo>
                  <a:cubicBezTo>
                    <a:pt x="1567365" y="2345838"/>
                    <a:pt x="1386653" y="2390722"/>
                    <a:pt x="1195457" y="2390722"/>
                  </a:cubicBezTo>
                  <a:cubicBezTo>
                    <a:pt x="1105105" y="2390722"/>
                    <a:pt x="1017093" y="2380699"/>
                    <a:pt x="932674" y="2360815"/>
                  </a:cubicBezTo>
                  <a:cubicBezTo>
                    <a:pt x="712904" y="2043420"/>
                    <a:pt x="606953" y="1651154"/>
                    <a:pt x="649805" y="1249566"/>
                  </a:cubicBezTo>
                  <a:lnTo>
                    <a:pt x="649860" y="1249198"/>
                  </a:lnTo>
                  <a:cubicBezTo>
                    <a:pt x="654424" y="1248049"/>
                    <a:pt x="659052" y="1248016"/>
                    <a:pt x="663719" y="1248057"/>
                  </a:cubicBezTo>
                  <a:close/>
                  <a:moveTo>
                    <a:pt x="625086" y="746603"/>
                  </a:moveTo>
                  <a:cubicBezTo>
                    <a:pt x="575988" y="864735"/>
                    <a:pt x="539829" y="989276"/>
                    <a:pt x="517891" y="1118420"/>
                  </a:cubicBezTo>
                  <a:cubicBezTo>
                    <a:pt x="333267" y="1155048"/>
                    <a:pt x="104158" y="1288682"/>
                    <a:pt x="51134" y="1540967"/>
                  </a:cubicBezTo>
                  <a:cubicBezTo>
                    <a:pt x="17753" y="1431609"/>
                    <a:pt x="0" y="1315510"/>
                    <a:pt x="0" y="1195265"/>
                  </a:cubicBezTo>
                  <a:cubicBezTo>
                    <a:pt x="0" y="1097761"/>
                    <a:pt x="11673" y="1002983"/>
                    <a:pt x="35026" y="912575"/>
                  </a:cubicBezTo>
                  <a:cubicBezTo>
                    <a:pt x="217565" y="821038"/>
                    <a:pt x="417517" y="763810"/>
                    <a:pt x="625086" y="746603"/>
                  </a:cubicBezTo>
                  <a:close/>
                  <a:moveTo>
                    <a:pt x="814533" y="740223"/>
                  </a:moveTo>
                  <a:cubicBezTo>
                    <a:pt x="857324" y="741439"/>
                    <a:pt x="900304" y="744323"/>
                    <a:pt x="943391" y="748921"/>
                  </a:cubicBezTo>
                  <a:cubicBezTo>
                    <a:pt x="1533041" y="811841"/>
                    <a:pt x="2035353" y="1184101"/>
                    <a:pt x="2272257" y="1711892"/>
                  </a:cubicBezTo>
                  <a:cubicBezTo>
                    <a:pt x="2187283" y="1890127"/>
                    <a:pt x="2059291" y="2043796"/>
                    <a:pt x="1900038" y="2157347"/>
                  </a:cubicBezTo>
                  <a:cubicBezTo>
                    <a:pt x="1701554" y="2156027"/>
                    <a:pt x="1460014" y="1852027"/>
                    <a:pt x="1333085" y="1537286"/>
                  </a:cubicBezTo>
                  <a:cubicBezTo>
                    <a:pt x="1100582" y="1188617"/>
                    <a:pt x="869651" y="1107095"/>
                    <a:pt x="672276" y="1104550"/>
                  </a:cubicBezTo>
                  <a:cubicBezTo>
                    <a:pt x="696894" y="977637"/>
                    <a:pt x="736528" y="855836"/>
                    <a:pt x="789292" y="741073"/>
                  </a:cubicBezTo>
                  <a:cubicBezTo>
                    <a:pt x="797710" y="739809"/>
                    <a:pt x="806118" y="739984"/>
                    <a:pt x="814533" y="740223"/>
                  </a:cubicBezTo>
                  <a:close/>
                  <a:moveTo>
                    <a:pt x="1949984" y="342891"/>
                  </a:moveTo>
                  <a:cubicBezTo>
                    <a:pt x="1980284" y="344390"/>
                    <a:pt x="2009562" y="347173"/>
                    <a:pt x="2037299" y="352632"/>
                  </a:cubicBezTo>
                  <a:cubicBezTo>
                    <a:pt x="2256924" y="565872"/>
                    <a:pt x="2390914" y="864921"/>
                    <a:pt x="2390914" y="1195265"/>
                  </a:cubicBezTo>
                  <a:cubicBezTo>
                    <a:pt x="2390914" y="1308987"/>
                    <a:pt x="2375035" y="1419000"/>
                    <a:pt x="2344329" y="1522910"/>
                  </a:cubicBezTo>
                  <a:cubicBezTo>
                    <a:pt x="2066307" y="1015476"/>
                    <a:pt x="1553437" y="663959"/>
                    <a:pt x="959223" y="600552"/>
                  </a:cubicBezTo>
                  <a:lnTo>
                    <a:pt x="864631" y="596352"/>
                  </a:lnTo>
                  <a:cubicBezTo>
                    <a:pt x="907064" y="522568"/>
                    <a:pt x="955150" y="452387"/>
                    <a:pt x="1010214" y="387898"/>
                  </a:cubicBezTo>
                  <a:cubicBezTo>
                    <a:pt x="1122148" y="420510"/>
                    <a:pt x="1261495" y="433074"/>
                    <a:pt x="1437226" y="415578"/>
                  </a:cubicBezTo>
                  <a:cubicBezTo>
                    <a:pt x="1605555" y="362253"/>
                    <a:pt x="1791720" y="335061"/>
                    <a:pt x="1949984" y="342891"/>
                  </a:cubicBezTo>
                  <a:close/>
                  <a:moveTo>
                    <a:pt x="645877" y="135832"/>
                  </a:moveTo>
                  <a:cubicBezTo>
                    <a:pt x="699247" y="208461"/>
                    <a:pt x="768689" y="278008"/>
                    <a:pt x="866491" y="329123"/>
                  </a:cubicBezTo>
                  <a:cubicBezTo>
                    <a:pt x="800430" y="410892"/>
                    <a:pt x="743691" y="499993"/>
                    <a:pt x="695084" y="593886"/>
                  </a:cubicBezTo>
                  <a:cubicBezTo>
                    <a:pt x="487669" y="600275"/>
                    <a:pt x="286081" y="644629"/>
                    <a:pt x="98288" y="720924"/>
                  </a:cubicBezTo>
                  <a:cubicBezTo>
                    <a:pt x="207511" y="467961"/>
                    <a:pt x="401699" y="260335"/>
                    <a:pt x="645877" y="135832"/>
                  </a:cubicBezTo>
                  <a:close/>
                  <a:moveTo>
                    <a:pt x="1421192" y="21777"/>
                  </a:moveTo>
                  <a:cubicBezTo>
                    <a:pt x="1556568" y="47494"/>
                    <a:pt x="1683835" y="96073"/>
                    <a:pt x="1798675" y="163618"/>
                  </a:cubicBezTo>
                  <a:cubicBezTo>
                    <a:pt x="1745123" y="171055"/>
                    <a:pt x="1687959" y="186995"/>
                    <a:pt x="1626738" y="211372"/>
                  </a:cubicBezTo>
                  <a:cubicBezTo>
                    <a:pt x="1422699" y="270506"/>
                    <a:pt x="1257466" y="279678"/>
                    <a:pt x="1126105" y="257383"/>
                  </a:cubicBezTo>
                  <a:cubicBezTo>
                    <a:pt x="1214004" y="167486"/>
                    <a:pt x="1313290" y="88650"/>
                    <a:pt x="1421192" y="21777"/>
                  </a:cubicBezTo>
                  <a:close/>
                  <a:moveTo>
                    <a:pt x="1192903" y="0"/>
                  </a:moveTo>
                  <a:cubicBezTo>
                    <a:pt x="1110779" y="62762"/>
                    <a:pt x="1034516" y="132486"/>
                    <a:pt x="966800" y="209999"/>
                  </a:cubicBezTo>
                  <a:cubicBezTo>
                    <a:pt x="885863" y="177026"/>
                    <a:pt x="825266" y="128646"/>
                    <a:pt x="781556" y="76616"/>
                  </a:cubicBezTo>
                  <a:cubicBezTo>
                    <a:pt x="909026" y="26315"/>
                    <a:pt x="1047935" y="247"/>
                    <a:pt x="11929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68" name="Oval 7">
            <a:extLst>
              <a:ext uri="{FF2B5EF4-FFF2-40B4-BE49-F238E27FC236}">
                <a16:creationId xmlns:a16="http://schemas.microsoft.com/office/drawing/2014/main" id="{9948CB0D-6DA4-4F94-9672-34E4F80B7C78}"/>
              </a:ext>
            </a:extLst>
          </p:cNvPr>
          <p:cNvSpPr/>
          <p:nvPr/>
        </p:nvSpPr>
        <p:spPr>
          <a:xfrm>
            <a:off x="7917664" y="3205082"/>
            <a:ext cx="182926" cy="24028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69" name="Group 170">
            <a:extLst>
              <a:ext uri="{FF2B5EF4-FFF2-40B4-BE49-F238E27FC236}">
                <a16:creationId xmlns:a16="http://schemas.microsoft.com/office/drawing/2014/main" id="{ED920AC7-1994-48C1-993C-D0AFEE21069F}"/>
              </a:ext>
            </a:extLst>
          </p:cNvPr>
          <p:cNvGrpSpPr/>
          <p:nvPr/>
        </p:nvGrpSpPr>
        <p:grpSpPr>
          <a:xfrm>
            <a:off x="7629192" y="4263194"/>
            <a:ext cx="244822" cy="246461"/>
            <a:chOff x="2612260" y="1422267"/>
            <a:chExt cx="3975964" cy="4002557"/>
          </a:xfrm>
          <a:solidFill>
            <a:schemeClr val="accent2"/>
          </a:solidFill>
        </p:grpSpPr>
        <p:sp>
          <p:nvSpPr>
            <p:cNvPr id="370" name="Rectangle 4">
              <a:extLst>
                <a:ext uri="{FF2B5EF4-FFF2-40B4-BE49-F238E27FC236}">
                  <a16:creationId xmlns:a16="http://schemas.microsoft.com/office/drawing/2014/main" id="{BFE1C7D6-65B9-4658-B9AB-1BC872208E9C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1" name="Parallelogram 6">
              <a:extLst>
                <a:ext uri="{FF2B5EF4-FFF2-40B4-BE49-F238E27FC236}">
                  <a16:creationId xmlns:a16="http://schemas.microsoft.com/office/drawing/2014/main" id="{A53B2CAF-F67D-4D43-AF96-6A88B3F87103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2" name="Parallelogram 6">
              <a:extLst>
                <a:ext uri="{FF2B5EF4-FFF2-40B4-BE49-F238E27FC236}">
                  <a16:creationId xmlns:a16="http://schemas.microsoft.com/office/drawing/2014/main" id="{95DF5F1F-5AA1-498D-8374-AB7D587FC0A7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3" name="Parallelogram 6">
              <a:extLst>
                <a:ext uri="{FF2B5EF4-FFF2-40B4-BE49-F238E27FC236}">
                  <a16:creationId xmlns:a16="http://schemas.microsoft.com/office/drawing/2014/main" id="{0945D9C8-F0C6-4AD6-B065-C2968DBC25C0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4" name="Parallelogram 6">
              <a:extLst>
                <a:ext uri="{FF2B5EF4-FFF2-40B4-BE49-F238E27FC236}">
                  <a16:creationId xmlns:a16="http://schemas.microsoft.com/office/drawing/2014/main" id="{50CEB130-429B-4116-8201-88CC539736DB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5" name="Rectangle 4">
              <a:extLst>
                <a:ext uri="{FF2B5EF4-FFF2-40B4-BE49-F238E27FC236}">
                  <a16:creationId xmlns:a16="http://schemas.microsoft.com/office/drawing/2014/main" id="{4E32F0F8-9D5B-4A28-AF36-939071E587FE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6" name="Parallelogram 6">
              <a:extLst>
                <a:ext uri="{FF2B5EF4-FFF2-40B4-BE49-F238E27FC236}">
                  <a16:creationId xmlns:a16="http://schemas.microsoft.com/office/drawing/2014/main" id="{77B9A687-9D0C-4245-84F2-15D2581A9C83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7" name="Parallelogram 6">
              <a:extLst>
                <a:ext uri="{FF2B5EF4-FFF2-40B4-BE49-F238E27FC236}">
                  <a16:creationId xmlns:a16="http://schemas.microsoft.com/office/drawing/2014/main" id="{54212EEC-855D-41EC-862E-DEDB9F710EF8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8" name="Parallelogram 6">
              <a:extLst>
                <a:ext uri="{FF2B5EF4-FFF2-40B4-BE49-F238E27FC236}">
                  <a16:creationId xmlns:a16="http://schemas.microsoft.com/office/drawing/2014/main" id="{002E9DEF-8FB4-42AA-AB4A-4C735342F24E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9" name="Parallelogram 6">
              <a:extLst>
                <a:ext uri="{FF2B5EF4-FFF2-40B4-BE49-F238E27FC236}">
                  <a16:creationId xmlns:a16="http://schemas.microsoft.com/office/drawing/2014/main" id="{140FAC1C-829C-4A3B-987C-B1C653FFDA7B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0" name="Rectangle 4">
              <a:extLst>
                <a:ext uri="{FF2B5EF4-FFF2-40B4-BE49-F238E27FC236}">
                  <a16:creationId xmlns:a16="http://schemas.microsoft.com/office/drawing/2014/main" id="{FFCF0DC5-D69C-42BE-A2AB-11D6CD4702A0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1" name="Parallelogram 6">
              <a:extLst>
                <a:ext uri="{FF2B5EF4-FFF2-40B4-BE49-F238E27FC236}">
                  <a16:creationId xmlns:a16="http://schemas.microsoft.com/office/drawing/2014/main" id="{8BE8FC0C-E690-4258-A367-9C9392CFA1BA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2" name="Parallelogram 6">
              <a:extLst>
                <a:ext uri="{FF2B5EF4-FFF2-40B4-BE49-F238E27FC236}">
                  <a16:creationId xmlns:a16="http://schemas.microsoft.com/office/drawing/2014/main" id="{9ACDE8A8-E80C-475E-A6F6-A701A48403DC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3" name="Parallelogram 6">
              <a:extLst>
                <a:ext uri="{FF2B5EF4-FFF2-40B4-BE49-F238E27FC236}">
                  <a16:creationId xmlns:a16="http://schemas.microsoft.com/office/drawing/2014/main" id="{1C52E431-91AB-4785-9D4B-B7B4AEA54194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4" name="Parallelogram 6">
              <a:extLst>
                <a:ext uri="{FF2B5EF4-FFF2-40B4-BE49-F238E27FC236}">
                  <a16:creationId xmlns:a16="http://schemas.microsoft.com/office/drawing/2014/main" id="{E2609493-4041-454B-8C5C-A92EE03B5F4A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5" name="Rectangle 7">
              <a:extLst>
                <a:ext uri="{FF2B5EF4-FFF2-40B4-BE49-F238E27FC236}">
                  <a16:creationId xmlns:a16="http://schemas.microsoft.com/office/drawing/2014/main" id="{51963D7A-D0F9-44CF-BA13-5BC117AC2EE6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6" name="Rectangle 4">
              <a:extLst>
                <a:ext uri="{FF2B5EF4-FFF2-40B4-BE49-F238E27FC236}">
                  <a16:creationId xmlns:a16="http://schemas.microsoft.com/office/drawing/2014/main" id="{5F32CCDD-BA67-4D21-A5AD-BA4E9CCF3927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7" name="Rectangle 4">
              <a:extLst>
                <a:ext uri="{FF2B5EF4-FFF2-40B4-BE49-F238E27FC236}">
                  <a16:creationId xmlns:a16="http://schemas.microsoft.com/office/drawing/2014/main" id="{6B82BA16-5213-4F32-BB8C-DBE483B11671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8" name="Rectangle 4">
              <a:extLst>
                <a:ext uri="{FF2B5EF4-FFF2-40B4-BE49-F238E27FC236}">
                  <a16:creationId xmlns:a16="http://schemas.microsoft.com/office/drawing/2014/main" id="{B6D10AC7-F467-45F9-ACAC-72B9F662FED8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9" name="Rectangle 4">
              <a:extLst>
                <a:ext uri="{FF2B5EF4-FFF2-40B4-BE49-F238E27FC236}">
                  <a16:creationId xmlns:a16="http://schemas.microsoft.com/office/drawing/2014/main" id="{81F66165-F86C-4704-B19B-4C58E434AB50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0" name="Rectangle 4">
              <a:extLst>
                <a:ext uri="{FF2B5EF4-FFF2-40B4-BE49-F238E27FC236}">
                  <a16:creationId xmlns:a16="http://schemas.microsoft.com/office/drawing/2014/main" id="{A67D094B-CE62-4FB9-84E5-5F5B44AC455A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1" name="Rectangle 4">
              <a:extLst>
                <a:ext uri="{FF2B5EF4-FFF2-40B4-BE49-F238E27FC236}">
                  <a16:creationId xmlns:a16="http://schemas.microsoft.com/office/drawing/2014/main" id="{D8F4AA02-CB2F-450A-8DB8-805E761B99CE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92" name="Rectangle 5">
            <a:extLst>
              <a:ext uri="{FF2B5EF4-FFF2-40B4-BE49-F238E27FC236}">
                <a16:creationId xmlns:a16="http://schemas.microsoft.com/office/drawing/2014/main" id="{95A4803A-13E2-4138-8057-8C32D9734149}"/>
              </a:ext>
            </a:extLst>
          </p:cNvPr>
          <p:cNvSpPr/>
          <p:nvPr/>
        </p:nvSpPr>
        <p:spPr>
          <a:xfrm>
            <a:off x="7536120" y="3890473"/>
            <a:ext cx="238526" cy="238667"/>
          </a:xfrm>
          <a:custGeom>
            <a:avLst/>
            <a:gdLst/>
            <a:ahLst/>
            <a:cxnLst/>
            <a:rect l="l" t="t" r="r" b="b"/>
            <a:pathLst>
              <a:path w="3944785" h="3947111">
                <a:moveTo>
                  <a:pt x="172192" y="3407667"/>
                </a:moveTo>
                <a:lnTo>
                  <a:pt x="3772592" y="3407667"/>
                </a:lnTo>
                <a:lnTo>
                  <a:pt x="3772592" y="3947111"/>
                </a:lnTo>
                <a:lnTo>
                  <a:pt x="172192" y="3947111"/>
                </a:lnTo>
                <a:close/>
                <a:moveTo>
                  <a:pt x="48006" y="2975619"/>
                </a:moveTo>
                <a:lnTo>
                  <a:pt x="3896779" y="2975619"/>
                </a:lnTo>
                <a:cubicBezTo>
                  <a:pt x="3923292" y="2975619"/>
                  <a:pt x="3944785" y="2997112"/>
                  <a:pt x="3944785" y="3023625"/>
                </a:cubicBezTo>
                <a:lnTo>
                  <a:pt x="3944785" y="3215645"/>
                </a:lnTo>
                <a:cubicBezTo>
                  <a:pt x="3944785" y="3242158"/>
                  <a:pt x="3923292" y="3263651"/>
                  <a:pt x="3896779" y="3263651"/>
                </a:cubicBezTo>
                <a:lnTo>
                  <a:pt x="48006" y="3263651"/>
                </a:lnTo>
                <a:cubicBezTo>
                  <a:pt x="21493" y="3263651"/>
                  <a:pt x="0" y="3242158"/>
                  <a:pt x="0" y="3215645"/>
                </a:cubicBezTo>
                <a:lnTo>
                  <a:pt x="0" y="3023625"/>
                </a:lnTo>
                <a:cubicBezTo>
                  <a:pt x="0" y="2997112"/>
                  <a:pt x="21493" y="2975619"/>
                  <a:pt x="48006" y="2975619"/>
                </a:cubicBezTo>
                <a:close/>
                <a:moveTo>
                  <a:pt x="3322863" y="2173367"/>
                </a:moveTo>
                <a:cubicBezTo>
                  <a:pt x="3481939" y="2173367"/>
                  <a:pt x="3610895" y="2302323"/>
                  <a:pt x="3610895" y="2461399"/>
                </a:cubicBezTo>
                <a:cubicBezTo>
                  <a:pt x="3610895" y="2620475"/>
                  <a:pt x="3481939" y="2749431"/>
                  <a:pt x="3322863" y="2749431"/>
                </a:cubicBezTo>
                <a:cubicBezTo>
                  <a:pt x="3163787" y="2749431"/>
                  <a:pt x="3034831" y="2620475"/>
                  <a:pt x="3034831" y="2461399"/>
                </a:cubicBezTo>
                <a:cubicBezTo>
                  <a:pt x="3034831" y="2302323"/>
                  <a:pt x="3163787" y="2173367"/>
                  <a:pt x="3322863" y="2173367"/>
                </a:cubicBezTo>
                <a:close/>
                <a:moveTo>
                  <a:pt x="623915" y="2173367"/>
                </a:moveTo>
                <a:cubicBezTo>
                  <a:pt x="782991" y="2173367"/>
                  <a:pt x="911947" y="2302323"/>
                  <a:pt x="911947" y="2461399"/>
                </a:cubicBezTo>
                <a:cubicBezTo>
                  <a:pt x="911947" y="2620475"/>
                  <a:pt x="782991" y="2749431"/>
                  <a:pt x="623915" y="2749431"/>
                </a:cubicBezTo>
                <a:cubicBezTo>
                  <a:pt x="464839" y="2749431"/>
                  <a:pt x="335883" y="2620475"/>
                  <a:pt x="335883" y="2461399"/>
                </a:cubicBezTo>
                <a:cubicBezTo>
                  <a:pt x="335883" y="2302323"/>
                  <a:pt x="464839" y="2173367"/>
                  <a:pt x="623915" y="2173367"/>
                </a:cubicBezTo>
                <a:close/>
                <a:moveTo>
                  <a:pt x="955861" y="1460181"/>
                </a:moveTo>
                <a:lnTo>
                  <a:pt x="962165" y="2349615"/>
                </a:lnTo>
                <a:cubicBezTo>
                  <a:pt x="913419" y="2214511"/>
                  <a:pt x="789164" y="2116019"/>
                  <a:pt x="640244" y="2104834"/>
                </a:cubicBezTo>
                <a:lnTo>
                  <a:pt x="640244" y="1976798"/>
                </a:lnTo>
                <a:cubicBezTo>
                  <a:pt x="640244" y="1751294"/>
                  <a:pt x="767760" y="1555572"/>
                  <a:pt x="955861" y="1460181"/>
                </a:cubicBezTo>
                <a:close/>
                <a:moveTo>
                  <a:pt x="2977564" y="1454015"/>
                </a:moveTo>
                <a:cubicBezTo>
                  <a:pt x="3171744" y="1547562"/>
                  <a:pt x="3304540" y="1746672"/>
                  <a:pt x="3304540" y="1976798"/>
                </a:cubicBezTo>
                <a:lnTo>
                  <a:pt x="3304540" y="2105213"/>
                </a:lnTo>
                <a:cubicBezTo>
                  <a:pt x="3156261" y="2117799"/>
                  <a:pt x="3033007" y="2217024"/>
                  <a:pt x="2985487" y="2352440"/>
                </a:cubicBezTo>
                <a:close/>
                <a:moveTo>
                  <a:pt x="1028327" y="1428070"/>
                </a:moveTo>
                <a:lnTo>
                  <a:pt x="1028109" y="1441018"/>
                </a:lnTo>
                <a:lnTo>
                  <a:pt x="1005636" y="1434996"/>
                </a:lnTo>
                <a:close/>
                <a:moveTo>
                  <a:pt x="1225599" y="1391443"/>
                </a:moveTo>
                <a:lnTo>
                  <a:pt x="1434414" y="1391443"/>
                </a:lnTo>
                <a:cubicBezTo>
                  <a:pt x="1568079" y="1475410"/>
                  <a:pt x="1724362" y="1526267"/>
                  <a:pt x="1892034" y="1531748"/>
                </a:cubicBezTo>
                <a:cubicBezTo>
                  <a:pt x="1925778" y="1536167"/>
                  <a:pt x="1960158" y="1538169"/>
                  <a:pt x="1995006" y="1538169"/>
                </a:cubicBezTo>
                <a:cubicBezTo>
                  <a:pt x="2175704" y="1538169"/>
                  <a:pt x="2343825" y="1484324"/>
                  <a:pt x="2483963" y="1391443"/>
                </a:cubicBezTo>
                <a:lnTo>
                  <a:pt x="2719185" y="1391443"/>
                </a:lnTo>
                <a:cubicBezTo>
                  <a:pt x="2802423" y="1391443"/>
                  <a:pt x="2881603" y="1408817"/>
                  <a:pt x="2953046" y="1440708"/>
                </a:cubicBezTo>
                <a:lnTo>
                  <a:pt x="2064785" y="1678717"/>
                </a:lnTo>
                <a:lnTo>
                  <a:pt x="2074621" y="2794179"/>
                </a:lnTo>
                <a:lnTo>
                  <a:pt x="2970778" y="2554055"/>
                </a:lnTo>
                <a:cubicBezTo>
                  <a:pt x="2992440" y="2666528"/>
                  <a:pt x="3064862" y="2760650"/>
                  <a:pt x="3163644" y="2811725"/>
                </a:cubicBezTo>
                <a:lnTo>
                  <a:pt x="784901" y="2811725"/>
                </a:lnTo>
                <a:cubicBezTo>
                  <a:pt x="886027" y="2759438"/>
                  <a:pt x="959528" y="2662037"/>
                  <a:pt x="979462" y="2546081"/>
                </a:cubicBezTo>
                <a:lnTo>
                  <a:pt x="1858357" y="2781580"/>
                </a:lnTo>
                <a:lnTo>
                  <a:pt x="1858232" y="2763890"/>
                </a:lnTo>
                <a:lnTo>
                  <a:pt x="1931174" y="2783434"/>
                </a:lnTo>
                <a:lnTo>
                  <a:pt x="1949898" y="1670353"/>
                </a:lnTo>
                <a:lnTo>
                  <a:pt x="1036442" y="1425593"/>
                </a:lnTo>
                <a:cubicBezTo>
                  <a:pt x="1095109" y="1402546"/>
                  <a:pt x="1159058" y="1391443"/>
                  <a:pt x="1225599" y="1391443"/>
                </a:cubicBezTo>
                <a:close/>
                <a:moveTo>
                  <a:pt x="1972392" y="0"/>
                </a:moveTo>
                <a:cubicBezTo>
                  <a:pt x="2330312" y="0"/>
                  <a:pt x="2620464" y="290152"/>
                  <a:pt x="2620464" y="648072"/>
                </a:cubicBezTo>
                <a:cubicBezTo>
                  <a:pt x="2620464" y="1005992"/>
                  <a:pt x="2330312" y="1296144"/>
                  <a:pt x="1972392" y="1296144"/>
                </a:cubicBezTo>
                <a:cubicBezTo>
                  <a:pt x="1614472" y="1296144"/>
                  <a:pt x="1324320" y="1005992"/>
                  <a:pt x="1324320" y="648072"/>
                </a:cubicBezTo>
                <a:cubicBezTo>
                  <a:pt x="1324320" y="290152"/>
                  <a:pt x="1614472" y="0"/>
                  <a:pt x="19723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93" name="Group 266">
            <a:extLst>
              <a:ext uri="{FF2B5EF4-FFF2-40B4-BE49-F238E27FC236}">
                <a16:creationId xmlns:a16="http://schemas.microsoft.com/office/drawing/2014/main" id="{B5EA49A0-2CB0-46AD-99EC-0BADB43BBDD7}"/>
              </a:ext>
            </a:extLst>
          </p:cNvPr>
          <p:cNvGrpSpPr/>
          <p:nvPr/>
        </p:nvGrpSpPr>
        <p:grpSpPr>
          <a:xfrm>
            <a:off x="7476507" y="3591395"/>
            <a:ext cx="247566" cy="249222"/>
            <a:chOff x="2612260" y="1422267"/>
            <a:chExt cx="3975964" cy="4002557"/>
          </a:xfrm>
          <a:solidFill>
            <a:schemeClr val="accent4"/>
          </a:solidFill>
        </p:grpSpPr>
        <p:sp>
          <p:nvSpPr>
            <p:cNvPr id="394" name="Rectangle 4">
              <a:extLst>
                <a:ext uri="{FF2B5EF4-FFF2-40B4-BE49-F238E27FC236}">
                  <a16:creationId xmlns:a16="http://schemas.microsoft.com/office/drawing/2014/main" id="{028B081D-53DE-494C-8AFB-766E7F3F29E9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5" name="Parallelogram 6">
              <a:extLst>
                <a:ext uri="{FF2B5EF4-FFF2-40B4-BE49-F238E27FC236}">
                  <a16:creationId xmlns:a16="http://schemas.microsoft.com/office/drawing/2014/main" id="{6013D54B-98C1-492B-B33F-ED6918F42CE7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6" name="Parallelogram 6">
              <a:extLst>
                <a:ext uri="{FF2B5EF4-FFF2-40B4-BE49-F238E27FC236}">
                  <a16:creationId xmlns:a16="http://schemas.microsoft.com/office/drawing/2014/main" id="{0EC64CF4-95AF-4C4A-B936-6476C67712B1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7" name="Parallelogram 6">
              <a:extLst>
                <a:ext uri="{FF2B5EF4-FFF2-40B4-BE49-F238E27FC236}">
                  <a16:creationId xmlns:a16="http://schemas.microsoft.com/office/drawing/2014/main" id="{09456E5D-4989-411F-9711-1E29C27DB63F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8" name="Parallelogram 6">
              <a:extLst>
                <a:ext uri="{FF2B5EF4-FFF2-40B4-BE49-F238E27FC236}">
                  <a16:creationId xmlns:a16="http://schemas.microsoft.com/office/drawing/2014/main" id="{440D5FD4-2F74-4B79-9CC2-DC131268242A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9" name="Rectangle 4">
              <a:extLst>
                <a:ext uri="{FF2B5EF4-FFF2-40B4-BE49-F238E27FC236}">
                  <a16:creationId xmlns:a16="http://schemas.microsoft.com/office/drawing/2014/main" id="{1F03B952-AF23-4C22-BB19-A96801F343BA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0" name="Parallelogram 6">
              <a:extLst>
                <a:ext uri="{FF2B5EF4-FFF2-40B4-BE49-F238E27FC236}">
                  <a16:creationId xmlns:a16="http://schemas.microsoft.com/office/drawing/2014/main" id="{29DA94BA-0078-4D2B-BDFB-E449A248CD5D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1" name="Parallelogram 6">
              <a:extLst>
                <a:ext uri="{FF2B5EF4-FFF2-40B4-BE49-F238E27FC236}">
                  <a16:creationId xmlns:a16="http://schemas.microsoft.com/office/drawing/2014/main" id="{953C036B-3B03-46CE-ACCE-2B933F0FA2DD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2" name="Parallelogram 6">
              <a:extLst>
                <a:ext uri="{FF2B5EF4-FFF2-40B4-BE49-F238E27FC236}">
                  <a16:creationId xmlns:a16="http://schemas.microsoft.com/office/drawing/2014/main" id="{9696A58E-B971-421E-8FB7-A8465476CC4D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3" name="Parallelogram 6">
              <a:extLst>
                <a:ext uri="{FF2B5EF4-FFF2-40B4-BE49-F238E27FC236}">
                  <a16:creationId xmlns:a16="http://schemas.microsoft.com/office/drawing/2014/main" id="{433A120D-8699-4A03-98DF-17F71DC671A2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4" name="Rectangle 4">
              <a:extLst>
                <a:ext uri="{FF2B5EF4-FFF2-40B4-BE49-F238E27FC236}">
                  <a16:creationId xmlns:a16="http://schemas.microsoft.com/office/drawing/2014/main" id="{28BDB286-45D3-4C26-BD53-D8FE18FF7E6C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5" name="Parallelogram 6">
              <a:extLst>
                <a:ext uri="{FF2B5EF4-FFF2-40B4-BE49-F238E27FC236}">
                  <a16:creationId xmlns:a16="http://schemas.microsoft.com/office/drawing/2014/main" id="{547F6A2E-A602-4095-81E3-1787467601DC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6" name="Parallelogram 6">
              <a:extLst>
                <a:ext uri="{FF2B5EF4-FFF2-40B4-BE49-F238E27FC236}">
                  <a16:creationId xmlns:a16="http://schemas.microsoft.com/office/drawing/2014/main" id="{5A9442F7-BAD4-48A6-8CA2-8D21ACA17399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7" name="Parallelogram 6">
              <a:extLst>
                <a:ext uri="{FF2B5EF4-FFF2-40B4-BE49-F238E27FC236}">
                  <a16:creationId xmlns:a16="http://schemas.microsoft.com/office/drawing/2014/main" id="{F837CEBB-EC06-4C01-91AD-3853DE867EA7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8" name="Parallelogram 6">
              <a:extLst>
                <a:ext uri="{FF2B5EF4-FFF2-40B4-BE49-F238E27FC236}">
                  <a16:creationId xmlns:a16="http://schemas.microsoft.com/office/drawing/2014/main" id="{FCF19B38-DC78-4307-A1B2-E0EFB9560449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9" name="Rectangle 7">
              <a:extLst>
                <a:ext uri="{FF2B5EF4-FFF2-40B4-BE49-F238E27FC236}">
                  <a16:creationId xmlns:a16="http://schemas.microsoft.com/office/drawing/2014/main" id="{40071E7A-CD93-48C8-BF6B-24B464F7FB35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0" name="Rectangle 4">
              <a:extLst>
                <a:ext uri="{FF2B5EF4-FFF2-40B4-BE49-F238E27FC236}">
                  <a16:creationId xmlns:a16="http://schemas.microsoft.com/office/drawing/2014/main" id="{A6EAF7C2-7709-4F52-BA25-ED3D5FB3C283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1" name="Rectangle 4">
              <a:extLst>
                <a:ext uri="{FF2B5EF4-FFF2-40B4-BE49-F238E27FC236}">
                  <a16:creationId xmlns:a16="http://schemas.microsoft.com/office/drawing/2014/main" id="{0F2CCE10-7F5F-4E48-A140-1E65354091AF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2" name="Rectangle 4">
              <a:extLst>
                <a:ext uri="{FF2B5EF4-FFF2-40B4-BE49-F238E27FC236}">
                  <a16:creationId xmlns:a16="http://schemas.microsoft.com/office/drawing/2014/main" id="{71D502B1-A101-46D8-B4B8-B7B76EE393E2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3" name="Rectangle 4">
              <a:extLst>
                <a:ext uri="{FF2B5EF4-FFF2-40B4-BE49-F238E27FC236}">
                  <a16:creationId xmlns:a16="http://schemas.microsoft.com/office/drawing/2014/main" id="{1EB84A85-451B-457F-9B23-25F52E9046DC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4" name="Rectangle 4">
              <a:extLst>
                <a:ext uri="{FF2B5EF4-FFF2-40B4-BE49-F238E27FC236}">
                  <a16:creationId xmlns:a16="http://schemas.microsoft.com/office/drawing/2014/main" id="{CA73F123-0E43-4208-8C82-E1FC0FF8F7B8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5" name="Rectangle 4">
              <a:extLst>
                <a:ext uri="{FF2B5EF4-FFF2-40B4-BE49-F238E27FC236}">
                  <a16:creationId xmlns:a16="http://schemas.microsoft.com/office/drawing/2014/main" id="{EAF2B050-D648-4640-8A96-6C89F3A9EC64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6" name="Round Same Side Corner Rectangle 7">
            <a:extLst>
              <a:ext uri="{FF2B5EF4-FFF2-40B4-BE49-F238E27FC236}">
                <a16:creationId xmlns:a16="http://schemas.microsoft.com/office/drawing/2014/main" id="{72F457C0-EFEA-4045-A051-5FD7FFF4D18E}"/>
              </a:ext>
            </a:extLst>
          </p:cNvPr>
          <p:cNvSpPr>
            <a:spLocks noChangeAspect="1"/>
          </p:cNvSpPr>
          <p:nvPr/>
        </p:nvSpPr>
        <p:spPr>
          <a:xfrm rot="10800000">
            <a:off x="4022531" y="2585002"/>
            <a:ext cx="236483" cy="248616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7" name="Round Same Side Corner Rectangle 7">
            <a:extLst>
              <a:ext uri="{FF2B5EF4-FFF2-40B4-BE49-F238E27FC236}">
                <a16:creationId xmlns:a16="http://schemas.microsoft.com/office/drawing/2014/main" id="{39914E8E-603E-4744-9CE2-DBC96C8B23A5}"/>
              </a:ext>
            </a:extLst>
          </p:cNvPr>
          <p:cNvSpPr>
            <a:spLocks noChangeAspect="1"/>
          </p:cNvSpPr>
          <p:nvPr/>
        </p:nvSpPr>
        <p:spPr>
          <a:xfrm rot="10800000">
            <a:off x="7389294" y="2406543"/>
            <a:ext cx="236483" cy="248616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8" name="Round Same Side Corner Rectangle 7">
            <a:extLst>
              <a:ext uri="{FF2B5EF4-FFF2-40B4-BE49-F238E27FC236}">
                <a16:creationId xmlns:a16="http://schemas.microsoft.com/office/drawing/2014/main" id="{9F83ADA6-280F-48C7-B06C-2E5196D0F035}"/>
              </a:ext>
            </a:extLst>
          </p:cNvPr>
          <p:cNvSpPr>
            <a:spLocks noChangeAspect="1"/>
          </p:cNvSpPr>
          <p:nvPr/>
        </p:nvSpPr>
        <p:spPr>
          <a:xfrm rot="10800000">
            <a:off x="10745630" y="2460913"/>
            <a:ext cx="236483" cy="248616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9" name="Frame 1">
            <a:extLst>
              <a:ext uri="{FF2B5EF4-FFF2-40B4-BE49-F238E27FC236}">
                <a16:creationId xmlns:a16="http://schemas.microsoft.com/office/drawing/2014/main" id="{D2A385EB-EC37-43D4-AE97-51F4CFE7DAAE}"/>
              </a:ext>
            </a:extLst>
          </p:cNvPr>
          <p:cNvSpPr/>
          <p:nvPr/>
        </p:nvSpPr>
        <p:spPr>
          <a:xfrm>
            <a:off x="10988774" y="2991964"/>
            <a:ext cx="170731" cy="239594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20" name="Chord 3">
            <a:extLst>
              <a:ext uri="{FF2B5EF4-FFF2-40B4-BE49-F238E27FC236}">
                <a16:creationId xmlns:a16="http://schemas.microsoft.com/office/drawing/2014/main" id="{30A384DD-BF10-4524-B672-B7527C790867}"/>
              </a:ext>
            </a:extLst>
          </p:cNvPr>
          <p:cNvSpPr/>
          <p:nvPr/>
        </p:nvSpPr>
        <p:spPr>
          <a:xfrm rot="5400000">
            <a:off x="10927125" y="2727415"/>
            <a:ext cx="241866" cy="156827"/>
          </a:xfrm>
          <a:custGeom>
            <a:avLst/>
            <a:gdLst/>
            <a:ahLst/>
            <a:cxnLst/>
            <a:rect l="l" t="t" r="r" b="b"/>
            <a:pathLst>
              <a:path w="3999999" h="2593618">
                <a:moveTo>
                  <a:pt x="3279918" y="2029859"/>
                </a:moveTo>
                <a:lnTo>
                  <a:pt x="3483715" y="2099665"/>
                </a:lnTo>
                <a:lnTo>
                  <a:pt x="3483715" y="490311"/>
                </a:lnTo>
                <a:lnTo>
                  <a:pt x="3279918" y="560117"/>
                </a:lnTo>
                <a:close/>
                <a:moveTo>
                  <a:pt x="2847870" y="1881871"/>
                </a:moveTo>
                <a:lnTo>
                  <a:pt x="3051666" y="1951677"/>
                </a:lnTo>
                <a:lnTo>
                  <a:pt x="3051666" y="638300"/>
                </a:lnTo>
                <a:lnTo>
                  <a:pt x="2847870" y="708105"/>
                </a:lnTo>
                <a:close/>
                <a:moveTo>
                  <a:pt x="2009947" y="529967"/>
                </a:moveTo>
                <a:cubicBezTo>
                  <a:pt x="2009947" y="430556"/>
                  <a:pt x="2090536" y="349967"/>
                  <a:pt x="2189947" y="349967"/>
                </a:cubicBezTo>
                <a:cubicBezTo>
                  <a:pt x="2289358" y="349967"/>
                  <a:pt x="2369947" y="430556"/>
                  <a:pt x="2369947" y="529967"/>
                </a:cubicBezTo>
                <a:cubicBezTo>
                  <a:pt x="2369947" y="629378"/>
                  <a:pt x="2289358" y="709967"/>
                  <a:pt x="2189947" y="709967"/>
                </a:cubicBezTo>
                <a:cubicBezTo>
                  <a:pt x="2090536" y="709967"/>
                  <a:pt x="2009947" y="629378"/>
                  <a:pt x="2009947" y="529967"/>
                </a:cubicBezTo>
                <a:close/>
                <a:moveTo>
                  <a:pt x="2009947" y="2011890"/>
                </a:moveTo>
                <a:cubicBezTo>
                  <a:pt x="2009947" y="1912479"/>
                  <a:pt x="2090536" y="1831890"/>
                  <a:pt x="2189947" y="1831890"/>
                </a:cubicBezTo>
                <a:cubicBezTo>
                  <a:pt x="2289358" y="1831890"/>
                  <a:pt x="2369947" y="1912479"/>
                  <a:pt x="2369947" y="2011890"/>
                </a:cubicBezTo>
                <a:cubicBezTo>
                  <a:pt x="2369947" y="2111301"/>
                  <a:pt x="2289358" y="2191890"/>
                  <a:pt x="2189947" y="2191890"/>
                </a:cubicBezTo>
                <a:cubicBezTo>
                  <a:pt x="2090536" y="2191890"/>
                  <a:pt x="2009947" y="2111301"/>
                  <a:pt x="2009947" y="2011890"/>
                </a:cubicBezTo>
                <a:close/>
                <a:moveTo>
                  <a:pt x="1033248" y="1043959"/>
                </a:moveTo>
                <a:cubicBezTo>
                  <a:pt x="1033248" y="1112826"/>
                  <a:pt x="1089075" y="1168653"/>
                  <a:pt x="1157942" y="1168653"/>
                </a:cubicBezTo>
                <a:lnTo>
                  <a:pt x="1427033" y="1168653"/>
                </a:lnTo>
                <a:cubicBezTo>
                  <a:pt x="1495900" y="1168653"/>
                  <a:pt x="1551727" y="1112826"/>
                  <a:pt x="1551727" y="1043959"/>
                </a:cubicBezTo>
                <a:lnTo>
                  <a:pt x="1551727" y="561796"/>
                </a:lnTo>
                <a:cubicBezTo>
                  <a:pt x="1551727" y="492929"/>
                  <a:pt x="1495900" y="437102"/>
                  <a:pt x="1427033" y="437102"/>
                </a:cubicBezTo>
                <a:lnTo>
                  <a:pt x="1157942" y="437102"/>
                </a:lnTo>
                <a:cubicBezTo>
                  <a:pt x="1089075" y="437102"/>
                  <a:pt x="1033248" y="492929"/>
                  <a:pt x="1033248" y="561796"/>
                </a:cubicBezTo>
                <a:close/>
                <a:moveTo>
                  <a:pt x="1033248" y="1997750"/>
                </a:moveTo>
                <a:cubicBezTo>
                  <a:pt x="1033248" y="2066617"/>
                  <a:pt x="1089075" y="2122444"/>
                  <a:pt x="1157942" y="2122444"/>
                </a:cubicBezTo>
                <a:lnTo>
                  <a:pt x="1427033" y="2122444"/>
                </a:lnTo>
                <a:cubicBezTo>
                  <a:pt x="1495900" y="2122444"/>
                  <a:pt x="1551727" y="2066617"/>
                  <a:pt x="1551727" y="1997750"/>
                </a:cubicBezTo>
                <a:lnTo>
                  <a:pt x="1551727" y="1515587"/>
                </a:lnTo>
                <a:cubicBezTo>
                  <a:pt x="1551727" y="1446720"/>
                  <a:pt x="1495900" y="1390893"/>
                  <a:pt x="1427033" y="1390893"/>
                </a:cubicBezTo>
                <a:lnTo>
                  <a:pt x="1157942" y="1390893"/>
                </a:lnTo>
                <a:cubicBezTo>
                  <a:pt x="1089075" y="1390893"/>
                  <a:pt x="1033248" y="1446720"/>
                  <a:pt x="1033248" y="1515587"/>
                </a:cubicBezTo>
                <a:close/>
                <a:moveTo>
                  <a:pt x="802798" y="2354227"/>
                </a:moveTo>
                <a:lnTo>
                  <a:pt x="802798" y="190929"/>
                </a:lnTo>
                <a:lnTo>
                  <a:pt x="1912338" y="190929"/>
                </a:lnTo>
                <a:lnTo>
                  <a:pt x="1912338" y="2350929"/>
                </a:lnTo>
                <a:lnTo>
                  <a:pt x="2467556" y="2350929"/>
                </a:lnTo>
                <a:lnTo>
                  <a:pt x="2467556" y="190929"/>
                </a:lnTo>
                <a:lnTo>
                  <a:pt x="2507018" y="190929"/>
                </a:lnTo>
                <a:cubicBezTo>
                  <a:pt x="2648558" y="190929"/>
                  <a:pt x="2769948" y="277201"/>
                  <a:pt x="2821382" y="400067"/>
                </a:cubicBezTo>
                <a:lnTo>
                  <a:pt x="3989366" y="0"/>
                </a:lnTo>
                <a:lnTo>
                  <a:pt x="3989366" y="317112"/>
                </a:lnTo>
                <a:lnTo>
                  <a:pt x="3711967" y="412129"/>
                </a:lnTo>
                <a:lnTo>
                  <a:pt x="3711967" y="2177848"/>
                </a:lnTo>
                <a:lnTo>
                  <a:pt x="3999999" y="2276507"/>
                </a:lnTo>
                <a:lnTo>
                  <a:pt x="3999999" y="2593618"/>
                </a:lnTo>
                <a:lnTo>
                  <a:pt x="2801056" y="2182947"/>
                </a:lnTo>
                <a:cubicBezTo>
                  <a:pt x="2743417" y="2285630"/>
                  <a:pt x="2633228" y="2354227"/>
                  <a:pt x="2507018" y="2354227"/>
                </a:cubicBezTo>
                <a:close/>
                <a:moveTo>
                  <a:pt x="215475" y="1738980"/>
                </a:moveTo>
                <a:lnTo>
                  <a:pt x="431499" y="1738980"/>
                </a:lnTo>
                <a:lnTo>
                  <a:pt x="431499" y="802876"/>
                </a:lnTo>
                <a:lnTo>
                  <a:pt x="215475" y="802876"/>
                </a:lnTo>
                <a:close/>
                <a:moveTo>
                  <a:pt x="35" y="1282390"/>
                </a:moveTo>
                <a:cubicBezTo>
                  <a:pt x="-694" y="1164677"/>
                  <a:pt x="9802" y="1046760"/>
                  <a:pt x="31552" y="933422"/>
                </a:cubicBezTo>
                <a:cubicBezTo>
                  <a:pt x="116579" y="490359"/>
                  <a:pt x="357918" y="190928"/>
                  <a:pt x="629999" y="190928"/>
                </a:cubicBezTo>
                <a:lnTo>
                  <a:pt x="662668" y="2349475"/>
                </a:lnTo>
                <a:cubicBezTo>
                  <a:pt x="383833" y="2374295"/>
                  <a:pt x="128731" y="2081530"/>
                  <a:pt x="35866" y="1630133"/>
                </a:cubicBezTo>
                <a:cubicBezTo>
                  <a:pt x="12718" y="1517612"/>
                  <a:pt x="764" y="1400103"/>
                  <a:pt x="35" y="1282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A135B-A5DB-4E09-B596-82106F299DA6}"/>
              </a:ext>
            </a:extLst>
          </p:cNvPr>
          <p:cNvGrpSpPr/>
          <p:nvPr/>
        </p:nvGrpSpPr>
        <p:grpSpPr>
          <a:xfrm>
            <a:off x="5181165" y="184538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9D8638-89F6-4687-971F-769F73585C51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068B347A-D260-4010-B263-4B2976A52168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C32B23DC-41A3-496B-A733-30C07F2BF39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51012827-779C-47FB-9963-85B3374EE0BE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A4D7F081-E0A7-45F7-A5DD-E6EB716F8973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9918C5-0843-4F8C-8E79-10FE69166E56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A29C4FB-C530-4DCC-892C-F644F90AEE97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77E8AAEE-39E3-4AB9-854C-5DED40244DA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0DA3321F-89EB-400A-9C44-93A73DBCE162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991D086B-B0BF-43D1-A1A2-0E1796AD51F0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B215B-3989-4CB8-A708-5F596FC26022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F9FEEDE4-E475-4BD5-BE50-4C12C91C04F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A4B18F09-7DED-421A-8EBB-765A166E7A69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ADDB3D24-637A-4D0A-A48D-19270FA4877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0D1162CD-84B8-4036-ADC9-E19235ACE837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D973EC-10FD-4E39-8C5D-89836AECD11F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CF51A711-3412-4D9A-8EA8-B132923C1947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7193A043-CD07-42F5-9846-B9A6A29F8334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42AA07ED-8734-4F91-BAA4-0BA15742F737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624E3903-23FB-4D8D-BF2B-EE9AC63B530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71FAB-5796-4D5D-AA13-B12F1002D953}"/>
              </a:ext>
            </a:extLst>
          </p:cNvPr>
          <p:cNvGrpSpPr/>
          <p:nvPr/>
        </p:nvGrpSpPr>
        <p:grpSpPr>
          <a:xfrm>
            <a:off x="7185104" y="196972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302A4E-BFCE-4989-8426-18EF4BBC134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737AB4-0499-47A1-8607-5E42A690D49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03614A-2678-46FC-9CC7-F339B8E6EFAC}"/>
              </a:ext>
            </a:extLst>
          </p:cNvPr>
          <p:cNvGrpSpPr/>
          <p:nvPr/>
        </p:nvGrpSpPr>
        <p:grpSpPr>
          <a:xfrm>
            <a:off x="7163838" y="412996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07B657-4D01-478F-B63D-6C7BDE8F990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C29B00-1FE1-4DA3-9966-DDF8F761C4E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20B80E-AD98-4576-8CCD-DC6A603E7B4B}"/>
              </a:ext>
            </a:extLst>
          </p:cNvPr>
          <p:cNvGrpSpPr/>
          <p:nvPr/>
        </p:nvGrpSpPr>
        <p:grpSpPr>
          <a:xfrm>
            <a:off x="721735" y="304984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D41188-A80D-4E0B-87FE-8577A5FF171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8A8C7F-D485-4D55-8730-22935B01332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4FBAD-973F-461C-BF93-ADF295D750A4}"/>
              </a:ext>
            </a:extLst>
          </p:cNvPr>
          <p:cNvGrpSpPr/>
          <p:nvPr/>
        </p:nvGrpSpPr>
        <p:grpSpPr>
          <a:xfrm>
            <a:off x="753634" y="521008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5186F-A025-47F5-98AC-0CF09E8B6F0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FA220F-5188-476C-A982-0649137E18D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6E62F466-9A26-4C6A-BF05-14B7791C6354}"/>
              </a:ext>
            </a:extLst>
          </p:cNvPr>
          <p:cNvSpPr/>
          <p:nvPr/>
        </p:nvSpPr>
        <p:spPr>
          <a:xfrm>
            <a:off x="4377964" y="429141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F06704CA-3BE4-495A-B717-EDE9C5D4BD12}"/>
              </a:ext>
            </a:extLst>
          </p:cNvPr>
          <p:cNvSpPr/>
          <p:nvPr/>
        </p:nvSpPr>
        <p:spPr>
          <a:xfrm>
            <a:off x="4344121" y="214116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B0EEE7F4-AA4E-40F3-ADD3-06EA3E73AAC6}"/>
              </a:ext>
            </a:extLst>
          </p:cNvPr>
          <p:cNvSpPr>
            <a:spLocks noChangeAspect="1"/>
          </p:cNvSpPr>
          <p:nvPr/>
        </p:nvSpPr>
        <p:spPr>
          <a:xfrm>
            <a:off x="7269913" y="311301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7AF205DE-A757-4768-AFCA-66893ACFB95E}"/>
              </a:ext>
            </a:extLst>
          </p:cNvPr>
          <p:cNvSpPr/>
          <p:nvPr/>
        </p:nvSpPr>
        <p:spPr>
          <a:xfrm>
            <a:off x="7161707" y="532611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0F790-2664-4184-BD98-A32CD3644078}"/>
              </a:ext>
            </a:extLst>
          </p:cNvPr>
          <p:cNvSpPr txBox="1"/>
          <p:nvPr/>
        </p:nvSpPr>
        <p:spPr>
          <a:xfrm>
            <a:off x="1850655" y="3428997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6224A-6B38-4D97-AB80-3EB5AB5B2DA6}"/>
              </a:ext>
            </a:extLst>
          </p:cNvPr>
          <p:cNvSpPr/>
          <p:nvPr/>
        </p:nvSpPr>
        <p:spPr>
          <a:xfrm>
            <a:off x="0" y="-3"/>
            <a:ext cx="118436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BAA6C-9530-40F9-88C8-CBFF4039178C}"/>
              </a:ext>
            </a:extLst>
          </p:cNvPr>
          <p:cNvSpPr txBox="1"/>
          <p:nvPr/>
        </p:nvSpPr>
        <p:spPr>
          <a:xfrm rot="16200000">
            <a:off x="-2836817" y="3182776"/>
            <a:ext cx="6858004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+mj-lt"/>
              </a:rPr>
              <a:t>AWESOME POWERPOINT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0B68B-11D3-485F-8486-AF5F27268639}"/>
              </a:ext>
            </a:extLst>
          </p:cNvPr>
          <p:cNvSpPr txBox="1"/>
          <p:nvPr/>
        </p:nvSpPr>
        <p:spPr>
          <a:xfrm>
            <a:off x="9610725" y="6106653"/>
            <a:ext cx="213326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F8D87526-359E-490E-98DE-F7E1AC64E746}"/>
              </a:ext>
            </a:extLst>
          </p:cNvPr>
          <p:cNvSpPr/>
          <p:nvPr/>
        </p:nvSpPr>
        <p:spPr>
          <a:xfrm>
            <a:off x="4402424" y="1888891"/>
            <a:ext cx="3387155" cy="198000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3F2E96-AE32-48E3-8000-0201477B988F}"/>
              </a:ext>
            </a:extLst>
          </p:cNvPr>
          <p:cNvGrpSpPr/>
          <p:nvPr/>
        </p:nvGrpSpPr>
        <p:grpSpPr>
          <a:xfrm>
            <a:off x="2662131" y="2068891"/>
            <a:ext cx="2376000" cy="1620000"/>
            <a:chOff x="1822736" y="2564904"/>
            <a:chExt cx="1970137" cy="1415809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BD141827-A052-40FD-81DD-7C74C97969D3}"/>
                </a:ext>
              </a:extLst>
            </p:cNvPr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ed Rectangle 9">
              <a:extLst>
                <a:ext uri="{FF2B5EF4-FFF2-40B4-BE49-F238E27FC236}">
                  <a16:creationId xmlns:a16="http://schemas.microsoft.com/office/drawing/2014/main" id="{24C06457-396A-498D-A87D-5DF7C20778D6}"/>
                </a:ext>
              </a:extLst>
            </p:cNvPr>
            <p:cNvSpPr/>
            <p:nvPr/>
          </p:nvSpPr>
          <p:spPr>
            <a:xfrm>
              <a:off x="2220098" y="2575648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9000"/>
                    <a:lumOff val="21000"/>
                  </a:schemeClr>
                </a:gs>
                <a:gs pos="94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7385EF-B1AB-405D-9D52-684DFACF786E}"/>
              </a:ext>
            </a:extLst>
          </p:cNvPr>
          <p:cNvGrpSpPr/>
          <p:nvPr/>
        </p:nvGrpSpPr>
        <p:grpSpPr>
          <a:xfrm>
            <a:off x="7155080" y="2068891"/>
            <a:ext cx="2374790" cy="1620000"/>
            <a:chOff x="1822736" y="2564904"/>
            <a:chExt cx="1970137" cy="1415809"/>
          </a:xfrm>
        </p:grpSpPr>
        <p:sp>
          <p:nvSpPr>
            <p:cNvPr id="8" name="Rounded Rectangle 30">
              <a:extLst>
                <a:ext uri="{FF2B5EF4-FFF2-40B4-BE49-F238E27FC236}">
                  <a16:creationId xmlns:a16="http://schemas.microsoft.com/office/drawing/2014/main" id="{F341C16E-12F9-4259-8507-FB5D4E60D60F}"/>
                </a:ext>
              </a:extLst>
            </p:cNvPr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C34E5B47-AADA-40B4-9592-AB7817DC2956}"/>
                </a:ext>
              </a:extLst>
            </p:cNvPr>
            <p:cNvSpPr/>
            <p:nvPr/>
          </p:nvSpPr>
          <p:spPr>
            <a:xfrm flipH="1">
              <a:off x="1822737" y="2575648"/>
              <a:ext cx="1538088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7000"/>
                    <a:lumOff val="33000"/>
                  </a:schemeClr>
                </a:gs>
                <a:gs pos="94000">
                  <a:schemeClr val="accent3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41B20E8-00CC-4C6C-966C-BC14C554D87B}"/>
              </a:ext>
            </a:extLst>
          </p:cNvPr>
          <p:cNvSpPr/>
          <p:nvPr/>
        </p:nvSpPr>
        <p:spPr>
          <a:xfrm>
            <a:off x="934255" y="2266891"/>
            <a:ext cx="3204000" cy="12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1F38B-1D0E-4B09-97BF-1505C985F007}"/>
              </a:ext>
            </a:extLst>
          </p:cNvPr>
          <p:cNvSpPr/>
          <p:nvPr/>
        </p:nvSpPr>
        <p:spPr>
          <a:xfrm>
            <a:off x="8058987" y="2266891"/>
            <a:ext cx="3204000" cy="12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19">
            <a:extLst>
              <a:ext uri="{FF2B5EF4-FFF2-40B4-BE49-F238E27FC236}">
                <a16:creationId xmlns:a16="http://schemas.microsoft.com/office/drawing/2014/main" id="{977A58ED-DF66-4CBD-AE9C-218C65A10597}"/>
              </a:ext>
            </a:extLst>
          </p:cNvPr>
          <p:cNvGrpSpPr/>
          <p:nvPr/>
        </p:nvGrpSpPr>
        <p:grpSpPr>
          <a:xfrm>
            <a:off x="8223217" y="2430762"/>
            <a:ext cx="2909397" cy="896263"/>
            <a:chOff x="7980023" y="2324323"/>
            <a:chExt cx="2160240" cy="8962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F1C24B-0670-4109-88ED-72AB939B41E2}"/>
                </a:ext>
              </a:extLst>
            </p:cNvPr>
            <p:cNvSpPr txBox="1"/>
            <p:nvPr/>
          </p:nvSpPr>
          <p:spPr>
            <a:xfrm>
              <a:off x="7980024" y="257425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081A15-CF0F-4348-8CAE-200312EA59AB}"/>
                </a:ext>
              </a:extLst>
            </p:cNvPr>
            <p:cNvSpPr txBox="1"/>
            <p:nvPr/>
          </p:nvSpPr>
          <p:spPr>
            <a:xfrm>
              <a:off x="7980023" y="232432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0317B9-608C-409E-8237-00B43EC36504}"/>
              </a:ext>
            </a:extLst>
          </p:cNvPr>
          <p:cNvSpPr txBox="1"/>
          <p:nvPr/>
        </p:nvSpPr>
        <p:spPr>
          <a:xfrm>
            <a:off x="7146525" y="3005600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42">
            <a:extLst>
              <a:ext uri="{FF2B5EF4-FFF2-40B4-BE49-F238E27FC236}">
                <a16:creationId xmlns:a16="http://schemas.microsoft.com/office/drawing/2014/main" id="{25D0856B-199E-4A9E-9918-99D078DED2A5}"/>
              </a:ext>
            </a:extLst>
          </p:cNvPr>
          <p:cNvSpPr/>
          <p:nvPr/>
        </p:nvSpPr>
        <p:spPr>
          <a:xfrm>
            <a:off x="4402424" y="4079651"/>
            <a:ext cx="3387155" cy="198000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A0A837-9CAC-450F-BC37-D61663F3D687}"/>
              </a:ext>
            </a:extLst>
          </p:cNvPr>
          <p:cNvGrpSpPr/>
          <p:nvPr/>
        </p:nvGrpSpPr>
        <p:grpSpPr>
          <a:xfrm>
            <a:off x="2662131" y="4259651"/>
            <a:ext cx="2376000" cy="1620000"/>
            <a:chOff x="1822736" y="2564904"/>
            <a:chExt cx="1970137" cy="1415809"/>
          </a:xfrm>
        </p:grpSpPr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2EE1626F-AB70-4B93-876F-B56AAD1D5DB2}"/>
                </a:ext>
              </a:extLst>
            </p:cNvPr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3716A2BE-7F6E-4EE8-AAB0-D60B0201DA5C}"/>
                </a:ext>
              </a:extLst>
            </p:cNvPr>
            <p:cNvSpPr/>
            <p:nvPr/>
          </p:nvSpPr>
          <p:spPr>
            <a:xfrm>
              <a:off x="2220098" y="2575648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94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D9621-2C61-4283-ABCF-E059C02E4E98}"/>
              </a:ext>
            </a:extLst>
          </p:cNvPr>
          <p:cNvSpPr/>
          <p:nvPr/>
        </p:nvSpPr>
        <p:spPr>
          <a:xfrm>
            <a:off x="934255" y="4457651"/>
            <a:ext cx="3204000" cy="12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CB8764-F54F-486B-A0E0-5726C93E7388}"/>
              </a:ext>
            </a:extLst>
          </p:cNvPr>
          <p:cNvGrpSpPr/>
          <p:nvPr/>
        </p:nvGrpSpPr>
        <p:grpSpPr>
          <a:xfrm>
            <a:off x="1065970" y="4621523"/>
            <a:ext cx="2922492" cy="896263"/>
            <a:chOff x="2181069" y="4573890"/>
            <a:chExt cx="2160240" cy="8962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CA369F-4A4E-4F4D-B310-8A32C5F64F44}"/>
                </a:ext>
              </a:extLst>
            </p:cNvPr>
            <p:cNvSpPr txBox="1"/>
            <p:nvPr/>
          </p:nvSpPr>
          <p:spPr>
            <a:xfrm>
              <a:off x="2181070" y="4823822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2DCA8-AE10-45F5-BF3D-63F67948C717}"/>
                </a:ext>
              </a:extLst>
            </p:cNvPr>
            <p:cNvSpPr txBox="1"/>
            <p:nvPr/>
          </p:nvSpPr>
          <p:spPr>
            <a:xfrm>
              <a:off x="2181069" y="4573890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65F24C-B419-4A10-B364-83A844FFD66C}"/>
              </a:ext>
            </a:extLst>
          </p:cNvPr>
          <p:cNvSpPr txBox="1"/>
          <p:nvPr/>
        </p:nvSpPr>
        <p:spPr>
          <a:xfrm>
            <a:off x="4122955" y="5200840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C99344-3A55-43E3-863E-A19EB3476F1B}"/>
              </a:ext>
            </a:extLst>
          </p:cNvPr>
          <p:cNvGrpSpPr/>
          <p:nvPr/>
        </p:nvGrpSpPr>
        <p:grpSpPr>
          <a:xfrm>
            <a:off x="7155080" y="4259651"/>
            <a:ext cx="2374790" cy="1620000"/>
            <a:chOff x="1822736" y="2564904"/>
            <a:chExt cx="1970137" cy="1415809"/>
          </a:xfrm>
        </p:grpSpPr>
        <p:sp>
          <p:nvSpPr>
            <p:cNvPr id="26" name="Rounded Rectangle 57">
              <a:extLst>
                <a:ext uri="{FF2B5EF4-FFF2-40B4-BE49-F238E27FC236}">
                  <a16:creationId xmlns:a16="http://schemas.microsoft.com/office/drawing/2014/main" id="{C4F2240B-4515-4088-B60E-524433961805}"/>
                </a:ext>
              </a:extLst>
            </p:cNvPr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8F77BAC4-4697-4B65-8CA2-69F0B337D87B}"/>
                </a:ext>
              </a:extLst>
            </p:cNvPr>
            <p:cNvSpPr/>
            <p:nvPr/>
          </p:nvSpPr>
          <p:spPr>
            <a:xfrm flipH="1">
              <a:off x="1822737" y="2575648"/>
              <a:ext cx="1538088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  <a:lumOff val="15000"/>
                  </a:schemeClr>
                </a:gs>
                <a:gs pos="94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29CE620-6850-4600-B61F-7B6E6FBB141E}"/>
              </a:ext>
            </a:extLst>
          </p:cNvPr>
          <p:cNvSpPr/>
          <p:nvPr/>
        </p:nvSpPr>
        <p:spPr>
          <a:xfrm>
            <a:off x="8058987" y="4457651"/>
            <a:ext cx="3204000" cy="12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9" name="그룹 18">
            <a:extLst>
              <a:ext uri="{FF2B5EF4-FFF2-40B4-BE49-F238E27FC236}">
                <a16:creationId xmlns:a16="http://schemas.microsoft.com/office/drawing/2014/main" id="{8F5F483B-9994-4506-BDBD-EED79BC5BC38}"/>
              </a:ext>
            </a:extLst>
          </p:cNvPr>
          <p:cNvGrpSpPr/>
          <p:nvPr/>
        </p:nvGrpSpPr>
        <p:grpSpPr>
          <a:xfrm>
            <a:off x="8216635" y="4621523"/>
            <a:ext cx="2909397" cy="896263"/>
            <a:chOff x="7973441" y="4583705"/>
            <a:chExt cx="2160240" cy="8962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65CFA8-3C54-4033-8F39-82CFD5986CC0}"/>
                </a:ext>
              </a:extLst>
            </p:cNvPr>
            <p:cNvSpPr txBox="1"/>
            <p:nvPr/>
          </p:nvSpPr>
          <p:spPr>
            <a:xfrm>
              <a:off x="7973442" y="4833637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8F80B-B54B-41F2-A407-4D1870A577F6}"/>
                </a:ext>
              </a:extLst>
            </p:cNvPr>
            <p:cNvSpPr txBox="1"/>
            <p:nvPr/>
          </p:nvSpPr>
          <p:spPr>
            <a:xfrm>
              <a:off x="7973441" y="4583705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35AD07F-6E2B-454A-A06B-17F958E6030C}"/>
              </a:ext>
            </a:extLst>
          </p:cNvPr>
          <p:cNvSpPr txBox="1"/>
          <p:nvPr/>
        </p:nvSpPr>
        <p:spPr>
          <a:xfrm>
            <a:off x="7146525" y="5200840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3" name="그룹 17">
            <a:extLst>
              <a:ext uri="{FF2B5EF4-FFF2-40B4-BE49-F238E27FC236}">
                <a16:creationId xmlns:a16="http://schemas.microsoft.com/office/drawing/2014/main" id="{A322084D-FFD2-48B0-8431-D67EC07A6911}"/>
              </a:ext>
            </a:extLst>
          </p:cNvPr>
          <p:cNvGrpSpPr/>
          <p:nvPr/>
        </p:nvGrpSpPr>
        <p:grpSpPr>
          <a:xfrm>
            <a:off x="5269250" y="2319379"/>
            <a:ext cx="1665918" cy="1119029"/>
            <a:chOff x="5269249" y="2159870"/>
            <a:chExt cx="1665918" cy="11190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7C65DA-C034-48E2-8C35-D6D152F315FF}"/>
                </a:ext>
              </a:extLst>
            </p:cNvPr>
            <p:cNvSpPr txBox="1"/>
            <p:nvPr/>
          </p:nvSpPr>
          <p:spPr>
            <a:xfrm>
              <a:off x="5269249" y="2159870"/>
              <a:ext cx="166591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899EE5-CAA6-4985-A7BF-4710F09C7202}"/>
                </a:ext>
              </a:extLst>
            </p:cNvPr>
            <p:cNvSpPr txBox="1"/>
            <p:nvPr/>
          </p:nvSpPr>
          <p:spPr>
            <a:xfrm>
              <a:off x="5271903" y="2447902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6" name="그룹 16">
            <a:extLst>
              <a:ext uri="{FF2B5EF4-FFF2-40B4-BE49-F238E27FC236}">
                <a16:creationId xmlns:a16="http://schemas.microsoft.com/office/drawing/2014/main" id="{3A980777-39D1-48B7-B41F-08F9BE444778}"/>
              </a:ext>
            </a:extLst>
          </p:cNvPr>
          <p:cNvGrpSpPr/>
          <p:nvPr/>
        </p:nvGrpSpPr>
        <p:grpSpPr>
          <a:xfrm>
            <a:off x="5256078" y="4512236"/>
            <a:ext cx="1665918" cy="1114837"/>
            <a:chOff x="5256078" y="4444886"/>
            <a:chExt cx="1665918" cy="11148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30532D-C8B7-4DDA-85D3-633F67D38CD0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E18B67-68F2-4727-97D2-7B5E12ACA808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9" name="그룹 21">
            <a:extLst>
              <a:ext uri="{FF2B5EF4-FFF2-40B4-BE49-F238E27FC236}">
                <a16:creationId xmlns:a16="http://schemas.microsoft.com/office/drawing/2014/main" id="{887ED128-4B43-4718-9DFA-2CB3F1813667}"/>
              </a:ext>
            </a:extLst>
          </p:cNvPr>
          <p:cNvGrpSpPr/>
          <p:nvPr/>
        </p:nvGrpSpPr>
        <p:grpSpPr>
          <a:xfrm>
            <a:off x="1065970" y="2430762"/>
            <a:ext cx="2922492" cy="896263"/>
            <a:chOff x="2149233" y="2292161"/>
            <a:chExt cx="2160240" cy="8962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2EBE51-2D7C-427C-9AAF-2EFB8BD4AE24}"/>
                </a:ext>
              </a:extLst>
            </p:cNvPr>
            <p:cNvSpPr txBox="1"/>
            <p:nvPr/>
          </p:nvSpPr>
          <p:spPr>
            <a:xfrm>
              <a:off x="2149234" y="2542093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6BB575-E6D0-4327-952B-7230EAEC0BDE}"/>
                </a:ext>
              </a:extLst>
            </p:cNvPr>
            <p:cNvSpPr txBox="1"/>
            <p:nvPr/>
          </p:nvSpPr>
          <p:spPr>
            <a:xfrm>
              <a:off x="2149233" y="2292161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90F02F-F393-46C6-832B-EC3CFB9AFA7C}"/>
              </a:ext>
            </a:extLst>
          </p:cNvPr>
          <p:cNvSpPr txBox="1"/>
          <p:nvPr/>
        </p:nvSpPr>
        <p:spPr>
          <a:xfrm>
            <a:off x="4122955" y="3005600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9D9391FE-9D07-4239-9074-13BFAA9DAAD1}"/>
              </a:ext>
            </a:extLst>
          </p:cNvPr>
          <p:cNvSpPr/>
          <p:nvPr/>
        </p:nvSpPr>
        <p:spPr>
          <a:xfrm>
            <a:off x="4481130" y="247700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96ACE171-93CD-4183-BF97-EECFF582DC4D}"/>
              </a:ext>
            </a:extLst>
          </p:cNvPr>
          <p:cNvSpPr/>
          <p:nvPr/>
        </p:nvSpPr>
        <p:spPr>
          <a:xfrm>
            <a:off x="7400209" y="4666122"/>
            <a:ext cx="395127" cy="39692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790095F-0076-49A2-B385-393C92B7662E}"/>
              </a:ext>
            </a:extLst>
          </p:cNvPr>
          <p:cNvSpPr/>
          <p:nvPr/>
        </p:nvSpPr>
        <p:spPr>
          <a:xfrm>
            <a:off x="7400208" y="244466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D6D0AC2B-9717-4EDD-8AD4-B69AEF72C09D}"/>
              </a:ext>
            </a:extLst>
          </p:cNvPr>
          <p:cNvSpPr>
            <a:spLocks noChangeAspect="1"/>
          </p:cNvSpPr>
          <p:nvPr/>
        </p:nvSpPr>
        <p:spPr>
          <a:xfrm>
            <a:off x="4415124" y="4666464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98488D-169C-42EC-AD36-2501E942945C}"/>
              </a:ext>
            </a:extLst>
          </p:cNvPr>
          <p:cNvSpPr/>
          <p:nvPr/>
        </p:nvSpPr>
        <p:spPr>
          <a:xfrm>
            <a:off x="879435" y="677008"/>
            <a:ext cx="10433131" cy="550398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430714" y="18106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55312" y="11276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430714" y="29495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5655312" y="22666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430714" y="40885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5655312" y="34056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430714" y="52275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5655312" y="45446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395815" y="1122418"/>
            <a:ext cx="368220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0E19244-9596-4901-949D-D2FB3682A45F}"/>
              </a:ext>
            </a:extLst>
          </p:cNvPr>
          <p:cNvGrpSpPr/>
          <p:nvPr/>
        </p:nvGrpSpPr>
        <p:grpSpPr>
          <a:xfrm>
            <a:off x="6724650" y="-463489"/>
            <a:ext cx="5248275" cy="7321489"/>
            <a:chOff x="6724650" y="-463489"/>
            <a:chExt cx="5248275" cy="732148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15831E-E0E9-4182-A030-9F1D07EA9988}"/>
                </a:ext>
              </a:extLst>
            </p:cNvPr>
            <p:cNvSpPr/>
            <p:nvPr/>
          </p:nvSpPr>
          <p:spPr>
            <a:xfrm>
              <a:off x="8312906" y="-16226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92E444-6356-4947-8C05-4F20346FBCE5}"/>
                </a:ext>
              </a:extLst>
            </p:cNvPr>
            <p:cNvSpPr/>
            <p:nvPr/>
          </p:nvSpPr>
          <p:spPr>
            <a:xfrm>
              <a:off x="6895629" y="6391074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E3D36A-F323-468D-B20E-BDA2044B3DE4}"/>
                </a:ext>
              </a:extLst>
            </p:cNvPr>
            <p:cNvSpPr/>
            <p:nvPr/>
          </p:nvSpPr>
          <p:spPr>
            <a:xfrm>
              <a:off x="6908050" y="33792"/>
              <a:ext cx="5059801" cy="6400866"/>
            </a:xfrm>
            <a:custGeom>
              <a:avLst/>
              <a:gdLst>
                <a:gd name="connsiteX0" fmla="*/ 5051827 w 5059801"/>
                <a:gd name="connsiteY0" fmla="*/ 4996011 h 6400866"/>
                <a:gd name="connsiteX1" fmla="*/ 4874227 w 5059801"/>
                <a:gd name="connsiteY1" fmla="*/ 3944906 h 6400866"/>
                <a:gd name="connsiteX2" fmla="*/ 4740121 w 5059801"/>
                <a:gd name="connsiteY2" fmla="*/ 2893801 h 6400866"/>
                <a:gd name="connsiteX3" fmla="*/ 4693002 w 5059801"/>
                <a:gd name="connsiteY3" fmla="*/ 2219644 h 6400866"/>
                <a:gd name="connsiteX4" fmla="*/ 4598040 w 5059801"/>
                <a:gd name="connsiteY4" fmla="*/ 1651323 h 6400866"/>
                <a:gd name="connsiteX5" fmla="*/ 4508153 w 5059801"/>
                <a:gd name="connsiteY5" fmla="*/ 1472997 h 6400866"/>
                <a:gd name="connsiteX6" fmla="*/ 4087711 w 5059801"/>
                <a:gd name="connsiteY6" fmla="*/ 1023560 h 6400866"/>
                <a:gd name="connsiteX7" fmla="*/ 3551285 w 5059801"/>
                <a:gd name="connsiteY7" fmla="*/ 655310 h 6400866"/>
                <a:gd name="connsiteX8" fmla="*/ 3225080 w 5059801"/>
                <a:gd name="connsiteY8" fmla="*/ 469011 h 6400866"/>
                <a:gd name="connsiteX9" fmla="*/ 3094598 w 5059801"/>
                <a:gd name="connsiteY9" fmla="*/ 358826 h 6400866"/>
                <a:gd name="connsiteX10" fmla="*/ 3040955 w 5059801"/>
                <a:gd name="connsiteY10" fmla="*/ 242117 h 6400866"/>
                <a:gd name="connsiteX11" fmla="*/ 2893800 w 5059801"/>
                <a:gd name="connsiteY11" fmla="*/ 1 h 6400866"/>
                <a:gd name="connsiteX12" fmla="*/ 2283435 w 5059801"/>
                <a:gd name="connsiteY12" fmla="*/ 544401 h 6400866"/>
                <a:gd name="connsiteX13" fmla="*/ 2023196 w 5059801"/>
                <a:gd name="connsiteY13" fmla="*/ 689381 h 6400866"/>
                <a:gd name="connsiteX14" fmla="*/ 1777455 w 5059801"/>
                <a:gd name="connsiteY14" fmla="*/ 603842 h 6400866"/>
                <a:gd name="connsiteX15" fmla="*/ 1631025 w 5059801"/>
                <a:gd name="connsiteY15" fmla="*/ 346503 h 6400866"/>
                <a:gd name="connsiteX16" fmla="*/ 1588981 w 5059801"/>
                <a:gd name="connsiteY16" fmla="*/ 471911 h 6400866"/>
                <a:gd name="connsiteX17" fmla="*/ 1392533 w 5059801"/>
                <a:gd name="connsiteY17" fmla="*/ 582095 h 6400866"/>
                <a:gd name="connsiteX18" fmla="*/ 861181 w 5059801"/>
                <a:gd name="connsiteY18" fmla="*/ 796666 h 6400866"/>
                <a:gd name="connsiteX19" fmla="*/ 609641 w 5059801"/>
                <a:gd name="connsiteY19" fmla="*/ 997463 h 6400866"/>
                <a:gd name="connsiteX20" fmla="*/ 487133 w 5059801"/>
                <a:gd name="connsiteY20" fmla="*/ 1312795 h 6400866"/>
                <a:gd name="connsiteX21" fmla="*/ 379123 w 5059801"/>
                <a:gd name="connsiteY21" fmla="*/ 2388546 h 6400866"/>
                <a:gd name="connsiteX22" fmla="*/ 250815 w 5059801"/>
                <a:gd name="connsiteY22" fmla="*/ 3831097 h 6400866"/>
                <a:gd name="connsiteX23" fmla="*/ 69590 w 5059801"/>
                <a:gd name="connsiteY23" fmla="*/ 5675242 h 6400866"/>
                <a:gd name="connsiteX24" fmla="*/ 0 w 5059801"/>
                <a:gd name="connsiteY24" fmla="*/ 6400867 h 6400866"/>
                <a:gd name="connsiteX25" fmla="*/ 210221 w 5059801"/>
                <a:gd name="connsiteY25" fmla="*/ 6365347 h 6400866"/>
                <a:gd name="connsiteX26" fmla="*/ 499456 w 5059801"/>
                <a:gd name="connsiteY26" fmla="*/ 6306630 h 6400866"/>
                <a:gd name="connsiteX27" fmla="*/ 1630300 w 5059801"/>
                <a:gd name="connsiteY27" fmla="*/ 6282708 h 6400866"/>
                <a:gd name="connsiteX28" fmla="*/ 3030806 w 5059801"/>
                <a:gd name="connsiteY28" fmla="*/ 6135554 h 6400866"/>
                <a:gd name="connsiteX29" fmla="*/ 3825297 w 5059801"/>
                <a:gd name="connsiteY29" fmla="*/ 5998548 h 6400866"/>
                <a:gd name="connsiteX30" fmla="*/ 4776366 w 5059801"/>
                <a:gd name="connsiteY30" fmla="*/ 5579555 h 6400866"/>
                <a:gd name="connsiteX31" fmla="*/ 5024281 w 5059801"/>
                <a:gd name="connsiteY31" fmla="*/ 5333090 h 6400866"/>
                <a:gd name="connsiteX32" fmla="*/ 5051827 w 5059801"/>
                <a:gd name="connsiteY32" fmla="*/ 4996011 h 6400866"/>
                <a:gd name="connsiteX33" fmla="*/ 2794489 w 5059801"/>
                <a:gd name="connsiteY33" fmla="*/ 140631 h 6400866"/>
                <a:gd name="connsiteX34" fmla="*/ 2794489 w 5059801"/>
                <a:gd name="connsiteY34" fmla="*/ 140631 h 6400866"/>
                <a:gd name="connsiteX35" fmla="*/ 2794489 w 5059801"/>
                <a:gd name="connsiteY35" fmla="*/ 140631 h 6400866"/>
                <a:gd name="connsiteX36" fmla="*/ 2794489 w 5059801"/>
                <a:gd name="connsiteY36" fmla="*/ 140631 h 6400866"/>
                <a:gd name="connsiteX37" fmla="*/ 2794489 w 5059801"/>
                <a:gd name="connsiteY37" fmla="*/ 140631 h 6400866"/>
                <a:gd name="connsiteX38" fmla="*/ 2486407 w 5059801"/>
                <a:gd name="connsiteY38" fmla="*/ 430591 h 6400866"/>
                <a:gd name="connsiteX39" fmla="*/ 2486407 w 5059801"/>
                <a:gd name="connsiteY39" fmla="*/ 430591 h 6400866"/>
                <a:gd name="connsiteX40" fmla="*/ 2486407 w 5059801"/>
                <a:gd name="connsiteY40" fmla="*/ 430591 h 6400866"/>
                <a:gd name="connsiteX41" fmla="*/ 2486407 w 5059801"/>
                <a:gd name="connsiteY41" fmla="*/ 430591 h 6400866"/>
                <a:gd name="connsiteX42" fmla="*/ 2486407 w 5059801"/>
                <a:gd name="connsiteY42" fmla="*/ 430591 h 6400866"/>
                <a:gd name="connsiteX43" fmla="*/ 2149328 w 5059801"/>
                <a:gd name="connsiteY43" fmla="*/ 654585 h 6400866"/>
                <a:gd name="connsiteX44" fmla="*/ 2149328 w 5059801"/>
                <a:gd name="connsiteY44" fmla="*/ 654585 h 6400866"/>
                <a:gd name="connsiteX45" fmla="*/ 2149328 w 5059801"/>
                <a:gd name="connsiteY45" fmla="*/ 654585 h 6400866"/>
                <a:gd name="connsiteX46" fmla="*/ 2149328 w 5059801"/>
                <a:gd name="connsiteY46" fmla="*/ 654585 h 6400866"/>
                <a:gd name="connsiteX47" fmla="*/ 2149328 w 5059801"/>
                <a:gd name="connsiteY47" fmla="*/ 654585 h 6400866"/>
                <a:gd name="connsiteX48" fmla="*/ 4440737 w 5059801"/>
                <a:gd name="connsiteY48" fmla="*/ 1407756 h 6400866"/>
                <a:gd name="connsiteX49" fmla="*/ 4440737 w 5059801"/>
                <a:gd name="connsiteY49" fmla="*/ 1407756 h 6400866"/>
                <a:gd name="connsiteX50" fmla="*/ 4440737 w 5059801"/>
                <a:gd name="connsiteY50" fmla="*/ 1407756 h 6400866"/>
                <a:gd name="connsiteX51" fmla="*/ 4440737 w 5059801"/>
                <a:gd name="connsiteY51" fmla="*/ 1407756 h 6400866"/>
                <a:gd name="connsiteX52" fmla="*/ 4721273 w 5059801"/>
                <a:gd name="connsiteY52" fmla="*/ 2992388 h 6400866"/>
                <a:gd name="connsiteX53" fmla="*/ 4720548 w 5059801"/>
                <a:gd name="connsiteY53" fmla="*/ 2993113 h 6400866"/>
                <a:gd name="connsiteX54" fmla="*/ 4720548 w 5059801"/>
                <a:gd name="connsiteY54" fmla="*/ 2993113 h 6400866"/>
                <a:gd name="connsiteX55" fmla="*/ 4719823 w 5059801"/>
                <a:gd name="connsiteY55" fmla="*/ 2992388 h 6400866"/>
                <a:gd name="connsiteX56" fmla="*/ 4721998 w 5059801"/>
                <a:gd name="connsiteY56" fmla="*/ 2990213 h 6400866"/>
                <a:gd name="connsiteX57" fmla="*/ 4721273 w 5059801"/>
                <a:gd name="connsiteY57" fmla="*/ 2992388 h 6400866"/>
                <a:gd name="connsiteX58" fmla="*/ 4721273 w 5059801"/>
                <a:gd name="connsiteY58" fmla="*/ 2917723 h 6400866"/>
                <a:gd name="connsiteX59" fmla="*/ 4721273 w 5059801"/>
                <a:gd name="connsiteY59" fmla="*/ 2917723 h 6400866"/>
                <a:gd name="connsiteX60" fmla="*/ 4721273 w 5059801"/>
                <a:gd name="connsiteY60" fmla="*/ 2917723 h 6400866"/>
                <a:gd name="connsiteX61" fmla="*/ 4721273 w 5059801"/>
                <a:gd name="connsiteY61" fmla="*/ 2917723 h 6400866"/>
                <a:gd name="connsiteX62" fmla="*/ 4721273 w 5059801"/>
                <a:gd name="connsiteY62" fmla="*/ 2917723 h 6400866"/>
                <a:gd name="connsiteX63" fmla="*/ 4721273 w 5059801"/>
                <a:gd name="connsiteY63" fmla="*/ 2917723 h 6400866"/>
                <a:gd name="connsiteX64" fmla="*/ 4721273 w 5059801"/>
                <a:gd name="connsiteY64" fmla="*/ 2917723 h 6400866"/>
                <a:gd name="connsiteX65" fmla="*/ 4732146 w 5059801"/>
                <a:gd name="connsiteY65" fmla="*/ 2787241 h 6400866"/>
                <a:gd name="connsiteX66" fmla="*/ 4731422 w 5059801"/>
                <a:gd name="connsiteY66" fmla="*/ 2792315 h 6400866"/>
                <a:gd name="connsiteX67" fmla="*/ 4732146 w 5059801"/>
                <a:gd name="connsiteY67" fmla="*/ 2783617 h 6400866"/>
                <a:gd name="connsiteX68" fmla="*/ 4732146 w 5059801"/>
                <a:gd name="connsiteY68" fmla="*/ 2787241 h 6400866"/>
                <a:gd name="connsiteX69" fmla="*/ 4735046 w 5059801"/>
                <a:gd name="connsiteY69" fmla="*/ 2702428 h 6400866"/>
                <a:gd name="connsiteX70" fmla="*/ 4735046 w 5059801"/>
                <a:gd name="connsiteY70" fmla="*/ 2702428 h 6400866"/>
                <a:gd name="connsiteX71" fmla="*/ 4735046 w 5059801"/>
                <a:gd name="connsiteY71" fmla="*/ 2702428 h 6400866"/>
                <a:gd name="connsiteX72" fmla="*/ 4735046 w 5059801"/>
                <a:gd name="connsiteY72" fmla="*/ 2702428 h 6400866"/>
                <a:gd name="connsiteX73" fmla="*/ 4736496 w 5059801"/>
                <a:gd name="connsiteY73" fmla="*/ 2813338 h 6400866"/>
                <a:gd name="connsiteX74" fmla="*/ 4735046 w 5059801"/>
                <a:gd name="connsiteY74" fmla="*/ 2808988 h 6400866"/>
                <a:gd name="connsiteX75" fmla="*/ 4735046 w 5059801"/>
                <a:gd name="connsiteY75" fmla="*/ 2808263 h 6400866"/>
                <a:gd name="connsiteX76" fmla="*/ 4736496 w 5059801"/>
                <a:gd name="connsiteY76" fmla="*/ 2809713 h 6400866"/>
                <a:gd name="connsiteX77" fmla="*/ 4736496 w 5059801"/>
                <a:gd name="connsiteY77" fmla="*/ 2813338 h 6400866"/>
                <a:gd name="connsiteX78" fmla="*/ 4740121 w 5059801"/>
                <a:gd name="connsiteY78" fmla="*/ 2992388 h 6400866"/>
                <a:gd name="connsiteX79" fmla="*/ 4740121 w 5059801"/>
                <a:gd name="connsiteY79" fmla="*/ 2992388 h 6400866"/>
                <a:gd name="connsiteX80" fmla="*/ 4740121 w 5059801"/>
                <a:gd name="connsiteY80" fmla="*/ 2992388 h 6400866"/>
                <a:gd name="connsiteX81" fmla="*/ 4740121 w 5059801"/>
                <a:gd name="connsiteY81" fmla="*/ 2992388 h 6400866"/>
                <a:gd name="connsiteX82" fmla="*/ 4740121 w 5059801"/>
                <a:gd name="connsiteY82" fmla="*/ 2992388 h 6400866"/>
                <a:gd name="connsiteX83" fmla="*/ 4777090 w 5059801"/>
                <a:gd name="connsiteY83" fmla="*/ 3591155 h 6400866"/>
                <a:gd name="connsiteX84" fmla="*/ 4777090 w 5059801"/>
                <a:gd name="connsiteY84" fmla="*/ 3591155 h 6400866"/>
                <a:gd name="connsiteX85" fmla="*/ 4777090 w 5059801"/>
                <a:gd name="connsiteY85" fmla="*/ 3591155 h 6400866"/>
                <a:gd name="connsiteX86" fmla="*/ 4777090 w 5059801"/>
                <a:gd name="connsiteY86" fmla="*/ 3591155 h 6400866"/>
                <a:gd name="connsiteX87" fmla="*/ 4777090 w 5059801"/>
                <a:gd name="connsiteY87" fmla="*/ 3591155 h 6400866"/>
                <a:gd name="connsiteX88" fmla="*/ 4777090 w 5059801"/>
                <a:gd name="connsiteY88" fmla="*/ 3591155 h 6400866"/>
                <a:gd name="connsiteX89" fmla="*/ 4777090 w 5059801"/>
                <a:gd name="connsiteY89" fmla="*/ 3591155 h 6400866"/>
                <a:gd name="connsiteX90" fmla="*/ 4795938 w 5059801"/>
                <a:gd name="connsiteY90" fmla="*/ 3591155 h 6400866"/>
                <a:gd name="connsiteX91" fmla="*/ 4795938 w 5059801"/>
                <a:gd name="connsiteY91" fmla="*/ 3591155 h 6400866"/>
                <a:gd name="connsiteX92" fmla="*/ 4795938 w 5059801"/>
                <a:gd name="connsiteY92" fmla="*/ 3591155 h 6400866"/>
                <a:gd name="connsiteX93" fmla="*/ 4795938 w 5059801"/>
                <a:gd name="connsiteY93" fmla="*/ 3591155 h 6400866"/>
                <a:gd name="connsiteX94" fmla="*/ 4795938 w 5059801"/>
                <a:gd name="connsiteY94" fmla="*/ 3591155 h 6400866"/>
                <a:gd name="connsiteX95" fmla="*/ 4796663 w 5059801"/>
                <a:gd name="connsiteY95" fmla="*/ 3591155 h 6400866"/>
                <a:gd name="connsiteX96" fmla="*/ 4795938 w 5059801"/>
                <a:gd name="connsiteY96" fmla="*/ 3591155 h 6400866"/>
                <a:gd name="connsiteX97" fmla="*/ 4805362 w 5059801"/>
                <a:gd name="connsiteY97" fmla="*/ 3540412 h 6400866"/>
                <a:gd name="connsiteX98" fmla="*/ 4804636 w 5059801"/>
                <a:gd name="connsiteY98" fmla="*/ 3541862 h 6400866"/>
                <a:gd name="connsiteX99" fmla="*/ 4806086 w 5059801"/>
                <a:gd name="connsiteY99" fmla="*/ 3538962 h 6400866"/>
                <a:gd name="connsiteX100" fmla="*/ 4805362 w 5059801"/>
                <a:gd name="connsiteY100" fmla="*/ 3540412 h 6400866"/>
                <a:gd name="connsiteX101" fmla="*/ 4908297 w 5059801"/>
                <a:gd name="connsiteY101" fmla="*/ 4034794 h 6400866"/>
                <a:gd name="connsiteX102" fmla="*/ 4908297 w 5059801"/>
                <a:gd name="connsiteY102" fmla="*/ 4034794 h 6400866"/>
                <a:gd name="connsiteX103" fmla="*/ 4908297 w 5059801"/>
                <a:gd name="connsiteY103" fmla="*/ 4034794 h 6400866"/>
                <a:gd name="connsiteX104" fmla="*/ 4908297 w 5059801"/>
                <a:gd name="connsiteY104" fmla="*/ 4034794 h 6400866"/>
                <a:gd name="connsiteX105" fmla="*/ 4920620 w 5059801"/>
                <a:gd name="connsiteY105" fmla="*/ 4244290 h 6400866"/>
                <a:gd name="connsiteX106" fmla="*/ 4922070 w 5059801"/>
                <a:gd name="connsiteY106" fmla="*/ 4240665 h 6400866"/>
                <a:gd name="connsiteX107" fmla="*/ 4922070 w 5059801"/>
                <a:gd name="connsiteY107" fmla="*/ 4240665 h 6400866"/>
                <a:gd name="connsiteX108" fmla="*/ 4920620 w 5059801"/>
                <a:gd name="connsiteY108" fmla="*/ 4244290 h 6400866"/>
                <a:gd name="connsiteX109" fmla="*/ 4945267 w 5059801"/>
                <a:gd name="connsiteY109" fmla="*/ 4264587 h 6400866"/>
                <a:gd name="connsiteX110" fmla="*/ 4945267 w 5059801"/>
                <a:gd name="connsiteY110" fmla="*/ 4264587 h 6400866"/>
                <a:gd name="connsiteX111" fmla="*/ 4945267 w 5059801"/>
                <a:gd name="connsiteY111" fmla="*/ 4264587 h 6400866"/>
                <a:gd name="connsiteX112" fmla="*/ 4945267 w 5059801"/>
                <a:gd name="connsiteY112" fmla="*/ 4264587 h 6400866"/>
                <a:gd name="connsiteX113" fmla="*/ 5001809 w 5059801"/>
                <a:gd name="connsiteY113" fmla="*/ 5293220 h 6400866"/>
                <a:gd name="connsiteX114" fmla="*/ 5001809 w 5059801"/>
                <a:gd name="connsiteY114" fmla="*/ 5293220 h 6400866"/>
                <a:gd name="connsiteX115" fmla="*/ 5001809 w 5059801"/>
                <a:gd name="connsiteY115" fmla="*/ 5293220 h 6400866"/>
                <a:gd name="connsiteX116" fmla="*/ 5001809 w 5059801"/>
                <a:gd name="connsiteY116" fmla="*/ 5293220 h 6400866"/>
                <a:gd name="connsiteX117" fmla="*/ 5001809 w 5059801"/>
                <a:gd name="connsiteY117" fmla="*/ 5293220 h 6400866"/>
                <a:gd name="connsiteX118" fmla="*/ 5015582 w 5059801"/>
                <a:gd name="connsiteY118" fmla="*/ 4677055 h 6400866"/>
                <a:gd name="connsiteX119" fmla="*/ 5012683 w 5059801"/>
                <a:gd name="connsiteY119" fmla="*/ 4676330 h 6400866"/>
                <a:gd name="connsiteX120" fmla="*/ 5015582 w 5059801"/>
                <a:gd name="connsiteY120" fmla="*/ 4676330 h 6400866"/>
                <a:gd name="connsiteX121" fmla="*/ 5015582 w 5059801"/>
                <a:gd name="connsiteY121" fmla="*/ 4669806 h 6400866"/>
                <a:gd name="connsiteX122" fmla="*/ 5017032 w 5059801"/>
                <a:gd name="connsiteY122" fmla="*/ 4674880 h 6400866"/>
                <a:gd name="connsiteX123" fmla="*/ 5015582 w 5059801"/>
                <a:gd name="connsiteY123" fmla="*/ 4677055 h 6400866"/>
                <a:gd name="connsiteX124" fmla="*/ 5015582 w 5059801"/>
                <a:gd name="connsiteY124" fmla="*/ 4677055 h 6400866"/>
                <a:gd name="connsiteX125" fmla="*/ 5031530 w 5059801"/>
                <a:gd name="connsiteY125" fmla="*/ 4777091 h 6400866"/>
                <a:gd name="connsiteX126" fmla="*/ 5032255 w 5059801"/>
                <a:gd name="connsiteY126" fmla="*/ 4772742 h 6400866"/>
                <a:gd name="connsiteX127" fmla="*/ 5033705 w 5059801"/>
                <a:gd name="connsiteY127" fmla="*/ 4779266 h 6400866"/>
                <a:gd name="connsiteX128" fmla="*/ 5031530 w 5059801"/>
                <a:gd name="connsiteY128" fmla="*/ 4777091 h 6400866"/>
                <a:gd name="connsiteX129" fmla="*/ 5034430 w 5059801"/>
                <a:gd name="connsiteY129" fmla="*/ 4779266 h 6400866"/>
                <a:gd name="connsiteX130" fmla="*/ 5034430 w 5059801"/>
                <a:gd name="connsiteY130" fmla="*/ 4779266 h 6400866"/>
                <a:gd name="connsiteX131" fmla="*/ 5034430 w 5059801"/>
                <a:gd name="connsiteY131" fmla="*/ 4779266 h 6400866"/>
                <a:gd name="connsiteX132" fmla="*/ 5034430 w 5059801"/>
                <a:gd name="connsiteY132" fmla="*/ 4741571 h 6400866"/>
                <a:gd name="connsiteX133" fmla="*/ 5034430 w 5059801"/>
                <a:gd name="connsiteY133" fmla="*/ 4741571 h 6400866"/>
                <a:gd name="connsiteX134" fmla="*/ 5034430 w 5059801"/>
                <a:gd name="connsiteY134" fmla="*/ 4741571 h 6400866"/>
                <a:gd name="connsiteX135" fmla="*/ 5034430 w 5059801"/>
                <a:gd name="connsiteY135" fmla="*/ 4741571 h 6400866"/>
                <a:gd name="connsiteX136" fmla="*/ 5034430 w 5059801"/>
                <a:gd name="connsiteY136" fmla="*/ 4741571 h 640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5059801" h="6400866">
                  <a:moveTo>
                    <a:pt x="5051827" y="4996011"/>
                  </a:moveTo>
                  <a:cubicBezTo>
                    <a:pt x="4988761" y="4654583"/>
                    <a:pt x="4933669" y="4291408"/>
                    <a:pt x="4874227" y="3944906"/>
                  </a:cubicBezTo>
                  <a:cubicBezTo>
                    <a:pt x="4814060" y="3593330"/>
                    <a:pt x="4766942" y="3249727"/>
                    <a:pt x="4740121" y="2893801"/>
                  </a:cubicBezTo>
                  <a:cubicBezTo>
                    <a:pt x="4718374" y="2674157"/>
                    <a:pt x="4745920" y="2433490"/>
                    <a:pt x="4693002" y="2219644"/>
                  </a:cubicBezTo>
                  <a:cubicBezTo>
                    <a:pt x="4649508" y="2044219"/>
                    <a:pt x="4669805" y="1819500"/>
                    <a:pt x="4598040" y="1651323"/>
                  </a:cubicBezTo>
                  <a:cubicBezTo>
                    <a:pt x="4574118" y="1594781"/>
                    <a:pt x="4547297" y="1521566"/>
                    <a:pt x="4508153" y="1472997"/>
                  </a:cubicBezTo>
                  <a:cubicBezTo>
                    <a:pt x="4366797" y="1295397"/>
                    <a:pt x="4269660" y="1155491"/>
                    <a:pt x="4087711" y="1023560"/>
                  </a:cubicBezTo>
                  <a:cubicBezTo>
                    <a:pt x="4000723" y="960493"/>
                    <a:pt x="3652771" y="728525"/>
                    <a:pt x="3551285" y="655310"/>
                  </a:cubicBezTo>
                  <a:cubicBezTo>
                    <a:pt x="3478795" y="603118"/>
                    <a:pt x="3349762" y="530628"/>
                    <a:pt x="3225080" y="469011"/>
                  </a:cubicBezTo>
                  <a:cubicBezTo>
                    <a:pt x="3167812" y="442915"/>
                    <a:pt x="3119969" y="400146"/>
                    <a:pt x="3094598" y="358826"/>
                  </a:cubicBezTo>
                  <a:cubicBezTo>
                    <a:pt x="3073575" y="322581"/>
                    <a:pt x="3040955" y="242842"/>
                    <a:pt x="3040955" y="242117"/>
                  </a:cubicBezTo>
                  <a:cubicBezTo>
                    <a:pt x="3003985" y="140631"/>
                    <a:pt x="2915547" y="726"/>
                    <a:pt x="2893800" y="1"/>
                  </a:cubicBezTo>
                  <a:cubicBezTo>
                    <a:pt x="2859005" y="-724"/>
                    <a:pt x="2347226" y="505981"/>
                    <a:pt x="2283435" y="544401"/>
                  </a:cubicBezTo>
                  <a:cubicBezTo>
                    <a:pt x="2199346" y="595869"/>
                    <a:pt x="2116708" y="656035"/>
                    <a:pt x="2023196" y="689381"/>
                  </a:cubicBezTo>
                  <a:cubicBezTo>
                    <a:pt x="1920985" y="725626"/>
                    <a:pt x="1848495" y="674883"/>
                    <a:pt x="1777455" y="603842"/>
                  </a:cubicBezTo>
                  <a:cubicBezTo>
                    <a:pt x="1741210" y="567597"/>
                    <a:pt x="1647697" y="356652"/>
                    <a:pt x="1631025" y="346503"/>
                  </a:cubicBezTo>
                  <a:cubicBezTo>
                    <a:pt x="1652772" y="360276"/>
                    <a:pt x="1598404" y="458138"/>
                    <a:pt x="1588981" y="471911"/>
                  </a:cubicBezTo>
                  <a:cubicBezTo>
                    <a:pt x="1542587" y="537152"/>
                    <a:pt x="1467197" y="551650"/>
                    <a:pt x="1392533" y="582095"/>
                  </a:cubicBezTo>
                  <a:cubicBezTo>
                    <a:pt x="1215657" y="653861"/>
                    <a:pt x="1038057" y="726351"/>
                    <a:pt x="861181" y="796666"/>
                  </a:cubicBezTo>
                  <a:cubicBezTo>
                    <a:pt x="756795" y="838710"/>
                    <a:pt x="674157" y="907576"/>
                    <a:pt x="609641" y="997463"/>
                  </a:cubicBezTo>
                  <a:cubicBezTo>
                    <a:pt x="541500" y="1091700"/>
                    <a:pt x="510330" y="1200435"/>
                    <a:pt x="487133" y="1312795"/>
                  </a:cubicBezTo>
                  <a:cubicBezTo>
                    <a:pt x="414643" y="1663646"/>
                    <a:pt x="409568" y="2032620"/>
                    <a:pt x="379123" y="2388546"/>
                  </a:cubicBezTo>
                  <a:cubicBezTo>
                    <a:pt x="337803" y="2869880"/>
                    <a:pt x="296484" y="3350488"/>
                    <a:pt x="250815" y="3831097"/>
                  </a:cubicBezTo>
                  <a:cubicBezTo>
                    <a:pt x="244291" y="3899237"/>
                    <a:pt x="84088" y="5525913"/>
                    <a:pt x="69590" y="5675242"/>
                  </a:cubicBezTo>
                  <a:cubicBezTo>
                    <a:pt x="59442" y="5773829"/>
                    <a:pt x="2900" y="6257337"/>
                    <a:pt x="0" y="6400867"/>
                  </a:cubicBezTo>
                  <a:cubicBezTo>
                    <a:pt x="0" y="6409566"/>
                    <a:pt x="193548" y="6370422"/>
                    <a:pt x="210221" y="6365347"/>
                  </a:cubicBezTo>
                  <a:cubicBezTo>
                    <a:pt x="284161" y="6342150"/>
                    <a:pt x="442189" y="6357373"/>
                    <a:pt x="499456" y="6306630"/>
                  </a:cubicBezTo>
                  <a:cubicBezTo>
                    <a:pt x="550924" y="6260961"/>
                    <a:pt x="1532438" y="6270385"/>
                    <a:pt x="1630300" y="6282708"/>
                  </a:cubicBezTo>
                  <a:cubicBezTo>
                    <a:pt x="1899238" y="6315329"/>
                    <a:pt x="2762593" y="6181948"/>
                    <a:pt x="3030806" y="6135554"/>
                  </a:cubicBezTo>
                  <a:cubicBezTo>
                    <a:pt x="3309168" y="6087711"/>
                    <a:pt x="3541136" y="6053640"/>
                    <a:pt x="3825297" y="5998548"/>
                  </a:cubicBezTo>
                  <a:cubicBezTo>
                    <a:pt x="4197170" y="5926058"/>
                    <a:pt x="4711125" y="5621600"/>
                    <a:pt x="4776366" y="5579555"/>
                  </a:cubicBezTo>
                  <a:cubicBezTo>
                    <a:pt x="4845956" y="5534612"/>
                    <a:pt x="4995285" y="5390357"/>
                    <a:pt x="5024281" y="5333090"/>
                  </a:cubicBezTo>
                  <a:cubicBezTo>
                    <a:pt x="5059076" y="5262774"/>
                    <a:pt x="5073574" y="5112720"/>
                    <a:pt x="5051827" y="4996011"/>
                  </a:cubicBezTo>
                  <a:close/>
                  <a:moveTo>
                    <a:pt x="2794489" y="140631"/>
                  </a:move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4489" y="140631"/>
                    <a:pt x="2794489" y="140631"/>
                    <a:pt x="2794489" y="140631"/>
                  </a:cubicBezTo>
                  <a:close/>
                  <a:moveTo>
                    <a:pt x="2486407" y="430591"/>
                  </a:move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lose/>
                  <a:moveTo>
                    <a:pt x="2149328" y="654585"/>
                  </a:move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lose/>
                  <a:moveTo>
                    <a:pt x="4440737" y="1407756"/>
                  </a:moveTo>
                  <a:cubicBezTo>
                    <a:pt x="4440737" y="1407756"/>
                    <a:pt x="4440737" y="1407756"/>
                    <a:pt x="4440737" y="1407756"/>
                  </a:cubicBezTo>
                  <a:cubicBezTo>
                    <a:pt x="4440737" y="1407756"/>
                    <a:pt x="4440737" y="1407756"/>
                    <a:pt x="4440737" y="1407756"/>
                  </a:cubicBezTo>
                  <a:cubicBezTo>
                    <a:pt x="4440737" y="1407756"/>
                    <a:pt x="4440737" y="1407756"/>
                    <a:pt x="4440737" y="1407756"/>
                  </a:cubicBezTo>
                  <a:close/>
                  <a:moveTo>
                    <a:pt x="4721273" y="2992388"/>
                  </a:moveTo>
                  <a:cubicBezTo>
                    <a:pt x="4721273" y="2992388"/>
                    <a:pt x="4720548" y="2993113"/>
                    <a:pt x="4720548" y="2993113"/>
                  </a:cubicBezTo>
                  <a:cubicBezTo>
                    <a:pt x="4720548" y="2993113"/>
                    <a:pt x="4720548" y="2993113"/>
                    <a:pt x="4720548" y="2993113"/>
                  </a:cubicBezTo>
                  <a:cubicBezTo>
                    <a:pt x="4720548" y="2993113"/>
                    <a:pt x="4719823" y="2993113"/>
                    <a:pt x="4719823" y="2992388"/>
                  </a:cubicBezTo>
                  <a:cubicBezTo>
                    <a:pt x="4720548" y="2991663"/>
                    <a:pt x="4721273" y="2990938"/>
                    <a:pt x="4721998" y="2990213"/>
                  </a:cubicBezTo>
                  <a:cubicBezTo>
                    <a:pt x="4721273" y="2991663"/>
                    <a:pt x="4721273" y="2991663"/>
                    <a:pt x="4721273" y="2992388"/>
                  </a:cubicBezTo>
                  <a:close/>
                  <a:moveTo>
                    <a:pt x="4721273" y="2917723"/>
                  </a:move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lose/>
                  <a:moveTo>
                    <a:pt x="4732146" y="2787241"/>
                  </a:moveTo>
                  <a:cubicBezTo>
                    <a:pt x="4732146" y="2788691"/>
                    <a:pt x="4731422" y="2790866"/>
                    <a:pt x="4731422" y="2792315"/>
                  </a:cubicBezTo>
                  <a:cubicBezTo>
                    <a:pt x="4731422" y="2788691"/>
                    <a:pt x="4731422" y="2785791"/>
                    <a:pt x="4732146" y="2783617"/>
                  </a:cubicBezTo>
                  <a:cubicBezTo>
                    <a:pt x="4732146" y="2784342"/>
                    <a:pt x="4732146" y="2785791"/>
                    <a:pt x="4732146" y="2787241"/>
                  </a:cubicBezTo>
                  <a:close/>
                  <a:moveTo>
                    <a:pt x="4735046" y="2702428"/>
                  </a:moveTo>
                  <a:cubicBezTo>
                    <a:pt x="4735046" y="2702428"/>
                    <a:pt x="4735046" y="2702428"/>
                    <a:pt x="4735046" y="2702428"/>
                  </a:cubicBezTo>
                  <a:cubicBezTo>
                    <a:pt x="4735046" y="2702428"/>
                    <a:pt x="4735046" y="2702428"/>
                    <a:pt x="4735046" y="2702428"/>
                  </a:cubicBezTo>
                  <a:cubicBezTo>
                    <a:pt x="4735046" y="2702428"/>
                    <a:pt x="4735046" y="2702428"/>
                    <a:pt x="4735046" y="2702428"/>
                  </a:cubicBezTo>
                  <a:close/>
                  <a:moveTo>
                    <a:pt x="4736496" y="2813338"/>
                  </a:moveTo>
                  <a:cubicBezTo>
                    <a:pt x="4735771" y="2811888"/>
                    <a:pt x="4735771" y="2810438"/>
                    <a:pt x="4735046" y="2808988"/>
                  </a:cubicBezTo>
                  <a:cubicBezTo>
                    <a:pt x="4735046" y="2808988"/>
                    <a:pt x="4735046" y="2808263"/>
                    <a:pt x="4735046" y="2808263"/>
                  </a:cubicBezTo>
                  <a:cubicBezTo>
                    <a:pt x="4735046" y="2808988"/>
                    <a:pt x="4735771" y="2809713"/>
                    <a:pt x="4736496" y="2809713"/>
                  </a:cubicBezTo>
                  <a:cubicBezTo>
                    <a:pt x="4739395" y="2807538"/>
                    <a:pt x="4736496" y="2811888"/>
                    <a:pt x="4736496" y="2813338"/>
                  </a:cubicBezTo>
                  <a:close/>
                  <a:moveTo>
                    <a:pt x="4740121" y="2992388"/>
                  </a:move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lose/>
                  <a:moveTo>
                    <a:pt x="4777090" y="3591155"/>
                  </a:move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lose/>
                  <a:moveTo>
                    <a:pt x="4795938" y="3591155"/>
                  </a:move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0430"/>
                    <a:pt x="4795938" y="3591155"/>
                  </a:cubicBezTo>
                  <a:cubicBezTo>
                    <a:pt x="4795938" y="3591155"/>
                    <a:pt x="4796663" y="3591155"/>
                    <a:pt x="4796663" y="3591155"/>
                  </a:cubicBezTo>
                  <a:cubicBezTo>
                    <a:pt x="4796663" y="3591155"/>
                    <a:pt x="4795938" y="3591155"/>
                    <a:pt x="4795938" y="3591155"/>
                  </a:cubicBezTo>
                  <a:close/>
                  <a:moveTo>
                    <a:pt x="4805362" y="3540412"/>
                  </a:moveTo>
                  <a:cubicBezTo>
                    <a:pt x="4805362" y="3541137"/>
                    <a:pt x="4804636" y="3541137"/>
                    <a:pt x="4804636" y="3541862"/>
                  </a:cubicBezTo>
                  <a:cubicBezTo>
                    <a:pt x="4805362" y="3541137"/>
                    <a:pt x="4805362" y="3539687"/>
                    <a:pt x="4806086" y="3538962"/>
                  </a:cubicBezTo>
                  <a:cubicBezTo>
                    <a:pt x="4805362" y="3538962"/>
                    <a:pt x="4805362" y="3539687"/>
                    <a:pt x="4805362" y="3540412"/>
                  </a:cubicBezTo>
                  <a:close/>
                  <a:moveTo>
                    <a:pt x="4908297" y="4034794"/>
                  </a:moveTo>
                  <a:cubicBezTo>
                    <a:pt x="4908297" y="4034794"/>
                    <a:pt x="4908297" y="4034794"/>
                    <a:pt x="4908297" y="4034794"/>
                  </a:cubicBezTo>
                  <a:cubicBezTo>
                    <a:pt x="4908297" y="4034794"/>
                    <a:pt x="4908297" y="4034794"/>
                    <a:pt x="4908297" y="4034794"/>
                  </a:cubicBezTo>
                  <a:cubicBezTo>
                    <a:pt x="4908297" y="4034794"/>
                    <a:pt x="4908297" y="4034794"/>
                    <a:pt x="4908297" y="4034794"/>
                  </a:cubicBezTo>
                  <a:close/>
                  <a:moveTo>
                    <a:pt x="4920620" y="4244290"/>
                  </a:moveTo>
                  <a:cubicBezTo>
                    <a:pt x="4921346" y="4242840"/>
                    <a:pt x="4921346" y="4242115"/>
                    <a:pt x="4922070" y="4240665"/>
                  </a:cubicBezTo>
                  <a:cubicBezTo>
                    <a:pt x="4922070" y="4240665"/>
                    <a:pt x="4922070" y="4240665"/>
                    <a:pt x="4922070" y="4240665"/>
                  </a:cubicBezTo>
                  <a:cubicBezTo>
                    <a:pt x="4921346" y="4242115"/>
                    <a:pt x="4920620" y="4242840"/>
                    <a:pt x="4920620" y="4244290"/>
                  </a:cubicBezTo>
                  <a:close/>
                  <a:moveTo>
                    <a:pt x="4945267" y="4264587"/>
                  </a:moveTo>
                  <a:cubicBezTo>
                    <a:pt x="4945267" y="4264587"/>
                    <a:pt x="4945267" y="4264587"/>
                    <a:pt x="4945267" y="4264587"/>
                  </a:cubicBezTo>
                  <a:cubicBezTo>
                    <a:pt x="4945267" y="4264587"/>
                    <a:pt x="4945267" y="4264587"/>
                    <a:pt x="4945267" y="4264587"/>
                  </a:cubicBezTo>
                  <a:cubicBezTo>
                    <a:pt x="4945267" y="4264587"/>
                    <a:pt x="4945267" y="4264587"/>
                    <a:pt x="4945267" y="4264587"/>
                  </a:cubicBezTo>
                  <a:close/>
                  <a:moveTo>
                    <a:pt x="5001809" y="5293220"/>
                  </a:moveTo>
                  <a:cubicBezTo>
                    <a:pt x="5001809" y="5293220"/>
                    <a:pt x="5001809" y="5293220"/>
                    <a:pt x="5001809" y="5293220"/>
                  </a:cubicBezTo>
                  <a:cubicBezTo>
                    <a:pt x="5001809" y="5292495"/>
                    <a:pt x="5001809" y="5292495"/>
                    <a:pt x="5001809" y="5293220"/>
                  </a:cubicBezTo>
                  <a:cubicBezTo>
                    <a:pt x="5001809" y="5292495"/>
                    <a:pt x="5001809" y="5293220"/>
                    <a:pt x="5001809" y="5293220"/>
                  </a:cubicBezTo>
                  <a:cubicBezTo>
                    <a:pt x="5001809" y="5293220"/>
                    <a:pt x="5001809" y="5293220"/>
                    <a:pt x="5001809" y="5293220"/>
                  </a:cubicBezTo>
                  <a:close/>
                  <a:moveTo>
                    <a:pt x="5015582" y="4677055"/>
                  </a:moveTo>
                  <a:cubicBezTo>
                    <a:pt x="5014857" y="4677055"/>
                    <a:pt x="5013408" y="4676330"/>
                    <a:pt x="5012683" y="4676330"/>
                  </a:cubicBezTo>
                  <a:cubicBezTo>
                    <a:pt x="5013408" y="4676330"/>
                    <a:pt x="5014133" y="4676330"/>
                    <a:pt x="5015582" y="4676330"/>
                  </a:cubicBezTo>
                  <a:cubicBezTo>
                    <a:pt x="5014857" y="4674156"/>
                    <a:pt x="5014857" y="4671981"/>
                    <a:pt x="5015582" y="4669806"/>
                  </a:cubicBezTo>
                  <a:cubicBezTo>
                    <a:pt x="5016307" y="4670531"/>
                    <a:pt x="5017032" y="4672706"/>
                    <a:pt x="5017032" y="4674880"/>
                  </a:cubicBezTo>
                  <a:cubicBezTo>
                    <a:pt x="5016307" y="4675605"/>
                    <a:pt x="5016307" y="4676330"/>
                    <a:pt x="5015582" y="4677055"/>
                  </a:cubicBezTo>
                  <a:cubicBezTo>
                    <a:pt x="5015582" y="4676330"/>
                    <a:pt x="5015582" y="4676330"/>
                    <a:pt x="5015582" y="4677055"/>
                  </a:cubicBezTo>
                  <a:close/>
                  <a:moveTo>
                    <a:pt x="5031530" y="4777091"/>
                  </a:moveTo>
                  <a:cubicBezTo>
                    <a:pt x="5032255" y="4775642"/>
                    <a:pt x="5032255" y="4774192"/>
                    <a:pt x="5032255" y="4772742"/>
                  </a:cubicBezTo>
                  <a:cubicBezTo>
                    <a:pt x="5032980" y="4774917"/>
                    <a:pt x="5032980" y="4777091"/>
                    <a:pt x="5033705" y="4779266"/>
                  </a:cubicBezTo>
                  <a:cubicBezTo>
                    <a:pt x="5032980" y="4779991"/>
                    <a:pt x="5031530" y="4779266"/>
                    <a:pt x="5031530" y="4777091"/>
                  </a:cubicBezTo>
                  <a:close/>
                  <a:moveTo>
                    <a:pt x="5034430" y="4779266"/>
                  </a:moveTo>
                  <a:cubicBezTo>
                    <a:pt x="5034430" y="4778541"/>
                    <a:pt x="5034430" y="4778541"/>
                    <a:pt x="5034430" y="4779266"/>
                  </a:cubicBezTo>
                  <a:cubicBezTo>
                    <a:pt x="5034430" y="4778541"/>
                    <a:pt x="5034430" y="4778541"/>
                    <a:pt x="5034430" y="4779266"/>
                  </a:cubicBezTo>
                  <a:close/>
                  <a:moveTo>
                    <a:pt x="5034430" y="4741571"/>
                  </a:moveTo>
                  <a:cubicBezTo>
                    <a:pt x="5034430" y="4741571"/>
                    <a:pt x="5034430" y="4741571"/>
                    <a:pt x="5034430" y="4741571"/>
                  </a:cubicBezTo>
                  <a:cubicBezTo>
                    <a:pt x="5034430" y="4741571"/>
                    <a:pt x="5034430" y="4741571"/>
                    <a:pt x="5034430" y="4741571"/>
                  </a:cubicBezTo>
                  <a:cubicBezTo>
                    <a:pt x="5034430" y="4740846"/>
                    <a:pt x="5034430" y="4740846"/>
                    <a:pt x="5034430" y="4741571"/>
                  </a:cubicBezTo>
                  <a:cubicBezTo>
                    <a:pt x="5034430" y="4741571"/>
                    <a:pt x="5034430" y="4741571"/>
                    <a:pt x="5034430" y="474157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BFAF8-AE4F-496A-AAF6-B453C6371285}"/>
                </a:ext>
              </a:extLst>
            </p:cNvPr>
            <p:cNvSpPr/>
            <p:nvPr/>
          </p:nvSpPr>
          <p:spPr>
            <a:xfrm>
              <a:off x="6895854" y="5916942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7D906A-4617-40A3-A93A-96D1A97336F4}"/>
                </a:ext>
              </a:extLst>
            </p:cNvPr>
            <p:cNvSpPr/>
            <p:nvPr/>
          </p:nvSpPr>
          <p:spPr>
            <a:xfrm>
              <a:off x="7855494" y="6214289"/>
              <a:ext cx="36245" cy="14498"/>
            </a:xfrm>
            <a:custGeom>
              <a:avLst/>
              <a:gdLst>
                <a:gd name="connsiteX0" fmla="*/ 0 w 36244"/>
                <a:gd name="connsiteY0" fmla="*/ 18847 h 14497"/>
                <a:gd name="connsiteX1" fmla="*/ 42769 w 36244"/>
                <a:gd name="connsiteY1" fmla="*/ 0 h 14497"/>
                <a:gd name="connsiteX2" fmla="*/ 0 w 36244"/>
                <a:gd name="connsiteY2" fmla="*/ 18847 h 1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44" h="14497">
                  <a:moveTo>
                    <a:pt x="0" y="18847"/>
                  </a:moveTo>
                  <a:cubicBezTo>
                    <a:pt x="12323" y="9424"/>
                    <a:pt x="26821" y="2175"/>
                    <a:pt x="42769" y="0"/>
                  </a:cubicBezTo>
                  <a:cubicBezTo>
                    <a:pt x="30446" y="10873"/>
                    <a:pt x="16673" y="18847"/>
                    <a:pt x="0" y="18847"/>
                  </a:cubicBezTo>
                  <a:close/>
                </a:path>
              </a:pathLst>
            </a:custGeom>
            <a:solidFill>
              <a:srgbClr val="071D3C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6799A8-A868-4F60-9F39-C1A44F9F8F8E}"/>
                </a:ext>
              </a:extLst>
            </p:cNvPr>
            <p:cNvSpPr/>
            <p:nvPr/>
          </p:nvSpPr>
          <p:spPr>
            <a:xfrm>
              <a:off x="8369448" y="6265374"/>
              <a:ext cx="50743" cy="7249"/>
            </a:xfrm>
            <a:custGeom>
              <a:avLst/>
              <a:gdLst>
                <a:gd name="connsiteX0" fmla="*/ 0 w 50742"/>
                <a:gd name="connsiteY0" fmla="*/ 1108 h 0"/>
                <a:gd name="connsiteX1" fmla="*/ 57267 w 50742"/>
                <a:gd name="connsiteY1" fmla="*/ 6182 h 0"/>
                <a:gd name="connsiteX2" fmla="*/ 0 w 50742"/>
                <a:gd name="connsiteY2" fmla="*/ 11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742">
                  <a:moveTo>
                    <a:pt x="0" y="1108"/>
                  </a:moveTo>
                  <a:cubicBezTo>
                    <a:pt x="18847" y="3283"/>
                    <a:pt x="39145" y="-5416"/>
                    <a:pt x="57267" y="6182"/>
                  </a:cubicBezTo>
                  <a:cubicBezTo>
                    <a:pt x="37695" y="5457"/>
                    <a:pt x="18847" y="6182"/>
                    <a:pt x="0" y="1108"/>
                  </a:cubicBezTo>
                  <a:close/>
                </a:path>
              </a:pathLst>
            </a:custGeom>
            <a:solidFill>
              <a:srgbClr val="A7E2FA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37C97E-95EA-4B59-AE3A-2186D215B359}"/>
                </a:ext>
              </a:extLst>
            </p:cNvPr>
            <p:cNvSpPr/>
            <p:nvPr/>
          </p:nvSpPr>
          <p:spPr>
            <a:xfrm>
              <a:off x="8425990" y="6270625"/>
              <a:ext cx="43494" cy="7249"/>
            </a:xfrm>
            <a:custGeom>
              <a:avLst/>
              <a:gdLst>
                <a:gd name="connsiteX0" fmla="*/ 0 w 43493"/>
                <a:gd name="connsiteY0" fmla="*/ 931 h 0"/>
                <a:gd name="connsiteX1" fmla="*/ 47118 w 43493"/>
                <a:gd name="connsiteY1" fmla="*/ 4556 h 0"/>
                <a:gd name="connsiteX2" fmla="*/ 0 w 43493"/>
                <a:gd name="connsiteY2" fmla="*/ 9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93">
                  <a:moveTo>
                    <a:pt x="0" y="931"/>
                  </a:moveTo>
                  <a:cubicBezTo>
                    <a:pt x="15948" y="1656"/>
                    <a:pt x="31896" y="-3418"/>
                    <a:pt x="47118" y="4556"/>
                  </a:cubicBezTo>
                  <a:cubicBezTo>
                    <a:pt x="31171" y="4556"/>
                    <a:pt x="15223" y="6731"/>
                    <a:pt x="0" y="931"/>
                  </a:cubicBezTo>
                  <a:close/>
                </a:path>
              </a:pathLst>
            </a:custGeom>
            <a:solidFill>
              <a:srgbClr val="A7E2FA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3FC210-890F-45D7-A2C1-E723581417CA}"/>
                </a:ext>
              </a:extLst>
            </p:cNvPr>
            <p:cNvSpPr/>
            <p:nvPr/>
          </p:nvSpPr>
          <p:spPr>
            <a:xfrm>
              <a:off x="7664548" y="6303452"/>
              <a:ext cx="21747" cy="7249"/>
            </a:xfrm>
            <a:custGeom>
              <a:avLst/>
              <a:gdLst>
                <a:gd name="connsiteX0" fmla="*/ 297 w 21746"/>
                <a:gd name="connsiteY0" fmla="*/ 0 h 7248"/>
                <a:gd name="connsiteX1" fmla="*/ 23494 w 21746"/>
                <a:gd name="connsiteY1" fmla="*/ 5074 h 7248"/>
                <a:gd name="connsiteX2" fmla="*/ 7546 w 21746"/>
                <a:gd name="connsiteY2" fmla="*/ 13773 h 7248"/>
                <a:gd name="connsiteX3" fmla="*/ 297 w 21746"/>
                <a:gd name="connsiteY3" fmla="*/ 0 h 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6" h="7248">
                  <a:moveTo>
                    <a:pt x="297" y="0"/>
                  </a:moveTo>
                  <a:cubicBezTo>
                    <a:pt x="6821" y="7249"/>
                    <a:pt x="15520" y="5799"/>
                    <a:pt x="23494" y="5074"/>
                  </a:cubicBezTo>
                  <a:cubicBezTo>
                    <a:pt x="20594" y="12323"/>
                    <a:pt x="14795" y="15223"/>
                    <a:pt x="7546" y="13773"/>
                  </a:cubicBezTo>
                  <a:cubicBezTo>
                    <a:pt x="-428" y="12323"/>
                    <a:pt x="-428" y="5799"/>
                    <a:pt x="297" y="0"/>
                  </a:cubicBezTo>
                  <a:close/>
                </a:path>
              </a:pathLst>
            </a:custGeom>
            <a:solidFill>
              <a:srgbClr val="091C3D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F7DC3B-30E8-4838-B4FA-E9A7310C5D72}"/>
                </a:ext>
              </a:extLst>
            </p:cNvPr>
            <p:cNvSpPr/>
            <p:nvPr/>
          </p:nvSpPr>
          <p:spPr>
            <a:xfrm>
              <a:off x="7688042" y="6299748"/>
              <a:ext cx="14498" cy="7249"/>
            </a:xfrm>
            <a:custGeom>
              <a:avLst/>
              <a:gdLst>
                <a:gd name="connsiteX0" fmla="*/ 0 w 14497"/>
                <a:gd name="connsiteY0" fmla="*/ 8778 h 7248"/>
                <a:gd name="connsiteX1" fmla="*/ 18847 w 14497"/>
                <a:gd name="connsiteY1" fmla="*/ 79 h 7248"/>
                <a:gd name="connsiteX2" fmla="*/ 0 w 14497"/>
                <a:gd name="connsiteY2" fmla="*/ 8778 h 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97" h="7248">
                  <a:moveTo>
                    <a:pt x="0" y="8778"/>
                  </a:moveTo>
                  <a:cubicBezTo>
                    <a:pt x="5074" y="3704"/>
                    <a:pt x="10873" y="-645"/>
                    <a:pt x="18847" y="79"/>
                  </a:cubicBezTo>
                  <a:cubicBezTo>
                    <a:pt x="14498" y="8053"/>
                    <a:pt x="7974" y="10228"/>
                    <a:pt x="0" y="8778"/>
                  </a:cubicBezTo>
                  <a:close/>
                </a:path>
              </a:pathLst>
            </a:custGeom>
            <a:solidFill>
              <a:srgbClr val="091C3D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0EE37-BD56-4E32-A0D0-28D8F59A9B2C}"/>
                </a:ext>
              </a:extLst>
            </p:cNvPr>
            <p:cNvSpPr/>
            <p:nvPr/>
          </p:nvSpPr>
          <p:spPr>
            <a:xfrm>
              <a:off x="7683693" y="-463489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8467E7-C9FD-444E-8913-0C10C1B2991F}"/>
                </a:ext>
              </a:extLst>
            </p:cNvPr>
            <p:cNvSpPr/>
            <p:nvPr/>
          </p:nvSpPr>
          <p:spPr>
            <a:xfrm>
              <a:off x="7375610" y="-173529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6D4DFD-DB66-48B4-84D4-14289348258C}"/>
                </a:ext>
              </a:extLst>
            </p:cNvPr>
            <p:cNvSpPr/>
            <p:nvPr/>
          </p:nvSpPr>
          <p:spPr>
            <a:xfrm>
              <a:off x="9891013" y="4688375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745836-FFD4-4912-82A7-B6B0FE5120FC}"/>
                </a:ext>
              </a:extLst>
            </p:cNvPr>
            <p:cNvSpPr/>
            <p:nvPr/>
          </p:nvSpPr>
          <p:spPr>
            <a:xfrm>
              <a:off x="9901886" y="4072210"/>
              <a:ext cx="7249" cy="7249"/>
            </a:xfrm>
            <a:custGeom>
              <a:avLst/>
              <a:gdLst>
                <a:gd name="connsiteX0" fmla="*/ 2900 w 0"/>
                <a:gd name="connsiteY0" fmla="*/ 725 h 0"/>
                <a:gd name="connsiteX1" fmla="*/ 2900 w 0"/>
                <a:gd name="connsiteY1" fmla="*/ 0 h 0"/>
                <a:gd name="connsiteX2" fmla="*/ 0 w 0"/>
                <a:gd name="connsiteY2" fmla="*/ 0 h 0"/>
                <a:gd name="connsiteX3" fmla="*/ 2900 w 0"/>
                <a:gd name="connsiteY3" fmla="*/ 7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2900" y="725"/>
                  </a:moveTo>
                  <a:cubicBezTo>
                    <a:pt x="2900" y="725"/>
                    <a:pt x="2900" y="0"/>
                    <a:pt x="2900" y="0"/>
                  </a:cubicBezTo>
                  <a:cubicBezTo>
                    <a:pt x="2175" y="0"/>
                    <a:pt x="1450" y="0"/>
                    <a:pt x="0" y="0"/>
                  </a:cubicBezTo>
                  <a:cubicBezTo>
                    <a:pt x="1450" y="0"/>
                    <a:pt x="2175" y="0"/>
                    <a:pt x="2900" y="725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FEE28E-3874-4D20-BC62-3C812D924EBD}"/>
                </a:ext>
              </a:extLst>
            </p:cNvPr>
            <p:cNvSpPr/>
            <p:nvPr/>
          </p:nvSpPr>
          <p:spPr>
            <a:xfrm>
              <a:off x="9904786" y="4064961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6524 h 0"/>
                <a:gd name="connsiteX2" fmla="*/ 1450 w 0"/>
                <a:gd name="connsiteY2" fmla="*/ 4349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2175"/>
                    <a:pt x="0" y="4349"/>
                    <a:pt x="0" y="6524"/>
                  </a:cubicBezTo>
                  <a:cubicBezTo>
                    <a:pt x="725" y="5799"/>
                    <a:pt x="725" y="5074"/>
                    <a:pt x="1450" y="4349"/>
                  </a:cubicBezTo>
                  <a:cubicBezTo>
                    <a:pt x="1450" y="2899"/>
                    <a:pt x="725" y="725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4DC4F4-203B-4EBF-896A-511E2EBBC6BA}"/>
                </a:ext>
              </a:extLst>
            </p:cNvPr>
            <p:cNvSpPr/>
            <p:nvPr/>
          </p:nvSpPr>
          <p:spPr>
            <a:xfrm>
              <a:off x="9923633" y="4174420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86BC7A-EDB8-4A66-B0E6-C7D2FB418DB6}"/>
                </a:ext>
              </a:extLst>
            </p:cNvPr>
            <p:cNvSpPr/>
            <p:nvPr/>
          </p:nvSpPr>
          <p:spPr>
            <a:xfrm>
              <a:off x="9923633" y="4136726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3715E5-4A4C-47E0-AF72-72397EAD4F06}"/>
                </a:ext>
              </a:extLst>
            </p:cNvPr>
            <p:cNvSpPr/>
            <p:nvPr/>
          </p:nvSpPr>
          <p:spPr>
            <a:xfrm>
              <a:off x="7458249" y="799287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D5E5CD-B351-4370-85E6-0FEE3AC91CD5}"/>
                </a:ext>
              </a:extLst>
            </p:cNvPr>
            <p:cNvSpPr/>
            <p:nvPr/>
          </p:nvSpPr>
          <p:spPr>
            <a:xfrm>
              <a:off x="6724650" y="4148324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5E92E0-0CF9-476F-838D-52EBE37CF625}"/>
                </a:ext>
              </a:extLst>
            </p:cNvPr>
            <p:cNvSpPr/>
            <p:nvPr/>
          </p:nvSpPr>
          <p:spPr>
            <a:xfrm>
              <a:off x="6834110" y="4097868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8CF56-7D82-4520-B6AC-4601C400BB66}"/>
                </a:ext>
              </a:extLst>
            </p:cNvPr>
            <p:cNvSpPr/>
            <p:nvPr/>
          </p:nvSpPr>
          <p:spPr>
            <a:xfrm>
              <a:off x="7716101" y="4974417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4982AF-6429-469C-BD21-F2ED6E1BBED0}"/>
                </a:ext>
              </a:extLst>
            </p:cNvPr>
            <p:cNvSpPr/>
            <p:nvPr/>
          </p:nvSpPr>
          <p:spPr>
            <a:xfrm>
              <a:off x="10216493" y="2510775"/>
              <a:ext cx="463936" cy="1783254"/>
            </a:xfrm>
            <a:custGeom>
              <a:avLst/>
              <a:gdLst>
                <a:gd name="connsiteX0" fmla="*/ 71040 w 463935"/>
                <a:gd name="connsiteY0" fmla="*/ 949619 h 1783253"/>
                <a:gd name="connsiteX1" fmla="*/ 0 w 463935"/>
                <a:gd name="connsiteY1" fmla="*/ 0 h 1783253"/>
                <a:gd name="connsiteX2" fmla="*/ 465386 w 463935"/>
                <a:gd name="connsiteY2" fmla="*/ 1783254 h 1783253"/>
                <a:gd name="connsiteX3" fmla="*/ 71040 w 463935"/>
                <a:gd name="connsiteY3" fmla="*/ 949619 h 178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935" h="1783253">
                  <a:moveTo>
                    <a:pt x="71040" y="949619"/>
                  </a:moveTo>
                  <a:cubicBezTo>
                    <a:pt x="65241" y="935846"/>
                    <a:pt x="2900" y="232693"/>
                    <a:pt x="0" y="0"/>
                  </a:cubicBezTo>
                  <a:cubicBezTo>
                    <a:pt x="61616" y="175426"/>
                    <a:pt x="444364" y="1654222"/>
                    <a:pt x="465386" y="1783254"/>
                  </a:cubicBezTo>
                  <a:cubicBezTo>
                    <a:pt x="379847" y="1643348"/>
                    <a:pt x="76839" y="1003262"/>
                    <a:pt x="71040" y="9496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971E21-311E-44DC-9CB4-1072112F9001}"/>
                </a:ext>
              </a:extLst>
            </p:cNvPr>
            <p:cNvSpPr/>
            <p:nvPr/>
          </p:nvSpPr>
          <p:spPr>
            <a:xfrm>
              <a:off x="7415480" y="2210667"/>
              <a:ext cx="101486" cy="1862993"/>
            </a:xfrm>
            <a:custGeom>
              <a:avLst/>
              <a:gdLst>
                <a:gd name="connsiteX0" fmla="*/ 99311 w 101485"/>
                <a:gd name="connsiteY0" fmla="*/ 664008 h 1862992"/>
                <a:gd name="connsiteX1" fmla="*/ 79014 w 101485"/>
                <a:gd name="connsiteY1" fmla="*/ 1147517 h 1862992"/>
                <a:gd name="connsiteX2" fmla="*/ 0 w 101485"/>
                <a:gd name="connsiteY2" fmla="*/ 1868792 h 1862992"/>
                <a:gd name="connsiteX3" fmla="*/ 3624 w 101485"/>
                <a:gd name="connsiteY3" fmla="*/ 1660746 h 1862992"/>
                <a:gd name="connsiteX4" fmla="*/ 102211 w 101485"/>
                <a:gd name="connsiteY4" fmla="*/ 0 h 1862992"/>
                <a:gd name="connsiteX5" fmla="*/ 99311 w 101485"/>
                <a:gd name="connsiteY5" fmla="*/ 664008 h 18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85" h="1862992">
                  <a:moveTo>
                    <a:pt x="99311" y="664008"/>
                  </a:moveTo>
                  <a:cubicBezTo>
                    <a:pt x="102211" y="738673"/>
                    <a:pt x="86263" y="1061253"/>
                    <a:pt x="79014" y="1147517"/>
                  </a:cubicBezTo>
                  <a:cubicBezTo>
                    <a:pt x="71765" y="1238854"/>
                    <a:pt x="2900" y="1818774"/>
                    <a:pt x="0" y="1868792"/>
                  </a:cubicBezTo>
                  <a:cubicBezTo>
                    <a:pt x="0" y="1873141"/>
                    <a:pt x="2175" y="1691916"/>
                    <a:pt x="3624" y="1660746"/>
                  </a:cubicBezTo>
                  <a:cubicBezTo>
                    <a:pt x="6524" y="1591880"/>
                    <a:pt x="100761" y="2900"/>
                    <a:pt x="102211" y="0"/>
                  </a:cubicBezTo>
                  <a:cubicBezTo>
                    <a:pt x="105110" y="725"/>
                    <a:pt x="98586" y="637187"/>
                    <a:pt x="99311" y="6640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8C747C-93CB-4A35-9B5B-99E2EEB5673B}"/>
                </a:ext>
              </a:extLst>
            </p:cNvPr>
            <p:cNvSpPr/>
            <p:nvPr/>
          </p:nvSpPr>
          <p:spPr>
            <a:xfrm>
              <a:off x="7450275" y="5207403"/>
              <a:ext cx="14498" cy="681406"/>
            </a:xfrm>
            <a:custGeom>
              <a:avLst/>
              <a:gdLst>
                <a:gd name="connsiteX0" fmla="*/ 0 w 14497"/>
                <a:gd name="connsiteY0" fmla="*/ 683581 h 681405"/>
                <a:gd name="connsiteX1" fmla="*/ 0 w 14497"/>
                <a:gd name="connsiteY1" fmla="*/ 0 h 681405"/>
                <a:gd name="connsiteX2" fmla="*/ 0 w 14497"/>
                <a:gd name="connsiteY2" fmla="*/ 683581 h 68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97" h="681405">
                  <a:moveTo>
                    <a:pt x="0" y="683581"/>
                  </a:moveTo>
                  <a:cubicBezTo>
                    <a:pt x="0" y="456687"/>
                    <a:pt x="0" y="229793"/>
                    <a:pt x="0" y="0"/>
                  </a:cubicBezTo>
                  <a:cubicBezTo>
                    <a:pt x="18847" y="79014"/>
                    <a:pt x="20297" y="454512"/>
                    <a:pt x="0" y="6835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606156-889F-47AF-869D-FFFC7DB9455D}"/>
              </a:ext>
            </a:extLst>
          </p:cNvPr>
          <p:cNvGrpSpPr/>
          <p:nvPr/>
        </p:nvGrpSpPr>
        <p:grpSpPr>
          <a:xfrm>
            <a:off x="1380060" y="1235558"/>
            <a:ext cx="2909979" cy="738664"/>
            <a:chOff x="3017859" y="4283314"/>
            <a:chExt cx="2579765" cy="738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DDD45C-58E9-4671-8F2E-0D8C19D284A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03E441-399B-479B-B5F1-190DB805307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35F3B7-B982-48DF-8A2D-D9530467A288}"/>
              </a:ext>
            </a:extLst>
          </p:cNvPr>
          <p:cNvGrpSpPr/>
          <p:nvPr/>
        </p:nvGrpSpPr>
        <p:grpSpPr>
          <a:xfrm>
            <a:off x="1380060" y="2067961"/>
            <a:ext cx="2909979" cy="738664"/>
            <a:chOff x="3017859" y="4283314"/>
            <a:chExt cx="2579765" cy="738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805024-35A3-4725-8C9B-E02FA3696C3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C5406F-B1C4-4394-A17B-E61ED11D6D3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D7213-85C6-4822-8550-F11DF86FA401}"/>
              </a:ext>
            </a:extLst>
          </p:cNvPr>
          <p:cNvGrpSpPr/>
          <p:nvPr/>
        </p:nvGrpSpPr>
        <p:grpSpPr>
          <a:xfrm>
            <a:off x="1380060" y="2900363"/>
            <a:ext cx="2909979" cy="738664"/>
            <a:chOff x="3017859" y="4283314"/>
            <a:chExt cx="2579765" cy="738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96B077-9CF5-4776-8FF8-497B5A5D9B6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85E441-7C56-404B-B5AE-CF5BE7D9FDC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DC8E76-FE4E-4441-8E55-F83E6E6D29E3}"/>
              </a:ext>
            </a:extLst>
          </p:cNvPr>
          <p:cNvGrpSpPr/>
          <p:nvPr/>
        </p:nvGrpSpPr>
        <p:grpSpPr>
          <a:xfrm>
            <a:off x="1380060" y="3732765"/>
            <a:ext cx="2909979" cy="738664"/>
            <a:chOff x="3017859" y="4283314"/>
            <a:chExt cx="2579765" cy="738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084655-86AD-4BE3-843C-92ACF0A7ABD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A49160-0FDE-4BF8-B166-B7EC459E1D5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29930-A859-438A-A74E-D8829C6F1446}"/>
              </a:ext>
            </a:extLst>
          </p:cNvPr>
          <p:cNvGrpSpPr/>
          <p:nvPr/>
        </p:nvGrpSpPr>
        <p:grpSpPr>
          <a:xfrm>
            <a:off x="1380060" y="4565166"/>
            <a:ext cx="2909979" cy="738664"/>
            <a:chOff x="3017859" y="4283314"/>
            <a:chExt cx="2579765" cy="738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10DE85-AB8B-400D-8E91-434C40C26EA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96061C-8F27-4930-939A-DE9F53476074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69CD97-A582-410C-8D24-84FC9ABEA51D}"/>
              </a:ext>
            </a:extLst>
          </p:cNvPr>
          <p:cNvGrpSpPr/>
          <p:nvPr/>
        </p:nvGrpSpPr>
        <p:grpSpPr>
          <a:xfrm>
            <a:off x="1380060" y="5397566"/>
            <a:ext cx="2909979" cy="738664"/>
            <a:chOff x="3017859" y="4283314"/>
            <a:chExt cx="2579765" cy="73866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B20653-C728-435F-8930-A2F667AE8F0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C5A8BC-948A-445B-B939-28DA76D55EA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4A9D6AFF-8524-49B2-B2D6-75EFC8DA6FDF}"/>
              </a:ext>
            </a:extLst>
          </p:cNvPr>
          <p:cNvSpPr/>
          <p:nvPr/>
        </p:nvSpPr>
        <p:spPr>
          <a:xfrm rot="20700000">
            <a:off x="863636" y="3088239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Trapezoid 3">
            <a:extLst>
              <a:ext uri="{FF2B5EF4-FFF2-40B4-BE49-F238E27FC236}">
                <a16:creationId xmlns:a16="http://schemas.microsoft.com/office/drawing/2014/main" id="{7A9322A1-E4CB-42E6-81C1-EA88D2EBABBC}"/>
              </a:ext>
            </a:extLst>
          </p:cNvPr>
          <p:cNvSpPr/>
          <p:nvPr/>
        </p:nvSpPr>
        <p:spPr>
          <a:xfrm>
            <a:off x="922572" y="5665527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Down Arrow 1">
            <a:extLst>
              <a:ext uri="{FF2B5EF4-FFF2-40B4-BE49-F238E27FC236}">
                <a16:creationId xmlns:a16="http://schemas.microsoft.com/office/drawing/2014/main" id="{E17D632A-7EB8-4F57-9876-0E1BEC04A9ED}"/>
              </a:ext>
            </a:extLst>
          </p:cNvPr>
          <p:cNvSpPr/>
          <p:nvPr/>
        </p:nvSpPr>
        <p:spPr>
          <a:xfrm rot="10800000" flipH="1">
            <a:off x="899674" y="4781766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5274E129-15BD-46FB-B96A-74305648D66A}"/>
              </a:ext>
            </a:extLst>
          </p:cNvPr>
          <p:cNvSpPr/>
          <p:nvPr/>
        </p:nvSpPr>
        <p:spPr>
          <a:xfrm rot="14270044">
            <a:off x="892149" y="3950778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ame 1">
            <a:extLst>
              <a:ext uri="{FF2B5EF4-FFF2-40B4-BE49-F238E27FC236}">
                <a16:creationId xmlns:a16="http://schemas.microsoft.com/office/drawing/2014/main" id="{FD6026D2-4122-4CFA-984A-6C90DA46FE5D}"/>
              </a:ext>
            </a:extLst>
          </p:cNvPr>
          <p:cNvSpPr/>
          <p:nvPr/>
        </p:nvSpPr>
        <p:spPr>
          <a:xfrm>
            <a:off x="886816" y="2220459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Donut 15">
            <a:extLst>
              <a:ext uri="{FF2B5EF4-FFF2-40B4-BE49-F238E27FC236}">
                <a16:creationId xmlns:a16="http://schemas.microsoft.com/office/drawing/2014/main" id="{A3E48DFA-EFC5-4470-ADB9-51F90FF11BCD}"/>
              </a:ext>
            </a:extLst>
          </p:cNvPr>
          <p:cNvSpPr/>
          <p:nvPr/>
        </p:nvSpPr>
        <p:spPr>
          <a:xfrm>
            <a:off x="875591" y="1410965"/>
            <a:ext cx="366619" cy="387853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ABA710-DE94-40F1-916F-5DF1A4EC62D4}"/>
              </a:ext>
            </a:extLst>
          </p:cNvPr>
          <p:cNvGrpSpPr/>
          <p:nvPr/>
        </p:nvGrpSpPr>
        <p:grpSpPr>
          <a:xfrm>
            <a:off x="4590786" y="1297113"/>
            <a:ext cx="2236570" cy="5039415"/>
            <a:chOff x="4980628" y="1360115"/>
            <a:chExt cx="2236570" cy="503941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1A1043-C01C-4109-B729-FF75AE1FFE33}"/>
                </a:ext>
              </a:extLst>
            </p:cNvPr>
            <p:cNvSpPr txBox="1"/>
            <p:nvPr/>
          </p:nvSpPr>
          <p:spPr>
            <a:xfrm>
              <a:off x="4980628" y="1690549"/>
              <a:ext cx="223657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I hope and I believe that this Template will your Time, Money and Reputation. 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89226E-076B-41F3-A6FB-17D83C35DA04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2CD469-3953-4044-BCFD-F60E7B5454B8}"/>
              </a:ext>
            </a:extLst>
          </p:cNvPr>
          <p:cNvSpPr txBox="1"/>
          <p:nvPr/>
        </p:nvSpPr>
        <p:spPr>
          <a:xfrm>
            <a:off x="8226643" y="1463283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6BC8F-FDC8-46D6-A05F-A1F7BF8D762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A0A5-3F2F-41BC-A86B-1E7EBE846121}"/>
              </a:ext>
            </a:extLst>
          </p:cNvPr>
          <p:cNvSpPr/>
          <p:nvPr/>
        </p:nvSpPr>
        <p:spPr>
          <a:xfrm>
            <a:off x="8445500" y="-8359"/>
            <a:ext cx="3746500" cy="686635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972" y="443453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486" y="571036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4"/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22902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972" y="325860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F6BD9-A471-4225-909E-565BDADFC20D}"/>
              </a:ext>
            </a:extLst>
          </p:cNvPr>
          <p:cNvSpPr txBox="1"/>
          <p:nvPr/>
        </p:nvSpPr>
        <p:spPr>
          <a:xfrm>
            <a:off x="8845824" y="571036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936FF-5F48-451D-A5E8-F2B65F060F93}"/>
              </a:ext>
            </a:extLst>
          </p:cNvPr>
          <p:cNvSpPr txBox="1"/>
          <p:nvPr/>
        </p:nvSpPr>
        <p:spPr>
          <a:xfrm>
            <a:off x="8832305" y="2673828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00CA3-736E-4CA9-B4D1-14D69E33D70A}"/>
              </a:ext>
            </a:extLst>
          </p:cNvPr>
          <p:cNvSpPr txBox="1"/>
          <p:nvPr/>
        </p:nvSpPr>
        <p:spPr>
          <a:xfrm>
            <a:off x="8832304" y="1842831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E1C4D0AE-EE51-4EDD-A91B-E784F2C3E6FE}"/>
              </a:ext>
            </a:extLst>
          </p:cNvPr>
          <p:cNvSpPr/>
          <p:nvPr/>
        </p:nvSpPr>
        <p:spPr>
          <a:xfrm rot="5400000">
            <a:off x="193782" y="191332"/>
            <a:ext cx="759408" cy="759408"/>
          </a:xfrm>
          <a:prstGeom prst="corner">
            <a:avLst>
              <a:gd name="adj1" fmla="val 27084"/>
              <a:gd name="adj2" fmla="val 27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-Shape 5">
            <a:extLst>
              <a:ext uri="{FF2B5EF4-FFF2-40B4-BE49-F238E27FC236}">
                <a16:creationId xmlns:a16="http://schemas.microsoft.com/office/drawing/2014/main" id="{50D7DA60-4801-41DA-9F51-F11A00C63B86}"/>
              </a:ext>
            </a:extLst>
          </p:cNvPr>
          <p:cNvSpPr/>
          <p:nvPr/>
        </p:nvSpPr>
        <p:spPr>
          <a:xfrm rot="13500000">
            <a:off x="6204386" y="2041503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-Shape 5">
            <a:extLst>
              <a:ext uri="{FF2B5EF4-FFF2-40B4-BE49-F238E27FC236}">
                <a16:creationId xmlns:a16="http://schemas.microsoft.com/office/drawing/2014/main" id="{E62A19BC-BC20-40FA-BA0C-9F60D7309502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L-Shape 5">
            <a:extLst>
              <a:ext uri="{FF2B5EF4-FFF2-40B4-BE49-F238E27FC236}">
                <a16:creationId xmlns:a16="http://schemas.microsoft.com/office/drawing/2014/main" id="{10E7B4E3-D5A8-4112-B71A-73CD00F7F461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L-Shape 5">
            <a:extLst>
              <a:ext uri="{FF2B5EF4-FFF2-40B4-BE49-F238E27FC236}">
                <a16:creationId xmlns:a16="http://schemas.microsoft.com/office/drawing/2014/main" id="{DA4417C9-3020-4CB9-9483-D209992F67BE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63337B4A-77AF-4578-8C53-483DEE8ABFFC}"/>
              </a:ext>
            </a:extLst>
          </p:cNvPr>
          <p:cNvSpPr/>
          <p:nvPr/>
        </p:nvSpPr>
        <p:spPr>
          <a:xfrm rot="13500000">
            <a:off x="7461404" y="160680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L-Shape 5">
            <a:extLst>
              <a:ext uri="{FF2B5EF4-FFF2-40B4-BE49-F238E27FC236}">
                <a16:creationId xmlns:a16="http://schemas.microsoft.com/office/drawing/2014/main" id="{50877225-F8DE-4412-A106-C393E1C636B1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-Shape 5">
            <a:extLst>
              <a:ext uri="{FF2B5EF4-FFF2-40B4-BE49-F238E27FC236}">
                <a16:creationId xmlns:a16="http://schemas.microsoft.com/office/drawing/2014/main" id="{9A216189-7CA2-461A-AF84-CC5668B20F0C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L-Shape 5">
            <a:extLst>
              <a:ext uri="{FF2B5EF4-FFF2-40B4-BE49-F238E27FC236}">
                <a16:creationId xmlns:a16="http://schemas.microsoft.com/office/drawing/2014/main" id="{36EF727B-C7AA-413C-8EED-C525286C5E15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5">
            <a:extLst>
              <a:ext uri="{FF2B5EF4-FFF2-40B4-BE49-F238E27FC236}">
                <a16:creationId xmlns:a16="http://schemas.microsoft.com/office/drawing/2014/main" id="{46F597BE-50F3-4A56-9EEF-6D8DB45E12EB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6EB7D-6ACA-4AF5-AE04-2D248BCA084E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A4A3FFA3-9E05-4FFA-9528-823539439B88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C2E1F-5BFC-444A-8EA9-39B8052B0215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C26A4-DC18-463F-9EC1-21EE1EA8CE7B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B6ABE-F0F3-4290-A208-8DBD1BD762E4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E00B-9BC6-4AC6-8A95-BE6EF07D240B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53FE7-59AF-4586-B166-27FADB290DF2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8EDE4-2003-402F-8C1F-5A962B0CBC2B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0B87A-CC00-4AE8-BC8C-F5DB1CF809EC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BE7D0ECA-D041-4567-97C5-2E99FE9A77A0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D5004659-996D-46A0-AC7B-18F2744E73C3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9D3E5236-3CE4-46B3-A06B-A1999FE902D1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AB9CDF47-9E42-492D-AEC7-C1CAB831C607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BBCE9-DC70-421D-A36C-AFBBC5EE999F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162E-244F-4BA0-A183-58695906EDE3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2">
            <a:extLst>
              <a:ext uri="{FF2B5EF4-FFF2-40B4-BE49-F238E27FC236}">
                <a16:creationId xmlns:a16="http://schemas.microsoft.com/office/drawing/2014/main" id="{90E6235C-F3B8-4724-BEAE-4AACD70FBA9A}"/>
              </a:ext>
            </a:extLst>
          </p:cNvPr>
          <p:cNvSpPr/>
          <p:nvPr/>
        </p:nvSpPr>
        <p:spPr>
          <a:xfrm>
            <a:off x="1285875" y="2494220"/>
            <a:ext cx="3291244" cy="3980111"/>
          </a:xfrm>
          <a:custGeom>
            <a:avLst/>
            <a:gdLst>
              <a:gd name="connsiteX0" fmla="*/ 0 w 3686175"/>
              <a:gd name="connsiteY0" fmla="*/ 2055386 h 4457700"/>
              <a:gd name="connsiteX1" fmla="*/ 0 w 3686175"/>
              <a:gd name="connsiteY1" fmla="*/ 1996331 h 4457700"/>
              <a:gd name="connsiteX2" fmla="*/ 120968 w 3686175"/>
              <a:gd name="connsiteY2" fmla="*/ 1869648 h 4457700"/>
              <a:gd name="connsiteX3" fmla="*/ 242888 w 3686175"/>
              <a:gd name="connsiteY3" fmla="*/ 1732488 h 4457700"/>
              <a:gd name="connsiteX4" fmla="*/ 277178 w 3686175"/>
              <a:gd name="connsiteY4" fmla="*/ 1493411 h 4457700"/>
              <a:gd name="connsiteX5" fmla="*/ 278130 w 3686175"/>
              <a:gd name="connsiteY5" fmla="*/ 1294338 h 4457700"/>
              <a:gd name="connsiteX6" fmla="*/ 447675 w 3686175"/>
              <a:gd name="connsiteY6" fmla="*/ 761891 h 4457700"/>
              <a:gd name="connsiteX7" fmla="*/ 462915 w 3686175"/>
              <a:gd name="connsiteY7" fmla="*/ 726648 h 4457700"/>
              <a:gd name="connsiteX8" fmla="*/ 461010 w 3686175"/>
              <a:gd name="connsiteY8" fmla="*/ 719981 h 4457700"/>
              <a:gd name="connsiteX9" fmla="*/ 445770 w 3686175"/>
              <a:gd name="connsiteY9" fmla="*/ 727601 h 4457700"/>
              <a:gd name="connsiteX10" fmla="*/ 495300 w 3686175"/>
              <a:gd name="connsiteY10" fmla="*/ 541863 h 4457700"/>
              <a:gd name="connsiteX11" fmla="*/ 458153 w 3686175"/>
              <a:gd name="connsiteY11" fmla="*/ 589488 h 4457700"/>
              <a:gd name="connsiteX12" fmla="*/ 647700 w 3686175"/>
              <a:gd name="connsiteY12" fmla="*/ 340886 h 4457700"/>
              <a:gd name="connsiteX13" fmla="*/ 582930 w 3686175"/>
              <a:gd name="connsiteY13" fmla="*/ 370413 h 4457700"/>
              <a:gd name="connsiteX14" fmla="*/ 600075 w 3686175"/>
              <a:gd name="connsiteY14" fmla="*/ 346601 h 4457700"/>
              <a:gd name="connsiteX15" fmla="*/ 776288 w 3686175"/>
              <a:gd name="connsiteY15" fmla="*/ 257066 h 4457700"/>
              <a:gd name="connsiteX16" fmla="*/ 891540 w 3686175"/>
              <a:gd name="connsiteY16" fmla="*/ 229443 h 4457700"/>
              <a:gd name="connsiteX17" fmla="*/ 938213 w 3686175"/>
              <a:gd name="connsiteY17" fmla="*/ 196106 h 4457700"/>
              <a:gd name="connsiteX18" fmla="*/ 1144905 w 3686175"/>
              <a:gd name="connsiteY18" fmla="*/ 31323 h 4457700"/>
              <a:gd name="connsiteX19" fmla="*/ 1165860 w 3686175"/>
              <a:gd name="connsiteY19" fmla="*/ 26561 h 4457700"/>
              <a:gd name="connsiteX20" fmla="*/ 1196340 w 3686175"/>
              <a:gd name="connsiteY20" fmla="*/ 32276 h 4457700"/>
              <a:gd name="connsiteX21" fmla="*/ 1301115 w 3686175"/>
              <a:gd name="connsiteY21" fmla="*/ 5606 h 4457700"/>
              <a:gd name="connsiteX22" fmla="*/ 1280160 w 3686175"/>
              <a:gd name="connsiteY22" fmla="*/ 28466 h 4457700"/>
              <a:gd name="connsiteX23" fmla="*/ 1403033 w 3686175"/>
              <a:gd name="connsiteY23" fmla="*/ 17036 h 4457700"/>
              <a:gd name="connsiteX24" fmla="*/ 1370648 w 3686175"/>
              <a:gd name="connsiteY24" fmla="*/ 37991 h 4457700"/>
              <a:gd name="connsiteX25" fmla="*/ 1378268 w 3686175"/>
              <a:gd name="connsiteY25" fmla="*/ 42753 h 4457700"/>
              <a:gd name="connsiteX26" fmla="*/ 1401128 w 3686175"/>
              <a:gd name="connsiteY26" fmla="*/ 48468 h 4457700"/>
              <a:gd name="connsiteX27" fmla="*/ 1682115 w 3686175"/>
              <a:gd name="connsiteY27" fmla="*/ 29418 h 4457700"/>
              <a:gd name="connsiteX28" fmla="*/ 2013585 w 3686175"/>
              <a:gd name="connsiteY28" fmla="*/ 28466 h 4457700"/>
              <a:gd name="connsiteX29" fmla="*/ 2286000 w 3686175"/>
              <a:gd name="connsiteY29" fmla="*/ 58946 h 4457700"/>
              <a:gd name="connsiteX30" fmla="*/ 2541270 w 3686175"/>
              <a:gd name="connsiteY30" fmla="*/ 109428 h 4457700"/>
              <a:gd name="connsiteX31" fmla="*/ 2574608 w 3686175"/>
              <a:gd name="connsiteY31" fmla="*/ 121811 h 4457700"/>
              <a:gd name="connsiteX32" fmla="*/ 2751773 w 3686175"/>
              <a:gd name="connsiteY32" fmla="*/ 214203 h 4457700"/>
              <a:gd name="connsiteX33" fmla="*/ 2498408 w 3686175"/>
              <a:gd name="connsiteY33" fmla="*/ 34181 h 4457700"/>
              <a:gd name="connsiteX34" fmla="*/ 2518410 w 3686175"/>
              <a:gd name="connsiteY34" fmla="*/ 32276 h 4457700"/>
              <a:gd name="connsiteX35" fmla="*/ 2828925 w 3686175"/>
              <a:gd name="connsiteY35" fmla="*/ 302786 h 4457700"/>
              <a:gd name="connsiteX36" fmla="*/ 2837498 w 3686175"/>
              <a:gd name="connsiteY36" fmla="*/ 374223 h 4457700"/>
              <a:gd name="connsiteX37" fmla="*/ 3133725 w 3686175"/>
              <a:gd name="connsiteY37" fmla="*/ 293261 h 4457700"/>
              <a:gd name="connsiteX38" fmla="*/ 3069908 w 3686175"/>
              <a:gd name="connsiteY38" fmla="*/ 293261 h 4457700"/>
              <a:gd name="connsiteX39" fmla="*/ 2973705 w 3686175"/>
              <a:gd name="connsiteY39" fmla="*/ 308501 h 4457700"/>
              <a:gd name="connsiteX40" fmla="*/ 2908935 w 3686175"/>
              <a:gd name="connsiteY40" fmla="*/ 366603 h 4457700"/>
              <a:gd name="connsiteX41" fmla="*/ 2924175 w 3686175"/>
              <a:gd name="connsiteY41" fmla="*/ 396131 h 4457700"/>
              <a:gd name="connsiteX42" fmla="*/ 2972753 w 3686175"/>
              <a:gd name="connsiteY42" fmla="*/ 388511 h 4457700"/>
              <a:gd name="connsiteX43" fmla="*/ 3132773 w 3686175"/>
              <a:gd name="connsiteY43" fmla="*/ 368508 h 4457700"/>
              <a:gd name="connsiteX44" fmla="*/ 2998470 w 3686175"/>
              <a:gd name="connsiteY44" fmla="*/ 405656 h 4457700"/>
              <a:gd name="connsiteX45" fmla="*/ 3079433 w 3686175"/>
              <a:gd name="connsiteY45" fmla="*/ 414228 h 4457700"/>
              <a:gd name="connsiteX46" fmla="*/ 3160395 w 3686175"/>
              <a:gd name="connsiteY46" fmla="*/ 445661 h 4457700"/>
              <a:gd name="connsiteX47" fmla="*/ 3083243 w 3686175"/>
              <a:gd name="connsiteY47" fmla="*/ 435183 h 4457700"/>
              <a:gd name="connsiteX48" fmla="*/ 3215640 w 3686175"/>
              <a:gd name="connsiteY48" fmla="*/ 491381 h 4457700"/>
              <a:gd name="connsiteX49" fmla="*/ 3157538 w 3686175"/>
              <a:gd name="connsiteY49" fmla="*/ 476141 h 4457700"/>
              <a:gd name="connsiteX50" fmla="*/ 3173730 w 3686175"/>
              <a:gd name="connsiteY50" fmla="*/ 494238 h 4457700"/>
              <a:gd name="connsiteX51" fmla="*/ 3308033 w 3686175"/>
              <a:gd name="connsiteY51" fmla="*/ 689501 h 4457700"/>
              <a:gd name="connsiteX52" fmla="*/ 3393758 w 3686175"/>
              <a:gd name="connsiteY52" fmla="*/ 842853 h 4457700"/>
              <a:gd name="connsiteX53" fmla="*/ 3467100 w 3686175"/>
              <a:gd name="connsiteY53" fmla="*/ 1227663 h 4457700"/>
              <a:gd name="connsiteX54" fmla="*/ 3483293 w 3686175"/>
              <a:gd name="connsiteY54" fmla="*/ 1302911 h 4457700"/>
              <a:gd name="connsiteX55" fmla="*/ 3605213 w 3686175"/>
              <a:gd name="connsiteY55" fmla="*/ 1573421 h 4457700"/>
              <a:gd name="connsiteX56" fmla="*/ 3558540 w 3686175"/>
              <a:gd name="connsiteY56" fmla="*/ 1822976 h 4457700"/>
              <a:gd name="connsiteX57" fmla="*/ 3527108 w 3686175"/>
              <a:gd name="connsiteY57" fmla="*/ 1921083 h 4457700"/>
              <a:gd name="connsiteX58" fmla="*/ 3553778 w 3686175"/>
              <a:gd name="connsiteY58" fmla="*/ 2005856 h 4457700"/>
              <a:gd name="connsiteX59" fmla="*/ 3622358 w 3686175"/>
              <a:gd name="connsiteY59" fmla="*/ 2024906 h 4457700"/>
              <a:gd name="connsiteX60" fmla="*/ 3668078 w 3686175"/>
              <a:gd name="connsiteY60" fmla="*/ 1975376 h 4457700"/>
              <a:gd name="connsiteX61" fmla="*/ 3673793 w 3686175"/>
              <a:gd name="connsiteY61" fmla="*/ 1944896 h 4457700"/>
              <a:gd name="connsiteX62" fmla="*/ 3639503 w 3686175"/>
              <a:gd name="connsiteY62" fmla="*/ 2080151 h 4457700"/>
              <a:gd name="connsiteX63" fmla="*/ 3585210 w 3686175"/>
              <a:gd name="connsiteY63" fmla="*/ 2164923 h 4457700"/>
              <a:gd name="connsiteX64" fmla="*/ 3498533 w 3686175"/>
              <a:gd name="connsiteY64" fmla="*/ 2310656 h 4457700"/>
              <a:gd name="connsiteX65" fmla="*/ 3452813 w 3686175"/>
              <a:gd name="connsiteY65" fmla="*/ 2408764 h 4457700"/>
              <a:gd name="connsiteX66" fmla="*/ 3448050 w 3686175"/>
              <a:gd name="connsiteY66" fmla="*/ 2458293 h 4457700"/>
              <a:gd name="connsiteX67" fmla="*/ 3183255 w 3686175"/>
              <a:gd name="connsiteY67" fmla="*/ 2671654 h 4457700"/>
              <a:gd name="connsiteX68" fmla="*/ 3066098 w 3686175"/>
              <a:gd name="connsiteY68" fmla="*/ 2803098 h 4457700"/>
              <a:gd name="connsiteX69" fmla="*/ 3066098 w 3686175"/>
              <a:gd name="connsiteY69" fmla="*/ 2880251 h 4457700"/>
              <a:gd name="connsiteX70" fmla="*/ 3031808 w 3686175"/>
              <a:gd name="connsiteY70" fmla="*/ 3010743 h 4457700"/>
              <a:gd name="connsiteX71" fmla="*/ 2946083 w 3686175"/>
              <a:gd name="connsiteY71" fmla="*/ 3070751 h 4457700"/>
              <a:gd name="connsiteX72" fmla="*/ 2998470 w 3686175"/>
              <a:gd name="connsiteY72" fmla="*/ 2908826 h 4457700"/>
              <a:gd name="connsiteX73" fmla="*/ 2875598 w 3686175"/>
              <a:gd name="connsiteY73" fmla="*/ 3078371 h 4457700"/>
              <a:gd name="connsiteX74" fmla="*/ 2957513 w 3686175"/>
              <a:gd name="connsiteY74" fmla="*/ 2907873 h 4457700"/>
              <a:gd name="connsiteX75" fmla="*/ 2829878 w 3686175"/>
              <a:gd name="connsiteY75" fmla="*/ 3063131 h 4457700"/>
              <a:gd name="connsiteX76" fmla="*/ 2926080 w 3686175"/>
              <a:gd name="connsiteY76" fmla="*/ 2949783 h 4457700"/>
              <a:gd name="connsiteX77" fmla="*/ 2812733 w 3686175"/>
              <a:gd name="connsiteY77" fmla="*/ 3049796 h 4457700"/>
              <a:gd name="connsiteX78" fmla="*/ 2533650 w 3686175"/>
              <a:gd name="connsiteY78" fmla="*/ 3226008 h 4457700"/>
              <a:gd name="connsiteX79" fmla="*/ 2338388 w 3686175"/>
              <a:gd name="connsiteY79" fmla="*/ 3264108 h 4457700"/>
              <a:gd name="connsiteX80" fmla="*/ 2214563 w 3686175"/>
              <a:gd name="connsiteY80" fmla="*/ 3397458 h 4457700"/>
              <a:gd name="connsiteX81" fmla="*/ 2216468 w 3686175"/>
              <a:gd name="connsiteY81" fmla="*/ 3450798 h 4457700"/>
              <a:gd name="connsiteX82" fmla="*/ 2396490 w 3686175"/>
              <a:gd name="connsiteY82" fmla="*/ 3977531 h 4457700"/>
              <a:gd name="connsiteX83" fmla="*/ 2577465 w 3686175"/>
              <a:gd name="connsiteY83" fmla="*/ 4291856 h 4457700"/>
              <a:gd name="connsiteX84" fmla="*/ 2556510 w 3686175"/>
              <a:gd name="connsiteY84" fmla="*/ 4342339 h 4457700"/>
              <a:gd name="connsiteX85" fmla="*/ 1666875 w 3686175"/>
              <a:gd name="connsiteY85" fmla="*/ 4464259 h 4457700"/>
              <a:gd name="connsiteX86" fmla="*/ 1286828 w 3686175"/>
              <a:gd name="connsiteY86" fmla="*/ 4460449 h 4457700"/>
              <a:gd name="connsiteX87" fmla="*/ 743903 w 3686175"/>
              <a:gd name="connsiteY87" fmla="*/ 4396631 h 4457700"/>
              <a:gd name="connsiteX88" fmla="*/ 716280 w 3686175"/>
              <a:gd name="connsiteY88" fmla="*/ 4354721 h 4457700"/>
              <a:gd name="connsiteX89" fmla="*/ 808673 w 3686175"/>
              <a:gd name="connsiteY89" fmla="*/ 3804176 h 4457700"/>
              <a:gd name="connsiteX90" fmla="*/ 759143 w 3686175"/>
              <a:gd name="connsiteY90" fmla="*/ 3469848 h 4457700"/>
              <a:gd name="connsiteX91" fmla="*/ 602933 w 3686175"/>
              <a:gd name="connsiteY91" fmla="*/ 3306018 h 4457700"/>
              <a:gd name="connsiteX92" fmla="*/ 296228 w 3686175"/>
              <a:gd name="connsiteY92" fmla="*/ 3193623 h 4457700"/>
              <a:gd name="connsiteX93" fmla="*/ 180023 w 3686175"/>
              <a:gd name="connsiteY93" fmla="*/ 3141236 h 4457700"/>
              <a:gd name="connsiteX94" fmla="*/ 73343 w 3686175"/>
              <a:gd name="connsiteY94" fmla="*/ 2839293 h 4457700"/>
              <a:gd name="connsiteX95" fmla="*/ 70485 w 3686175"/>
              <a:gd name="connsiteY95" fmla="*/ 2664033 h 4457700"/>
              <a:gd name="connsiteX96" fmla="*/ 89535 w 3686175"/>
              <a:gd name="connsiteY96" fmla="*/ 2507823 h 4457700"/>
              <a:gd name="connsiteX97" fmla="*/ 87630 w 3686175"/>
              <a:gd name="connsiteY97" fmla="*/ 2477343 h 4457700"/>
              <a:gd name="connsiteX98" fmla="*/ 65723 w 3686175"/>
              <a:gd name="connsiteY98" fmla="*/ 2304941 h 4457700"/>
              <a:gd name="connsiteX99" fmla="*/ 82868 w 3686175"/>
              <a:gd name="connsiteY99" fmla="*/ 2251601 h 4457700"/>
              <a:gd name="connsiteX100" fmla="*/ 42863 w 3686175"/>
              <a:gd name="connsiteY100" fmla="*/ 2117298 h 4457700"/>
              <a:gd name="connsiteX101" fmla="*/ 0 w 3686175"/>
              <a:gd name="connsiteY101" fmla="*/ 2055386 h 4457700"/>
              <a:gd name="connsiteX102" fmla="*/ 2730818 w 3686175"/>
              <a:gd name="connsiteY102" fmla="*/ 275163 h 4457700"/>
              <a:gd name="connsiteX103" fmla="*/ 2600325 w 3686175"/>
              <a:gd name="connsiteY103" fmla="*/ 147528 h 4457700"/>
              <a:gd name="connsiteX104" fmla="*/ 2730818 w 3686175"/>
              <a:gd name="connsiteY104" fmla="*/ 275163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686175" h="4457700">
                <a:moveTo>
                  <a:pt x="0" y="2055386"/>
                </a:move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94323" y="1103838"/>
                  <a:pt x="345758" y="924768"/>
                  <a:pt x="447675" y="761891"/>
                </a:cubicBezTo>
                <a:cubicBezTo>
                  <a:pt x="454343" y="751413"/>
                  <a:pt x="461963" y="740936"/>
                  <a:pt x="462915" y="726648"/>
                </a:cubicBezTo>
                <a:cubicBezTo>
                  <a:pt x="462915" y="723791"/>
                  <a:pt x="461963" y="721886"/>
                  <a:pt x="461010" y="719981"/>
                </a:cubicBezTo>
                <a:cubicBezTo>
                  <a:pt x="453390" y="719028"/>
                  <a:pt x="456248" y="731411"/>
                  <a:pt x="445770" y="727601"/>
                </a:cubicBezTo>
                <a:cubicBezTo>
                  <a:pt x="451485" y="662831"/>
                  <a:pt x="477203" y="603776"/>
                  <a:pt x="495300" y="541863"/>
                </a:cubicBezTo>
                <a:cubicBezTo>
                  <a:pt x="482918" y="558056"/>
                  <a:pt x="470535" y="573296"/>
                  <a:pt x="458153" y="589488"/>
                </a:cubicBezTo>
                <a:cubicBezTo>
                  <a:pt x="495300" y="486618"/>
                  <a:pt x="560070" y="405656"/>
                  <a:pt x="647700" y="340886"/>
                </a:cubicBezTo>
                <a:cubicBezTo>
                  <a:pt x="626745" y="350411"/>
                  <a:pt x="605790" y="359936"/>
                  <a:pt x="582930" y="370413"/>
                </a:cubicBezTo>
                <a:cubicBezTo>
                  <a:pt x="584835" y="356126"/>
                  <a:pt x="593408" y="351363"/>
                  <a:pt x="600075" y="346601"/>
                </a:cubicBezTo>
                <a:cubicBezTo>
                  <a:pt x="653415" y="306596"/>
                  <a:pt x="711518" y="274211"/>
                  <a:pt x="776288" y="257066"/>
                </a:cubicBezTo>
                <a:cubicBezTo>
                  <a:pt x="814388" y="246588"/>
                  <a:pt x="853440" y="238016"/>
                  <a:pt x="891540" y="229443"/>
                </a:cubicBezTo>
                <a:cubicBezTo>
                  <a:pt x="912495" y="224681"/>
                  <a:pt x="925830" y="213251"/>
                  <a:pt x="938213" y="196106"/>
                </a:cubicBezTo>
                <a:cubicBezTo>
                  <a:pt x="991553" y="121811"/>
                  <a:pt x="1062038" y="69423"/>
                  <a:pt x="1144905" y="31323"/>
                </a:cubicBez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92605" y="-8682"/>
                  <a:pt x="1903095" y="-10587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lose/>
                <a:moveTo>
                  <a:pt x="2730818" y="275163"/>
                </a:moveTo>
                <a:cubicBezTo>
                  <a:pt x="2725103" y="205631"/>
                  <a:pt x="2662238" y="146576"/>
                  <a:pt x="2600325" y="147528"/>
                </a:cubicBezTo>
                <a:cubicBezTo>
                  <a:pt x="2647950" y="184676"/>
                  <a:pt x="2687955" y="226586"/>
                  <a:pt x="2730818" y="2751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80EC1-2A6D-41BF-89BB-4ADBCE285E40}"/>
              </a:ext>
            </a:extLst>
          </p:cNvPr>
          <p:cNvGrpSpPr/>
          <p:nvPr/>
        </p:nvGrpSpPr>
        <p:grpSpPr>
          <a:xfrm>
            <a:off x="1681194" y="2674628"/>
            <a:ext cx="2589798" cy="2589797"/>
            <a:chOff x="3376439" y="2358405"/>
            <a:chExt cx="2592288" cy="2592288"/>
          </a:xfrm>
        </p:grpSpPr>
        <p:sp>
          <p:nvSpPr>
            <p:cNvPr id="31" name="Pie 6">
              <a:extLst>
                <a:ext uri="{FF2B5EF4-FFF2-40B4-BE49-F238E27FC236}">
                  <a16:creationId xmlns:a16="http://schemas.microsoft.com/office/drawing/2014/main" id="{7B27B406-C9E3-45A6-8C4E-4CAD2EE6E47F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2" name="Pie 13">
              <a:extLst>
                <a:ext uri="{FF2B5EF4-FFF2-40B4-BE49-F238E27FC236}">
                  <a16:creationId xmlns:a16="http://schemas.microsoft.com/office/drawing/2014/main" id="{A636F4E2-60D9-4346-B5C0-F3E562645425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Pie 14">
              <a:extLst>
                <a:ext uri="{FF2B5EF4-FFF2-40B4-BE49-F238E27FC236}">
                  <a16:creationId xmlns:a16="http://schemas.microsoft.com/office/drawing/2014/main" id="{B2E5F563-EA7B-40B9-BEE1-3232DF51EB91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4" name="Pie 15">
              <a:extLst>
                <a:ext uri="{FF2B5EF4-FFF2-40B4-BE49-F238E27FC236}">
                  <a16:creationId xmlns:a16="http://schemas.microsoft.com/office/drawing/2014/main" id="{C4E1A02E-6477-4543-B365-735E6054089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B6D123-EFBD-4B3A-A4D8-59A2B73BC829}"/>
              </a:ext>
            </a:extLst>
          </p:cNvPr>
          <p:cNvGrpSpPr/>
          <p:nvPr/>
        </p:nvGrpSpPr>
        <p:grpSpPr>
          <a:xfrm>
            <a:off x="1045648" y="2069051"/>
            <a:ext cx="4032340" cy="3953350"/>
            <a:chOff x="879403" y="1813638"/>
            <a:chExt cx="4032340" cy="3953350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6A643C5-3B90-4B7C-A397-8BB0352829FF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ABD0004-CB42-4C3E-8553-A0D5B26A922E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E21E33-45FB-4773-94D9-C02196B32371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0BA0DDB-4C96-4C86-9F22-BB474885EC50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42B36E9-13D6-4AAA-B3F5-5EC525E4D117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3" name="Trapezoid 10">
            <a:extLst>
              <a:ext uri="{FF2B5EF4-FFF2-40B4-BE49-F238E27FC236}">
                <a16:creationId xmlns:a16="http://schemas.microsoft.com/office/drawing/2014/main" id="{D654BE16-4D6E-491B-B393-C9B9C98A22D2}"/>
              </a:ext>
            </a:extLst>
          </p:cNvPr>
          <p:cNvSpPr/>
          <p:nvPr/>
        </p:nvSpPr>
        <p:spPr>
          <a:xfrm>
            <a:off x="3161551" y="296857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64C76967-A464-495B-B28A-E4CA0ADCB97F}"/>
              </a:ext>
            </a:extLst>
          </p:cNvPr>
          <p:cNvSpPr/>
          <p:nvPr/>
        </p:nvSpPr>
        <p:spPr>
          <a:xfrm>
            <a:off x="3529801" y="4351200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Rounded Rectangle 12">
            <a:extLst>
              <a:ext uri="{FF2B5EF4-FFF2-40B4-BE49-F238E27FC236}">
                <a16:creationId xmlns:a16="http://schemas.microsoft.com/office/drawing/2014/main" id="{8E844AE6-8D44-4A75-BACD-D56B15FB63A7}"/>
              </a:ext>
            </a:extLst>
          </p:cNvPr>
          <p:cNvSpPr>
            <a:spLocks noChangeAspect="1"/>
          </p:cNvSpPr>
          <p:nvPr/>
        </p:nvSpPr>
        <p:spPr>
          <a:xfrm>
            <a:off x="2335061" y="3142676"/>
            <a:ext cx="310571" cy="337023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ounded Rectangle 1">
            <a:extLst>
              <a:ext uri="{FF2B5EF4-FFF2-40B4-BE49-F238E27FC236}">
                <a16:creationId xmlns:a16="http://schemas.microsoft.com/office/drawing/2014/main" id="{6D07AAF4-2671-440D-A811-95152ACBEC54}"/>
              </a:ext>
            </a:extLst>
          </p:cNvPr>
          <p:cNvSpPr>
            <a:spLocks/>
          </p:cNvSpPr>
          <p:nvPr/>
        </p:nvSpPr>
        <p:spPr>
          <a:xfrm>
            <a:off x="3674430" y="3640092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E53981-CA9C-47CB-88CB-89C6F83F349F}"/>
              </a:ext>
            </a:extLst>
          </p:cNvPr>
          <p:cNvSpPr txBox="1"/>
          <p:nvPr/>
        </p:nvSpPr>
        <p:spPr>
          <a:xfrm>
            <a:off x="6343066" y="1825061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68FA7A-3C82-4927-A22D-9C9777D67A5F}"/>
              </a:ext>
            </a:extLst>
          </p:cNvPr>
          <p:cNvSpPr/>
          <p:nvPr/>
        </p:nvSpPr>
        <p:spPr>
          <a:xfrm>
            <a:off x="5835145" y="1893360"/>
            <a:ext cx="462257" cy="4307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01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CCE9C-F827-4E31-B789-D616BD581883}"/>
              </a:ext>
            </a:extLst>
          </p:cNvPr>
          <p:cNvSpPr txBox="1"/>
          <p:nvPr/>
        </p:nvSpPr>
        <p:spPr>
          <a:xfrm>
            <a:off x="6343066" y="2990918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00D50B1-85A7-4259-949A-BE231053BB37}"/>
              </a:ext>
            </a:extLst>
          </p:cNvPr>
          <p:cNvSpPr/>
          <p:nvPr/>
        </p:nvSpPr>
        <p:spPr>
          <a:xfrm>
            <a:off x="5835145" y="3059218"/>
            <a:ext cx="462257" cy="4307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02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ACCCA4-067E-44E8-B685-3032A6833A41}"/>
              </a:ext>
            </a:extLst>
          </p:cNvPr>
          <p:cNvSpPr txBox="1"/>
          <p:nvPr/>
        </p:nvSpPr>
        <p:spPr>
          <a:xfrm>
            <a:off x="6343066" y="4156774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B8589C-0336-46D1-ACAF-AFFF488656F5}"/>
              </a:ext>
            </a:extLst>
          </p:cNvPr>
          <p:cNvSpPr/>
          <p:nvPr/>
        </p:nvSpPr>
        <p:spPr>
          <a:xfrm>
            <a:off x="5835145" y="4225074"/>
            <a:ext cx="462257" cy="4307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03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BCD74-B5C0-417D-B3BB-7576EF8C8EBE}"/>
              </a:ext>
            </a:extLst>
          </p:cNvPr>
          <p:cNvSpPr txBox="1"/>
          <p:nvPr/>
        </p:nvSpPr>
        <p:spPr>
          <a:xfrm>
            <a:off x="6343066" y="5322632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8D90EB-AAC7-4720-B59B-37631D01C278}"/>
              </a:ext>
            </a:extLst>
          </p:cNvPr>
          <p:cNvSpPr/>
          <p:nvPr/>
        </p:nvSpPr>
        <p:spPr>
          <a:xfrm>
            <a:off x="5835145" y="5390931"/>
            <a:ext cx="462257" cy="4307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E0D692-5342-4D99-AEBA-6A1697E9C717}"/>
              </a:ext>
            </a:extLst>
          </p:cNvPr>
          <p:cNvSpPr/>
          <p:nvPr/>
        </p:nvSpPr>
        <p:spPr>
          <a:xfrm>
            <a:off x="0" y="5838825"/>
            <a:ext cx="12192000" cy="1019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ACDB-BE48-4D3C-9E36-F5188A7093A6}"/>
              </a:ext>
            </a:extLst>
          </p:cNvPr>
          <p:cNvSpPr txBox="1"/>
          <p:nvPr/>
        </p:nvSpPr>
        <p:spPr>
          <a:xfrm>
            <a:off x="0" y="599446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spc="300" dirty="0">
                <a:solidFill>
                  <a:schemeClr val="bg1"/>
                </a:solidFill>
                <a:cs typeface="Arial" pitchFamily="34" charset="0"/>
              </a:rPr>
              <a:t>AWESOME PRESENTATION</a:t>
            </a:r>
            <a:endParaRPr lang="ko-KR" altLang="en-US" sz="40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EA2DC5-3C80-4FD7-94F5-A0DE9F068686}"/>
              </a:ext>
            </a:extLst>
          </p:cNvPr>
          <p:cNvSpPr/>
          <p:nvPr/>
        </p:nvSpPr>
        <p:spPr>
          <a:xfrm>
            <a:off x="2973344" y="3076908"/>
            <a:ext cx="693414" cy="6934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BF4917-D393-4CD5-A08B-B27EED2749D3}"/>
              </a:ext>
            </a:extLst>
          </p:cNvPr>
          <p:cNvSpPr/>
          <p:nvPr/>
        </p:nvSpPr>
        <p:spPr>
          <a:xfrm>
            <a:off x="1013472" y="3076908"/>
            <a:ext cx="693414" cy="6934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Isosceles Triangle 41">
            <a:extLst>
              <a:ext uri="{FF2B5EF4-FFF2-40B4-BE49-F238E27FC236}">
                <a16:creationId xmlns:a16="http://schemas.microsoft.com/office/drawing/2014/main" id="{C8EF25C1-B2A6-4274-A24B-3645A7021345}"/>
              </a:ext>
            </a:extLst>
          </p:cNvPr>
          <p:cNvSpPr/>
          <p:nvPr/>
        </p:nvSpPr>
        <p:spPr>
          <a:xfrm>
            <a:off x="1230382" y="3237174"/>
            <a:ext cx="259592" cy="372887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AD050875-8EE4-4593-AD03-55AE4D766785}"/>
              </a:ext>
            </a:extLst>
          </p:cNvPr>
          <p:cNvSpPr/>
          <p:nvPr/>
        </p:nvSpPr>
        <p:spPr>
          <a:xfrm>
            <a:off x="3118384" y="3255286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434336B6-404A-4882-88C9-FC1654FF2FCA}"/>
              </a:ext>
            </a:extLst>
          </p:cNvPr>
          <p:cNvSpPr/>
          <p:nvPr/>
        </p:nvSpPr>
        <p:spPr>
          <a:xfrm>
            <a:off x="5092214" y="3278377"/>
            <a:ext cx="375422" cy="2904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7B9B1C-B9E3-4034-BE6B-8F083DD6357F}"/>
              </a:ext>
            </a:extLst>
          </p:cNvPr>
          <p:cNvGrpSpPr/>
          <p:nvPr/>
        </p:nvGrpSpPr>
        <p:grpSpPr>
          <a:xfrm>
            <a:off x="2406022" y="4021188"/>
            <a:ext cx="1828061" cy="1661994"/>
            <a:chOff x="3017859" y="4283314"/>
            <a:chExt cx="1870812" cy="1661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6F91AB-11C8-4973-803B-28B665162D18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6E3020-807B-4E0B-B638-E002F23EAB4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84C58E-CA22-45B8-A438-C726FB0A7CED}"/>
              </a:ext>
            </a:extLst>
          </p:cNvPr>
          <p:cNvGrpSpPr/>
          <p:nvPr/>
        </p:nvGrpSpPr>
        <p:grpSpPr>
          <a:xfrm>
            <a:off x="446149" y="4021188"/>
            <a:ext cx="1828061" cy="1661994"/>
            <a:chOff x="3017859" y="4283314"/>
            <a:chExt cx="1870812" cy="16619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D39793-E21C-42BC-9399-DC5BFEFE6A7A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26490E-41B1-4025-999C-60C39710EB3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AE31E6A-EB11-41BA-9E3A-3E145114D603}"/>
              </a:ext>
            </a:extLst>
          </p:cNvPr>
          <p:cNvSpPr/>
          <p:nvPr/>
        </p:nvSpPr>
        <p:spPr>
          <a:xfrm>
            <a:off x="10476664" y="3076908"/>
            <a:ext cx="693414" cy="6934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B8639D-09B4-4991-81E1-5C8B0203961D}"/>
              </a:ext>
            </a:extLst>
          </p:cNvPr>
          <p:cNvSpPr/>
          <p:nvPr/>
        </p:nvSpPr>
        <p:spPr>
          <a:xfrm>
            <a:off x="8516792" y="3076908"/>
            <a:ext cx="693414" cy="6934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32CB5C-F89B-43D8-A11E-9D10685CFE12}"/>
              </a:ext>
            </a:extLst>
          </p:cNvPr>
          <p:cNvGrpSpPr/>
          <p:nvPr/>
        </p:nvGrpSpPr>
        <p:grpSpPr>
          <a:xfrm>
            <a:off x="9909342" y="4021188"/>
            <a:ext cx="1828061" cy="1661994"/>
            <a:chOff x="3017859" y="4283314"/>
            <a:chExt cx="1870812" cy="16619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C08ADE-72DD-411E-A590-58458016278A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022AD-F381-436B-92B7-5DCD8063F52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FCA7C3-7FF8-4D62-8C46-FEC12C89C7B6}"/>
              </a:ext>
            </a:extLst>
          </p:cNvPr>
          <p:cNvGrpSpPr/>
          <p:nvPr/>
        </p:nvGrpSpPr>
        <p:grpSpPr>
          <a:xfrm>
            <a:off x="7949469" y="4021188"/>
            <a:ext cx="1828061" cy="1661994"/>
            <a:chOff x="3017859" y="4283314"/>
            <a:chExt cx="1870812" cy="16619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2660A5-948E-4E52-906F-82B71B55BAE0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A49E66-A11C-424E-92C7-1775D2699D3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30">
            <a:extLst>
              <a:ext uri="{FF2B5EF4-FFF2-40B4-BE49-F238E27FC236}">
                <a16:creationId xmlns:a16="http://schemas.microsoft.com/office/drawing/2014/main" id="{69F946FA-F7F3-40AB-89F7-851C8D011B29}"/>
              </a:ext>
            </a:extLst>
          </p:cNvPr>
          <p:cNvSpPr/>
          <p:nvPr/>
        </p:nvSpPr>
        <p:spPr>
          <a:xfrm>
            <a:off x="10638725" y="3241848"/>
            <a:ext cx="369292" cy="368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F395E48F-552B-4A91-A93D-2B5754BC9FD3}"/>
              </a:ext>
            </a:extLst>
          </p:cNvPr>
          <p:cNvSpPr/>
          <p:nvPr/>
        </p:nvSpPr>
        <p:spPr>
          <a:xfrm>
            <a:off x="8698882" y="3264737"/>
            <a:ext cx="345323" cy="3453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65AE7-D63C-4A22-9D59-86E6E20ED760}"/>
              </a:ext>
            </a:extLst>
          </p:cNvPr>
          <p:cNvSpPr/>
          <p:nvPr/>
        </p:nvSpPr>
        <p:spPr>
          <a:xfrm>
            <a:off x="1195453" y="1954058"/>
            <a:ext cx="2202428" cy="1069545"/>
          </a:xfrm>
          <a:prstGeom prst="rect">
            <a:avLst/>
          </a:prstGeom>
          <a:gradFill>
            <a:gsLst>
              <a:gs pos="0">
                <a:schemeClr val="accent1">
                  <a:lumMod val="83000"/>
                </a:schemeClr>
              </a:gs>
              <a:gs pos="100000">
                <a:schemeClr val="accent1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0D210A3-0A9C-473F-AADF-75D926D0AF43}"/>
              </a:ext>
            </a:extLst>
          </p:cNvPr>
          <p:cNvSpPr/>
          <p:nvPr/>
        </p:nvSpPr>
        <p:spPr>
          <a:xfrm>
            <a:off x="1550807" y="1904616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58EF3EC2-AF0E-4BCD-BD67-9EB338254528}"/>
              </a:ext>
            </a:extLst>
          </p:cNvPr>
          <p:cNvSpPr/>
          <p:nvPr/>
        </p:nvSpPr>
        <p:spPr>
          <a:xfrm rot="5400000">
            <a:off x="980273" y="1917365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0E3382DB-58DC-43B3-8B80-AE1F29A15A38}"/>
              </a:ext>
            </a:extLst>
          </p:cNvPr>
          <p:cNvSpPr/>
          <p:nvPr/>
        </p:nvSpPr>
        <p:spPr>
          <a:xfrm>
            <a:off x="5026400" y="1897965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id="{6A44FA9C-D73A-46D1-93D7-7566519F153C}"/>
              </a:ext>
            </a:extLst>
          </p:cNvPr>
          <p:cNvGrpSpPr/>
          <p:nvPr/>
        </p:nvGrpSpPr>
        <p:grpSpPr>
          <a:xfrm>
            <a:off x="2255542" y="2042718"/>
            <a:ext cx="2561425" cy="895325"/>
            <a:chOff x="2109621" y="2004617"/>
            <a:chExt cx="2561425" cy="8953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6D72C7-081D-466C-84D1-7D4108F18A68}"/>
                </a:ext>
              </a:extLst>
            </p:cNvPr>
            <p:cNvSpPr txBox="1"/>
            <p:nvPr/>
          </p:nvSpPr>
          <p:spPr>
            <a:xfrm>
              <a:off x="2131831" y="2253611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4097C9-93B0-428B-9ECF-C255011E0067}"/>
                </a:ext>
              </a:extLst>
            </p:cNvPr>
            <p:cNvSpPr txBox="1"/>
            <p:nvPr/>
          </p:nvSpPr>
          <p:spPr>
            <a:xfrm>
              <a:off x="2109621" y="2004617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640236-2FE4-4D19-AAF7-E09D5EBA6327}"/>
              </a:ext>
            </a:extLst>
          </p:cNvPr>
          <p:cNvGrpSpPr/>
          <p:nvPr/>
        </p:nvGrpSpPr>
        <p:grpSpPr>
          <a:xfrm>
            <a:off x="5426545" y="1999680"/>
            <a:ext cx="1526872" cy="900096"/>
            <a:chOff x="4139952" y="1998365"/>
            <a:chExt cx="1309549" cy="771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A630A-8286-4FFE-9626-DDA8EB21517F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ED297-D494-474B-B75A-8B1FEC39223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9796FE-D350-4720-A086-BBCD76523264}"/>
              </a:ext>
            </a:extLst>
          </p:cNvPr>
          <p:cNvGrpSpPr/>
          <p:nvPr/>
        </p:nvGrpSpPr>
        <p:grpSpPr>
          <a:xfrm>
            <a:off x="7504775" y="1988575"/>
            <a:ext cx="1526872" cy="900096"/>
            <a:chOff x="4139952" y="1998365"/>
            <a:chExt cx="1309549" cy="7719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1FB0E-66E2-4144-B5F5-03CF3393107F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B9BDF5-CE0E-4C5A-BDF2-D9C951902A6D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A028BA-E7EE-47AA-8E34-3D40407B9F3F}"/>
              </a:ext>
            </a:extLst>
          </p:cNvPr>
          <p:cNvGrpSpPr/>
          <p:nvPr/>
        </p:nvGrpSpPr>
        <p:grpSpPr>
          <a:xfrm>
            <a:off x="9583003" y="1988575"/>
            <a:ext cx="1526872" cy="900096"/>
            <a:chOff x="4139952" y="1998365"/>
            <a:chExt cx="1309549" cy="7719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57BB58-5DC4-4AF7-9F8D-BBD90ACCC5EA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5AF78-D6B5-4F9C-A94F-68C3D270834F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5A019C-1FF0-46E3-A487-447939909AF7}"/>
              </a:ext>
            </a:extLst>
          </p:cNvPr>
          <p:cNvCxnSpPr/>
          <p:nvPr/>
        </p:nvCxnSpPr>
        <p:spPr>
          <a:xfrm>
            <a:off x="7229096" y="2145790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DBA7E-879B-402B-8048-BB3D6D857F14}"/>
              </a:ext>
            </a:extLst>
          </p:cNvPr>
          <p:cNvCxnSpPr/>
          <p:nvPr/>
        </p:nvCxnSpPr>
        <p:spPr>
          <a:xfrm>
            <a:off x="9307326" y="2156490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28AE88-78F5-4731-9E7E-FE7EC9778804}"/>
              </a:ext>
            </a:extLst>
          </p:cNvPr>
          <p:cNvSpPr txBox="1"/>
          <p:nvPr/>
        </p:nvSpPr>
        <p:spPr>
          <a:xfrm>
            <a:off x="965790" y="2116955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128F5-084E-4E2A-99F1-26D2F5424083}"/>
              </a:ext>
            </a:extLst>
          </p:cNvPr>
          <p:cNvSpPr/>
          <p:nvPr/>
        </p:nvSpPr>
        <p:spPr>
          <a:xfrm>
            <a:off x="1195453" y="3419485"/>
            <a:ext cx="2202428" cy="1069545"/>
          </a:xfrm>
          <a:prstGeom prst="rect">
            <a:avLst/>
          </a:prstGeom>
          <a:gradFill>
            <a:gsLst>
              <a:gs pos="0">
                <a:schemeClr val="accent2">
                  <a:lumMod val="84000"/>
                </a:schemeClr>
              </a:gs>
              <a:gs pos="100000">
                <a:schemeClr val="accent2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1B622561-49EC-422B-ACC3-DDB248C33DCE}"/>
              </a:ext>
            </a:extLst>
          </p:cNvPr>
          <p:cNvSpPr/>
          <p:nvPr/>
        </p:nvSpPr>
        <p:spPr>
          <a:xfrm>
            <a:off x="1550807" y="3370043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Isosceles Triangle 3">
            <a:extLst>
              <a:ext uri="{FF2B5EF4-FFF2-40B4-BE49-F238E27FC236}">
                <a16:creationId xmlns:a16="http://schemas.microsoft.com/office/drawing/2014/main" id="{8DE334FE-8D1B-464E-BEDD-B6869BD23A85}"/>
              </a:ext>
            </a:extLst>
          </p:cNvPr>
          <p:cNvSpPr/>
          <p:nvPr/>
        </p:nvSpPr>
        <p:spPr>
          <a:xfrm rot="5400000">
            <a:off x="980273" y="3382792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840C5630-CBCA-47E9-BA79-04FB7F557CB4}"/>
              </a:ext>
            </a:extLst>
          </p:cNvPr>
          <p:cNvSpPr/>
          <p:nvPr/>
        </p:nvSpPr>
        <p:spPr>
          <a:xfrm>
            <a:off x="5026400" y="3363392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그룹 5">
            <a:extLst>
              <a:ext uri="{FF2B5EF4-FFF2-40B4-BE49-F238E27FC236}">
                <a16:creationId xmlns:a16="http://schemas.microsoft.com/office/drawing/2014/main" id="{3399B10D-2C73-4FD0-B1DC-B7025CAD7E76}"/>
              </a:ext>
            </a:extLst>
          </p:cNvPr>
          <p:cNvGrpSpPr/>
          <p:nvPr/>
        </p:nvGrpSpPr>
        <p:grpSpPr>
          <a:xfrm>
            <a:off x="2255542" y="3508145"/>
            <a:ext cx="2561425" cy="895325"/>
            <a:chOff x="2109621" y="3470044"/>
            <a:chExt cx="2561425" cy="8953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041710-77B7-40E8-83D6-81CEFB13A1B8}"/>
                </a:ext>
              </a:extLst>
            </p:cNvPr>
            <p:cNvSpPr txBox="1"/>
            <p:nvPr/>
          </p:nvSpPr>
          <p:spPr>
            <a:xfrm>
              <a:off x="2131831" y="3719038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D2CC3E-1669-47E2-92D5-B9953EE0CF70}"/>
                </a:ext>
              </a:extLst>
            </p:cNvPr>
            <p:cNvSpPr txBox="1"/>
            <p:nvPr/>
          </p:nvSpPr>
          <p:spPr>
            <a:xfrm>
              <a:off x="2109621" y="3470044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7C9CF6-36F0-4847-B3CB-E909EF592516}"/>
              </a:ext>
            </a:extLst>
          </p:cNvPr>
          <p:cNvGrpSpPr/>
          <p:nvPr/>
        </p:nvGrpSpPr>
        <p:grpSpPr>
          <a:xfrm>
            <a:off x="5426545" y="3465107"/>
            <a:ext cx="1526872" cy="900096"/>
            <a:chOff x="4139952" y="1998365"/>
            <a:chExt cx="1309549" cy="7719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16DF34-466E-4688-9C82-C62A90752CB8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C34FA-4B47-4517-AD0A-8F396F6C520A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C1308F-3C67-4E29-9DFB-AFA788ECCD63}"/>
              </a:ext>
            </a:extLst>
          </p:cNvPr>
          <p:cNvGrpSpPr/>
          <p:nvPr/>
        </p:nvGrpSpPr>
        <p:grpSpPr>
          <a:xfrm>
            <a:off x="7504775" y="3454002"/>
            <a:ext cx="1526872" cy="900096"/>
            <a:chOff x="4139952" y="1998365"/>
            <a:chExt cx="1309549" cy="7719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2CE42C-4DBE-4DC2-AE56-64FF4E371A9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668ACC-81C8-49B3-A9BB-4A3A19572DF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AE5E85-AB6B-4131-804A-6BB3627F39DE}"/>
              </a:ext>
            </a:extLst>
          </p:cNvPr>
          <p:cNvGrpSpPr/>
          <p:nvPr/>
        </p:nvGrpSpPr>
        <p:grpSpPr>
          <a:xfrm>
            <a:off x="9583003" y="3454002"/>
            <a:ext cx="1526872" cy="900096"/>
            <a:chOff x="4139952" y="1998365"/>
            <a:chExt cx="1309549" cy="7719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C9E9B4-039B-4298-9B2A-4089F974162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0FF83-1500-4F71-BF2C-3BB92460957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0825A4-25F9-4271-B7E0-F6A7D6F51E18}"/>
              </a:ext>
            </a:extLst>
          </p:cNvPr>
          <p:cNvCxnSpPr/>
          <p:nvPr/>
        </p:nvCxnSpPr>
        <p:spPr>
          <a:xfrm>
            <a:off x="7229096" y="3611217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90DDFD-1B44-4530-B886-0896992AA5C2}"/>
              </a:ext>
            </a:extLst>
          </p:cNvPr>
          <p:cNvCxnSpPr/>
          <p:nvPr/>
        </p:nvCxnSpPr>
        <p:spPr>
          <a:xfrm>
            <a:off x="9307326" y="3621917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4DDD59-4071-4F6D-8D72-13C56B6616D1}"/>
              </a:ext>
            </a:extLst>
          </p:cNvPr>
          <p:cNvSpPr txBox="1"/>
          <p:nvPr/>
        </p:nvSpPr>
        <p:spPr>
          <a:xfrm>
            <a:off x="965790" y="3582382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699193-B285-49E3-B98D-3D811021E337}"/>
              </a:ext>
            </a:extLst>
          </p:cNvPr>
          <p:cNvSpPr/>
          <p:nvPr/>
        </p:nvSpPr>
        <p:spPr>
          <a:xfrm>
            <a:off x="1195453" y="4884912"/>
            <a:ext cx="2202428" cy="1069545"/>
          </a:xfrm>
          <a:prstGeom prst="rect">
            <a:avLst/>
          </a:prstGeom>
          <a:gradFill>
            <a:gsLst>
              <a:gs pos="0">
                <a:schemeClr val="accent3">
                  <a:lumMod val="83000"/>
                </a:schemeClr>
              </a:gs>
              <a:gs pos="100000">
                <a:schemeClr val="accent3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F609E03C-C177-44A9-93E2-9313C288A8B6}"/>
              </a:ext>
            </a:extLst>
          </p:cNvPr>
          <p:cNvSpPr/>
          <p:nvPr/>
        </p:nvSpPr>
        <p:spPr>
          <a:xfrm>
            <a:off x="1550807" y="4835470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3" name="Isosceles Triangle 3">
            <a:extLst>
              <a:ext uri="{FF2B5EF4-FFF2-40B4-BE49-F238E27FC236}">
                <a16:creationId xmlns:a16="http://schemas.microsoft.com/office/drawing/2014/main" id="{CE856200-56B1-46B2-AEDE-9B59D0918EA7}"/>
              </a:ext>
            </a:extLst>
          </p:cNvPr>
          <p:cNvSpPr/>
          <p:nvPr/>
        </p:nvSpPr>
        <p:spPr>
          <a:xfrm rot="5400000">
            <a:off x="980273" y="4848219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FD29E0B2-E1B8-473B-BFB4-6F471DC6BF22}"/>
              </a:ext>
            </a:extLst>
          </p:cNvPr>
          <p:cNvSpPr/>
          <p:nvPr/>
        </p:nvSpPr>
        <p:spPr>
          <a:xfrm>
            <a:off x="5026400" y="4828819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5" name="그룹 8">
            <a:extLst>
              <a:ext uri="{FF2B5EF4-FFF2-40B4-BE49-F238E27FC236}">
                <a16:creationId xmlns:a16="http://schemas.microsoft.com/office/drawing/2014/main" id="{E9F3B24E-FC3F-4C43-9406-26509310B4E6}"/>
              </a:ext>
            </a:extLst>
          </p:cNvPr>
          <p:cNvGrpSpPr/>
          <p:nvPr/>
        </p:nvGrpSpPr>
        <p:grpSpPr>
          <a:xfrm>
            <a:off x="2255542" y="4973573"/>
            <a:ext cx="2561425" cy="895325"/>
            <a:chOff x="2109621" y="4935471"/>
            <a:chExt cx="2561425" cy="89532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555FF5-BF9C-4AA8-9414-E4F4F574A668}"/>
                </a:ext>
              </a:extLst>
            </p:cNvPr>
            <p:cNvSpPr txBox="1"/>
            <p:nvPr/>
          </p:nvSpPr>
          <p:spPr>
            <a:xfrm>
              <a:off x="2131831" y="5184465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75187-4739-478F-9EB6-8A744021B12C}"/>
                </a:ext>
              </a:extLst>
            </p:cNvPr>
            <p:cNvSpPr txBox="1"/>
            <p:nvPr/>
          </p:nvSpPr>
          <p:spPr>
            <a:xfrm>
              <a:off x="2109621" y="4935471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7ED511-E495-48AC-A853-8CA9B202F922}"/>
              </a:ext>
            </a:extLst>
          </p:cNvPr>
          <p:cNvGrpSpPr/>
          <p:nvPr/>
        </p:nvGrpSpPr>
        <p:grpSpPr>
          <a:xfrm>
            <a:off x="5426545" y="4930534"/>
            <a:ext cx="1526872" cy="900096"/>
            <a:chOff x="4139952" y="1998365"/>
            <a:chExt cx="1309549" cy="77198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2A62D2-2EC6-4B57-BFAE-8339860BA14B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E06DEC-2B66-491F-9594-BA7798B5EE0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A740B7-829A-4E81-8457-5DF29AC6EA0A}"/>
              </a:ext>
            </a:extLst>
          </p:cNvPr>
          <p:cNvGrpSpPr/>
          <p:nvPr/>
        </p:nvGrpSpPr>
        <p:grpSpPr>
          <a:xfrm>
            <a:off x="7504775" y="4919429"/>
            <a:ext cx="1526872" cy="900096"/>
            <a:chOff x="4139952" y="1998365"/>
            <a:chExt cx="1309549" cy="77198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05BFD2-6C99-4179-9F56-E38D2F18D5E1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A30536-6B01-497D-B77A-60B64EEDDF50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F95403-9F2A-40A0-825D-A6BBA25319A4}"/>
              </a:ext>
            </a:extLst>
          </p:cNvPr>
          <p:cNvGrpSpPr/>
          <p:nvPr/>
        </p:nvGrpSpPr>
        <p:grpSpPr>
          <a:xfrm>
            <a:off x="9583003" y="4919429"/>
            <a:ext cx="1526872" cy="900096"/>
            <a:chOff x="4139952" y="1998365"/>
            <a:chExt cx="1309549" cy="77198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166BC4-6763-400D-B4B4-AF70BCE40C1D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C22330-9ED1-42E9-9CA6-64D809EAFFB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D86C2E-A1F7-4122-B399-C0E86D630950}"/>
              </a:ext>
            </a:extLst>
          </p:cNvPr>
          <p:cNvCxnSpPr/>
          <p:nvPr/>
        </p:nvCxnSpPr>
        <p:spPr>
          <a:xfrm>
            <a:off x="7229096" y="507664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B466E9-6A33-4EFF-B4CA-57885B7D44CA}"/>
              </a:ext>
            </a:extLst>
          </p:cNvPr>
          <p:cNvCxnSpPr/>
          <p:nvPr/>
        </p:nvCxnSpPr>
        <p:spPr>
          <a:xfrm>
            <a:off x="9307326" y="508734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2228D4-A484-4417-8B45-85AC47F63FD8}"/>
              </a:ext>
            </a:extLst>
          </p:cNvPr>
          <p:cNvSpPr txBox="1"/>
          <p:nvPr/>
        </p:nvSpPr>
        <p:spPr>
          <a:xfrm>
            <a:off x="965790" y="5047809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7">
            <a:extLst>
              <a:ext uri="{FF2B5EF4-FFF2-40B4-BE49-F238E27FC236}">
                <a16:creationId xmlns:a16="http://schemas.microsoft.com/office/drawing/2014/main" id="{B0CCA3D4-D601-4B23-BD77-44C30D0A0EDD}"/>
              </a:ext>
            </a:extLst>
          </p:cNvPr>
          <p:cNvSpPr/>
          <p:nvPr/>
        </p:nvSpPr>
        <p:spPr>
          <a:xfrm>
            <a:off x="5164550" y="3706315"/>
            <a:ext cx="1732219" cy="3166610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  <a:gd name="connsiteX0" fmla="*/ 1975235 w 3560732"/>
              <a:gd name="connsiteY0" fmla="*/ 6594258 h 6594258"/>
              <a:gd name="connsiteX1" fmla="*/ 3478578 w 3560732"/>
              <a:gd name="connsiteY1" fmla="*/ 6186505 h 6594258"/>
              <a:gd name="connsiteX2" fmla="*/ 2640971 w 3560732"/>
              <a:gd name="connsiteY2" fmla="*/ 3878472 h 6594258"/>
              <a:gd name="connsiteX3" fmla="*/ 2539547 w 3560732"/>
              <a:gd name="connsiteY3" fmla="*/ 3373073 h 6594258"/>
              <a:gd name="connsiteX4" fmla="*/ 2755270 w 3560732"/>
              <a:gd name="connsiteY4" fmla="*/ 2811673 h 6594258"/>
              <a:gd name="connsiteX5" fmla="*/ 2864809 w 3560732"/>
              <a:gd name="connsiteY5" fmla="*/ 2192548 h 6594258"/>
              <a:gd name="connsiteX6" fmla="*/ 3512509 w 3560732"/>
              <a:gd name="connsiteY6" fmla="*/ 1301960 h 6594258"/>
              <a:gd name="connsiteX7" fmla="*/ 3298197 w 3560732"/>
              <a:gd name="connsiteY7" fmla="*/ 1178135 h 6594258"/>
              <a:gd name="connsiteX8" fmla="*/ 2607634 w 3560732"/>
              <a:gd name="connsiteY8" fmla="*/ 1878222 h 6594258"/>
              <a:gd name="connsiteX9" fmla="*/ 2531434 w 3560732"/>
              <a:gd name="connsiteY9" fmla="*/ 1821072 h 6594258"/>
              <a:gd name="connsiteX10" fmla="*/ 2874334 w 3560732"/>
              <a:gd name="connsiteY10" fmla="*/ 563772 h 6594258"/>
              <a:gd name="connsiteX11" fmla="*/ 2598109 w 3560732"/>
              <a:gd name="connsiteY11" fmla="*/ 397084 h 6594258"/>
              <a:gd name="connsiteX12" fmla="*/ 2207584 w 3560732"/>
              <a:gd name="connsiteY12" fmla="*/ 1659147 h 6594258"/>
              <a:gd name="connsiteX13" fmla="*/ 2131384 w 3560732"/>
              <a:gd name="connsiteY13" fmla="*/ 1597235 h 6594258"/>
              <a:gd name="connsiteX14" fmla="*/ 2193297 w 3560732"/>
              <a:gd name="connsiteY14" fmla="*/ 154197 h 6594258"/>
              <a:gd name="connsiteX15" fmla="*/ 1878971 w 3560732"/>
              <a:gd name="connsiteY15" fmla="*/ 163723 h 6594258"/>
              <a:gd name="connsiteX16" fmla="*/ 1798009 w 3560732"/>
              <a:gd name="connsiteY16" fmla="*/ 1554373 h 6594258"/>
              <a:gd name="connsiteX17" fmla="*/ 1674184 w 3560732"/>
              <a:gd name="connsiteY17" fmla="*/ 1559134 h 6594258"/>
              <a:gd name="connsiteX18" fmla="*/ 1593221 w 3560732"/>
              <a:gd name="connsiteY18" fmla="*/ 378035 h 6594258"/>
              <a:gd name="connsiteX19" fmla="*/ 1307472 w 3560732"/>
              <a:gd name="connsiteY19" fmla="*/ 368510 h 6594258"/>
              <a:gd name="connsiteX20" fmla="*/ 1312234 w 3560732"/>
              <a:gd name="connsiteY20" fmla="*/ 1635335 h 6594258"/>
              <a:gd name="connsiteX21" fmla="*/ 1259846 w 3560732"/>
              <a:gd name="connsiteY21" fmla="*/ 2025860 h 6594258"/>
              <a:gd name="connsiteX22" fmla="*/ 902659 w 3560732"/>
              <a:gd name="connsiteY22" fmla="*/ 2302085 h 6594258"/>
              <a:gd name="connsiteX23" fmla="*/ 207334 w 3560732"/>
              <a:gd name="connsiteY23" fmla="*/ 1787735 h 6594258"/>
              <a:gd name="connsiteX24" fmla="*/ 173996 w 3560732"/>
              <a:gd name="connsiteY24" fmla="*/ 2092535 h 6594258"/>
              <a:gd name="connsiteX25" fmla="*/ 745496 w 3560732"/>
              <a:gd name="connsiteY25" fmla="*/ 2806910 h 6594258"/>
              <a:gd name="connsiteX26" fmla="*/ 1440822 w 3560732"/>
              <a:gd name="connsiteY26" fmla="*/ 3583198 h 6594258"/>
              <a:gd name="connsiteX27" fmla="*/ 1617034 w 3560732"/>
              <a:gd name="connsiteY27" fmla="*/ 4107073 h 6594258"/>
              <a:gd name="connsiteX28" fmla="*/ 1975235 w 3560732"/>
              <a:gd name="connsiteY28" fmla="*/ 6594258 h 6594258"/>
              <a:gd name="connsiteX0" fmla="*/ 1975235 w 3625806"/>
              <a:gd name="connsiteY0" fmla="*/ 6594258 h 6628209"/>
              <a:gd name="connsiteX1" fmla="*/ 3625806 w 3625806"/>
              <a:gd name="connsiteY1" fmla="*/ 6628192 h 6628209"/>
              <a:gd name="connsiteX2" fmla="*/ 2640971 w 3625806"/>
              <a:gd name="connsiteY2" fmla="*/ 3878472 h 6628209"/>
              <a:gd name="connsiteX3" fmla="*/ 2539547 w 3625806"/>
              <a:gd name="connsiteY3" fmla="*/ 3373073 h 6628209"/>
              <a:gd name="connsiteX4" fmla="*/ 2755270 w 3625806"/>
              <a:gd name="connsiteY4" fmla="*/ 2811673 h 6628209"/>
              <a:gd name="connsiteX5" fmla="*/ 2864809 w 3625806"/>
              <a:gd name="connsiteY5" fmla="*/ 2192548 h 6628209"/>
              <a:gd name="connsiteX6" fmla="*/ 3512509 w 3625806"/>
              <a:gd name="connsiteY6" fmla="*/ 1301960 h 6628209"/>
              <a:gd name="connsiteX7" fmla="*/ 3298197 w 3625806"/>
              <a:gd name="connsiteY7" fmla="*/ 1178135 h 6628209"/>
              <a:gd name="connsiteX8" fmla="*/ 2607634 w 3625806"/>
              <a:gd name="connsiteY8" fmla="*/ 1878222 h 6628209"/>
              <a:gd name="connsiteX9" fmla="*/ 2531434 w 3625806"/>
              <a:gd name="connsiteY9" fmla="*/ 1821072 h 6628209"/>
              <a:gd name="connsiteX10" fmla="*/ 2874334 w 3625806"/>
              <a:gd name="connsiteY10" fmla="*/ 563772 h 6628209"/>
              <a:gd name="connsiteX11" fmla="*/ 2598109 w 3625806"/>
              <a:gd name="connsiteY11" fmla="*/ 397084 h 6628209"/>
              <a:gd name="connsiteX12" fmla="*/ 2207584 w 3625806"/>
              <a:gd name="connsiteY12" fmla="*/ 1659147 h 6628209"/>
              <a:gd name="connsiteX13" fmla="*/ 2131384 w 3625806"/>
              <a:gd name="connsiteY13" fmla="*/ 1597235 h 6628209"/>
              <a:gd name="connsiteX14" fmla="*/ 2193297 w 3625806"/>
              <a:gd name="connsiteY14" fmla="*/ 154197 h 6628209"/>
              <a:gd name="connsiteX15" fmla="*/ 1878971 w 3625806"/>
              <a:gd name="connsiteY15" fmla="*/ 163723 h 6628209"/>
              <a:gd name="connsiteX16" fmla="*/ 1798009 w 3625806"/>
              <a:gd name="connsiteY16" fmla="*/ 1554373 h 6628209"/>
              <a:gd name="connsiteX17" fmla="*/ 1674184 w 3625806"/>
              <a:gd name="connsiteY17" fmla="*/ 1559134 h 6628209"/>
              <a:gd name="connsiteX18" fmla="*/ 1593221 w 3625806"/>
              <a:gd name="connsiteY18" fmla="*/ 378035 h 6628209"/>
              <a:gd name="connsiteX19" fmla="*/ 1307472 w 3625806"/>
              <a:gd name="connsiteY19" fmla="*/ 368510 h 6628209"/>
              <a:gd name="connsiteX20" fmla="*/ 1312234 w 3625806"/>
              <a:gd name="connsiteY20" fmla="*/ 1635335 h 6628209"/>
              <a:gd name="connsiteX21" fmla="*/ 1259846 w 3625806"/>
              <a:gd name="connsiteY21" fmla="*/ 2025860 h 6628209"/>
              <a:gd name="connsiteX22" fmla="*/ 902659 w 3625806"/>
              <a:gd name="connsiteY22" fmla="*/ 2302085 h 6628209"/>
              <a:gd name="connsiteX23" fmla="*/ 207334 w 3625806"/>
              <a:gd name="connsiteY23" fmla="*/ 1787735 h 6628209"/>
              <a:gd name="connsiteX24" fmla="*/ 173996 w 3625806"/>
              <a:gd name="connsiteY24" fmla="*/ 2092535 h 6628209"/>
              <a:gd name="connsiteX25" fmla="*/ 745496 w 3625806"/>
              <a:gd name="connsiteY25" fmla="*/ 2806910 h 6628209"/>
              <a:gd name="connsiteX26" fmla="*/ 1440822 w 3625806"/>
              <a:gd name="connsiteY26" fmla="*/ 3583198 h 6628209"/>
              <a:gd name="connsiteX27" fmla="*/ 1617034 w 3625806"/>
              <a:gd name="connsiteY27" fmla="*/ 4107073 h 6628209"/>
              <a:gd name="connsiteX28" fmla="*/ 1975235 w 3625806"/>
              <a:gd name="connsiteY28" fmla="*/ 6594258 h 66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25806" h="6628209">
                <a:moveTo>
                  <a:pt x="1975235" y="6594258"/>
                </a:moveTo>
                <a:cubicBezTo>
                  <a:pt x="2488618" y="6593301"/>
                  <a:pt x="3112423" y="6629149"/>
                  <a:pt x="3625806" y="6628192"/>
                </a:cubicBezTo>
                <a:cubicBezTo>
                  <a:pt x="3274968" y="5642354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57760" y="5681446"/>
                  <a:pt x="1975235" y="659425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BEEFCEA1-A9CA-45F9-90F9-955824EBB212}"/>
              </a:ext>
            </a:extLst>
          </p:cNvPr>
          <p:cNvGrpSpPr/>
          <p:nvPr/>
        </p:nvGrpSpPr>
        <p:grpSpPr>
          <a:xfrm>
            <a:off x="3929569" y="2407616"/>
            <a:ext cx="4376131" cy="3594419"/>
            <a:chOff x="2241333" y="2017415"/>
            <a:chExt cx="4653973" cy="3822630"/>
          </a:xfrm>
        </p:grpSpPr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8DF3D054-2938-41CE-9C74-CA7AB6E9F132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Teardrop 3">
              <a:extLst>
                <a:ext uri="{FF2B5EF4-FFF2-40B4-BE49-F238E27FC236}">
                  <a16:creationId xmlns:a16="http://schemas.microsoft.com/office/drawing/2014/main" id="{9A265F2D-70C9-4087-BE24-3AF987586A3B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eardrop 3">
              <a:extLst>
                <a:ext uri="{FF2B5EF4-FFF2-40B4-BE49-F238E27FC236}">
                  <a16:creationId xmlns:a16="http://schemas.microsoft.com/office/drawing/2014/main" id="{A293E856-E43A-48A8-A5BE-27C83B06C0D2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Teardrop 3">
              <a:extLst>
                <a:ext uri="{FF2B5EF4-FFF2-40B4-BE49-F238E27FC236}">
                  <a16:creationId xmlns:a16="http://schemas.microsoft.com/office/drawing/2014/main" id="{E3797905-933C-4205-8AD3-9301D0118474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9" name="Teardrop 3">
              <a:extLst>
                <a:ext uri="{FF2B5EF4-FFF2-40B4-BE49-F238E27FC236}">
                  <a16:creationId xmlns:a16="http://schemas.microsoft.com/office/drawing/2014/main" id="{6C213040-C919-4E35-9EE7-2830DAED159C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Teardrop 3">
              <a:extLst>
                <a:ext uri="{FF2B5EF4-FFF2-40B4-BE49-F238E27FC236}">
                  <a16:creationId xmlns:a16="http://schemas.microsoft.com/office/drawing/2014/main" id="{B5731209-8C6C-4E73-BDF4-B3D9C6FF8A17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" name="Isosceles Triangle 33">
            <a:extLst>
              <a:ext uri="{FF2B5EF4-FFF2-40B4-BE49-F238E27FC236}">
                <a16:creationId xmlns:a16="http://schemas.microsoft.com/office/drawing/2014/main" id="{392C37AA-AD21-43AC-8AC1-0B06DA34DD60}"/>
              </a:ext>
            </a:extLst>
          </p:cNvPr>
          <p:cNvSpPr>
            <a:spLocks/>
          </p:cNvSpPr>
          <p:nvPr/>
        </p:nvSpPr>
        <p:spPr>
          <a:xfrm rot="10800000">
            <a:off x="6725184" y="2799502"/>
            <a:ext cx="404221" cy="404221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Round Same Side Corner Rectangle 24">
            <a:extLst>
              <a:ext uri="{FF2B5EF4-FFF2-40B4-BE49-F238E27FC236}">
                <a16:creationId xmlns:a16="http://schemas.microsoft.com/office/drawing/2014/main" id="{49F9FA1D-DB5A-41CD-BC46-9E44BEDD1249}"/>
              </a:ext>
            </a:extLst>
          </p:cNvPr>
          <p:cNvSpPr>
            <a:spLocks noChangeAspect="1"/>
          </p:cNvSpPr>
          <p:nvPr/>
        </p:nvSpPr>
        <p:spPr>
          <a:xfrm rot="16200000">
            <a:off x="7397228" y="5213800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Isosceles Triangle 22">
            <a:extLst>
              <a:ext uri="{FF2B5EF4-FFF2-40B4-BE49-F238E27FC236}">
                <a16:creationId xmlns:a16="http://schemas.microsoft.com/office/drawing/2014/main" id="{DDBB9AC6-970E-429D-8B48-6F5E863F21EB}"/>
              </a:ext>
            </a:extLst>
          </p:cNvPr>
          <p:cNvSpPr>
            <a:spLocks noChangeAspect="1"/>
          </p:cNvSpPr>
          <p:nvPr/>
        </p:nvSpPr>
        <p:spPr>
          <a:xfrm rot="19800000">
            <a:off x="4466384" y="5233294"/>
            <a:ext cx="464930" cy="46485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2029D23-C7D5-499D-89C5-2C0FD2BA6AD8}"/>
              </a:ext>
            </a:extLst>
          </p:cNvPr>
          <p:cNvSpPr>
            <a:spLocks noChangeAspect="1"/>
          </p:cNvSpPr>
          <p:nvPr/>
        </p:nvSpPr>
        <p:spPr>
          <a:xfrm>
            <a:off x="7594386" y="3873788"/>
            <a:ext cx="390314" cy="389565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AB73A360-448C-4361-A4E0-0464903F1049}"/>
              </a:ext>
            </a:extLst>
          </p:cNvPr>
          <p:cNvSpPr>
            <a:spLocks noChangeAspect="1"/>
          </p:cNvSpPr>
          <p:nvPr/>
        </p:nvSpPr>
        <p:spPr>
          <a:xfrm>
            <a:off x="4328974" y="3896426"/>
            <a:ext cx="380829" cy="29466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00">
            <a:extLst>
              <a:ext uri="{FF2B5EF4-FFF2-40B4-BE49-F238E27FC236}">
                <a16:creationId xmlns:a16="http://schemas.microsoft.com/office/drawing/2014/main" id="{939092D0-9A80-4269-BA88-34A2B9F97431}"/>
              </a:ext>
            </a:extLst>
          </p:cNvPr>
          <p:cNvSpPr>
            <a:spLocks noChangeAspect="1"/>
          </p:cNvSpPr>
          <p:nvPr/>
        </p:nvSpPr>
        <p:spPr>
          <a:xfrm rot="8580000">
            <a:off x="5162579" y="2790358"/>
            <a:ext cx="352651" cy="35171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01">
            <a:extLst>
              <a:ext uri="{FF2B5EF4-FFF2-40B4-BE49-F238E27FC236}">
                <a16:creationId xmlns:a16="http://schemas.microsoft.com/office/drawing/2014/main" id="{9EA258EB-CB2C-4E88-ACE8-C2467EC9D71E}"/>
              </a:ext>
            </a:extLst>
          </p:cNvPr>
          <p:cNvGrpSpPr/>
          <p:nvPr/>
        </p:nvGrpSpPr>
        <p:grpSpPr>
          <a:xfrm>
            <a:off x="8642628" y="3526406"/>
            <a:ext cx="2791899" cy="890327"/>
            <a:chOff x="2079598" y="4257726"/>
            <a:chExt cx="2262901" cy="8903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3B4A4-4E00-48B3-B39B-05A6200A515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34607-86FE-4C51-9318-515CB9B44372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04">
            <a:extLst>
              <a:ext uri="{FF2B5EF4-FFF2-40B4-BE49-F238E27FC236}">
                <a16:creationId xmlns:a16="http://schemas.microsoft.com/office/drawing/2014/main" id="{5098B094-556C-45CF-BD7D-DDE3E72FFDC2}"/>
              </a:ext>
            </a:extLst>
          </p:cNvPr>
          <p:cNvGrpSpPr/>
          <p:nvPr/>
        </p:nvGrpSpPr>
        <p:grpSpPr>
          <a:xfrm>
            <a:off x="8334811" y="5247289"/>
            <a:ext cx="2791899" cy="890327"/>
            <a:chOff x="2079598" y="4257726"/>
            <a:chExt cx="2262901" cy="8903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99BC3D-D370-4B9C-A741-D6EDAD93F3C6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140A84-A57F-406E-9D19-3A3BC8ECEE60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107">
            <a:extLst>
              <a:ext uri="{FF2B5EF4-FFF2-40B4-BE49-F238E27FC236}">
                <a16:creationId xmlns:a16="http://schemas.microsoft.com/office/drawing/2014/main" id="{B0789258-90C3-4F42-A78F-A57D854E470F}"/>
              </a:ext>
            </a:extLst>
          </p:cNvPr>
          <p:cNvGrpSpPr/>
          <p:nvPr/>
        </p:nvGrpSpPr>
        <p:grpSpPr>
          <a:xfrm>
            <a:off x="7752748" y="1805525"/>
            <a:ext cx="2791899" cy="890327"/>
            <a:chOff x="2079598" y="4257726"/>
            <a:chExt cx="2262901" cy="8903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2A3ED-D976-421A-8F2A-92FFAA5EAB5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77958C-AD6B-4FF2-A21D-016F7E05860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110">
            <a:extLst>
              <a:ext uri="{FF2B5EF4-FFF2-40B4-BE49-F238E27FC236}">
                <a16:creationId xmlns:a16="http://schemas.microsoft.com/office/drawing/2014/main" id="{0C0B6C32-B93B-469A-8F84-A5C1D318273A}"/>
              </a:ext>
            </a:extLst>
          </p:cNvPr>
          <p:cNvGrpSpPr/>
          <p:nvPr/>
        </p:nvGrpSpPr>
        <p:grpSpPr>
          <a:xfrm>
            <a:off x="1077361" y="5247289"/>
            <a:ext cx="2804354" cy="890327"/>
            <a:chOff x="2079598" y="4257726"/>
            <a:chExt cx="2262901" cy="890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5DC9B-A878-427D-9CDF-92250AE401C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E1033F-1BB2-4C5A-A5F9-BE8B040C5F3B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113">
            <a:extLst>
              <a:ext uri="{FF2B5EF4-FFF2-40B4-BE49-F238E27FC236}">
                <a16:creationId xmlns:a16="http://schemas.microsoft.com/office/drawing/2014/main" id="{5EAADF62-84D4-42BC-938A-70B69BFEC9D6}"/>
              </a:ext>
            </a:extLst>
          </p:cNvPr>
          <p:cNvGrpSpPr/>
          <p:nvPr/>
        </p:nvGrpSpPr>
        <p:grpSpPr>
          <a:xfrm>
            <a:off x="760492" y="3526406"/>
            <a:ext cx="2804354" cy="890327"/>
            <a:chOff x="2079598" y="4257726"/>
            <a:chExt cx="2262901" cy="890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146391-DEDF-44C0-B307-5AB48161227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7E61A0-5776-43AB-B97F-34376AC32DD4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116">
            <a:extLst>
              <a:ext uri="{FF2B5EF4-FFF2-40B4-BE49-F238E27FC236}">
                <a16:creationId xmlns:a16="http://schemas.microsoft.com/office/drawing/2014/main" id="{2D544A10-7D71-42AF-94BD-E60C18C45F5B}"/>
              </a:ext>
            </a:extLst>
          </p:cNvPr>
          <p:cNvGrpSpPr/>
          <p:nvPr/>
        </p:nvGrpSpPr>
        <p:grpSpPr>
          <a:xfrm>
            <a:off x="1653425" y="1805525"/>
            <a:ext cx="2804354" cy="890327"/>
            <a:chOff x="2079598" y="4257726"/>
            <a:chExt cx="2262901" cy="8903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482BB4-896C-425D-B4BF-1F71689AA0D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CFD24E-7438-42D8-AE57-AEE1BCA4930A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095829-CC72-45F7-8FE6-4B1BF50BF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ABBEF-9110-435C-B914-E40261CABDCE}"/>
              </a:ext>
            </a:extLst>
          </p:cNvPr>
          <p:cNvSpPr/>
          <p:nvPr/>
        </p:nvSpPr>
        <p:spPr>
          <a:xfrm>
            <a:off x="8672341" y="5295740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6C763-D7E5-4589-98C7-DBB8D29D76B9}"/>
              </a:ext>
            </a:extLst>
          </p:cNvPr>
          <p:cNvSpPr/>
          <p:nvPr/>
        </p:nvSpPr>
        <p:spPr>
          <a:xfrm>
            <a:off x="4645328" y="5287975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2A22CE-E510-482A-BBAA-5E7CD901F95F}"/>
              </a:ext>
            </a:extLst>
          </p:cNvPr>
          <p:cNvGrpSpPr/>
          <p:nvPr/>
        </p:nvGrpSpPr>
        <p:grpSpPr>
          <a:xfrm>
            <a:off x="4179811" y="3007134"/>
            <a:ext cx="3272433" cy="1834623"/>
            <a:chOff x="3131840" y="2185749"/>
            <a:chExt cx="3096344" cy="18346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FEF73F-77A8-423F-9A52-FCEA04041D30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063663-C9F2-4CC8-89FF-80110E6C4618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D456-0963-432C-A21A-0DD728978095}"/>
              </a:ext>
            </a:extLst>
          </p:cNvPr>
          <p:cNvGrpSpPr/>
          <p:nvPr/>
        </p:nvGrpSpPr>
        <p:grpSpPr>
          <a:xfrm>
            <a:off x="8205192" y="3007134"/>
            <a:ext cx="3272433" cy="1834623"/>
            <a:chOff x="3131840" y="2185749"/>
            <a:chExt cx="3096344" cy="1834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D180B-089A-4778-A840-7DD7A1ADC5B4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16E30-CA18-435F-B202-E500479B197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9E71B-3D5D-4FCB-99F0-96DAC13D16AA}"/>
              </a:ext>
            </a:extLst>
          </p:cNvPr>
          <p:cNvGrpSpPr/>
          <p:nvPr/>
        </p:nvGrpSpPr>
        <p:grpSpPr>
          <a:xfrm>
            <a:off x="4159622" y="1508026"/>
            <a:ext cx="7403728" cy="1107996"/>
            <a:chOff x="5375474" y="2822446"/>
            <a:chExt cx="331236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511701-E482-48A8-B205-C50FF0077E88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E0200C-09B0-4C75-8E88-E73FC55ED929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DADCC-C24D-4295-A3DF-D71C12D107CE}"/>
              </a:ext>
            </a:extLst>
          </p:cNvPr>
          <p:cNvSpPr/>
          <p:nvPr/>
        </p:nvSpPr>
        <p:spPr>
          <a:xfrm>
            <a:off x="4267334" y="5415650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6ACC8-3956-4D7F-9990-075E6B2242BB}"/>
              </a:ext>
            </a:extLst>
          </p:cNvPr>
          <p:cNvSpPr/>
          <p:nvPr/>
        </p:nvSpPr>
        <p:spPr>
          <a:xfrm>
            <a:off x="8295110" y="5423416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89F94A-C33E-44C1-B07A-D53D0B12DE2E}"/>
              </a:ext>
            </a:extLst>
          </p:cNvPr>
          <p:cNvGrpSpPr/>
          <p:nvPr/>
        </p:nvGrpSpPr>
        <p:grpSpPr>
          <a:xfrm>
            <a:off x="5129001" y="5354756"/>
            <a:ext cx="2098288" cy="876790"/>
            <a:chOff x="3131840" y="2220253"/>
            <a:chExt cx="3096344" cy="8767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7BF7E-AEC1-4AE5-957E-C624BFE3763F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84043B-12B3-476D-80E5-1F8F7C13C751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D5A56E-3C1A-4027-9ED0-E4AD18745A48}"/>
              </a:ext>
            </a:extLst>
          </p:cNvPr>
          <p:cNvGrpSpPr/>
          <p:nvPr/>
        </p:nvGrpSpPr>
        <p:grpSpPr>
          <a:xfrm>
            <a:off x="9181841" y="5354756"/>
            <a:ext cx="2098288" cy="876790"/>
            <a:chOff x="3131840" y="2220253"/>
            <a:chExt cx="3096344" cy="8767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0617AC-931D-4B94-AD40-EC3BFBC16922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80D3FC-BFA2-4C7F-BABE-B1AEBA240CE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Donut 39">
            <a:extLst>
              <a:ext uri="{FF2B5EF4-FFF2-40B4-BE49-F238E27FC236}">
                <a16:creationId xmlns:a16="http://schemas.microsoft.com/office/drawing/2014/main" id="{80D3E46F-A0A9-4CC9-A91B-A66D78F93A58}"/>
              </a:ext>
            </a:extLst>
          </p:cNvPr>
          <p:cNvSpPr/>
          <p:nvPr/>
        </p:nvSpPr>
        <p:spPr>
          <a:xfrm>
            <a:off x="8492341" y="561887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CC667916-2E31-4DAA-B594-5ACF43D20FCB}"/>
              </a:ext>
            </a:extLst>
          </p:cNvPr>
          <p:cNvSpPr>
            <a:spLocks noChangeAspect="1"/>
          </p:cNvSpPr>
          <p:nvPr/>
        </p:nvSpPr>
        <p:spPr>
          <a:xfrm>
            <a:off x="4470141" y="5629102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49BB017-2F66-4E7F-A486-6FF7567D64D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15FCE1-8CCB-4607-A6DC-D7652303260F}"/>
              </a:ext>
            </a:extLst>
          </p:cNvPr>
          <p:cNvGrpSpPr/>
          <p:nvPr/>
        </p:nvGrpSpPr>
        <p:grpSpPr>
          <a:xfrm>
            <a:off x="4224210" y="1770150"/>
            <a:ext cx="4294297" cy="668379"/>
            <a:chOff x="6372201" y="2011203"/>
            <a:chExt cx="2736305" cy="6683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FEA22B-BA2A-41B7-BCE1-779D7BECD57F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B702DD-8C76-4E18-A256-D81A593CE588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530796-FF8E-455C-A05C-A537CACACBD9}"/>
              </a:ext>
            </a:extLst>
          </p:cNvPr>
          <p:cNvGrpSpPr/>
          <p:nvPr/>
        </p:nvGrpSpPr>
        <p:grpSpPr>
          <a:xfrm>
            <a:off x="3347156" y="2959919"/>
            <a:ext cx="4294297" cy="668379"/>
            <a:chOff x="6372201" y="2011203"/>
            <a:chExt cx="2736305" cy="6683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0DE99C-CBC7-463A-8151-E0397F230120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8B132-C8E8-41AA-9B6A-42AB314F6925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69539-3589-4BB3-A0F0-6F2E24EA2C1D}"/>
              </a:ext>
            </a:extLst>
          </p:cNvPr>
          <p:cNvGrpSpPr/>
          <p:nvPr/>
        </p:nvGrpSpPr>
        <p:grpSpPr>
          <a:xfrm>
            <a:off x="2470103" y="4149688"/>
            <a:ext cx="4294297" cy="668379"/>
            <a:chOff x="6372201" y="2011203"/>
            <a:chExt cx="2736305" cy="6683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167E24-AB54-4A50-98E1-22CC7B73E7AE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D77AA4-ED9F-4DB7-9D30-11D92C81FAA9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51970B-E48A-4B3E-9933-D68C75D99734}"/>
              </a:ext>
            </a:extLst>
          </p:cNvPr>
          <p:cNvGrpSpPr/>
          <p:nvPr/>
        </p:nvGrpSpPr>
        <p:grpSpPr>
          <a:xfrm>
            <a:off x="3409315" y="1772975"/>
            <a:ext cx="5109192" cy="738667"/>
            <a:chOff x="3409315" y="1772975"/>
            <a:chExt cx="5109192" cy="73866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9CF395C-2DDF-4F24-BED3-502B137AD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8063" y="2486390"/>
              <a:ext cx="4370444" cy="8142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3C867D-6744-40FD-9251-F78AAEC1E5BF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C5D894-B927-480F-8620-748379C30AA4}"/>
              </a:ext>
            </a:extLst>
          </p:cNvPr>
          <p:cNvGrpSpPr/>
          <p:nvPr/>
        </p:nvGrpSpPr>
        <p:grpSpPr>
          <a:xfrm>
            <a:off x="2526363" y="2967115"/>
            <a:ext cx="5049081" cy="738667"/>
            <a:chOff x="2625593" y="2891686"/>
            <a:chExt cx="5049081" cy="7386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30C3F4-107D-42DE-BBAF-72373B153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4230" y="3605101"/>
              <a:ext cx="4370444" cy="8142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80FA0D-DE62-4E10-BD2A-DBF00A412940}"/>
                </a:ext>
              </a:extLst>
            </p:cNvPr>
            <p:cNvSpPr/>
            <p:nvPr/>
          </p:nvSpPr>
          <p:spPr>
            <a:xfrm>
              <a:off x="2625593" y="2891686"/>
              <a:ext cx="738667" cy="738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21126E-E64D-49F3-96A4-88C4FCCBE8EB}"/>
              </a:ext>
            </a:extLst>
          </p:cNvPr>
          <p:cNvGrpSpPr/>
          <p:nvPr/>
        </p:nvGrpSpPr>
        <p:grpSpPr>
          <a:xfrm>
            <a:off x="1648516" y="4161255"/>
            <a:ext cx="5043977" cy="738667"/>
            <a:chOff x="1846976" y="4010395"/>
            <a:chExt cx="5043977" cy="7386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74634D-4E29-43FC-BDA1-94E1DC370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509" y="4723811"/>
              <a:ext cx="4370444" cy="8142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6D49FE-CC0B-4F2C-B628-6434B2A2A244}"/>
                </a:ext>
              </a:extLst>
            </p:cNvPr>
            <p:cNvSpPr/>
            <p:nvPr/>
          </p:nvSpPr>
          <p:spPr>
            <a:xfrm>
              <a:off x="1846976" y="4010395"/>
              <a:ext cx="738667" cy="7386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703BD235-3D8D-4632-916B-C78E16C6D50A}"/>
              </a:ext>
            </a:extLst>
          </p:cNvPr>
          <p:cNvSpPr/>
          <p:nvPr/>
        </p:nvSpPr>
        <p:spPr>
          <a:xfrm flipH="1">
            <a:off x="2718179" y="3209987"/>
            <a:ext cx="334864" cy="27624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A2AD957-5723-4172-B795-9DCBC644FE25}"/>
              </a:ext>
            </a:extLst>
          </p:cNvPr>
          <p:cNvSpPr/>
          <p:nvPr/>
        </p:nvSpPr>
        <p:spPr>
          <a:xfrm>
            <a:off x="3633523" y="2001649"/>
            <a:ext cx="317851" cy="31733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366AE771-0AC0-4FD0-8869-C7B96B989C7A}"/>
              </a:ext>
            </a:extLst>
          </p:cNvPr>
          <p:cNvSpPr/>
          <p:nvPr/>
        </p:nvSpPr>
        <p:spPr>
          <a:xfrm>
            <a:off x="1868728" y="4416847"/>
            <a:ext cx="296147" cy="22748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28D232-1F19-44B3-A5E5-379C27432799}"/>
              </a:ext>
            </a:extLst>
          </p:cNvPr>
          <p:cNvGrpSpPr/>
          <p:nvPr/>
        </p:nvGrpSpPr>
        <p:grpSpPr>
          <a:xfrm>
            <a:off x="7009259" y="1787676"/>
            <a:ext cx="4243140" cy="4286977"/>
            <a:chOff x="794796" y="1552872"/>
            <a:chExt cx="4243140" cy="4286977"/>
          </a:xfrm>
        </p:grpSpPr>
        <p:sp>
          <p:nvSpPr>
            <p:cNvPr id="22" name="Curved Up Arrow 1">
              <a:extLst>
                <a:ext uri="{FF2B5EF4-FFF2-40B4-BE49-F238E27FC236}">
                  <a16:creationId xmlns:a16="http://schemas.microsoft.com/office/drawing/2014/main" id="{A1FB9883-A16C-40C0-9F02-501E339BD022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Curved Up Arrow 1">
              <a:extLst>
                <a:ext uri="{FF2B5EF4-FFF2-40B4-BE49-F238E27FC236}">
                  <a16:creationId xmlns:a16="http://schemas.microsoft.com/office/drawing/2014/main" id="{5357DFFD-C6C6-4BFF-9E34-11FC6C962D25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Curved Up Arrow 1">
              <a:extLst>
                <a:ext uri="{FF2B5EF4-FFF2-40B4-BE49-F238E27FC236}">
                  <a16:creationId xmlns:a16="http://schemas.microsoft.com/office/drawing/2014/main" id="{1B716909-E3E5-4F51-A296-C406265F6A2C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Curved Up Arrow 1">
              <a:extLst>
                <a:ext uri="{FF2B5EF4-FFF2-40B4-BE49-F238E27FC236}">
                  <a16:creationId xmlns:a16="http://schemas.microsoft.com/office/drawing/2014/main" id="{96655C49-8C1B-4057-9618-0F676FDF0915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25629D-822A-4178-98D1-AFE0BE5948B8}"/>
              </a:ext>
            </a:extLst>
          </p:cNvPr>
          <p:cNvGrpSpPr/>
          <p:nvPr/>
        </p:nvGrpSpPr>
        <p:grpSpPr>
          <a:xfrm>
            <a:off x="770669" y="5355395"/>
            <a:ext cx="5043977" cy="738667"/>
            <a:chOff x="770669" y="5355395"/>
            <a:chExt cx="5043977" cy="7386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8E2646-25D3-4345-B482-E48EE8EAB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4202" y="6077128"/>
              <a:ext cx="4370444" cy="814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18B38-9AD2-4806-B41E-81545F8BB64A}"/>
                </a:ext>
              </a:extLst>
            </p:cNvPr>
            <p:cNvSpPr/>
            <p:nvPr/>
          </p:nvSpPr>
          <p:spPr>
            <a:xfrm>
              <a:off x="770669" y="5355395"/>
              <a:ext cx="738667" cy="7386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C0C09E50-914C-4DB7-AF90-EA2EA641D9BB}"/>
              </a:ext>
            </a:extLst>
          </p:cNvPr>
          <p:cNvSpPr/>
          <p:nvPr/>
        </p:nvSpPr>
        <p:spPr>
          <a:xfrm rot="2700000">
            <a:off x="1014720" y="5552186"/>
            <a:ext cx="230974" cy="41409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2BCA4A-835D-4164-80D4-B70F55BC6612}"/>
              </a:ext>
            </a:extLst>
          </p:cNvPr>
          <p:cNvGrpSpPr/>
          <p:nvPr/>
        </p:nvGrpSpPr>
        <p:grpSpPr>
          <a:xfrm>
            <a:off x="1593050" y="5339458"/>
            <a:ext cx="4294297" cy="668379"/>
            <a:chOff x="6372201" y="2011203"/>
            <a:chExt cx="2736305" cy="66837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B6CE02-838E-4504-93CE-8A9FB21DF788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4AF5C1-9DF1-41A6-92E4-5E4CA0A64976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328250-A000-44A1-A7C5-298D1F0EBD17}"/>
              </a:ext>
            </a:extLst>
          </p:cNvPr>
          <p:cNvGrpSpPr/>
          <p:nvPr/>
        </p:nvGrpSpPr>
        <p:grpSpPr>
          <a:xfrm>
            <a:off x="734372" y="1798841"/>
            <a:ext cx="6055685" cy="4512770"/>
            <a:chOff x="734369" y="1722640"/>
            <a:chExt cx="6055684" cy="45127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3A4D61-546C-4E37-AFCB-44617E2670EC}"/>
                </a:ext>
              </a:extLst>
            </p:cNvPr>
            <p:cNvGrpSpPr/>
            <p:nvPr/>
          </p:nvGrpSpPr>
          <p:grpSpPr>
            <a:xfrm rot="21336642">
              <a:off x="734369" y="2674304"/>
              <a:ext cx="6055684" cy="3561105"/>
              <a:chOff x="326193" y="2420888"/>
              <a:chExt cx="6453672" cy="3795146"/>
            </a:xfrm>
          </p:grpSpPr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66558C24-53E8-4A0A-B69E-698A5BBA692C}"/>
                  </a:ext>
                </a:extLst>
              </p:cNvPr>
              <p:cNvSpPr/>
              <p:nvPr/>
            </p:nvSpPr>
            <p:spPr>
              <a:xfrm>
                <a:off x="326193" y="3592476"/>
                <a:ext cx="6453672" cy="2623558"/>
              </a:xfrm>
              <a:custGeom>
                <a:avLst/>
                <a:gdLst>
                  <a:gd name="connsiteX0" fmla="*/ 0 w 4381500"/>
                  <a:gd name="connsiteY0" fmla="*/ 885825 h 1714500"/>
                  <a:gd name="connsiteX1" fmla="*/ 1304925 w 4381500"/>
                  <a:gd name="connsiteY1" fmla="*/ 1714500 h 1714500"/>
                  <a:gd name="connsiteX2" fmla="*/ 4381500 w 4381500"/>
                  <a:gd name="connsiteY2" fmla="*/ 800100 h 1714500"/>
                  <a:gd name="connsiteX3" fmla="*/ 3124200 w 4381500"/>
                  <a:gd name="connsiteY3" fmla="*/ 0 h 1714500"/>
                  <a:gd name="connsiteX4" fmla="*/ 28575 w 4381500"/>
                  <a:gd name="connsiteY4" fmla="*/ 647700 h 1714500"/>
                  <a:gd name="connsiteX5" fmla="*/ 0 w 4381500"/>
                  <a:gd name="connsiteY5" fmla="*/ 885825 h 1714500"/>
                  <a:gd name="connsiteX0" fmla="*/ 0 w 4381500"/>
                  <a:gd name="connsiteY0" fmla="*/ 1019175 h 1847850"/>
                  <a:gd name="connsiteX1" fmla="*/ 1304925 w 4381500"/>
                  <a:gd name="connsiteY1" fmla="*/ 1847850 h 1847850"/>
                  <a:gd name="connsiteX2" fmla="*/ 4381500 w 4381500"/>
                  <a:gd name="connsiteY2" fmla="*/ 933450 h 1847850"/>
                  <a:gd name="connsiteX3" fmla="*/ 3000375 w 4381500"/>
                  <a:gd name="connsiteY3" fmla="*/ 0 h 1847850"/>
                  <a:gd name="connsiteX4" fmla="*/ 28575 w 4381500"/>
                  <a:gd name="connsiteY4" fmla="*/ 781050 h 1847850"/>
                  <a:gd name="connsiteX5" fmla="*/ 0 w 4381500"/>
                  <a:gd name="connsiteY5" fmla="*/ 1019175 h 1847850"/>
                  <a:gd name="connsiteX0" fmla="*/ 0 w 4381500"/>
                  <a:gd name="connsiteY0" fmla="*/ 1019175 h 1847850"/>
                  <a:gd name="connsiteX1" fmla="*/ 1304925 w 4381500"/>
                  <a:gd name="connsiteY1" fmla="*/ 1847850 h 1847850"/>
                  <a:gd name="connsiteX2" fmla="*/ 4381500 w 4381500"/>
                  <a:gd name="connsiteY2" fmla="*/ 933450 h 1847850"/>
                  <a:gd name="connsiteX3" fmla="*/ 3000375 w 4381500"/>
                  <a:gd name="connsiteY3" fmla="*/ 0 h 1847850"/>
                  <a:gd name="connsiteX4" fmla="*/ 38100 w 4381500"/>
                  <a:gd name="connsiteY4" fmla="*/ 923925 h 1847850"/>
                  <a:gd name="connsiteX5" fmla="*/ 0 w 4381500"/>
                  <a:gd name="connsiteY5" fmla="*/ 1019175 h 1847850"/>
                  <a:gd name="connsiteX0" fmla="*/ 0 w 4381500"/>
                  <a:gd name="connsiteY0" fmla="*/ 952500 h 1781175"/>
                  <a:gd name="connsiteX1" fmla="*/ 1304925 w 4381500"/>
                  <a:gd name="connsiteY1" fmla="*/ 1781175 h 1781175"/>
                  <a:gd name="connsiteX2" fmla="*/ 4381500 w 4381500"/>
                  <a:gd name="connsiteY2" fmla="*/ 866775 h 1781175"/>
                  <a:gd name="connsiteX3" fmla="*/ 3067050 w 4381500"/>
                  <a:gd name="connsiteY3" fmla="*/ 0 h 1781175"/>
                  <a:gd name="connsiteX4" fmla="*/ 38100 w 4381500"/>
                  <a:gd name="connsiteY4" fmla="*/ 857250 h 1781175"/>
                  <a:gd name="connsiteX5" fmla="*/ 0 w 4381500"/>
                  <a:gd name="connsiteY5" fmla="*/ 952500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1781175">
                    <a:moveTo>
                      <a:pt x="0" y="952500"/>
                    </a:moveTo>
                    <a:lnTo>
                      <a:pt x="1304925" y="1781175"/>
                    </a:lnTo>
                    <a:lnTo>
                      <a:pt x="4381500" y="866775"/>
                    </a:lnTo>
                    <a:lnTo>
                      <a:pt x="3067050" y="0"/>
                    </a:lnTo>
                    <a:lnTo>
                      <a:pt x="38100" y="857250"/>
                    </a:lnTo>
                    <a:lnTo>
                      <a:pt x="0" y="9525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98000">
                    <a:schemeClr val="tx1">
                      <a:lumMod val="100000"/>
                      <a:alpha val="33000"/>
                    </a:schemeClr>
                  </a:gs>
                </a:gsLst>
                <a:lin ang="7200000" scaled="0"/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D772119-AF5F-4381-ACC4-FD71721FBF6A}"/>
                  </a:ext>
                </a:extLst>
              </p:cNvPr>
              <p:cNvGrpSpPr/>
              <p:nvPr/>
            </p:nvGrpSpPr>
            <p:grpSpPr>
              <a:xfrm>
                <a:off x="715945" y="4203469"/>
                <a:ext cx="3217265" cy="1725521"/>
                <a:chOff x="5117571" y="2253001"/>
                <a:chExt cx="2559699" cy="1372848"/>
              </a:xfrm>
              <a:effectLst>
                <a:outerShdw blurRad="88900" dist="38100" dir="5400000" algn="t" rotWithShape="0">
                  <a:prstClr val="black">
                    <a:alpha val="65000"/>
                  </a:prstClr>
                </a:outerShdw>
              </a:effectLst>
            </p:grpSpPr>
            <p:sp>
              <p:nvSpPr>
                <p:cNvPr id="37" name="Rectangle 4">
                  <a:extLst>
                    <a:ext uri="{FF2B5EF4-FFF2-40B4-BE49-F238E27FC236}">
                      <a16:creationId xmlns:a16="http://schemas.microsoft.com/office/drawing/2014/main" id="{843EEADC-C7FD-4FA2-ABC6-8BF5D0273F43}"/>
                    </a:ext>
                  </a:extLst>
                </p:cNvPr>
                <p:cNvSpPr/>
                <p:nvPr/>
              </p:nvSpPr>
              <p:spPr>
                <a:xfrm>
                  <a:off x="5117571" y="2503373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3765677D-E46F-4C69-AE52-616D422445A0}"/>
                    </a:ext>
                  </a:extLst>
                </p:cNvPr>
                <p:cNvSpPr/>
                <p:nvPr/>
              </p:nvSpPr>
              <p:spPr>
                <a:xfrm>
                  <a:off x="6350000" y="2997200"/>
                  <a:ext cx="1244600" cy="596900"/>
                </a:xfrm>
                <a:custGeom>
                  <a:avLst/>
                  <a:gdLst>
                    <a:gd name="connsiteX0" fmla="*/ 1244600 w 1244600"/>
                    <a:gd name="connsiteY0" fmla="*/ 0 h 596900"/>
                    <a:gd name="connsiteX1" fmla="*/ 1244600 w 1244600"/>
                    <a:gd name="connsiteY1" fmla="*/ 241300 h 596900"/>
                    <a:gd name="connsiteX2" fmla="*/ 0 w 1244600"/>
                    <a:gd name="connsiteY2" fmla="*/ 596900 h 596900"/>
                    <a:gd name="connsiteX3" fmla="*/ 6350 w 1244600"/>
                    <a:gd name="connsiteY3" fmla="*/ 355600 h 596900"/>
                    <a:gd name="connsiteX4" fmla="*/ 1244600 w 1244600"/>
                    <a:gd name="connsiteY4" fmla="*/ 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4600" h="596900">
                      <a:moveTo>
                        <a:pt x="1244600" y="0"/>
                      </a:moveTo>
                      <a:lnTo>
                        <a:pt x="1244600" y="241300"/>
                      </a:lnTo>
                      <a:lnTo>
                        <a:pt x="0" y="596900"/>
                      </a:lnTo>
                      <a:lnTo>
                        <a:pt x="6350" y="355600"/>
                      </a:lnTo>
                      <a:lnTo>
                        <a:pt x="124460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74C2189F-0F0A-4147-AB12-4F037670C4E1}"/>
                    </a:ext>
                  </a:extLst>
                </p:cNvPr>
                <p:cNvSpPr/>
                <p:nvPr/>
              </p:nvSpPr>
              <p:spPr>
                <a:xfrm>
                  <a:off x="5119163" y="2568648"/>
                  <a:ext cx="1249886" cy="1057201"/>
                </a:xfrm>
                <a:custGeom>
                  <a:avLst/>
                  <a:gdLst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8250 w 1238250"/>
                    <a:gd name="connsiteY3" fmla="*/ 800100 h 1054100"/>
                    <a:gd name="connsiteX4" fmla="*/ 0 w 1238250"/>
                    <a:gd name="connsiteY4" fmla="*/ 0 h 1054100"/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1900 w 1238250"/>
                    <a:gd name="connsiteY3" fmla="*/ 781050 h 1054100"/>
                    <a:gd name="connsiteX4" fmla="*/ 0 w 12382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3825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63650"/>
                    <a:gd name="connsiteY0" fmla="*/ 0 h 1054100"/>
                    <a:gd name="connsiteX1" fmla="*/ 0 w 1263650"/>
                    <a:gd name="connsiteY1" fmla="*/ 260350 h 1054100"/>
                    <a:gd name="connsiteX2" fmla="*/ 1244600 w 1263650"/>
                    <a:gd name="connsiteY2" fmla="*/ 1054100 h 1054100"/>
                    <a:gd name="connsiteX3" fmla="*/ 1263650 w 1263650"/>
                    <a:gd name="connsiteY3" fmla="*/ 793750 h 1054100"/>
                    <a:gd name="connsiteX4" fmla="*/ 0 w 12636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89940 h 1054100"/>
                    <a:gd name="connsiteX4" fmla="*/ 0 w 1244600"/>
                    <a:gd name="connsiteY4" fmla="*/ 0 h 1054100"/>
                    <a:gd name="connsiteX0" fmla="*/ 0 w 1249082"/>
                    <a:gd name="connsiteY0" fmla="*/ 0 h 1067547"/>
                    <a:gd name="connsiteX1" fmla="*/ 4482 w 1249082"/>
                    <a:gd name="connsiteY1" fmla="*/ 273797 h 1067547"/>
                    <a:gd name="connsiteX2" fmla="*/ 1249082 w 1249082"/>
                    <a:gd name="connsiteY2" fmla="*/ 1067547 h 1067547"/>
                    <a:gd name="connsiteX3" fmla="*/ 1249082 w 1249082"/>
                    <a:gd name="connsiteY3" fmla="*/ 803387 h 1067547"/>
                    <a:gd name="connsiteX4" fmla="*/ 0 w 1249082"/>
                    <a:gd name="connsiteY4" fmla="*/ 0 h 1067547"/>
                    <a:gd name="connsiteX0" fmla="*/ 1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1 w 1244600"/>
                    <a:gd name="connsiteY4" fmla="*/ 0 h 1054099"/>
                    <a:gd name="connsiteX0" fmla="*/ 4483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4483 w 1244600"/>
                    <a:gd name="connsiteY4" fmla="*/ 0 h 1054099"/>
                    <a:gd name="connsiteX0" fmla="*/ 4483 w 1244600"/>
                    <a:gd name="connsiteY0" fmla="*/ 0 h 1040652"/>
                    <a:gd name="connsiteX1" fmla="*/ 0 w 1244600"/>
                    <a:gd name="connsiteY1" fmla="*/ 246902 h 1040652"/>
                    <a:gd name="connsiteX2" fmla="*/ 1244600 w 1244600"/>
                    <a:gd name="connsiteY2" fmla="*/ 1040652 h 1040652"/>
                    <a:gd name="connsiteX3" fmla="*/ 1244600 w 1244600"/>
                    <a:gd name="connsiteY3" fmla="*/ 776492 h 1040652"/>
                    <a:gd name="connsiteX4" fmla="*/ 4483 w 1244600"/>
                    <a:gd name="connsiteY4" fmla="*/ 0 h 1040652"/>
                    <a:gd name="connsiteX0" fmla="*/ 13448 w 1244600"/>
                    <a:gd name="connsiteY0" fmla="*/ 0 h 1058581"/>
                    <a:gd name="connsiteX1" fmla="*/ 0 w 1244600"/>
                    <a:gd name="connsiteY1" fmla="*/ 264831 h 1058581"/>
                    <a:gd name="connsiteX2" fmla="*/ 1244600 w 1244600"/>
                    <a:gd name="connsiteY2" fmla="*/ 1058581 h 1058581"/>
                    <a:gd name="connsiteX3" fmla="*/ 1244600 w 1244600"/>
                    <a:gd name="connsiteY3" fmla="*/ 794421 h 1058581"/>
                    <a:gd name="connsiteX4" fmla="*/ 13448 w 1244600"/>
                    <a:gd name="connsiteY4" fmla="*/ 0 h 1058581"/>
                    <a:gd name="connsiteX0" fmla="*/ 13448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3448 w 1244600"/>
                    <a:gd name="connsiteY4" fmla="*/ 0 h 1049616"/>
                    <a:gd name="connsiteX0" fmla="*/ 1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 w 1244600"/>
                    <a:gd name="connsiteY4" fmla="*/ 0 h 1049616"/>
                    <a:gd name="connsiteX0" fmla="*/ 8966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8966 w 1244600"/>
                    <a:gd name="connsiteY4" fmla="*/ 0 h 1063063"/>
                    <a:gd name="connsiteX0" fmla="*/ 4483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4483 w 1244600"/>
                    <a:gd name="connsiteY4" fmla="*/ 0 h 1063063"/>
                    <a:gd name="connsiteX0" fmla="*/ 6437 w 1244600"/>
                    <a:gd name="connsiteY0" fmla="*/ 0 h 1059155"/>
                    <a:gd name="connsiteX1" fmla="*/ 0 w 1244600"/>
                    <a:gd name="connsiteY1" fmla="*/ 265405 h 1059155"/>
                    <a:gd name="connsiteX2" fmla="*/ 1244600 w 1244600"/>
                    <a:gd name="connsiteY2" fmla="*/ 1059155 h 1059155"/>
                    <a:gd name="connsiteX3" fmla="*/ 1244600 w 1244600"/>
                    <a:gd name="connsiteY3" fmla="*/ 794995 h 1059155"/>
                    <a:gd name="connsiteX4" fmla="*/ 6437 w 1244600"/>
                    <a:gd name="connsiteY4" fmla="*/ 0 h 1059155"/>
                    <a:gd name="connsiteX0" fmla="*/ 0 w 1247932"/>
                    <a:gd name="connsiteY0" fmla="*/ 0 h 1057201"/>
                    <a:gd name="connsiteX1" fmla="*/ 3332 w 1247932"/>
                    <a:gd name="connsiteY1" fmla="*/ 263451 h 1057201"/>
                    <a:gd name="connsiteX2" fmla="*/ 1247932 w 1247932"/>
                    <a:gd name="connsiteY2" fmla="*/ 1057201 h 1057201"/>
                    <a:gd name="connsiteX3" fmla="*/ 1247932 w 1247932"/>
                    <a:gd name="connsiteY3" fmla="*/ 793041 h 1057201"/>
                    <a:gd name="connsiteX4" fmla="*/ 0 w 1247932"/>
                    <a:gd name="connsiteY4" fmla="*/ 0 h 1057201"/>
                    <a:gd name="connsiteX0" fmla="*/ 575 w 1248507"/>
                    <a:gd name="connsiteY0" fmla="*/ 0 h 1057201"/>
                    <a:gd name="connsiteX1" fmla="*/ 0 w 1248507"/>
                    <a:gd name="connsiteY1" fmla="*/ 253682 h 1057201"/>
                    <a:gd name="connsiteX2" fmla="*/ 1248507 w 1248507"/>
                    <a:gd name="connsiteY2" fmla="*/ 1057201 h 1057201"/>
                    <a:gd name="connsiteX3" fmla="*/ 1248507 w 1248507"/>
                    <a:gd name="connsiteY3" fmla="*/ 793041 h 1057201"/>
                    <a:gd name="connsiteX4" fmla="*/ 575 w 1248507"/>
                    <a:gd name="connsiteY4" fmla="*/ 0 h 1057201"/>
                    <a:gd name="connsiteX0" fmla="*/ 0 w 1249886"/>
                    <a:gd name="connsiteY0" fmla="*/ 0 h 1057201"/>
                    <a:gd name="connsiteX1" fmla="*/ 1379 w 1249886"/>
                    <a:gd name="connsiteY1" fmla="*/ 253682 h 1057201"/>
                    <a:gd name="connsiteX2" fmla="*/ 1249886 w 1249886"/>
                    <a:gd name="connsiteY2" fmla="*/ 1057201 h 1057201"/>
                    <a:gd name="connsiteX3" fmla="*/ 1249886 w 1249886"/>
                    <a:gd name="connsiteY3" fmla="*/ 793041 h 1057201"/>
                    <a:gd name="connsiteX4" fmla="*/ 0 w 1249886"/>
                    <a:gd name="connsiteY4" fmla="*/ 0 h 105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886" h="1057201">
                      <a:moveTo>
                        <a:pt x="0" y="0"/>
                      </a:moveTo>
                      <a:cubicBezTo>
                        <a:pt x="0" y="86783"/>
                        <a:pt x="1379" y="166899"/>
                        <a:pt x="1379" y="253682"/>
                      </a:cubicBezTo>
                      <a:lnTo>
                        <a:pt x="1249886" y="1057201"/>
                      </a:lnTo>
                      <a:lnTo>
                        <a:pt x="1249886" y="7930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80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18000000" scaled="0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Rectangle 4">
                  <a:extLst>
                    <a:ext uri="{FF2B5EF4-FFF2-40B4-BE49-F238E27FC236}">
                      <a16:creationId xmlns:a16="http://schemas.microsoft.com/office/drawing/2014/main" id="{5E0C531B-573A-4C29-AF0A-4DCD2DAA7C37}"/>
                    </a:ext>
                  </a:extLst>
                </p:cNvPr>
                <p:cNvSpPr/>
                <p:nvPr/>
              </p:nvSpPr>
              <p:spPr>
                <a:xfrm>
                  <a:off x="5117571" y="2253001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A5B4272-0390-4537-A517-99D54FB23871}"/>
                  </a:ext>
                </a:extLst>
              </p:cNvPr>
              <p:cNvGrpSpPr/>
              <p:nvPr/>
            </p:nvGrpSpPr>
            <p:grpSpPr>
              <a:xfrm>
                <a:off x="1144533" y="3764500"/>
                <a:ext cx="3217265" cy="1725521"/>
                <a:chOff x="5117571" y="2253001"/>
                <a:chExt cx="2559699" cy="1372848"/>
              </a:xfrm>
              <a:effectLst>
                <a:outerShdw blurRad="254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Rectangle 4">
                  <a:extLst>
                    <a:ext uri="{FF2B5EF4-FFF2-40B4-BE49-F238E27FC236}">
                      <a16:creationId xmlns:a16="http://schemas.microsoft.com/office/drawing/2014/main" id="{4866A72D-C401-46AE-A181-F84C0805B06E}"/>
                    </a:ext>
                  </a:extLst>
                </p:cNvPr>
                <p:cNvSpPr/>
                <p:nvPr/>
              </p:nvSpPr>
              <p:spPr>
                <a:xfrm>
                  <a:off x="5117571" y="2503373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4" name="Freeform 80">
                  <a:extLst>
                    <a:ext uri="{FF2B5EF4-FFF2-40B4-BE49-F238E27FC236}">
                      <a16:creationId xmlns:a16="http://schemas.microsoft.com/office/drawing/2014/main" id="{7565034D-6DD8-4B0B-9899-114C5FFB234B}"/>
                    </a:ext>
                  </a:extLst>
                </p:cNvPr>
                <p:cNvSpPr/>
                <p:nvPr/>
              </p:nvSpPr>
              <p:spPr>
                <a:xfrm>
                  <a:off x="6350000" y="2997200"/>
                  <a:ext cx="1244600" cy="596900"/>
                </a:xfrm>
                <a:custGeom>
                  <a:avLst/>
                  <a:gdLst>
                    <a:gd name="connsiteX0" fmla="*/ 1244600 w 1244600"/>
                    <a:gd name="connsiteY0" fmla="*/ 0 h 596900"/>
                    <a:gd name="connsiteX1" fmla="*/ 1244600 w 1244600"/>
                    <a:gd name="connsiteY1" fmla="*/ 241300 h 596900"/>
                    <a:gd name="connsiteX2" fmla="*/ 0 w 1244600"/>
                    <a:gd name="connsiteY2" fmla="*/ 596900 h 596900"/>
                    <a:gd name="connsiteX3" fmla="*/ 6350 w 1244600"/>
                    <a:gd name="connsiteY3" fmla="*/ 355600 h 596900"/>
                    <a:gd name="connsiteX4" fmla="*/ 1244600 w 1244600"/>
                    <a:gd name="connsiteY4" fmla="*/ 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4600" h="596900">
                      <a:moveTo>
                        <a:pt x="1244600" y="0"/>
                      </a:moveTo>
                      <a:lnTo>
                        <a:pt x="1244600" y="241300"/>
                      </a:lnTo>
                      <a:lnTo>
                        <a:pt x="0" y="596900"/>
                      </a:lnTo>
                      <a:lnTo>
                        <a:pt x="6350" y="355600"/>
                      </a:lnTo>
                      <a:lnTo>
                        <a:pt x="124460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Freeform 81">
                  <a:extLst>
                    <a:ext uri="{FF2B5EF4-FFF2-40B4-BE49-F238E27FC236}">
                      <a16:creationId xmlns:a16="http://schemas.microsoft.com/office/drawing/2014/main" id="{D821E29A-E2FC-4D2B-8D1F-73117C905443}"/>
                    </a:ext>
                  </a:extLst>
                </p:cNvPr>
                <p:cNvSpPr/>
                <p:nvPr/>
              </p:nvSpPr>
              <p:spPr>
                <a:xfrm>
                  <a:off x="5119163" y="2568648"/>
                  <a:ext cx="1249886" cy="1057201"/>
                </a:xfrm>
                <a:custGeom>
                  <a:avLst/>
                  <a:gdLst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8250 w 1238250"/>
                    <a:gd name="connsiteY3" fmla="*/ 800100 h 1054100"/>
                    <a:gd name="connsiteX4" fmla="*/ 0 w 1238250"/>
                    <a:gd name="connsiteY4" fmla="*/ 0 h 1054100"/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1900 w 1238250"/>
                    <a:gd name="connsiteY3" fmla="*/ 781050 h 1054100"/>
                    <a:gd name="connsiteX4" fmla="*/ 0 w 12382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3825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63650"/>
                    <a:gd name="connsiteY0" fmla="*/ 0 h 1054100"/>
                    <a:gd name="connsiteX1" fmla="*/ 0 w 1263650"/>
                    <a:gd name="connsiteY1" fmla="*/ 260350 h 1054100"/>
                    <a:gd name="connsiteX2" fmla="*/ 1244600 w 1263650"/>
                    <a:gd name="connsiteY2" fmla="*/ 1054100 h 1054100"/>
                    <a:gd name="connsiteX3" fmla="*/ 1263650 w 1263650"/>
                    <a:gd name="connsiteY3" fmla="*/ 793750 h 1054100"/>
                    <a:gd name="connsiteX4" fmla="*/ 0 w 12636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89940 h 1054100"/>
                    <a:gd name="connsiteX4" fmla="*/ 0 w 1244600"/>
                    <a:gd name="connsiteY4" fmla="*/ 0 h 1054100"/>
                    <a:gd name="connsiteX0" fmla="*/ 0 w 1249082"/>
                    <a:gd name="connsiteY0" fmla="*/ 0 h 1067547"/>
                    <a:gd name="connsiteX1" fmla="*/ 4482 w 1249082"/>
                    <a:gd name="connsiteY1" fmla="*/ 273797 h 1067547"/>
                    <a:gd name="connsiteX2" fmla="*/ 1249082 w 1249082"/>
                    <a:gd name="connsiteY2" fmla="*/ 1067547 h 1067547"/>
                    <a:gd name="connsiteX3" fmla="*/ 1249082 w 1249082"/>
                    <a:gd name="connsiteY3" fmla="*/ 803387 h 1067547"/>
                    <a:gd name="connsiteX4" fmla="*/ 0 w 1249082"/>
                    <a:gd name="connsiteY4" fmla="*/ 0 h 1067547"/>
                    <a:gd name="connsiteX0" fmla="*/ 1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1 w 1244600"/>
                    <a:gd name="connsiteY4" fmla="*/ 0 h 1054099"/>
                    <a:gd name="connsiteX0" fmla="*/ 4483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4483 w 1244600"/>
                    <a:gd name="connsiteY4" fmla="*/ 0 h 1054099"/>
                    <a:gd name="connsiteX0" fmla="*/ 4483 w 1244600"/>
                    <a:gd name="connsiteY0" fmla="*/ 0 h 1040652"/>
                    <a:gd name="connsiteX1" fmla="*/ 0 w 1244600"/>
                    <a:gd name="connsiteY1" fmla="*/ 246902 h 1040652"/>
                    <a:gd name="connsiteX2" fmla="*/ 1244600 w 1244600"/>
                    <a:gd name="connsiteY2" fmla="*/ 1040652 h 1040652"/>
                    <a:gd name="connsiteX3" fmla="*/ 1244600 w 1244600"/>
                    <a:gd name="connsiteY3" fmla="*/ 776492 h 1040652"/>
                    <a:gd name="connsiteX4" fmla="*/ 4483 w 1244600"/>
                    <a:gd name="connsiteY4" fmla="*/ 0 h 1040652"/>
                    <a:gd name="connsiteX0" fmla="*/ 13448 w 1244600"/>
                    <a:gd name="connsiteY0" fmla="*/ 0 h 1058581"/>
                    <a:gd name="connsiteX1" fmla="*/ 0 w 1244600"/>
                    <a:gd name="connsiteY1" fmla="*/ 264831 h 1058581"/>
                    <a:gd name="connsiteX2" fmla="*/ 1244600 w 1244600"/>
                    <a:gd name="connsiteY2" fmla="*/ 1058581 h 1058581"/>
                    <a:gd name="connsiteX3" fmla="*/ 1244600 w 1244600"/>
                    <a:gd name="connsiteY3" fmla="*/ 794421 h 1058581"/>
                    <a:gd name="connsiteX4" fmla="*/ 13448 w 1244600"/>
                    <a:gd name="connsiteY4" fmla="*/ 0 h 1058581"/>
                    <a:gd name="connsiteX0" fmla="*/ 13448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3448 w 1244600"/>
                    <a:gd name="connsiteY4" fmla="*/ 0 h 1049616"/>
                    <a:gd name="connsiteX0" fmla="*/ 1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 w 1244600"/>
                    <a:gd name="connsiteY4" fmla="*/ 0 h 1049616"/>
                    <a:gd name="connsiteX0" fmla="*/ 8966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8966 w 1244600"/>
                    <a:gd name="connsiteY4" fmla="*/ 0 h 1063063"/>
                    <a:gd name="connsiteX0" fmla="*/ 4483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4483 w 1244600"/>
                    <a:gd name="connsiteY4" fmla="*/ 0 h 1063063"/>
                    <a:gd name="connsiteX0" fmla="*/ 6437 w 1244600"/>
                    <a:gd name="connsiteY0" fmla="*/ 0 h 1059155"/>
                    <a:gd name="connsiteX1" fmla="*/ 0 w 1244600"/>
                    <a:gd name="connsiteY1" fmla="*/ 265405 h 1059155"/>
                    <a:gd name="connsiteX2" fmla="*/ 1244600 w 1244600"/>
                    <a:gd name="connsiteY2" fmla="*/ 1059155 h 1059155"/>
                    <a:gd name="connsiteX3" fmla="*/ 1244600 w 1244600"/>
                    <a:gd name="connsiteY3" fmla="*/ 794995 h 1059155"/>
                    <a:gd name="connsiteX4" fmla="*/ 6437 w 1244600"/>
                    <a:gd name="connsiteY4" fmla="*/ 0 h 1059155"/>
                    <a:gd name="connsiteX0" fmla="*/ 0 w 1247932"/>
                    <a:gd name="connsiteY0" fmla="*/ 0 h 1057201"/>
                    <a:gd name="connsiteX1" fmla="*/ 3332 w 1247932"/>
                    <a:gd name="connsiteY1" fmla="*/ 263451 h 1057201"/>
                    <a:gd name="connsiteX2" fmla="*/ 1247932 w 1247932"/>
                    <a:gd name="connsiteY2" fmla="*/ 1057201 h 1057201"/>
                    <a:gd name="connsiteX3" fmla="*/ 1247932 w 1247932"/>
                    <a:gd name="connsiteY3" fmla="*/ 793041 h 1057201"/>
                    <a:gd name="connsiteX4" fmla="*/ 0 w 1247932"/>
                    <a:gd name="connsiteY4" fmla="*/ 0 h 1057201"/>
                    <a:gd name="connsiteX0" fmla="*/ 575 w 1248507"/>
                    <a:gd name="connsiteY0" fmla="*/ 0 h 1057201"/>
                    <a:gd name="connsiteX1" fmla="*/ 0 w 1248507"/>
                    <a:gd name="connsiteY1" fmla="*/ 253682 h 1057201"/>
                    <a:gd name="connsiteX2" fmla="*/ 1248507 w 1248507"/>
                    <a:gd name="connsiteY2" fmla="*/ 1057201 h 1057201"/>
                    <a:gd name="connsiteX3" fmla="*/ 1248507 w 1248507"/>
                    <a:gd name="connsiteY3" fmla="*/ 793041 h 1057201"/>
                    <a:gd name="connsiteX4" fmla="*/ 575 w 1248507"/>
                    <a:gd name="connsiteY4" fmla="*/ 0 h 1057201"/>
                    <a:gd name="connsiteX0" fmla="*/ 0 w 1249886"/>
                    <a:gd name="connsiteY0" fmla="*/ 0 h 1057201"/>
                    <a:gd name="connsiteX1" fmla="*/ 1379 w 1249886"/>
                    <a:gd name="connsiteY1" fmla="*/ 253682 h 1057201"/>
                    <a:gd name="connsiteX2" fmla="*/ 1249886 w 1249886"/>
                    <a:gd name="connsiteY2" fmla="*/ 1057201 h 1057201"/>
                    <a:gd name="connsiteX3" fmla="*/ 1249886 w 1249886"/>
                    <a:gd name="connsiteY3" fmla="*/ 793041 h 1057201"/>
                    <a:gd name="connsiteX4" fmla="*/ 0 w 1249886"/>
                    <a:gd name="connsiteY4" fmla="*/ 0 h 105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886" h="1057201">
                      <a:moveTo>
                        <a:pt x="0" y="0"/>
                      </a:moveTo>
                      <a:cubicBezTo>
                        <a:pt x="0" y="86783"/>
                        <a:pt x="1379" y="166899"/>
                        <a:pt x="1379" y="253682"/>
                      </a:cubicBezTo>
                      <a:lnTo>
                        <a:pt x="1249886" y="1057201"/>
                      </a:lnTo>
                      <a:lnTo>
                        <a:pt x="1249886" y="7930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0000"/>
                      </a:schemeClr>
                    </a:gs>
                    <a:gs pos="100000">
                      <a:schemeClr val="accent2">
                        <a:lumMod val="70000"/>
                      </a:schemeClr>
                    </a:gs>
                  </a:gsLst>
                  <a:lin ang="18000000" scaled="0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Rectangle 4">
                  <a:extLst>
                    <a:ext uri="{FF2B5EF4-FFF2-40B4-BE49-F238E27FC236}">
                      <a16:creationId xmlns:a16="http://schemas.microsoft.com/office/drawing/2014/main" id="{0395BB42-5886-4BFA-AF56-580801EFC99B}"/>
                    </a:ext>
                  </a:extLst>
                </p:cNvPr>
                <p:cNvSpPr/>
                <p:nvPr/>
              </p:nvSpPr>
              <p:spPr>
                <a:xfrm>
                  <a:off x="5117571" y="2253001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785468C-4A5D-464D-B540-BB2DD8F1ED65}"/>
                  </a:ext>
                </a:extLst>
              </p:cNvPr>
              <p:cNvGrpSpPr/>
              <p:nvPr/>
            </p:nvGrpSpPr>
            <p:grpSpPr>
              <a:xfrm>
                <a:off x="1513261" y="3325140"/>
                <a:ext cx="3217265" cy="1725521"/>
                <a:chOff x="5117571" y="2253001"/>
                <a:chExt cx="2559699" cy="1372848"/>
              </a:xfrm>
              <a:effectLst>
                <a:outerShdw blurRad="254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4">
                  <a:extLst>
                    <a:ext uri="{FF2B5EF4-FFF2-40B4-BE49-F238E27FC236}">
                      <a16:creationId xmlns:a16="http://schemas.microsoft.com/office/drawing/2014/main" id="{36EA8EDA-F114-4532-9F5D-B6F73CC04C94}"/>
                    </a:ext>
                  </a:extLst>
                </p:cNvPr>
                <p:cNvSpPr/>
                <p:nvPr/>
              </p:nvSpPr>
              <p:spPr>
                <a:xfrm>
                  <a:off x="5117571" y="2503373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0" name="Freeform 85">
                  <a:extLst>
                    <a:ext uri="{FF2B5EF4-FFF2-40B4-BE49-F238E27FC236}">
                      <a16:creationId xmlns:a16="http://schemas.microsoft.com/office/drawing/2014/main" id="{41AC374B-1348-489E-BB8A-6BA8805D985B}"/>
                    </a:ext>
                  </a:extLst>
                </p:cNvPr>
                <p:cNvSpPr/>
                <p:nvPr/>
              </p:nvSpPr>
              <p:spPr>
                <a:xfrm>
                  <a:off x="6350000" y="2997200"/>
                  <a:ext cx="1244600" cy="596900"/>
                </a:xfrm>
                <a:custGeom>
                  <a:avLst/>
                  <a:gdLst>
                    <a:gd name="connsiteX0" fmla="*/ 1244600 w 1244600"/>
                    <a:gd name="connsiteY0" fmla="*/ 0 h 596900"/>
                    <a:gd name="connsiteX1" fmla="*/ 1244600 w 1244600"/>
                    <a:gd name="connsiteY1" fmla="*/ 241300 h 596900"/>
                    <a:gd name="connsiteX2" fmla="*/ 0 w 1244600"/>
                    <a:gd name="connsiteY2" fmla="*/ 596900 h 596900"/>
                    <a:gd name="connsiteX3" fmla="*/ 6350 w 1244600"/>
                    <a:gd name="connsiteY3" fmla="*/ 355600 h 596900"/>
                    <a:gd name="connsiteX4" fmla="*/ 1244600 w 1244600"/>
                    <a:gd name="connsiteY4" fmla="*/ 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4600" h="596900">
                      <a:moveTo>
                        <a:pt x="1244600" y="0"/>
                      </a:moveTo>
                      <a:lnTo>
                        <a:pt x="1244600" y="241300"/>
                      </a:lnTo>
                      <a:lnTo>
                        <a:pt x="0" y="596900"/>
                      </a:lnTo>
                      <a:lnTo>
                        <a:pt x="6350" y="355600"/>
                      </a:lnTo>
                      <a:lnTo>
                        <a:pt x="124460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Freeform 86">
                  <a:extLst>
                    <a:ext uri="{FF2B5EF4-FFF2-40B4-BE49-F238E27FC236}">
                      <a16:creationId xmlns:a16="http://schemas.microsoft.com/office/drawing/2014/main" id="{A7D9AA97-CBBC-4B5B-BB17-B9561DA86000}"/>
                    </a:ext>
                  </a:extLst>
                </p:cNvPr>
                <p:cNvSpPr/>
                <p:nvPr/>
              </p:nvSpPr>
              <p:spPr>
                <a:xfrm>
                  <a:off x="5119163" y="2568648"/>
                  <a:ext cx="1249886" cy="1057201"/>
                </a:xfrm>
                <a:custGeom>
                  <a:avLst/>
                  <a:gdLst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8250 w 1238250"/>
                    <a:gd name="connsiteY3" fmla="*/ 800100 h 1054100"/>
                    <a:gd name="connsiteX4" fmla="*/ 0 w 1238250"/>
                    <a:gd name="connsiteY4" fmla="*/ 0 h 1054100"/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1900 w 1238250"/>
                    <a:gd name="connsiteY3" fmla="*/ 781050 h 1054100"/>
                    <a:gd name="connsiteX4" fmla="*/ 0 w 12382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3825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63650"/>
                    <a:gd name="connsiteY0" fmla="*/ 0 h 1054100"/>
                    <a:gd name="connsiteX1" fmla="*/ 0 w 1263650"/>
                    <a:gd name="connsiteY1" fmla="*/ 260350 h 1054100"/>
                    <a:gd name="connsiteX2" fmla="*/ 1244600 w 1263650"/>
                    <a:gd name="connsiteY2" fmla="*/ 1054100 h 1054100"/>
                    <a:gd name="connsiteX3" fmla="*/ 1263650 w 1263650"/>
                    <a:gd name="connsiteY3" fmla="*/ 793750 h 1054100"/>
                    <a:gd name="connsiteX4" fmla="*/ 0 w 12636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89940 h 1054100"/>
                    <a:gd name="connsiteX4" fmla="*/ 0 w 1244600"/>
                    <a:gd name="connsiteY4" fmla="*/ 0 h 1054100"/>
                    <a:gd name="connsiteX0" fmla="*/ 0 w 1249082"/>
                    <a:gd name="connsiteY0" fmla="*/ 0 h 1067547"/>
                    <a:gd name="connsiteX1" fmla="*/ 4482 w 1249082"/>
                    <a:gd name="connsiteY1" fmla="*/ 273797 h 1067547"/>
                    <a:gd name="connsiteX2" fmla="*/ 1249082 w 1249082"/>
                    <a:gd name="connsiteY2" fmla="*/ 1067547 h 1067547"/>
                    <a:gd name="connsiteX3" fmla="*/ 1249082 w 1249082"/>
                    <a:gd name="connsiteY3" fmla="*/ 803387 h 1067547"/>
                    <a:gd name="connsiteX4" fmla="*/ 0 w 1249082"/>
                    <a:gd name="connsiteY4" fmla="*/ 0 h 1067547"/>
                    <a:gd name="connsiteX0" fmla="*/ 1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1 w 1244600"/>
                    <a:gd name="connsiteY4" fmla="*/ 0 h 1054099"/>
                    <a:gd name="connsiteX0" fmla="*/ 4483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4483 w 1244600"/>
                    <a:gd name="connsiteY4" fmla="*/ 0 h 1054099"/>
                    <a:gd name="connsiteX0" fmla="*/ 4483 w 1244600"/>
                    <a:gd name="connsiteY0" fmla="*/ 0 h 1040652"/>
                    <a:gd name="connsiteX1" fmla="*/ 0 w 1244600"/>
                    <a:gd name="connsiteY1" fmla="*/ 246902 h 1040652"/>
                    <a:gd name="connsiteX2" fmla="*/ 1244600 w 1244600"/>
                    <a:gd name="connsiteY2" fmla="*/ 1040652 h 1040652"/>
                    <a:gd name="connsiteX3" fmla="*/ 1244600 w 1244600"/>
                    <a:gd name="connsiteY3" fmla="*/ 776492 h 1040652"/>
                    <a:gd name="connsiteX4" fmla="*/ 4483 w 1244600"/>
                    <a:gd name="connsiteY4" fmla="*/ 0 h 1040652"/>
                    <a:gd name="connsiteX0" fmla="*/ 13448 w 1244600"/>
                    <a:gd name="connsiteY0" fmla="*/ 0 h 1058581"/>
                    <a:gd name="connsiteX1" fmla="*/ 0 w 1244600"/>
                    <a:gd name="connsiteY1" fmla="*/ 264831 h 1058581"/>
                    <a:gd name="connsiteX2" fmla="*/ 1244600 w 1244600"/>
                    <a:gd name="connsiteY2" fmla="*/ 1058581 h 1058581"/>
                    <a:gd name="connsiteX3" fmla="*/ 1244600 w 1244600"/>
                    <a:gd name="connsiteY3" fmla="*/ 794421 h 1058581"/>
                    <a:gd name="connsiteX4" fmla="*/ 13448 w 1244600"/>
                    <a:gd name="connsiteY4" fmla="*/ 0 h 1058581"/>
                    <a:gd name="connsiteX0" fmla="*/ 13448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3448 w 1244600"/>
                    <a:gd name="connsiteY4" fmla="*/ 0 h 1049616"/>
                    <a:gd name="connsiteX0" fmla="*/ 1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 w 1244600"/>
                    <a:gd name="connsiteY4" fmla="*/ 0 h 1049616"/>
                    <a:gd name="connsiteX0" fmla="*/ 8966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8966 w 1244600"/>
                    <a:gd name="connsiteY4" fmla="*/ 0 h 1063063"/>
                    <a:gd name="connsiteX0" fmla="*/ 4483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4483 w 1244600"/>
                    <a:gd name="connsiteY4" fmla="*/ 0 h 1063063"/>
                    <a:gd name="connsiteX0" fmla="*/ 6437 w 1244600"/>
                    <a:gd name="connsiteY0" fmla="*/ 0 h 1059155"/>
                    <a:gd name="connsiteX1" fmla="*/ 0 w 1244600"/>
                    <a:gd name="connsiteY1" fmla="*/ 265405 h 1059155"/>
                    <a:gd name="connsiteX2" fmla="*/ 1244600 w 1244600"/>
                    <a:gd name="connsiteY2" fmla="*/ 1059155 h 1059155"/>
                    <a:gd name="connsiteX3" fmla="*/ 1244600 w 1244600"/>
                    <a:gd name="connsiteY3" fmla="*/ 794995 h 1059155"/>
                    <a:gd name="connsiteX4" fmla="*/ 6437 w 1244600"/>
                    <a:gd name="connsiteY4" fmla="*/ 0 h 1059155"/>
                    <a:gd name="connsiteX0" fmla="*/ 0 w 1247932"/>
                    <a:gd name="connsiteY0" fmla="*/ 0 h 1057201"/>
                    <a:gd name="connsiteX1" fmla="*/ 3332 w 1247932"/>
                    <a:gd name="connsiteY1" fmla="*/ 263451 h 1057201"/>
                    <a:gd name="connsiteX2" fmla="*/ 1247932 w 1247932"/>
                    <a:gd name="connsiteY2" fmla="*/ 1057201 h 1057201"/>
                    <a:gd name="connsiteX3" fmla="*/ 1247932 w 1247932"/>
                    <a:gd name="connsiteY3" fmla="*/ 793041 h 1057201"/>
                    <a:gd name="connsiteX4" fmla="*/ 0 w 1247932"/>
                    <a:gd name="connsiteY4" fmla="*/ 0 h 1057201"/>
                    <a:gd name="connsiteX0" fmla="*/ 575 w 1248507"/>
                    <a:gd name="connsiteY0" fmla="*/ 0 h 1057201"/>
                    <a:gd name="connsiteX1" fmla="*/ 0 w 1248507"/>
                    <a:gd name="connsiteY1" fmla="*/ 253682 h 1057201"/>
                    <a:gd name="connsiteX2" fmla="*/ 1248507 w 1248507"/>
                    <a:gd name="connsiteY2" fmla="*/ 1057201 h 1057201"/>
                    <a:gd name="connsiteX3" fmla="*/ 1248507 w 1248507"/>
                    <a:gd name="connsiteY3" fmla="*/ 793041 h 1057201"/>
                    <a:gd name="connsiteX4" fmla="*/ 575 w 1248507"/>
                    <a:gd name="connsiteY4" fmla="*/ 0 h 1057201"/>
                    <a:gd name="connsiteX0" fmla="*/ 0 w 1249886"/>
                    <a:gd name="connsiteY0" fmla="*/ 0 h 1057201"/>
                    <a:gd name="connsiteX1" fmla="*/ 1379 w 1249886"/>
                    <a:gd name="connsiteY1" fmla="*/ 253682 h 1057201"/>
                    <a:gd name="connsiteX2" fmla="*/ 1249886 w 1249886"/>
                    <a:gd name="connsiteY2" fmla="*/ 1057201 h 1057201"/>
                    <a:gd name="connsiteX3" fmla="*/ 1249886 w 1249886"/>
                    <a:gd name="connsiteY3" fmla="*/ 793041 h 1057201"/>
                    <a:gd name="connsiteX4" fmla="*/ 0 w 1249886"/>
                    <a:gd name="connsiteY4" fmla="*/ 0 h 105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886" h="1057201">
                      <a:moveTo>
                        <a:pt x="0" y="0"/>
                      </a:moveTo>
                      <a:cubicBezTo>
                        <a:pt x="0" y="86783"/>
                        <a:pt x="1379" y="166899"/>
                        <a:pt x="1379" y="253682"/>
                      </a:cubicBezTo>
                      <a:lnTo>
                        <a:pt x="1249886" y="1057201"/>
                      </a:lnTo>
                      <a:lnTo>
                        <a:pt x="1249886" y="7930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75000"/>
                      </a:schemeClr>
                    </a:gs>
                    <a:gs pos="98000">
                      <a:schemeClr val="accent3">
                        <a:lumMod val="70000"/>
                      </a:schemeClr>
                    </a:gs>
                  </a:gsLst>
                  <a:lin ang="18000000" scaled="0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FA99DFA0-386F-4636-8031-9BB1F54B3CC8}"/>
                    </a:ext>
                  </a:extLst>
                </p:cNvPr>
                <p:cNvSpPr/>
                <p:nvPr/>
              </p:nvSpPr>
              <p:spPr>
                <a:xfrm>
                  <a:off x="5117571" y="2253001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00E658F-D8B6-4130-B92D-C77CA475841F}"/>
                  </a:ext>
                </a:extLst>
              </p:cNvPr>
              <p:cNvGrpSpPr/>
              <p:nvPr/>
            </p:nvGrpSpPr>
            <p:grpSpPr>
              <a:xfrm>
                <a:off x="1918466" y="2874495"/>
                <a:ext cx="3217265" cy="1725521"/>
                <a:chOff x="5117571" y="2253001"/>
                <a:chExt cx="2559699" cy="1372848"/>
              </a:xfrm>
              <a:effectLst>
                <a:outerShdw blurRad="254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5DB1AE16-E5A0-405D-B655-37E72A47A79A}"/>
                    </a:ext>
                  </a:extLst>
                </p:cNvPr>
                <p:cNvSpPr/>
                <p:nvPr/>
              </p:nvSpPr>
              <p:spPr>
                <a:xfrm>
                  <a:off x="5117571" y="2503373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" name="Freeform 90">
                  <a:extLst>
                    <a:ext uri="{FF2B5EF4-FFF2-40B4-BE49-F238E27FC236}">
                      <a16:creationId xmlns:a16="http://schemas.microsoft.com/office/drawing/2014/main" id="{11453745-2450-4B01-A8BE-EF1B6720AE6E}"/>
                    </a:ext>
                  </a:extLst>
                </p:cNvPr>
                <p:cNvSpPr/>
                <p:nvPr/>
              </p:nvSpPr>
              <p:spPr>
                <a:xfrm>
                  <a:off x="6350000" y="2997200"/>
                  <a:ext cx="1244600" cy="596900"/>
                </a:xfrm>
                <a:custGeom>
                  <a:avLst/>
                  <a:gdLst>
                    <a:gd name="connsiteX0" fmla="*/ 1244600 w 1244600"/>
                    <a:gd name="connsiteY0" fmla="*/ 0 h 596900"/>
                    <a:gd name="connsiteX1" fmla="*/ 1244600 w 1244600"/>
                    <a:gd name="connsiteY1" fmla="*/ 241300 h 596900"/>
                    <a:gd name="connsiteX2" fmla="*/ 0 w 1244600"/>
                    <a:gd name="connsiteY2" fmla="*/ 596900 h 596900"/>
                    <a:gd name="connsiteX3" fmla="*/ 6350 w 1244600"/>
                    <a:gd name="connsiteY3" fmla="*/ 355600 h 596900"/>
                    <a:gd name="connsiteX4" fmla="*/ 1244600 w 1244600"/>
                    <a:gd name="connsiteY4" fmla="*/ 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4600" h="596900">
                      <a:moveTo>
                        <a:pt x="1244600" y="0"/>
                      </a:moveTo>
                      <a:lnTo>
                        <a:pt x="1244600" y="241300"/>
                      </a:lnTo>
                      <a:lnTo>
                        <a:pt x="0" y="596900"/>
                      </a:lnTo>
                      <a:lnTo>
                        <a:pt x="6350" y="355600"/>
                      </a:lnTo>
                      <a:lnTo>
                        <a:pt x="124460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reeform 91">
                  <a:extLst>
                    <a:ext uri="{FF2B5EF4-FFF2-40B4-BE49-F238E27FC236}">
                      <a16:creationId xmlns:a16="http://schemas.microsoft.com/office/drawing/2014/main" id="{0BBB616E-39ED-45B7-BCA0-656A13EAD022}"/>
                    </a:ext>
                  </a:extLst>
                </p:cNvPr>
                <p:cNvSpPr/>
                <p:nvPr/>
              </p:nvSpPr>
              <p:spPr>
                <a:xfrm>
                  <a:off x="5119163" y="2568648"/>
                  <a:ext cx="1249886" cy="1057201"/>
                </a:xfrm>
                <a:custGeom>
                  <a:avLst/>
                  <a:gdLst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8250 w 1238250"/>
                    <a:gd name="connsiteY3" fmla="*/ 800100 h 1054100"/>
                    <a:gd name="connsiteX4" fmla="*/ 0 w 1238250"/>
                    <a:gd name="connsiteY4" fmla="*/ 0 h 1054100"/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1900 w 1238250"/>
                    <a:gd name="connsiteY3" fmla="*/ 781050 h 1054100"/>
                    <a:gd name="connsiteX4" fmla="*/ 0 w 12382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3825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63650"/>
                    <a:gd name="connsiteY0" fmla="*/ 0 h 1054100"/>
                    <a:gd name="connsiteX1" fmla="*/ 0 w 1263650"/>
                    <a:gd name="connsiteY1" fmla="*/ 260350 h 1054100"/>
                    <a:gd name="connsiteX2" fmla="*/ 1244600 w 1263650"/>
                    <a:gd name="connsiteY2" fmla="*/ 1054100 h 1054100"/>
                    <a:gd name="connsiteX3" fmla="*/ 1263650 w 1263650"/>
                    <a:gd name="connsiteY3" fmla="*/ 793750 h 1054100"/>
                    <a:gd name="connsiteX4" fmla="*/ 0 w 12636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89940 h 1054100"/>
                    <a:gd name="connsiteX4" fmla="*/ 0 w 1244600"/>
                    <a:gd name="connsiteY4" fmla="*/ 0 h 1054100"/>
                    <a:gd name="connsiteX0" fmla="*/ 0 w 1249082"/>
                    <a:gd name="connsiteY0" fmla="*/ 0 h 1067547"/>
                    <a:gd name="connsiteX1" fmla="*/ 4482 w 1249082"/>
                    <a:gd name="connsiteY1" fmla="*/ 273797 h 1067547"/>
                    <a:gd name="connsiteX2" fmla="*/ 1249082 w 1249082"/>
                    <a:gd name="connsiteY2" fmla="*/ 1067547 h 1067547"/>
                    <a:gd name="connsiteX3" fmla="*/ 1249082 w 1249082"/>
                    <a:gd name="connsiteY3" fmla="*/ 803387 h 1067547"/>
                    <a:gd name="connsiteX4" fmla="*/ 0 w 1249082"/>
                    <a:gd name="connsiteY4" fmla="*/ 0 h 1067547"/>
                    <a:gd name="connsiteX0" fmla="*/ 1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1 w 1244600"/>
                    <a:gd name="connsiteY4" fmla="*/ 0 h 1054099"/>
                    <a:gd name="connsiteX0" fmla="*/ 4483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4483 w 1244600"/>
                    <a:gd name="connsiteY4" fmla="*/ 0 h 1054099"/>
                    <a:gd name="connsiteX0" fmla="*/ 4483 w 1244600"/>
                    <a:gd name="connsiteY0" fmla="*/ 0 h 1040652"/>
                    <a:gd name="connsiteX1" fmla="*/ 0 w 1244600"/>
                    <a:gd name="connsiteY1" fmla="*/ 246902 h 1040652"/>
                    <a:gd name="connsiteX2" fmla="*/ 1244600 w 1244600"/>
                    <a:gd name="connsiteY2" fmla="*/ 1040652 h 1040652"/>
                    <a:gd name="connsiteX3" fmla="*/ 1244600 w 1244600"/>
                    <a:gd name="connsiteY3" fmla="*/ 776492 h 1040652"/>
                    <a:gd name="connsiteX4" fmla="*/ 4483 w 1244600"/>
                    <a:gd name="connsiteY4" fmla="*/ 0 h 1040652"/>
                    <a:gd name="connsiteX0" fmla="*/ 13448 w 1244600"/>
                    <a:gd name="connsiteY0" fmla="*/ 0 h 1058581"/>
                    <a:gd name="connsiteX1" fmla="*/ 0 w 1244600"/>
                    <a:gd name="connsiteY1" fmla="*/ 264831 h 1058581"/>
                    <a:gd name="connsiteX2" fmla="*/ 1244600 w 1244600"/>
                    <a:gd name="connsiteY2" fmla="*/ 1058581 h 1058581"/>
                    <a:gd name="connsiteX3" fmla="*/ 1244600 w 1244600"/>
                    <a:gd name="connsiteY3" fmla="*/ 794421 h 1058581"/>
                    <a:gd name="connsiteX4" fmla="*/ 13448 w 1244600"/>
                    <a:gd name="connsiteY4" fmla="*/ 0 h 1058581"/>
                    <a:gd name="connsiteX0" fmla="*/ 13448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3448 w 1244600"/>
                    <a:gd name="connsiteY4" fmla="*/ 0 h 1049616"/>
                    <a:gd name="connsiteX0" fmla="*/ 1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 w 1244600"/>
                    <a:gd name="connsiteY4" fmla="*/ 0 h 1049616"/>
                    <a:gd name="connsiteX0" fmla="*/ 8966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8966 w 1244600"/>
                    <a:gd name="connsiteY4" fmla="*/ 0 h 1063063"/>
                    <a:gd name="connsiteX0" fmla="*/ 4483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4483 w 1244600"/>
                    <a:gd name="connsiteY4" fmla="*/ 0 h 1063063"/>
                    <a:gd name="connsiteX0" fmla="*/ 6437 w 1244600"/>
                    <a:gd name="connsiteY0" fmla="*/ 0 h 1059155"/>
                    <a:gd name="connsiteX1" fmla="*/ 0 w 1244600"/>
                    <a:gd name="connsiteY1" fmla="*/ 265405 h 1059155"/>
                    <a:gd name="connsiteX2" fmla="*/ 1244600 w 1244600"/>
                    <a:gd name="connsiteY2" fmla="*/ 1059155 h 1059155"/>
                    <a:gd name="connsiteX3" fmla="*/ 1244600 w 1244600"/>
                    <a:gd name="connsiteY3" fmla="*/ 794995 h 1059155"/>
                    <a:gd name="connsiteX4" fmla="*/ 6437 w 1244600"/>
                    <a:gd name="connsiteY4" fmla="*/ 0 h 1059155"/>
                    <a:gd name="connsiteX0" fmla="*/ 0 w 1247932"/>
                    <a:gd name="connsiteY0" fmla="*/ 0 h 1057201"/>
                    <a:gd name="connsiteX1" fmla="*/ 3332 w 1247932"/>
                    <a:gd name="connsiteY1" fmla="*/ 263451 h 1057201"/>
                    <a:gd name="connsiteX2" fmla="*/ 1247932 w 1247932"/>
                    <a:gd name="connsiteY2" fmla="*/ 1057201 h 1057201"/>
                    <a:gd name="connsiteX3" fmla="*/ 1247932 w 1247932"/>
                    <a:gd name="connsiteY3" fmla="*/ 793041 h 1057201"/>
                    <a:gd name="connsiteX4" fmla="*/ 0 w 1247932"/>
                    <a:gd name="connsiteY4" fmla="*/ 0 h 1057201"/>
                    <a:gd name="connsiteX0" fmla="*/ 575 w 1248507"/>
                    <a:gd name="connsiteY0" fmla="*/ 0 h 1057201"/>
                    <a:gd name="connsiteX1" fmla="*/ 0 w 1248507"/>
                    <a:gd name="connsiteY1" fmla="*/ 253682 h 1057201"/>
                    <a:gd name="connsiteX2" fmla="*/ 1248507 w 1248507"/>
                    <a:gd name="connsiteY2" fmla="*/ 1057201 h 1057201"/>
                    <a:gd name="connsiteX3" fmla="*/ 1248507 w 1248507"/>
                    <a:gd name="connsiteY3" fmla="*/ 793041 h 1057201"/>
                    <a:gd name="connsiteX4" fmla="*/ 575 w 1248507"/>
                    <a:gd name="connsiteY4" fmla="*/ 0 h 1057201"/>
                    <a:gd name="connsiteX0" fmla="*/ 0 w 1249886"/>
                    <a:gd name="connsiteY0" fmla="*/ 0 h 1057201"/>
                    <a:gd name="connsiteX1" fmla="*/ 1379 w 1249886"/>
                    <a:gd name="connsiteY1" fmla="*/ 253682 h 1057201"/>
                    <a:gd name="connsiteX2" fmla="*/ 1249886 w 1249886"/>
                    <a:gd name="connsiteY2" fmla="*/ 1057201 h 1057201"/>
                    <a:gd name="connsiteX3" fmla="*/ 1249886 w 1249886"/>
                    <a:gd name="connsiteY3" fmla="*/ 793041 h 1057201"/>
                    <a:gd name="connsiteX4" fmla="*/ 0 w 1249886"/>
                    <a:gd name="connsiteY4" fmla="*/ 0 h 105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886" h="1057201">
                      <a:moveTo>
                        <a:pt x="0" y="0"/>
                      </a:moveTo>
                      <a:cubicBezTo>
                        <a:pt x="0" y="86783"/>
                        <a:pt x="1379" y="166899"/>
                        <a:pt x="1379" y="253682"/>
                      </a:cubicBezTo>
                      <a:lnTo>
                        <a:pt x="1249886" y="1057201"/>
                      </a:lnTo>
                      <a:lnTo>
                        <a:pt x="1249886" y="7930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70000"/>
                      </a:schemeClr>
                    </a:gs>
                    <a:gs pos="98000">
                      <a:schemeClr val="accent4">
                        <a:lumMod val="75000"/>
                      </a:schemeClr>
                    </a:gs>
                  </a:gsLst>
                  <a:lin ang="18000000" scaled="0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Rectangle 4">
                  <a:extLst>
                    <a:ext uri="{FF2B5EF4-FFF2-40B4-BE49-F238E27FC236}">
                      <a16:creationId xmlns:a16="http://schemas.microsoft.com/office/drawing/2014/main" id="{B1D33DD4-3B2E-422A-96EB-BAF42D48835D}"/>
                    </a:ext>
                  </a:extLst>
                </p:cNvPr>
                <p:cNvSpPr/>
                <p:nvPr/>
              </p:nvSpPr>
              <p:spPr>
                <a:xfrm>
                  <a:off x="5117571" y="2253001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379C52-AED2-40FE-8145-16DF92823FF7}"/>
                  </a:ext>
                </a:extLst>
              </p:cNvPr>
              <p:cNvGrpSpPr/>
              <p:nvPr/>
            </p:nvGrpSpPr>
            <p:grpSpPr>
              <a:xfrm>
                <a:off x="2308666" y="2420888"/>
                <a:ext cx="3217265" cy="1725521"/>
                <a:chOff x="5117571" y="2253001"/>
                <a:chExt cx="2559699" cy="1372848"/>
              </a:xfrm>
              <a:effectLst>
                <a:outerShdw blurRad="254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 4">
                  <a:extLst>
                    <a:ext uri="{FF2B5EF4-FFF2-40B4-BE49-F238E27FC236}">
                      <a16:creationId xmlns:a16="http://schemas.microsoft.com/office/drawing/2014/main" id="{126753B7-FBF2-4620-BDDA-16C3E1D2B02B}"/>
                    </a:ext>
                  </a:extLst>
                </p:cNvPr>
                <p:cNvSpPr/>
                <p:nvPr/>
              </p:nvSpPr>
              <p:spPr>
                <a:xfrm>
                  <a:off x="5117571" y="2503373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2" name="Freeform 97">
                  <a:extLst>
                    <a:ext uri="{FF2B5EF4-FFF2-40B4-BE49-F238E27FC236}">
                      <a16:creationId xmlns:a16="http://schemas.microsoft.com/office/drawing/2014/main" id="{13922B35-F68A-438A-92DE-9C4CE78C91A8}"/>
                    </a:ext>
                  </a:extLst>
                </p:cNvPr>
                <p:cNvSpPr/>
                <p:nvPr/>
              </p:nvSpPr>
              <p:spPr>
                <a:xfrm>
                  <a:off x="6350000" y="2997200"/>
                  <a:ext cx="1244600" cy="596900"/>
                </a:xfrm>
                <a:custGeom>
                  <a:avLst/>
                  <a:gdLst>
                    <a:gd name="connsiteX0" fmla="*/ 1244600 w 1244600"/>
                    <a:gd name="connsiteY0" fmla="*/ 0 h 596900"/>
                    <a:gd name="connsiteX1" fmla="*/ 1244600 w 1244600"/>
                    <a:gd name="connsiteY1" fmla="*/ 241300 h 596900"/>
                    <a:gd name="connsiteX2" fmla="*/ 0 w 1244600"/>
                    <a:gd name="connsiteY2" fmla="*/ 596900 h 596900"/>
                    <a:gd name="connsiteX3" fmla="*/ 6350 w 1244600"/>
                    <a:gd name="connsiteY3" fmla="*/ 355600 h 596900"/>
                    <a:gd name="connsiteX4" fmla="*/ 1244600 w 1244600"/>
                    <a:gd name="connsiteY4" fmla="*/ 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4600" h="596900">
                      <a:moveTo>
                        <a:pt x="1244600" y="0"/>
                      </a:moveTo>
                      <a:lnTo>
                        <a:pt x="1244600" y="241300"/>
                      </a:lnTo>
                      <a:lnTo>
                        <a:pt x="0" y="596900"/>
                      </a:lnTo>
                      <a:lnTo>
                        <a:pt x="6350" y="355600"/>
                      </a:lnTo>
                      <a:lnTo>
                        <a:pt x="124460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Freeform 98">
                  <a:extLst>
                    <a:ext uri="{FF2B5EF4-FFF2-40B4-BE49-F238E27FC236}">
                      <a16:creationId xmlns:a16="http://schemas.microsoft.com/office/drawing/2014/main" id="{844AEEC1-B87D-470E-80F7-D2BFE5179985}"/>
                    </a:ext>
                  </a:extLst>
                </p:cNvPr>
                <p:cNvSpPr/>
                <p:nvPr/>
              </p:nvSpPr>
              <p:spPr>
                <a:xfrm>
                  <a:off x="5119163" y="2568648"/>
                  <a:ext cx="1249886" cy="1057201"/>
                </a:xfrm>
                <a:custGeom>
                  <a:avLst/>
                  <a:gdLst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8250 w 1238250"/>
                    <a:gd name="connsiteY3" fmla="*/ 800100 h 1054100"/>
                    <a:gd name="connsiteX4" fmla="*/ 0 w 1238250"/>
                    <a:gd name="connsiteY4" fmla="*/ 0 h 1054100"/>
                    <a:gd name="connsiteX0" fmla="*/ 0 w 1238250"/>
                    <a:gd name="connsiteY0" fmla="*/ 0 h 1054100"/>
                    <a:gd name="connsiteX1" fmla="*/ 0 w 1238250"/>
                    <a:gd name="connsiteY1" fmla="*/ 260350 h 1054100"/>
                    <a:gd name="connsiteX2" fmla="*/ 1238250 w 1238250"/>
                    <a:gd name="connsiteY2" fmla="*/ 1054100 h 1054100"/>
                    <a:gd name="connsiteX3" fmla="*/ 1231900 w 1238250"/>
                    <a:gd name="connsiteY3" fmla="*/ 781050 h 1054100"/>
                    <a:gd name="connsiteX4" fmla="*/ 0 w 12382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3825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68350 h 1054100"/>
                    <a:gd name="connsiteX4" fmla="*/ 0 w 1244600"/>
                    <a:gd name="connsiteY4" fmla="*/ 0 h 1054100"/>
                    <a:gd name="connsiteX0" fmla="*/ 0 w 1263650"/>
                    <a:gd name="connsiteY0" fmla="*/ 0 h 1054100"/>
                    <a:gd name="connsiteX1" fmla="*/ 0 w 1263650"/>
                    <a:gd name="connsiteY1" fmla="*/ 260350 h 1054100"/>
                    <a:gd name="connsiteX2" fmla="*/ 1244600 w 1263650"/>
                    <a:gd name="connsiteY2" fmla="*/ 1054100 h 1054100"/>
                    <a:gd name="connsiteX3" fmla="*/ 1263650 w 1263650"/>
                    <a:gd name="connsiteY3" fmla="*/ 793750 h 1054100"/>
                    <a:gd name="connsiteX4" fmla="*/ 0 w 1263650"/>
                    <a:gd name="connsiteY4" fmla="*/ 0 h 1054100"/>
                    <a:gd name="connsiteX0" fmla="*/ 0 w 1244600"/>
                    <a:gd name="connsiteY0" fmla="*/ 0 h 1054100"/>
                    <a:gd name="connsiteX1" fmla="*/ 0 w 1244600"/>
                    <a:gd name="connsiteY1" fmla="*/ 260350 h 1054100"/>
                    <a:gd name="connsiteX2" fmla="*/ 1244600 w 1244600"/>
                    <a:gd name="connsiteY2" fmla="*/ 1054100 h 1054100"/>
                    <a:gd name="connsiteX3" fmla="*/ 1244600 w 1244600"/>
                    <a:gd name="connsiteY3" fmla="*/ 789940 h 1054100"/>
                    <a:gd name="connsiteX4" fmla="*/ 0 w 1244600"/>
                    <a:gd name="connsiteY4" fmla="*/ 0 h 1054100"/>
                    <a:gd name="connsiteX0" fmla="*/ 0 w 1249082"/>
                    <a:gd name="connsiteY0" fmla="*/ 0 h 1067547"/>
                    <a:gd name="connsiteX1" fmla="*/ 4482 w 1249082"/>
                    <a:gd name="connsiteY1" fmla="*/ 273797 h 1067547"/>
                    <a:gd name="connsiteX2" fmla="*/ 1249082 w 1249082"/>
                    <a:gd name="connsiteY2" fmla="*/ 1067547 h 1067547"/>
                    <a:gd name="connsiteX3" fmla="*/ 1249082 w 1249082"/>
                    <a:gd name="connsiteY3" fmla="*/ 803387 h 1067547"/>
                    <a:gd name="connsiteX4" fmla="*/ 0 w 1249082"/>
                    <a:gd name="connsiteY4" fmla="*/ 0 h 1067547"/>
                    <a:gd name="connsiteX0" fmla="*/ 1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1 w 1244600"/>
                    <a:gd name="connsiteY4" fmla="*/ 0 h 1054099"/>
                    <a:gd name="connsiteX0" fmla="*/ 4483 w 1244600"/>
                    <a:gd name="connsiteY0" fmla="*/ 0 h 1054099"/>
                    <a:gd name="connsiteX1" fmla="*/ 0 w 1244600"/>
                    <a:gd name="connsiteY1" fmla="*/ 260349 h 1054099"/>
                    <a:gd name="connsiteX2" fmla="*/ 1244600 w 1244600"/>
                    <a:gd name="connsiteY2" fmla="*/ 1054099 h 1054099"/>
                    <a:gd name="connsiteX3" fmla="*/ 1244600 w 1244600"/>
                    <a:gd name="connsiteY3" fmla="*/ 789939 h 1054099"/>
                    <a:gd name="connsiteX4" fmla="*/ 4483 w 1244600"/>
                    <a:gd name="connsiteY4" fmla="*/ 0 h 1054099"/>
                    <a:gd name="connsiteX0" fmla="*/ 4483 w 1244600"/>
                    <a:gd name="connsiteY0" fmla="*/ 0 h 1040652"/>
                    <a:gd name="connsiteX1" fmla="*/ 0 w 1244600"/>
                    <a:gd name="connsiteY1" fmla="*/ 246902 h 1040652"/>
                    <a:gd name="connsiteX2" fmla="*/ 1244600 w 1244600"/>
                    <a:gd name="connsiteY2" fmla="*/ 1040652 h 1040652"/>
                    <a:gd name="connsiteX3" fmla="*/ 1244600 w 1244600"/>
                    <a:gd name="connsiteY3" fmla="*/ 776492 h 1040652"/>
                    <a:gd name="connsiteX4" fmla="*/ 4483 w 1244600"/>
                    <a:gd name="connsiteY4" fmla="*/ 0 h 1040652"/>
                    <a:gd name="connsiteX0" fmla="*/ 13448 w 1244600"/>
                    <a:gd name="connsiteY0" fmla="*/ 0 h 1058581"/>
                    <a:gd name="connsiteX1" fmla="*/ 0 w 1244600"/>
                    <a:gd name="connsiteY1" fmla="*/ 264831 h 1058581"/>
                    <a:gd name="connsiteX2" fmla="*/ 1244600 w 1244600"/>
                    <a:gd name="connsiteY2" fmla="*/ 1058581 h 1058581"/>
                    <a:gd name="connsiteX3" fmla="*/ 1244600 w 1244600"/>
                    <a:gd name="connsiteY3" fmla="*/ 794421 h 1058581"/>
                    <a:gd name="connsiteX4" fmla="*/ 13448 w 1244600"/>
                    <a:gd name="connsiteY4" fmla="*/ 0 h 1058581"/>
                    <a:gd name="connsiteX0" fmla="*/ 13448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3448 w 1244600"/>
                    <a:gd name="connsiteY4" fmla="*/ 0 h 1049616"/>
                    <a:gd name="connsiteX0" fmla="*/ 1 w 1244600"/>
                    <a:gd name="connsiteY0" fmla="*/ 0 h 1049616"/>
                    <a:gd name="connsiteX1" fmla="*/ 0 w 1244600"/>
                    <a:gd name="connsiteY1" fmla="*/ 255866 h 1049616"/>
                    <a:gd name="connsiteX2" fmla="*/ 1244600 w 1244600"/>
                    <a:gd name="connsiteY2" fmla="*/ 1049616 h 1049616"/>
                    <a:gd name="connsiteX3" fmla="*/ 1244600 w 1244600"/>
                    <a:gd name="connsiteY3" fmla="*/ 785456 h 1049616"/>
                    <a:gd name="connsiteX4" fmla="*/ 1 w 1244600"/>
                    <a:gd name="connsiteY4" fmla="*/ 0 h 1049616"/>
                    <a:gd name="connsiteX0" fmla="*/ 8966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8966 w 1244600"/>
                    <a:gd name="connsiteY4" fmla="*/ 0 h 1063063"/>
                    <a:gd name="connsiteX0" fmla="*/ 4483 w 1244600"/>
                    <a:gd name="connsiteY0" fmla="*/ 0 h 1063063"/>
                    <a:gd name="connsiteX1" fmla="*/ 0 w 1244600"/>
                    <a:gd name="connsiteY1" fmla="*/ 269313 h 1063063"/>
                    <a:gd name="connsiteX2" fmla="*/ 1244600 w 1244600"/>
                    <a:gd name="connsiteY2" fmla="*/ 1063063 h 1063063"/>
                    <a:gd name="connsiteX3" fmla="*/ 1244600 w 1244600"/>
                    <a:gd name="connsiteY3" fmla="*/ 798903 h 1063063"/>
                    <a:gd name="connsiteX4" fmla="*/ 4483 w 1244600"/>
                    <a:gd name="connsiteY4" fmla="*/ 0 h 1063063"/>
                    <a:gd name="connsiteX0" fmla="*/ 6437 w 1244600"/>
                    <a:gd name="connsiteY0" fmla="*/ 0 h 1059155"/>
                    <a:gd name="connsiteX1" fmla="*/ 0 w 1244600"/>
                    <a:gd name="connsiteY1" fmla="*/ 265405 h 1059155"/>
                    <a:gd name="connsiteX2" fmla="*/ 1244600 w 1244600"/>
                    <a:gd name="connsiteY2" fmla="*/ 1059155 h 1059155"/>
                    <a:gd name="connsiteX3" fmla="*/ 1244600 w 1244600"/>
                    <a:gd name="connsiteY3" fmla="*/ 794995 h 1059155"/>
                    <a:gd name="connsiteX4" fmla="*/ 6437 w 1244600"/>
                    <a:gd name="connsiteY4" fmla="*/ 0 h 1059155"/>
                    <a:gd name="connsiteX0" fmla="*/ 0 w 1247932"/>
                    <a:gd name="connsiteY0" fmla="*/ 0 h 1057201"/>
                    <a:gd name="connsiteX1" fmla="*/ 3332 w 1247932"/>
                    <a:gd name="connsiteY1" fmla="*/ 263451 h 1057201"/>
                    <a:gd name="connsiteX2" fmla="*/ 1247932 w 1247932"/>
                    <a:gd name="connsiteY2" fmla="*/ 1057201 h 1057201"/>
                    <a:gd name="connsiteX3" fmla="*/ 1247932 w 1247932"/>
                    <a:gd name="connsiteY3" fmla="*/ 793041 h 1057201"/>
                    <a:gd name="connsiteX4" fmla="*/ 0 w 1247932"/>
                    <a:gd name="connsiteY4" fmla="*/ 0 h 1057201"/>
                    <a:gd name="connsiteX0" fmla="*/ 575 w 1248507"/>
                    <a:gd name="connsiteY0" fmla="*/ 0 h 1057201"/>
                    <a:gd name="connsiteX1" fmla="*/ 0 w 1248507"/>
                    <a:gd name="connsiteY1" fmla="*/ 253682 h 1057201"/>
                    <a:gd name="connsiteX2" fmla="*/ 1248507 w 1248507"/>
                    <a:gd name="connsiteY2" fmla="*/ 1057201 h 1057201"/>
                    <a:gd name="connsiteX3" fmla="*/ 1248507 w 1248507"/>
                    <a:gd name="connsiteY3" fmla="*/ 793041 h 1057201"/>
                    <a:gd name="connsiteX4" fmla="*/ 575 w 1248507"/>
                    <a:gd name="connsiteY4" fmla="*/ 0 h 1057201"/>
                    <a:gd name="connsiteX0" fmla="*/ 0 w 1249886"/>
                    <a:gd name="connsiteY0" fmla="*/ 0 h 1057201"/>
                    <a:gd name="connsiteX1" fmla="*/ 1379 w 1249886"/>
                    <a:gd name="connsiteY1" fmla="*/ 253682 h 1057201"/>
                    <a:gd name="connsiteX2" fmla="*/ 1249886 w 1249886"/>
                    <a:gd name="connsiteY2" fmla="*/ 1057201 h 1057201"/>
                    <a:gd name="connsiteX3" fmla="*/ 1249886 w 1249886"/>
                    <a:gd name="connsiteY3" fmla="*/ 793041 h 1057201"/>
                    <a:gd name="connsiteX4" fmla="*/ 0 w 1249886"/>
                    <a:gd name="connsiteY4" fmla="*/ 0 h 105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886" h="1057201">
                      <a:moveTo>
                        <a:pt x="0" y="0"/>
                      </a:moveTo>
                      <a:cubicBezTo>
                        <a:pt x="0" y="86783"/>
                        <a:pt x="1379" y="166899"/>
                        <a:pt x="1379" y="253682"/>
                      </a:cubicBezTo>
                      <a:lnTo>
                        <a:pt x="1249886" y="1057201"/>
                      </a:lnTo>
                      <a:lnTo>
                        <a:pt x="1249886" y="7930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98000">
                      <a:schemeClr val="accent5">
                        <a:lumMod val="75000"/>
                      </a:schemeClr>
                    </a:gs>
                  </a:gsLst>
                  <a:lin ang="18000000" scaled="0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Rectangle 4">
                  <a:extLst>
                    <a:ext uri="{FF2B5EF4-FFF2-40B4-BE49-F238E27FC236}">
                      <a16:creationId xmlns:a16="http://schemas.microsoft.com/office/drawing/2014/main" id="{E8899870-F870-45E5-B359-1AE1C3110643}"/>
                    </a:ext>
                  </a:extLst>
                </p:cNvPr>
                <p:cNvSpPr/>
                <p:nvPr/>
              </p:nvSpPr>
              <p:spPr>
                <a:xfrm>
                  <a:off x="5117571" y="2253001"/>
                  <a:ext cx="2559699" cy="1119406"/>
                </a:xfrm>
                <a:custGeom>
                  <a:avLst/>
                  <a:gdLst>
                    <a:gd name="connsiteX0" fmla="*/ 0 w 1656184"/>
                    <a:gd name="connsiteY0" fmla="*/ 0 h 2088232"/>
                    <a:gd name="connsiteX1" fmla="*/ 1656184 w 1656184"/>
                    <a:gd name="connsiteY1" fmla="*/ 0 h 2088232"/>
                    <a:gd name="connsiteX2" fmla="*/ 1656184 w 1656184"/>
                    <a:gd name="connsiteY2" fmla="*/ 2088232 h 2088232"/>
                    <a:gd name="connsiteX3" fmla="*/ 0 w 1656184"/>
                    <a:gd name="connsiteY3" fmla="*/ 2088232 h 2088232"/>
                    <a:gd name="connsiteX4" fmla="*/ 0 w 1656184"/>
                    <a:gd name="connsiteY4" fmla="*/ 0 h 2088232"/>
                    <a:gd name="connsiteX0" fmla="*/ 0 w 1656184"/>
                    <a:gd name="connsiteY0" fmla="*/ 370115 h 2458347"/>
                    <a:gd name="connsiteX1" fmla="*/ 1373155 w 1656184"/>
                    <a:gd name="connsiteY1" fmla="*/ 0 h 2458347"/>
                    <a:gd name="connsiteX2" fmla="*/ 1656184 w 1656184"/>
                    <a:gd name="connsiteY2" fmla="*/ 2458347 h 2458347"/>
                    <a:gd name="connsiteX3" fmla="*/ 0 w 1656184"/>
                    <a:gd name="connsiteY3" fmla="*/ 2458347 h 2458347"/>
                    <a:gd name="connsiteX4" fmla="*/ 0 w 1656184"/>
                    <a:gd name="connsiteY4" fmla="*/ 370115 h 2458347"/>
                    <a:gd name="connsiteX0" fmla="*/ 0 w 2559699"/>
                    <a:gd name="connsiteY0" fmla="*/ 370115 h 2458347"/>
                    <a:gd name="connsiteX1" fmla="*/ 1373155 w 2559699"/>
                    <a:gd name="connsiteY1" fmla="*/ 0 h 2458347"/>
                    <a:gd name="connsiteX2" fmla="*/ 2559699 w 2559699"/>
                    <a:gd name="connsiteY2" fmla="*/ 803719 h 2458347"/>
                    <a:gd name="connsiteX3" fmla="*/ 0 w 2559699"/>
                    <a:gd name="connsiteY3" fmla="*/ 2458347 h 2458347"/>
                    <a:gd name="connsiteX4" fmla="*/ 0 w 2559699"/>
                    <a:gd name="connsiteY4" fmla="*/ 370115 h 2458347"/>
                    <a:gd name="connsiteX0" fmla="*/ 0 w 2559699"/>
                    <a:gd name="connsiteY0" fmla="*/ 370115 h 1173833"/>
                    <a:gd name="connsiteX1" fmla="*/ 1373155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70115 h 1173833"/>
                    <a:gd name="connsiteX1" fmla="*/ 1340498 w 2559699"/>
                    <a:gd name="connsiteY1" fmla="*/ 0 h 1173833"/>
                    <a:gd name="connsiteX2" fmla="*/ 2559699 w 2559699"/>
                    <a:gd name="connsiteY2" fmla="*/ 803719 h 1173833"/>
                    <a:gd name="connsiteX3" fmla="*/ 1251857 w 2559699"/>
                    <a:gd name="connsiteY3" fmla="*/ 1173833 h 1173833"/>
                    <a:gd name="connsiteX4" fmla="*/ 0 w 2559699"/>
                    <a:gd name="connsiteY4" fmla="*/ 370115 h 1173833"/>
                    <a:gd name="connsiteX0" fmla="*/ 0 w 2559699"/>
                    <a:gd name="connsiteY0" fmla="*/ 348344 h 1152062"/>
                    <a:gd name="connsiteX1" fmla="*/ 1340498 w 2559699"/>
                    <a:gd name="connsiteY1" fmla="*/ 0 h 1152062"/>
                    <a:gd name="connsiteX2" fmla="*/ 2559699 w 2559699"/>
                    <a:gd name="connsiteY2" fmla="*/ 781948 h 1152062"/>
                    <a:gd name="connsiteX3" fmla="*/ 1251857 w 2559699"/>
                    <a:gd name="connsiteY3" fmla="*/ 1152062 h 1152062"/>
                    <a:gd name="connsiteX4" fmla="*/ 0 w 2559699"/>
                    <a:gd name="connsiteY4" fmla="*/ 348344 h 1152062"/>
                    <a:gd name="connsiteX0" fmla="*/ 0 w 2559699"/>
                    <a:gd name="connsiteY0" fmla="*/ 359230 h 1162948"/>
                    <a:gd name="connsiteX1" fmla="*/ 1307841 w 2559699"/>
                    <a:gd name="connsiteY1" fmla="*/ 0 h 1162948"/>
                    <a:gd name="connsiteX2" fmla="*/ 2559699 w 2559699"/>
                    <a:gd name="connsiteY2" fmla="*/ 792834 h 1162948"/>
                    <a:gd name="connsiteX3" fmla="*/ 1251857 w 2559699"/>
                    <a:gd name="connsiteY3" fmla="*/ 1162948 h 1162948"/>
                    <a:gd name="connsiteX4" fmla="*/ 0 w 2559699"/>
                    <a:gd name="connsiteY4" fmla="*/ 359230 h 1162948"/>
                    <a:gd name="connsiteX0" fmla="*/ 0 w 2559699"/>
                    <a:gd name="connsiteY0" fmla="*/ 315688 h 1119406"/>
                    <a:gd name="connsiteX1" fmla="*/ 1296955 w 2559699"/>
                    <a:gd name="connsiteY1" fmla="*/ 0 h 1119406"/>
                    <a:gd name="connsiteX2" fmla="*/ 2559699 w 2559699"/>
                    <a:gd name="connsiteY2" fmla="*/ 749292 h 1119406"/>
                    <a:gd name="connsiteX3" fmla="*/ 1251857 w 2559699"/>
                    <a:gd name="connsiteY3" fmla="*/ 1119406 h 1119406"/>
                    <a:gd name="connsiteX4" fmla="*/ 0 w 2559699"/>
                    <a:gd name="connsiteY4" fmla="*/ 315688 h 111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9699" h="1119406">
                      <a:moveTo>
                        <a:pt x="0" y="315688"/>
                      </a:moveTo>
                      <a:lnTo>
                        <a:pt x="1296955" y="0"/>
                      </a:lnTo>
                      <a:lnTo>
                        <a:pt x="2559699" y="749292"/>
                      </a:lnTo>
                      <a:lnTo>
                        <a:pt x="1251857" y="1119406"/>
                      </a:lnTo>
                      <a:lnTo>
                        <a:pt x="0" y="31568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D81A8C-1E34-4728-BB3B-28B07D74B813}"/>
                </a:ext>
              </a:extLst>
            </p:cNvPr>
            <p:cNvGrpSpPr/>
            <p:nvPr/>
          </p:nvGrpSpPr>
          <p:grpSpPr>
            <a:xfrm rot="21336642">
              <a:off x="3157569" y="1722640"/>
              <a:ext cx="2080476" cy="2035127"/>
              <a:chOff x="2514197" y="2360048"/>
              <a:chExt cx="1806216" cy="1766845"/>
            </a:xfrm>
          </p:grpSpPr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id="{6D793F1B-E81F-4E8F-A2A6-EDC95C6E1A61}"/>
                  </a:ext>
                </a:extLst>
              </p:cNvPr>
              <p:cNvSpPr/>
              <p:nvPr/>
            </p:nvSpPr>
            <p:spPr>
              <a:xfrm>
                <a:off x="2514197" y="3444753"/>
                <a:ext cx="1380917" cy="682140"/>
              </a:xfrm>
              <a:custGeom>
                <a:avLst/>
                <a:gdLst>
                  <a:gd name="connsiteX0" fmla="*/ 0 w 790575"/>
                  <a:gd name="connsiteY0" fmla="*/ 104775 h 390525"/>
                  <a:gd name="connsiteX1" fmla="*/ 333375 w 790575"/>
                  <a:gd name="connsiteY1" fmla="*/ 0 h 390525"/>
                  <a:gd name="connsiteX2" fmla="*/ 790575 w 790575"/>
                  <a:gd name="connsiteY2" fmla="*/ 257175 h 390525"/>
                  <a:gd name="connsiteX3" fmla="*/ 438150 w 790575"/>
                  <a:gd name="connsiteY3" fmla="*/ 390525 h 390525"/>
                  <a:gd name="connsiteX4" fmla="*/ 0 w 790575"/>
                  <a:gd name="connsiteY4" fmla="*/ 10477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390525">
                    <a:moveTo>
                      <a:pt x="0" y="104775"/>
                    </a:moveTo>
                    <a:lnTo>
                      <a:pt x="333375" y="0"/>
                    </a:lnTo>
                    <a:lnTo>
                      <a:pt x="790575" y="257175"/>
                    </a:lnTo>
                    <a:lnTo>
                      <a:pt x="438150" y="39052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Freeform 103">
                <a:extLst>
                  <a:ext uri="{FF2B5EF4-FFF2-40B4-BE49-F238E27FC236}">
                    <a16:creationId xmlns:a16="http://schemas.microsoft.com/office/drawing/2014/main" id="{26591FB1-86FB-4260-B614-AE01112910E8}"/>
                  </a:ext>
                </a:extLst>
              </p:cNvPr>
              <p:cNvSpPr/>
              <p:nvPr/>
            </p:nvSpPr>
            <p:spPr>
              <a:xfrm>
                <a:off x="2595898" y="3328347"/>
                <a:ext cx="1496429" cy="739200"/>
              </a:xfrm>
              <a:custGeom>
                <a:avLst/>
                <a:gdLst>
                  <a:gd name="connsiteX0" fmla="*/ 0 w 790575"/>
                  <a:gd name="connsiteY0" fmla="*/ 104775 h 390525"/>
                  <a:gd name="connsiteX1" fmla="*/ 333375 w 790575"/>
                  <a:gd name="connsiteY1" fmla="*/ 0 h 390525"/>
                  <a:gd name="connsiteX2" fmla="*/ 790575 w 790575"/>
                  <a:gd name="connsiteY2" fmla="*/ 257175 h 390525"/>
                  <a:gd name="connsiteX3" fmla="*/ 438150 w 790575"/>
                  <a:gd name="connsiteY3" fmla="*/ 390525 h 390525"/>
                  <a:gd name="connsiteX4" fmla="*/ 0 w 790575"/>
                  <a:gd name="connsiteY4" fmla="*/ 10477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390525">
                    <a:moveTo>
                      <a:pt x="0" y="104775"/>
                    </a:moveTo>
                    <a:lnTo>
                      <a:pt x="333375" y="0"/>
                    </a:lnTo>
                    <a:lnTo>
                      <a:pt x="790575" y="257175"/>
                    </a:lnTo>
                    <a:lnTo>
                      <a:pt x="438150" y="39052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C6D98E69-7155-49E6-AFAC-8F356946E1EC}"/>
                  </a:ext>
                </a:extLst>
              </p:cNvPr>
              <p:cNvSpPr/>
              <p:nvPr/>
            </p:nvSpPr>
            <p:spPr>
              <a:xfrm>
                <a:off x="2775373" y="3333750"/>
                <a:ext cx="1545040" cy="571665"/>
              </a:xfrm>
              <a:custGeom>
                <a:avLst/>
                <a:gdLst>
                  <a:gd name="connsiteX0" fmla="*/ 0 w 952500"/>
                  <a:gd name="connsiteY0" fmla="*/ 190500 h 352425"/>
                  <a:gd name="connsiteX1" fmla="*/ 0 w 952500"/>
                  <a:gd name="connsiteY1" fmla="*/ 190500 h 352425"/>
                  <a:gd name="connsiteX2" fmla="*/ 76200 w 952500"/>
                  <a:gd name="connsiteY2" fmla="*/ 161925 h 352425"/>
                  <a:gd name="connsiteX3" fmla="*/ 104775 w 952500"/>
                  <a:gd name="connsiteY3" fmla="*/ 152400 h 352425"/>
                  <a:gd name="connsiteX4" fmla="*/ 647700 w 952500"/>
                  <a:gd name="connsiteY4" fmla="*/ 0 h 352425"/>
                  <a:gd name="connsiteX5" fmla="*/ 952500 w 952500"/>
                  <a:gd name="connsiteY5" fmla="*/ 171450 h 352425"/>
                  <a:gd name="connsiteX6" fmla="*/ 285750 w 952500"/>
                  <a:gd name="connsiteY6" fmla="*/ 352425 h 352425"/>
                  <a:gd name="connsiteX7" fmla="*/ 0 w 952500"/>
                  <a:gd name="connsiteY7" fmla="*/ 19050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0" h="352425">
                    <a:moveTo>
                      <a:pt x="0" y="190500"/>
                    </a:moveTo>
                    <a:lnTo>
                      <a:pt x="0" y="190500"/>
                    </a:lnTo>
                    <a:lnTo>
                      <a:pt x="76200" y="161925"/>
                    </a:lnTo>
                    <a:cubicBezTo>
                      <a:pt x="85636" y="158494"/>
                      <a:pt x="104775" y="152400"/>
                      <a:pt x="104775" y="152400"/>
                    </a:cubicBezTo>
                    <a:lnTo>
                      <a:pt x="647700" y="0"/>
                    </a:lnTo>
                    <a:lnTo>
                      <a:pt x="952500" y="171450"/>
                    </a:lnTo>
                    <a:lnTo>
                      <a:pt x="285750" y="352425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0A6191-8281-45F9-A078-13FD35C35E5D}"/>
                  </a:ext>
                </a:extLst>
              </p:cNvPr>
              <p:cNvSpPr/>
              <p:nvPr/>
            </p:nvSpPr>
            <p:spPr>
              <a:xfrm rot="156672">
                <a:off x="2617096" y="2360048"/>
                <a:ext cx="817673" cy="1528651"/>
              </a:xfrm>
              <a:custGeom>
                <a:avLst/>
                <a:gdLst/>
                <a:ahLst/>
                <a:cxnLst/>
                <a:rect l="l" t="t" r="r" b="b"/>
                <a:pathLst>
                  <a:path w="935822" h="1749532">
                    <a:moveTo>
                      <a:pt x="359759" y="0"/>
                    </a:moveTo>
                    <a:lnTo>
                      <a:pt x="719799" y="0"/>
                    </a:lnTo>
                    <a:lnTo>
                      <a:pt x="719799" y="1389492"/>
                    </a:lnTo>
                    <a:lnTo>
                      <a:pt x="935822" y="1389492"/>
                    </a:lnTo>
                    <a:lnTo>
                      <a:pt x="935822" y="1749532"/>
                    </a:lnTo>
                    <a:lnTo>
                      <a:pt x="143734" y="1749532"/>
                    </a:lnTo>
                    <a:lnTo>
                      <a:pt x="143734" y="1389492"/>
                    </a:lnTo>
                    <a:lnTo>
                      <a:pt x="359759" y="1389492"/>
                    </a:lnTo>
                    <a:lnTo>
                      <a:pt x="359759" y="440700"/>
                    </a:lnTo>
                    <a:lnTo>
                      <a:pt x="200351" y="547463"/>
                    </a:lnTo>
                    <a:lnTo>
                      <a:pt x="0" y="248317"/>
                    </a:lnTo>
                    <a:lnTo>
                      <a:pt x="359759" y="737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  <a:scene3d>
                <a:camera prst="perspectiveHeroicExtremeLeftFacing" fov="2400000">
                  <a:rot lat="1501142" lon="3072967" rev="20568"/>
                </a:camera>
                <a:lightRig rig="soft" dir="t"/>
              </a:scene3d>
              <a:sp3d extrusionH="361950" prstMaterial="plastic">
                <a:extrusionClr>
                  <a:schemeClr val="accent5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400D44-7607-4AF8-A10D-F6B1DC7F0D57}"/>
                </a:ext>
              </a:extLst>
            </p:cNvPr>
            <p:cNvSpPr txBox="1"/>
            <p:nvPr/>
          </p:nvSpPr>
          <p:spPr>
            <a:xfrm rot="1676139">
              <a:off x="2358399" y="3609155"/>
              <a:ext cx="1880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Moderately" fov="0">
                  <a:rot lat="1116103" lon="1269228" rev="422186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F0620-EB4E-4D59-9D0A-94E818AFD931}"/>
                </a:ext>
              </a:extLst>
            </p:cNvPr>
            <p:cNvSpPr txBox="1"/>
            <p:nvPr/>
          </p:nvSpPr>
          <p:spPr>
            <a:xfrm rot="1676139">
              <a:off x="2040354" y="4049786"/>
              <a:ext cx="18037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Moderately" fov="0">
                  <a:rot lat="1116103" lon="1269228" rev="422186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774D18-837B-4F31-932E-F16941B506E1}"/>
                </a:ext>
              </a:extLst>
            </p:cNvPr>
            <p:cNvSpPr txBox="1"/>
            <p:nvPr/>
          </p:nvSpPr>
          <p:spPr>
            <a:xfrm rot="1676139">
              <a:off x="1667600" y="4485230"/>
              <a:ext cx="18561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Moderately" fov="0">
                  <a:rot lat="1116103" lon="1269228" rev="422186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343A8E-CFC9-49B0-BF91-84138F2B3827}"/>
                </a:ext>
              </a:extLst>
            </p:cNvPr>
            <p:cNvSpPr txBox="1"/>
            <p:nvPr/>
          </p:nvSpPr>
          <p:spPr>
            <a:xfrm rot="1676139">
              <a:off x="1355244" y="4936951"/>
              <a:ext cx="1880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Moderately" fov="0">
                  <a:rot lat="1116103" lon="1269228" rev="422186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9B7C9E-0995-416F-8B1D-018598F34021}"/>
                </a:ext>
              </a:extLst>
            </p:cNvPr>
            <p:cNvSpPr txBox="1"/>
            <p:nvPr/>
          </p:nvSpPr>
          <p:spPr>
            <a:xfrm rot="1676139">
              <a:off x="1029768" y="5387806"/>
              <a:ext cx="18559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Moderately" fov="0">
                  <a:rot lat="1116103" lon="1269228" rev="422186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그룹 14">
            <a:extLst>
              <a:ext uri="{FF2B5EF4-FFF2-40B4-BE49-F238E27FC236}">
                <a16:creationId xmlns:a16="http://schemas.microsoft.com/office/drawing/2014/main" id="{2384653E-5E68-4870-9FE2-DAC46CF98D56}"/>
              </a:ext>
            </a:extLst>
          </p:cNvPr>
          <p:cNvGrpSpPr/>
          <p:nvPr/>
        </p:nvGrpSpPr>
        <p:grpSpPr>
          <a:xfrm>
            <a:off x="6725550" y="1827564"/>
            <a:ext cx="4627501" cy="753591"/>
            <a:chOff x="6816080" y="2294563"/>
            <a:chExt cx="4627500" cy="7535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8FEE16-390B-4FD7-BCF5-3F0892082E37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05240F-B28C-4389-8544-303DBF5710CC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그룹 11">
            <a:extLst>
              <a:ext uri="{FF2B5EF4-FFF2-40B4-BE49-F238E27FC236}">
                <a16:creationId xmlns:a16="http://schemas.microsoft.com/office/drawing/2014/main" id="{9AE32979-E854-45D7-BB0C-957D488074BA}"/>
              </a:ext>
            </a:extLst>
          </p:cNvPr>
          <p:cNvGrpSpPr/>
          <p:nvPr/>
        </p:nvGrpSpPr>
        <p:grpSpPr>
          <a:xfrm>
            <a:off x="6725550" y="2719448"/>
            <a:ext cx="4627501" cy="753591"/>
            <a:chOff x="6816080" y="3050647"/>
            <a:chExt cx="4627500" cy="7535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087924-6535-4623-AE6A-9703B42A6DBF}"/>
                </a:ext>
              </a:extLst>
            </p:cNvPr>
            <p:cNvSpPr txBox="1"/>
            <p:nvPr/>
          </p:nvSpPr>
          <p:spPr>
            <a:xfrm>
              <a:off x="6816080" y="3342573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BEFD68-6BFD-44E9-94F0-FF8D7C47C978}"/>
                </a:ext>
              </a:extLst>
            </p:cNvPr>
            <p:cNvSpPr txBox="1"/>
            <p:nvPr/>
          </p:nvSpPr>
          <p:spPr>
            <a:xfrm>
              <a:off x="6816080" y="3050647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그룹 6">
            <a:extLst>
              <a:ext uri="{FF2B5EF4-FFF2-40B4-BE49-F238E27FC236}">
                <a16:creationId xmlns:a16="http://schemas.microsoft.com/office/drawing/2014/main" id="{63E8EC57-3E05-4EEB-9049-CCDB43F8C63E}"/>
              </a:ext>
            </a:extLst>
          </p:cNvPr>
          <p:cNvGrpSpPr/>
          <p:nvPr/>
        </p:nvGrpSpPr>
        <p:grpSpPr>
          <a:xfrm>
            <a:off x="6725550" y="3611333"/>
            <a:ext cx="4627501" cy="753591"/>
            <a:chOff x="6816080" y="3806731"/>
            <a:chExt cx="4627500" cy="7535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FDFA69-904C-4531-8EDC-E0C2A5277EF8}"/>
                </a:ext>
              </a:extLst>
            </p:cNvPr>
            <p:cNvSpPr txBox="1"/>
            <p:nvPr/>
          </p:nvSpPr>
          <p:spPr>
            <a:xfrm>
              <a:off x="6816080" y="4098657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2A3FE4-3829-42BF-96C7-60A7788E332E}"/>
                </a:ext>
              </a:extLst>
            </p:cNvPr>
            <p:cNvSpPr txBox="1"/>
            <p:nvPr/>
          </p:nvSpPr>
          <p:spPr>
            <a:xfrm>
              <a:off x="6816080" y="3806731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5">
            <a:extLst>
              <a:ext uri="{FF2B5EF4-FFF2-40B4-BE49-F238E27FC236}">
                <a16:creationId xmlns:a16="http://schemas.microsoft.com/office/drawing/2014/main" id="{B3E90541-1924-45BD-9C24-F3C93CB73B50}"/>
              </a:ext>
            </a:extLst>
          </p:cNvPr>
          <p:cNvGrpSpPr/>
          <p:nvPr/>
        </p:nvGrpSpPr>
        <p:grpSpPr>
          <a:xfrm>
            <a:off x="6725550" y="4503217"/>
            <a:ext cx="4627501" cy="753591"/>
            <a:chOff x="6816080" y="4562815"/>
            <a:chExt cx="4627500" cy="7535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88E88A-FA6B-4B8E-8EB4-923317CA03CC}"/>
                </a:ext>
              </a:extLst>
            </p:cNvPr>
            <p:cNvSpPr txBox="1"/>
            <p:nvPr/>
          </p:nvSpPr>
          <p:spPr>
            <a:xfrm>
              <a:off x="6816080" y="4854741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2E50C7-05D7-4A6F-BF04-4ACF1C868DEA}"/>
                </a:ext>
              </a:extLst>
            </p:cNvPr>
            <p:cNvSpPr txBox="1"/>
            <p:nvPr/>
          </p:nvSpPr>
          <p:spPr>
            <a:xfrm>
              <a:off x="6816080" y="4562815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3">
            <a:extLst>
              <a:ext uri="{FF2B5EF4-FFF2-40B4-BE49-F238E27FC236}">
                <a16:creationId xmlns:a16="http://schemas.microsoft.com/office/drawing/2014/main" id="{E37E4DCD-31FE-41B3-B887-2890E3ACBC89}"/>
              </a:ext>
            </a:extLst>
          </p:cNvPr>
          <p:cNvGrpSpPr/>
          <p:nvPr/>
        </p:nvGrpSpPr>
        <p:grpSpPr>
          <a:xfrm>
            <a:off x="6725550" y="5395104"/>
            <a:ext cx="4627501" cy="753591"/>
            <a:chOff x="6816080" y="5318899"/>
            <a:chExt cx="4627500" cy="75359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2ACC50-6DB4-4020-BABB-DA01B35F710C}"/>
                </a:ext>
              </a:extLst>
            </p:cNvPr>
            <p:cNvSpPr txBox="1"/>
            <p:nvPr/>
          </p:nvSpPr>
          <p:spPr>
            <a:xfrm>
              <a:off x="6816080" y="5610825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D139A-1345-4637-93B4-A47824194C05}"/>
                </a:ext>
              </a:extLst>
            </p:cNvPr>
            <p:cNvSpPr txBox="1"/>
            <p:nvPr/>
          </p:nvSpPr>
          <p:spPr>
            <a:xfrm>
              <a:off x="6816080" y="5318899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1D9D9-215B-4540-9DE8-44D2E30B6D32}"/>
              </a:ext>
            </a:extLst>
          </p:cNvPr>
          <p:cNvSpPr/>
          <p:nvPr/>
        </p:nvSpPr>
        <p:spPr>
          <a:xfrm>
            <a:off x="597876" y="494008"/>
            <a:ext cx="7561386" cy="5869984"/>
          </a:xfrm>
          <a:custGeom>
            <a:avLst/>
            <a:gdLst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8299938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603023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330462 w 8299938"/>
              <a:gd name="connsiteY2" fmla="*/ 6840416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5846885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9938" h="6858000">
                <a:moveTo>
                  <a:pt x="0" y="0"/>
                </a:moveTo>
                <a:lnTo>
                  <a:pt x="8299938" y="0"/>
                </a:lnTo>
                <a:lnTo>
                  <a:pt x="58468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97875" y="2690576"/>
            <a:ext cx="54072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97874" y="3453660"/>
            <a:ext cx="54072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3F436-CCD9-4217-B2F9-8EF193A0300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6837EB82-1844-46B1-9794-5449FE870B96}"/>
              </a:ext>
            </a:extLst>
          </p:cNvPr>
          <p:cNvSpPr/>
          <p:nvPr/>
        </p:nvSpPr>
        <p:spPr>
          <a:xfrm rot="18900000">
            <a:off x="3272839" y="-2824742"/>
            <a:ext cx="5646323" cy="5646323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C5F42-02EC-43B3-9F62-68DEBAD96082}"/>
              </a:ext>
            </a:extLst>
          </p:cNvPr>
          <p:cNvSpPr txBox="1"/>
          <p:nvPr/>
        </p:nvSpPr>
        <p:spPr>
          <a:xfrm>
            <a:off x="4665007" y="343666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15">
            <a:extLst>
              <a:ext uri="{FF2B5EF4-FFF2-40B4-BE49-F238E27FC236}">
                <a16:creationId xmlns:a16="http://schemas.microsoft.com/office/drawing/2014/main" id="{B4092F5A-B15C-47E7-A294-F9C48CA4F279}"/>
              </a:ext>
            </a:extLst>
          </p:cNvPr>
          <p:cNvGrpSpPr/>
          <p:nvPr/>
        </p:nvGrpSpPr>
        <p:grpSpPr>
          <a:xfrm>
            <a:off x="567938" y="3343136"/>
            <a:ext cx="3287583" cy="2910026"/>
            <a:chOff x="7280226" y="751120"/>
            <a:chExt cx="3287583" cy="2910026"/>
          </a:xfrm>
        </p:grpSpPr>
        <p:sp>
          <p:nvSpPr>
            <p:cNvPr id="35" name="자유형: 도형 13">
              <a:extLst>
                <a:ext uri="{FF2B5EF4-FFF2-40B4-BE49-F238E27FC236}">
                  <a16:creationId xmlns:a16="http://schemas.microsoft.com/office/drawing/2014/main" id="{40AE3A12-1BA4-49C3-83AC-EB62DF4BC2AC}"/>
                </a:ext>
              </a:extLst>
            </p:cNvPr>
            <p:cNvSpPr/>
            <p:nvPr/>
          </p:nvSpPr>
          <p:spPr>
            <a:xfrm>
              <a:off x="7280226" y="751120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F296B1-1D76-423B-A753-985D5ED84148}"/>
                </a:ext>
              </a:extLst>
            </p:cNvPr>
            <p:cNvSpPr txBox="1"/>
            <p:nvPr/>
          </p:nvSpPr>
          <p:spPr>
            <a:xfrm>
              <a:off x="7689445" y="1170842"/>
              <a:ext cx="2878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자유형: 도형 14">
              <a:extLst>
                <a:ext uri="{FF2B5EF4-FFF2-40B4-BE49-F238E27FC236}">
                  <a16:creationId xmlns:a16="http://schemas.microsoft.com/office/drawing/2014/main" id="{98C31CB3-417B-4A90-BA17-DBF9449B21E4}"/>
                </a:ext>
              </a:extLst>
            </p:cNvPr>
            <p:cNvSpPr/>
            <p:nvPr/>
          </p:nvSpPr>
          <p:spPr>
            <a:xfrm rot="10800000">
              <a:off x="10052567" y="3184619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99AD94-437E-49E5-B10F-94C5283EE02E}"/>
              </a:ext>
            </a:extLst>
          </p:cNvPr>
          <p:cNvGrpSpPr/>
          <p:nvPr/>
        </p:nvGrpSpPr>
        <p:grpSpPr>
          <a:xfrm>
            <a:off x="8810914" y="4358016"/>
            <a:ext cx="2824986" cy="1375703"/>
            <a:chOff x="4822352" y="1916832"/>
            <a:chExt cx="3422056" cy="1375703"/>
          </a:xfrm>
        </p:grpSpPr>
        <p:sp>
          <p:nvSpPr>
            <p:cNvPr id="50" name="Text Placeholder 10">
              <a:extLst>
                <a:ext uri="{FF2B5EF4-FFF2-40B4-BE49-F238E27FC236}">
                  <a16:creationId xmlns:a16="http://schemas.microsoft.com/office/drawing/2014/main" id="{CE569B45-1B4A-4507-ABC8-113258487EA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879421-E05D-428F-A79B-C1082844F50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1446C5B5-E7AC-4179-89F4-BDAE8FE4BC29}"/>
              </a:ext>
            </a:extLst>
          </p:cNvPr>
          <p:cNvSpPr txBox="1">
            <a:spLocks/>
          </p:cNvSpPr>
          <p:nvPr/>
        </p:nvSpPr>
        <p:spPr>
          <a:xfrm>
            <a:off x="9549108" y="6034650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56" name="Oval 57">
            <a:extLst>
              <a:ext uri="{FF2B5EF4-FFF2-40B4-BE49-F238E27FC236}">
                <a16:creationId xmlns:a16="http://schemas.microsoft.com/office/drawing/2014/main" id="{C7B8976C-EF8E-47B3-B939-41B753195C03}"/>
              </a:ext>
            </a:extLst>
          </p:cNvPr>
          <p:cNvSpPr/>
          <p:nvPr/>
        </p:nvSpPr>
        <p:spPr>
          <a:xfrm>
            <a:off x="10060836" y="3529779"/>
            <a:ext cx="702414" cy="702414"/>
          </a:xfrm>
          <a:prstGeom prst="roundRect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199BFEDC-D2B6-49E5-BDE3-89CD277A350F}"/>
              </a:ext>
            </a:extLst>
          </p:cNvPr>
          <p:cNvSpPr/>
          <p:nvPr/>
        </p:nvSpPr>
        <p:spPr>
          <a:xfrm>
            <a:off x="10227001" y="3703132"/>
            <a:ext cx="382374" cy="3579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1A453116-1B75-4C3A-9415-B6C55C89E171}"/>
              </a:ext>
            </a:extLst>
          </p:cNvPr>
          <p:cNvSpPr/>
          <p:nvPr/>
        </p:nvSpPr>
        <p:spPr>
          <a:xfrm rot="16200000">
            <a:off x="5682427" y="1815182"/>
            <a:ext cx="827144" cy="89535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99009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6F95CF-88C4-49E7-AFA4-33EE5C9919CC}"/>
              </a:ext>
            </a:extLst>
          </p:cNvPr>
          <p:cNvGrpSpPr/>
          <p:nvPr/>
        </p:nvGrpSpPr>
        <p:grpSpPr>
          <a:xfrm>
            <a:off x="4052660" y="1918880"/>
            <a:ext cx="7358290" cy="4747659"/>
            <a:chOff x="8624030" y="2378078"/>
            <a:chExt cx="3180149" cy="20518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76E32-7A38-467E-8EE5-59768124CAD3}"/>
                </a:ext>
              </a:extLst>
            </p:cNvPr>
            <p:cNvGrpSpPr/>
            <p:nvPr/>
          </p:nvGrpSpPr>
          <p:grpSpPr>
            <a:xfrm flipH="1">
              <a:off x="8624030" y="2378078"/>
              <a:ext cx="3180149" cy="2051871"/>
              <a:chOff x="1070741" y="2355612"/>
              <a:chExt cx="3613027" cy="2331169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E226DC28-A7B7-4942-9737-F5DC2225F817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8570506-0B44-4CBA-AEC9-89984F03F6C9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7988BCE-A951-4751-8BC8-FFC39B196E45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349909D-7882-4E17-9247-957B60B97E12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A0DC4F-6599-4DB4-803D-11C0A040E3A5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0CAC78-58E1-4E16-AFB8-E834B54224EB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85975C-3ACE-4AEF-94CD-8D8799E1E2DE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D96DE6-19E8-4927-AC54-63401994934C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D52B68E-FBEF-4AC1-931E-A8049FF648EB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D55167C-16BE-48BA-98F7-56D5F93EEC88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5" name="Rounded Rectangle 14">
                <a:extLst>
                  <a:ext uri="{FF2B5EF4-FFF2-40B4-BE49-F238E27FC236}">
                    <a16:creationId xmlns:a16="http://schemas.microsoft.com/office/drawing/2014/main" id="{9B815360-0406-44E4-9875-D31EE38DC130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Diagonal Stripe 25">
                <a:extLst>
                  <a:ext uri="{FF2B5EF4-FFF2-40B4-BE49-F238E27FC236}">
                    <a16:creationId xmlns:a16="http://schemas.microsoft.com/office/drawing/2014/main" id="{D5287912-4FEC-40A3-859F-CB09257ACF14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EF344E-980F-4D8E-A1FE-9092C5510222}"/>
                </a:ext>
              </a:extLst>
            </p:cNvPr>
            <p:cNvGrpSpPr/>
            <p:nvPr/>
          </p:nvGrpSpPr>
          <p:grpSpPr>
            <a:xfrm>
              <a:off x="9777396" y="3381522"/>
              <a:ext cx="906980" cy="797418"/>
              <a:chOff x="3983887" y="4061275"/>
              <a:chExt cx="2122406" cy="186602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300F1B1-2706-4D60-808C-7C522B618396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Freeform 15">
                  <a:extLst>
                    <a:ext uri="{FF2B5EF4-FFF2-40B4-BE49-F238E27FC236}">
                      <a16:creationId xmlns:a16="http://schemas.microsoft.com/office/drawing/2014/main" id="{93FB96EA-2CB1-4FFB-B488-E67005938203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F09C9D23-44E3-441B-9E7E-2FC8B69E13B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D6ED1CB-4552-4FB7-A3B9-C4D7393ACDBC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Freeform 18">
                  <a:extLst>
                    <a:ext uri="{FF2B5EF4-FFF2-40B4-BE49-F238E27FC236}">
                      <a16:creationId xmlns:a16="http://schemas.microsoft.com/office/drawing/2014/main" id="{5C359CD3-0A6A-4DC9-94F3-3F645D67646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Freeform 19">
                  <a:extLst>
                    <a:ext uri="{FF2B5EF4-FFF2-40B4-BE49-F238E27FC236}">
                      <a16:creationId xmlns:a16="http://schemas.microsoft.com/office/drawing/2014/main" id="{2B41AD79-AE8C-457A-BA75-9D7DDDBDF953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EA2DDA-BC30-47E5-86C5-C6FBB48ADD27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5D216886-BAC2-4FA0-9337-C783594E31B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C49CC2E0-6442-4631-966B-B0FD566B25B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69442A5-7911-4C1C-90E4-81830E0E4942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Freeform 24">
                  <a:extLst>
                    <a:ext uri="{FF2B5EF4-FFF2-40B4-BE49-F238E27FC236}">
                      <a16:creationId xmlns:a16="http://schemas.microsoft.com/office/drawing/2014/main" id="{CA7FF6B0-D15D-405B-A837-6A4B1A02EB3A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4" name="Rectangle 22">
                  <a:extLst>
                    <a:ext uri="{FF2B5EF4-FFF2-40B4-BE49-F238E27FC236}">
                      <a16:creationId xmlns:a16="http://schemas.microsoft.com/office/drawing/2014/main" id="{FFD66CBF-12E0-4F76-A546-E7FDFB7888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5497358-06DB-4E5A-8860-DF7C3D1FEB5C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27">
                  <a:extLst>
                    <a:ext uri="{FF2B5EF4-FFF2-40B4-BE49-F238E27FC236}">
                      <a16:creationId xmlns:a16="http://schemas.microsoft.com/office/drawing/2014/main" id="{9F85F885-DCBF-49A6-BE3F-571F227B216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" name="Freeform 28">
                  <a:extLst>
                    <a:ext uri="{FF2B5EF4-FFF2-40B4-BE49-F238E27FC236}">
                      <a16:creationId xmlns:a16="http://schemas.microsoft.com/office/drawing/2014/main" id="{5B0C8303-435B-4D88-AAA9-7D205A77A10D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0931D0-6DDB-4896-B6BA-0CDEE5F73708}"/>
              </a:ext>
            </a:extLst>
          </p:cNvPr>
          <p:cNvCxnSpPr>
            <a:cxnSpLocks/>
          </p:cNvCxnSpPr>
          <p:nvPr/>
        </p:nvCxnSpPr>
        <p:spPr>
          <a:xfrm flipV="1">
            <a:off x="835848" y="2833573"/>
            <a:ext cx="4343936" cy="330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CEBAD3-1C48-4B86-B2AA-A815ED6791EA}"/>
              </a:ext>
            </a:extLst>
          </p:cNvPr>
          <p:cNvGrpSpPr/>
          <p:nvPr/>
        </p:nvGrpSpPr>
        <p:grpSpPr>
          <a:xfrm>
            <a:off x="748723" y="3057338"/>
            <a:ext cx="4431062" cy="3253295"/>
            <a:chOff x="653473" y="4416753"/>
            <a:chExt cx="4431062" cy="32532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AEE41D-C096-43B7-BBEB-E02C0E334045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0" name="직사각형 1">
              <a:extLst>
                <a:ext uri="{FF2B5EF4-FFF2-40B4-BE49-F238E27FC236}">
                  <a16:creationId xmlns:a16="http://schemas.microsoft.com/office/drawing/2014/main" id="{F18A3DBC-B3F2-4431-8F43-DBAA9A563135}"/>
                </a:ext>
              </a:extLst>
            </p:cNvPr>
            <p:cNvSpPr/>
            <p:nvPr/>
          </p:nvSpPr>
          <p:spPr>
            <a:xfrm>
              <a:off x="653473" y="4807726"/>
              <a:ext cx="443106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/>
                <a:t>2008 ~ 2011  Text here</a:t>
              </a:r>
            </a:p>
            <a:p>
              <a:pPr algn="r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algn="r"/>
              <a:endParaRPr lang="en-US" altLang="ko-KR" sz="1200" dirty="0"/>
            </a:p>
            <a:p>
              <a:pPr algn="r"/>
              <a:r>
                <a:rPr lang="en-US" altLang="ko-KR" sz="1200" dirty="0"/>
                <a:t>2011 ~ 2015  Text here</a:t>
              </a:r>
            </a:p>
            <a:p>
              <a:pPr algn="r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algn="r"/>
              <a:endParaRPr lang="en-US" altLang="ko-KR" sz="1200" dirty="0"/>
            </a:p>
            <a:p>
              <a:pPr algn="r"/>
              <a:r>
                <a:rPr lang="en-US" altLang="ko-KR" sz="1200" dirty="0"/>
                <a:t>2015~ 2018 Text here</a:t>
              </a:r>
            </a:p>
            <a:p>
              <a:pPr algn="r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algn="r"/>
              <a:endParaRPr lang="en-US" altLang="ko-KR" sz="1200" dirty="0"/>
            </a:p>
            <a:p>
              <a:pPr algn="r"/>
              <a:r>
                <a:rPr lang="en-US" altLang="ko-KR" sz="1200" dirty="0"/>
                <a:t>2018 ~ 2020 Text here</a:t>
              </a:r>
            </a:p>
            <a:p>
              <a:pPr algn="r"/>
              <a:r>
                <a:rPr lang="en-US" altLang="ko-KR" sz="1200" dirty="0"/>
                <a:t>Example Text : Get a modern PowerPoint  Presentation that is beautifully designed.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47935AD-2EA8-4ACC-8A56-8A82E3DC2ACC}"/>
              </a:ext>
            </a:extLst>
          </p:cNvPr>
          <p:cNvSpPr txBox="1"/>
          <p:nvPr/>
        </p:nvSpPr>
        <p:spPr>
          <a:xfrm>
            <a:off x="1934958" y="2223226"/>
            <a:ext cx="324482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E59D50-110A-4CB4-A556-D533B55E3A19}"/>
              </a:ext>
            </a:extLst>
          </p:cNvPr>
          <p:cNvSpPr txBox="1"/>
          <p:nvPr/>
        </p:nvSpPr>
        <p:spPr>
          <a:xfrm>
            <a:off x="1934957" y="1462404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1DF8F-11BC-428A-9DD7-1B50ABB800A5}"/>
              </a:ext>
            </a:extLst>
          </p:cNvPr>
          <p:cNvSpPr/>
          <p:nvPr/>
        </p:nvSpPr>
        <p:spPr>
          <a:xfrm>
            <a:off x="904960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DB614-6368-4421-B75C-D97CC10DE71E}"/>
              </a:ext>
            </a:extLst>
          </p:cNvPr>
          <p:cNvSpPr/>
          <p:nvPr/>
        </p:nvSpPr>
        <p:spPr>
          <a:xfrm>
            <a:off x="701585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2DF24A-789C-4C16-8916-A62BC74B6083}"/>
              </a:ext>
            </a:extLst>
          </p:cNvPr>
          <p:cNvSpPr/>
          <p:nvPr/>
        </p:nvSpPr>
        <p:spPr>
          <a:xfrm>
            <a:off x="4972095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5A6DD6-47F3-439E-819F-6C505C387226}"/>
              </a:ext>
            </a:extLst>
          </p:cNvPr>
          <p:cNvSpPr/>
          <p:nvPr/>
        </p:nvSpPr>
        <p:spPr>
          <a:xfrm>
            <a:off x="2937476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82935F-823F-4C5F-B15E-CC1AE58695F4}"/>
              </a:ext>
            </a:extLst>
          </p:cNvPr>
          <p:cNvSpPr/>
          <p:nvPr/>
        </p:nvSpPr>
        <p:spPr>
          <a:xfrm>
            <a:off x="914401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14BA-76CC-4DF3-81CB-7043DDC49750}"/>
              </a:ext>
            </a:extLst>
          </p:cNvPr>
          <p:cNvSpPr txBox="1"/>
          <p:nvPr/>
        </p:nvSpPr>
        <p:spPr>
          <a:xfrm>
            <a:off x="3486011" y="3836609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627C2-6B43-46D3-9633-26CA707B1121}"/>
              </a:ext>
            </a:extLst>
          </p:cNvPr>
          <p:cNvSpPr txBox="1"/>
          <p:nvPr/>
        </p:nvSpPr>
        <p:spPr>
          <a:xfrm>
            <a:off x="5517190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48D63-DF02-4B1D-9E76-5404409602F1}"/>
              </a:ext>
            </a:extLst>
          </p:cNvPr>
          <p:cNvSpPr txBox="1"/>
          <p:nvPr/>
        </p:nvSpPr>
        <p:spPr>
          <a:xfrm>
            <a:off x="7557513" y="3823172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46C9B-1DAA-464B-AD91-015DA3DFC1DE}"/>
              </a:ext>
            </a:extLst>
          </p:cNvPr>
          <p:cNvSpPr txBox="1"/>
          <p:nvPr/>
        </p:nvSpPr>
        <p:spPr>
          <a:xfrm>
            <a:off x="9597837" y="3821216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BED54-EBB3-4AB3-A752-DA339338BAEE}"/>
              </a:ext>
            </a:extLst>
          </p:cNvPr>
          <p:cNvGrpSpPr/>
          <p:nvPr/>
        </p:nvGrpSpPr>
        <p:grpSpPr>
          <a:xfrm>
            <a:off x="2950488" y="2056180"/>
            <a:ext cx="2232248" cy="1074303"/>
            <a:chOff x="4965552" y="1736224"/>
            <a:chExt cx="2232248" cy="10743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34194-F586-4754-AD3E-63A2062971D2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75482-128C-45CF-B558-0BA0794699F6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4D09C1-B66E-41EA-8B7D-4DB148918499}"/>
              </a:ext>
            </a:extLst>
          </p:cNvPr>
          <p:cNvGrpSpPr/>
          <p:nvPr/>
        </p:nvGrpSpPr>
        <p:grpSpPr>
          <a:xfrm>
            <a:off x="7022664" y="2056180"/>
            <a:ext cx="2232248" cy="1074303"/>
            <a:chOff x="4965552" y="1736224"/>
            <a:chExt cx="2232248" cy="1074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645D2E-05C8-435F-95A3-B48F02A3229E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E873E5-E744-43FC-85CB-97198A6B32BF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0B187-EBF0-4CB8-A46A-2E7E82FC0FA3}"/>
              </a:ext>
            </a:extLst>
          </p:cNvPr>
          <p:cNvGrpSpPr/>
          <p:nvPr/>
        </p:nvGrpSpPr>
        <p:grpSpPr>
          <a:xfrm>
            <a:off x="4977432" y="4845362"/>
            <a:ext cx="2232248" cy="1074303"/>
            <a:chOff x="4965552" y="1736224"/>
            <a:chExt cx="2232248" cy="10743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69FF86-36C2-49D3-96A4-3268078E8E00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DC8E3-B02F-40D1-8FC8-7BA48FA6FBB7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95A8C7-1316-4BA3-B820-9A28C32ACFA0}"/>
              </a:ext>
            </a:extLst>
          </p:cNvPr>
          <p:cNvGrpSpPr/>
          <p:nvPr/>
        </p:nvGrpSpPr>
        <p:grpSpPr>
          <a:xfrm>
            <a:off x="9049607" y="4845362"/>
            <a:ext cx="2232248" cy="1074303"/>
            <a:chOff x="4965552" y="1736224"/>
            <a:chExt cx="2232248" cy="10743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4B5499-F333-4AAA-8E68-BDB960C77E5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E7FE6-7B58-41A9-8F42-71DC0DA52790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D0879F1-ABF9-4E1E-AD2A-56C894C08A9A}"/>
              </a:ext>
            </a:extLst>
          </p:cNvPr>
          <p:cNvSpPr/>
          <p:nvPr/>
        </p:nvSpPr>
        <p:spPr>
          <a:xfrm>
            <a:off x="3922522" y="3274974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B42746E-517D-4698-8765-65847F7DBB36}"/>
              </a:ext>
            </a:extLst>
          </p:cNvPr>
          <p:cNvSpPr/>
          <p:nvPr/>
        </p:nvSpPr>
        <p:spPr>
          <a:xfrm>
            <a:off x="7994698" y="3274974"/>
            <a:ext cx="288032" cy="24830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89B97CB-046B-4A29-BAE5-9C4039322B97}"/>
              </a:ext>
            </a:extLst>
          </p:cNvPr>
          <p:cNvSpPr/>
          <p:nvPr/>
        </p:nvSpPr>
        <p:spPr>
          <a:xfrm rot="10800000">
            <a:off x="5949466" y="4464218"/>
            <a:ext cx="288032" cy="2483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EC800BF-32F5-4041-8D89-22987C993F54}"/>
              </a:ext>
            </a:extLst>
          </p:cNvPr>
          <p:cNvSpPr/>
          <p:nvPr/>
        </p:nvSpPr>
        <p:spPr>
          <a:xfrm rot="10800000">
            <a:off x="10021641" y="4450608"/>
            <a:ext cx="288032" cy="2483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615038-0DFB-4F03-9BD0-ADD42CC15252}"/>
              </a:ext>
            </a:extLst>
          </p:cNvPr>
          <p:cNvSpPr txBox="1"/>
          <p:nvPr/>
        </p:nvSpPr>
        <p:spPr>
          <a:xfrm>
            <a:off x="1445688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92">
            <a:extLst>
              <a:ext uri="{FF2B5EF4-FFF2-40B4-BE49-F238E27FC236}">
                <a16:creationId xmlns:a16="http://schemas.microsoft.com/office/drawing/2014/main" id="{614FC837-97C7-4C14-AA6E-688750650A7E}"/>
              </a:ext>
            </a:extLst>
          </p:cNvPr>
          <p:cNvSpPr/>
          <p:nvPr/>
        </p:nvSpPr>
        <p:spPr>
          <a:xfrm rot="10800000">
            <a:off x="1886434" y="4450608"/>
            <a:ext cx="288032" cy="24830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74">
            <a:extLst>
              <a:ext uri="{FF2B5EF4-FFF2-40B4-BE49-F238E27FC236}">
                <a16:creationId xmlns:a16="http://schemas.microsoft.com/office/drawing/2014/main" id="{75B54E55-CAD6-4AEE-9275-ED6A02B8DB41}"/>
              </a:ext>
            </a:extLst>
          </p:cNvPr>
          <p:cNvGrpSpPr/>
          <p:nvPr/>
        </p:nvGrpSpPr>
        <p:grpSpPr>
          <a:xfrm>
            <a:off x="914400" y="4845362"/>
            <a:ext cx="2232248" cy="1074303"/>
            <a:chOff x="4965552" y="1736224"/>
            <a:chExt cx="2232248" cy="10743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80AB78-1659-4222-981A-16D30D35E3B6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394970-1B86-45A3-BBE5-92C65C6D459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A6510F25-E601-4AC0-93C0-26B3699FB07F}"/>
              </a:ext>
            </a:extLst>
          </p:cNvPr>
          <p:cNvSpPr/>
          <p:nvPr/>
        </p:nvSpPr>
        <p:spPr>
          <a:xfrm flipH="1">
            <a:off x="1073380" y="3842757"/>
            <a:ext cx="294203" cy="29493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FDB2FABD-BBE0-4FC6-8313-96B445780F40}"/>
              </a:ext>
            </a:extLst>
          </p:cNvPr>
          <p:cNvSpPr/>
          <p:nvPr/>
        </p:nvSpPr>
        <p:spPr>
          <a:xfrm>
            <a:off x="7257359" y="3776687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3A3599CF-C318-4A16-82F7-5C479FD9C21F}"/>
              </a:ext>
            </a:extLst>
          </p:cNvPr>
          <p:cNvSpPr/>
          <p:nvPr/>
        </p:nvSpPr>
        <p:spPr>
          <a:xfrm>
            <a:off x="3193163" y="3814582"/>
            <a:ext cx="330619" cy="33331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77F72FF2-1331-4A75-987C-CF5A2A66BB53}"/>
              </a:ext>
            </a:extLst>
          </p:cNvPr>
          <p:cNvSpPr>
            <a:spLocks noChangeAspect="1"/>
          </p:cNvSpPr>
          <p:nvPr/>
        </p:nvSpPr>
        <p:spPr>
          <a:xfrm>
            <a:off x="5241352" y="3794722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자유형 151">
            <a:extLst>
              <a:ext uri="{FF2B5EF4-FFF2-40B4-BE49-F238E27FC236}">
                <a16:creationId xmlns:a16="http://schemas.microsoft.com/office/drawing/2014/main" id="{63D63E1E-847D-43B4-91F1-EA16105A9BF5}"/>
              </a:ext>
            </a:extLst>
          </p:cNvPr>
          <p:cNvSpPr/>
          <p:nvPr/>
        </p:nvSpPr>
        <p:spPr>
          <a:xfrm>
            <a:off x="9269224" y="3821216"/>
            <a:ext cx="308765" cy="324070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9B5E0-EC47-4278-B835-F09E3851C6D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A799AE-21F6-4CEC-9D80-CC7214A46BD0}"/>
              </a:ext>
            </a:extLst>
          </p:cNvPr>
          <p:cNvSpPr/>
          <p:nvPr/>
        </p:nvSpPr>
        <p:spPr>
          <a:xfrm rot="16200000" flipH="1">
            <a:off x="2991218" y="-2414954"/>
            <a:ext cx="6244738" cy="11687908"/>
          </a:xfrm>
          <a:prstGeom prst="parallelogram">
            <a:avLst>
              <a:gd name="adj" fmla="val 50682"/>
            </a:avLst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85B83-14EF-4D1C-86EA-C727DC90D320}"/>
              </a:ext>
            </a:extLst>
          </p:cNvPr>
          <p:cNvGrpSpPr/>
          <p:nvPr/>
        </p:nvGrpSpPr>
        <p:grpSpPr>
          <a:xfrm>
            <a:off x="7765241" y="4558439"/>
            <a:ext cx="3969559" cy="1191037"/>
            <a:chOff x="4822352" y="1916832"/>
            <a:chExt cx="3422056" cy="1191037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BF1D07B9-1188-4A20-9B52-9E1FF15B247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8B410-5FBD-462B-A80C-DDD813BD838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2214-8F3E-47FC-A03B-41E2165E8E5B}"/>
              </a:ext>
            </a:extLst>
          </p:cNvPr>
          <p:cNvSpPr txBox="1"/>
          <p:nvPr/>
        </p:nvSpPr>
        <p:spPr>
          <a:xfrm>
            <a:off x="8570762" y="5900004"/>
            <a:ext cx="309258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F2E5-1A8C-4210-8378-E45D0CF5260C}"/>
              </a:ext>
            </a:extLst>
          </p:cNvPr>
          <p:cNvSpPr txBox="1"/>
          <p:nvPr/>
        </p:nvSpPr>
        <p:spPr>
          <a:xfrm>
            <a:off x="6565470" y="58381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3336-F3E3-4070-8E6C-205118CA3138}"/>
              </a:ext>
            </a:extLst>
          </p:cNvPr>
          <p:cNvSpPr txBox="1"/>
          <p:nvPr/>
        </p:nvSpPr>
        <p:spPr>
          <a:xfrm>
            <a:off x="6565470" y="61548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77FCF-3934-4413-A753-5F8DC9DBA906}"/>
              </a:ext>
            </a:extLst>
          </p:cNvPr>
          <p:cNvSpPr txBox="1"/>
          <p:nvPr/>
        </p:nvSpPr>
        <p:spPr>
          <a:xfrm>
            <a:off x="735223" y="3745568"/>
            <a:ext cx="2280351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Designed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8269CA4-DB36-452D-BB02-71263D6840AF}"/>
              </a:ext>
            </a:extLst>
          </p:cNvPr>
          <p:cNvSpPr txBox="1">
            <a:spLocks/>
          </p:cNvSpPr>
          <p:nvPr/>
        </p:nvSpPr>
        <p:spPr>
          <a:xfrm>
            <a:off x="519141" y="306630"/>
            <a:ext cx="4808997" cy="21544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160665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FA87E18-0EA7-4234-96D6-9FEE9FA82A3C}"/>
              </a:ext>
            </a:extLst>
          </p:cNvPr>
          <p:cNvSpPr txBox="1"/>
          <p:nvPr/>
        </p:nvSpPr>
        <p:spPr>
          <a:xfrm>
            <a:off x="1029871" y="3186906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1CF4491-4912-4172-BD74-9A5ADD0105CF}"/>
              </a:ext>
            </a:extLst>
          </p:cNvPr>
          <p:cNvSpPr txBox="1"/>
          <p:nvPr/>
        </p:nvSpPr>
        <p:spPr>
          <a:xfrm>
            <a:off x="4802834" y="3182529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A731EB2-57C6-4123-8959-DB794CEC649E}"/>
              </a:ext>
            </a:extLst>
          </p:cNvPr>
          <p:cNvSpPr txBox="1"/>
          <p:nvPr/>
        </p:nvSpPr>
        <p:spPr>
          <a:xfrm>
            <a:off x="8512189" y="3195632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E03388B-4CA4-4D32-A1C9-8DC6F779E555}"/>
              </a:ext>
            </a:extLst>
          </p:cNvPr>
          <p:cNvSpPr txBox="1"/>
          <p:nvPr/>
        </p:nvSpPr>
        <p:spPr>
          <a:xfrm>
            <a:off x="1851504" y="2614341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36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E5EA1A0-B815-4FC3-90A5-1DD810A382D3}"/>
              </a:ext>
            </a:extLst>
          </p:cNvPr>
          <p:cNvSpPr txBox="1"/>
          <p:nvPr/>
        </p:nvSpPr>
        <p:spPr>
          <a:xfrm>
            <a:off x="5624467" y="2605585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43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52A9D10-F555-4B64-8805-2F0472FDFDE6}"/>
              </a:ext>
            </a:extLst>
          </p:cNvPr>
          <p:cNvSpPr txBox="1"/>
          <p:nvPr/>
        </p:nvSpPr>
        <p:spPr>
          <a:xfrm>
            <a:off x="9333822" y="263179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8" name="Rounded Rectangle 5">
            <a:extLst>
              <a:ext uri="{FF2B5EF4-FFF2-40B4-BE49-F238E27FC236}">
                <a16:creationId xmlns:a16="http://schemas.microsoft.com/office/drawing/2014/main" id="{BA279F23-E075-475B-A644-9385A22D3084}"/>
              </a:ext>
            </a:extLst>
          </p:cNvPr>
          <p:cNvSpPr/>
          <p:nvPr/>
        </p:nvSpPr>
        <p:spPr>
          <a:xfrm flipH="1">
            <a:off x="5755699" y="1865402"/>
            <a:ext cx="673643" cy="5557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9" name="Donut 24">
            <a:extLst>
              <a:ext uri="{FF2B5EF4-FFF2-40B4-BE49-F238E27FC236}">
                <a16:creationId xmlns:a16="http://schemas.microsoft.com/office/drawing/2014/main" id="{9E9CBA60-BBBA-468E-A260-720FBE096058}"/>
              </a:ext>
            </a:extLst>
          </p:cNvPr>
          <p:cNvSpPr/>
          <p:nvPr/>
        </p:nvSpPr>
        <p:spPr>
          <a:xfrm>
            <a:off x="9486624" y="1800630"/>
            <a:ext cx="679723" cy="6852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50" name="그룹 13">
            <a:extLst>
              <a:ext uri="{FF2B5EF4-FFF2-40B4-BE49-F238E27FC236}">
                <a16:creationId xmlns:a16="http://schemas.microsoft.com/office/drawing/2014/main" id="{299AFC3E-1AC3-4B15-B4FA-C64CB895CAA4}"/>
              </a:ext>
            </a:extLst>
          </p:cNvPr>
          <p:cNvGrpSpPr/>
          <p:nvPr/>
        </p:nvGrpSpPr>
        <p:grpSpPr>
          <a:xfrm>
            <a:off x="8632828" y="5956040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351" name="Rectangle 16">
              <a:extLst>
                <a:ext uri="{FF2B5EF4-FFF2-40B4-BE49-F238E27FC236}">
                  <a16:creationId xmlns:a16="http://schemas.microsoft.com/office/drawing/2014/main" id="{1E178927-8094-400A-B672-4EA92FE6CBF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2" name="Rectangle 16">
              <a:extLst>
                <a:ext uri="{FF2B5EF4-FFF2-40B4-BE49-F238E27FC236}">
                  <a16:creationId xmlns:a16="http://schemas.microsoft.com/office/drawing/2014/main" id="{6D20A3FF-29E5-4E49-A56C-556AB229DB0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3" name="Rectangle 16">
              <a:extLst>
                <a:ext uri="{FF2B5EF4-FFF2-40B4-BE49-F238E27FC236}">
                  <a16:creationId xmlns:a16="http://schemas.microsoft.com/office/drawing/2014/main" id="{DD2FBF04-A938-4DFB-B013-965CE3765D7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4" name="Rectangle 16">
              <a:extLst>
                <a:ext uri="{FF2B5EF4-FFF2-40B4-BE49-F238E27FC236}">
                  <a16:creationId xmlns:a16="http://schemas.microsoft.com/office/drawing/2014/main" id="{D45E2268-BBDF-40F3-BE5E-C838D753294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5" name="Rectangle 16">
              <a:extLst>
                <a:ext uri="{FF2B5EF4-FFF2-40B4-BE49-F238E27FC236}">
                  <a16:creationId xmlns:a16="http://schemas.microsoft.com/office/drawing/2014/main" id="{B8CFBD30-A6A3-4A31-BDA0-EBEDF4ACEBC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6" name="Rectangle 16">
              <a:extLst>
                <a:ext uri="{FF2B5EF4-FFF2-40B4-BE49-F238E27FC236}">
                  <a16:creationId xmlns:a16="http://schemas.microsoft.com/office/drawing/2014/main" id="{2DBCB9F7-3735-488B-9EF2-20C96D79A48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7" name="Rectangle 16">
              <a:extLst>
                <a:ext uri="{FF2B5EF4-FFF2-40B4-BE49-F238E27FC236}">
                  <a16:creationId xmlns:a16="http://schemas.microsoft.com/office/drawing/2014/main" id="{57FA45DD-D6FE-415C-AC61-460BCD87B6C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8" name="Rectangle 16">
              <a:extLst>
                <a:ext uri="{FF2B5EF4-FFF2-40B4-BE49-F238E27FC236}">
                  <a16:creationId xmlns:a16="http://schemas.microsoft.com/office/drawing/2014/main" id="{EBB2CE0F-4957-43D0-853D-B833875B5DF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9" name="Rectangle 16">
              <a:extLst>
                <a:ext uri="{FF2B5EF4-FFF2-40B4-BE49-F238E27FC236}">
                  <a16:creationId xmlns:a16="http://schemas.microsoft.com/office/drawing/2014/main" id="{B5E67745-D56A-4BAD-BA2E-42F8543772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0" name="Rectangle 16">
              <a:extLst>
                <a:ext uri="{FF2B5EF4-FFF2-40B4-BE49-F238E27FC236}">
                  <a16:creationId xmlns:a16="http://schemas.microsoft.com/office/drawing/2014/main" id="{08342198-5B3E-4287-86E3-4EF4A4A15BB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61" name="그룹 599">
            <a:extLst>
              <a:ext uri="{FF2B5EF4-FFF2-40B4-BE49-F238E27FC236}">
                <a16:creationId xmlns:a16="http://schemas.microsoft.com/office/drawing/2014/main" id="{FAC73268-EF61-4014-92FB-EBB6E1C4A377}"/>
              </a:ext>
            </a:extLst>
          </p:cNvPr>
          <p:cNvGrpSpPr/>
          <p:nvPr/>
        </p:nvGrpSpPr>
        <p:grpSpPr>
          <a:xfrm>
            <a:off x="4923474" y="5956039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362" name="Rectangle 16">
              <a:extLst>
                <a:ext uri="{FF2B5EF4-FFF2-40B4-BE49-F238E27FC236}">
                  <a16:creationId xmlns:a16="http://schemas.microsoft.com/office/drawing/2014/main" id="{0B483B50-44EA-41C8-86B5-686BD2C0E8D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3" name="Rectangle 16">
              <a:extLst>
                <a:ext uri="{FF2B5EF4-FFF2-40B4-BE49-F238E27FC236}">
                  <a16:creationId xmlns:a16="http://schemas.microsoft.com/office/drawing/2014/main" id="{462B5A56-E3D7-4807-AEA0-BDE3EC7EAD79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4" name="Rectangle 16">
              <a:extLst>
                <a:ext uri="{FF2B5EF4-FFF2-40B4-BE49-F238E27FC236}">
                  <a16:creationId xmlns:a16="http://schemas.microsoft.com/office/drawing/2014/main" id="{4D40D7E6-BFD4-4690-838E-6EBC5518366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5" name="Rectangle 16">
              <a:extLst>
                <a:ext uri="{FF2B5EF4-FFF2-40B4-BE49-F238E27FC236}">
                  <a16:creationId xmlns:a16="http://schemas.microsoft.com/office/drawing/2014/main" id="{E716FE57-A52F-42D5-8A26-CB52820D067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6" name="Rectangle 16">
              <a:extLst>
                <a:ext uri="{FF2B5EF4-FFF2-40B4-BE49-F238E27FC236}">
                  <a16:creationId xmlns:a16="http://schemas.microsoft.com/office/drawing/2014/main" id="{FF0534EF-AFAE-4305-A876-819BABBE3B4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7" name="Rectangle 16">
              <a:extLst>
                <a:ext uri="{FF2B5EF4-FFF2-40B4-BE49-F238E27FC236}">
                  <a16:creationId xmlns:a16="http://schemas.microsoft.com/office/drawing/2014/main" id="{346C7C7C-6B46-4B5C-AC52-BEF38AD1BD9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8" name="Rectangle 16">
              <a:extLst>
                <a:ext uri="{FF2B5EF4-FFF2-40B4-BE49-F238E27FC236}">
                  <a16:creationId xmlns:a16="http://schemas.microsoft.com/office/drawing/2014/main" id="{A2BE078D-9F43-46E4-9C40-07ABA00CFFB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9" name="Rectangle 16">
              <a:extLst>
                <a:ext uri="{FF2B5EF4-FFF2-40B4-BE49-F238E27FC236}">
                  <a16:creationId xmlns:a16="http://schemas.microsoft.com/office/drawing/2014/main" id="{EF289C9D-07BA-44F1-9526-F2770D5B3D8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0" name="Rectangle 16">
              <a:extLst>
                <a:ext uri="{FF2B5EF4-FFF2-40B4-BE49-F238E27FC236}">
                  <a16:creationId xmlns:a16="http://schemas.microsoft.com/office/drawing/2014/main" id="{197E4A1F-1DA1-4716-8FA0-54BF1B22D03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1" name="Rectangle 16">
              <a:extLst>
                <a:ext uri="{FF2B5EF4-FFF2-40B4-BE49-F238E27FC236}">
                  <a16:creationId xmlns:a16="http://schemas.microsoft.com/office/drawing/2014/main" id="{A639D6D2-F9BC-4FEA-BDB8-3ADEA23DB09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72" name="그룹 610">
            <a:extLst>
              <a:ext uri="{FF2B5EF4-FFF2-40B4-BE49-F238E27FC236}">
                <a16:creationId xmlns:a16="http://schemas.microsoft.com/office/drawing/2014/main" id="{0F95410D-6E3B-46BF-A047-E1CF339D1BFF}"/>
              </a:ext>
            </a:extLst>
          </p:cNvPr>
          <p:cNvGrpSpPr/>
          <p:nvPr/>
        </p:nvGrpSpPr>
        <p:grpSpPr>
          <a:xfrm>
            <a:off x="1150510" y="5956038"/>
            <a:ext cx="2366418" cy="131927"/>
            <a:chOff x="8445975" y="6117821"/>
            <a:chExt cx="2783111" cy="155158"/>
          </a:xfrm>
        </p:grpSpPr>
        <p:sp>
          <p:nvSpPr>
            <p:cNvPr id="373" name="Rectangle 16">
              <a:extLst>
                <a:ext uri="{FF2B5EF4-FFF2-40B4-BE49-F238E27FC236}">
                  <a16:creationId xmlns:a16="http://schemas.microsoft.com/office/drawing/2014/main" id="{28EA3ED9-6207-44A9-AA7C-62D9C1999C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4" name="Rectangle 16">
              <a:extLst>
                <a:ext uri="{FF2B5EF4-FFF2-40B4-BE49-F238E27FC236}">
                  <a16:creationId xmlns:a16="http://schemas.microsoft.com/office/drawing/2014/main" id="{598D2F61-0EF0-4A2E-A598-3B7FFB33A41F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5" name="Rectangle 16">
              <a:extLst>
                <a:ext uri="{FF2B5EF4-FFF2-40B4-BE49-F238E27FC236}">
                  <a16:creationId xmlns:a16="http://schemas.microsoft.com/office/drawing/2014/main" id="{90A510CD-0ED5-4932-91B5-D3AA0C56562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6" name="Rectangle 16">
              <a:extLst>
                <a:ext uri="{FF2B5EF4-FFF2-40B4-BE49-F238E27FC236}">
                  <a16:creationId xmlns:a16="http://schemas.microsoft.com/office/drawing/2014/main" id="{CE219E1F-4D89-4994-935A-261F40619525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7" name="Rectangle 16">
              <a:extLst>
                <a:ext uri="{FF2B5EF4-FFF2-40B4-BE49-F238E27FC236}">
                  <a16:creationId xmlns:a16="http://schemas.microsoft.com/office/drawing/2014/main" id="{F42F37C8-16E3-4E02-9DCD-FAE73E77F69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8" name="Rectangle 16">
              <a:extLst>
                <a:ext uri="{FF2B5EF4-FFF2-40B4-BE49-F238E27FC236}">
                  <a16:creationId xmlns:a16="http://schemas.microsoft.com/office/drawing/2014/main" id="{A948E72C-5AA3-461B-8E6D-7A7927472A8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9" name="Rectangle 16">
              <a:extLst>
                <a:ext uri="{FF2B5EF4-FFF2-40B4-BE49-F238E27FC236}">
                  <a16:creationId xmlns:a16="http://schemas.microsoft.com/office/drawing/2014/main" id="{73120458-8013-4057-BDE2-AE7AF530C5C7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0" name="Rectangle 16">
              <a:extLst>
                <a:ext uri="{FF2B5EF4-FFF2-40B4-BE49-F238E27FC236}">
                  <a16:creationId xmlns:a16="http://schemas.microsoft.com/office/drawing/2014/main" id="{618556D3-E085-412A-9437-CFDA12628E0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64B0D968-88F8-4843-83EF-37F2D08D1DC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2" name="Rectangle 16">
              <a:extLst>
                <a:ext uri="{FF2B5EF4-FFF2-40B4-BE49-F238E27FC236}">
                  <a16:creationId xmlns:a16="http://schemas.microsoft.com/office/drawing/2014/main" id="{68C8AF21-8ACB-4E0B-A440-C924520BEC7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83" name="Rectangle 9">
            <a:extLst>
              <a:ext uri="{FF2B5EF4-FFF2-40B4-BE49-F238E27FC236}">
                <a16:creationId xmlns:a16="http://schemas.microsoft.com/office/drawing/2014/main" id="{F8C2AE57-C45B-4E7F-8CF8-8101D26B1516}"/>
              </a:ext>
            </a:extLst>
          </p:cNvPr>
          <p:cNvSpPr/>
          <p:nvPr/>
        </p:nvSpPr>
        <p:spPr>
          <a:xfrm>
            <a:off x="2025654" y="1936599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84" name="그룹 622">
            <a:extLst>
              <a:ext uri="{FF2B5EF4-FFF2-40B4-BE49-F238E27FC236}">
                <a16:creationId xmlns:a16="http://schemas.microsoft.com/office/drawing/2014/main" id="{E9789A6A-0591-40FA-91BC-F2A263CB5618}"/>
              </a:ext>
            </a:extLst>
          </p:cNvPr>
          <p:cNvGrpSpPr/>
          <p:nvPr/>
        </p:nvGrpSpPr>
        <p:grpSpPr>
          <a:xfrm>
            <a:off x="8632828" y="57111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385" name="Rectangle 16">
              <a:extLst>
                <a:ext uri="{FF2B5EF4-FFF2-40B4-BE49-F238E27FC236}">
                  <a16:creationId xmlns:a16="http://schemas.microsoft.com/office/drawing/2014/main" id="{4751D99A-B134-48FE-A8FF-0CC39E25D3A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6" name="Rectangle 16">
              <a:extLst>
                <a:ext uri="{FF2B5EF4-FFF2-40B4-BE49-F238E27FC236}">
                  <a16:creationId xmlns:a16="http://schemas.microsoft.com/office/drawing/2014/main" id="{F0046A0E-EED7-480A-A926-C3854ABC3E5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7" name="Rectangle 16">
              <a:extLst>
                <a:ext uri="{FF2B5EF4-FFF2-40B4-BE49-F238E27FC236}">
                  <a16:creationId xmlns:a16="http://schemas.microsoft.com/office/drawing/2014/main" id="{B53EF31B-56A3-4C3F-98B2-77DA7B6F01F6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8" name="Rectangle 16">
              <a:extLst>
                <a:ext uri="{FF2B5EF4-FFF2-40B4-BE49-F238E27FC236}">
                  <a16:creationId xmlns:a16="http://schemas.microsoft.com/office/drawing/2014/main" id="{CB11AD8A-41B1-4A4C-A7A5-177B058AE25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9" name="Rectangle 16">
              <a:extLst>
                <a:ext uri="{FF2B5EF4-FFF2-40B4-BE49-F238E27FC236}">
                  <a16:creationId xmlns:a16="http://schemas.microsoft.com/office/drawing/2014/main" id="{4CE25958-BF2A-4866-B33B-C8B7A3AC300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0" name="Rectangle 16">
              <a:extLst>
                <a:ext uri="{FF2B5EF4-FFF2-40B4-BE49-F238E27FC236}">
                  <a16:creationId xmlns:a16="http://schemas.microsoft.com/office/drawing/2014/main" id="{4DB6A62F-33D7-4A0C-96C3-E249B5B3089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1" name="Rectangle 16">
              <a:extLst>
                <a:ext uri="{FF2B5EF4-FFF2-40B4-BE49-F238E27FC236}">
                  <a16:creationId xmlns:a16="http://schemas.microsoft.com/office/drawing/2014/main" id="{7B5B763A-6E8B-440A-8061-76DC974D1EF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2" name="Rectangle 16">
              <a:extLst>
                <a:ext uri="{FF2B5EF4-FFF2-40B4-BE49-F238E27FC236}">
                  <a16:creationId xmlns:a16="http://schemas.microsoft.com/office/drawing/2014/main" id="{C9C908A0-1E6C-418E-B52D-732B63FB8BC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3" name="Rectangle 16">
              <a:extLst>
                <a:ext uri="{FF2B5EF4-FFF2-40B4-BE49-F238E27FC236}">
                  <a16:creationId xmlns:a16="http://schemas.microsoft.com/office/drawing/2014/main" id="{73D07D7E-A2BF-47A8-B4A7-A61FCDB4893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4" name="Rectangle 16">
              <a:extLst>
                <a:ext uri="{FF2B5EF4-FFF2-40B4-BE49-F238E27FC236}">
                  <a16:creationId xmlns:a16="http://schemas.microsoft.com/office/drawing/2014/main" id="{2D565AD5-405F-4984-801B-06BC7CA8E9B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95" name="그룹 633">
            <a:extLst>
              <a:ext uri="{FF2B5EF4-FFF2-40B4-BE49-F238E27FC236}">
                <a16:creationId xmlns:a16="http://schemas.microsoft.com/office/drawing/2014/main" id="{2358044B-FFBA-4148-9AD7-33B702C96C30}"/>
              </a:ext>
            </a:extLst>
          </p:cNvPr>
          <p:cNvGrpSpPr/>
          <p:nvPr/>
        </p:nvGrpSpPr>
        <p:grpSpPr>
          <a:xfrm>
            <a:off x="4923474" y="571111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396" name="Rectangle 16">
              <a:extLst>
                <a:ext uri="{FF2B5EF4-FFF2-40B4-BE49-F238E27FC236}">
                  <a16:creationId xmlns:a16="http://schemas.microsoft.com/office/drawing/2014/main" id="{A30FBCE1-D261-47FB-9F3E-07D0A6A068D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7" name="Rectangle 16">
              <a:extLst>
                <a:ext uri="{FF2B5EF4-FFF2-40B4-BE49-F238E27FC236}">
                  <a16:creationId xmlns:a16="http://schemas.microsoft.com/office/drawing/2014/main" id="{BE0BF1E8-F136-41CD-8CBC-775A72336016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8" name="Rectangle 16">
              <a:extLst>
                <a:ext uri="{FF2B5EF4-FFF2-40B4-BE49-F238E27FC236}">
                  <a16:creationId xmlns:a16="http://schemas.microsoft.com/office/drawing/2014/main" id="{A28E36AA-0119-4564-ABAD-AEBB51DA510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CCBE8FBD-5C75-4414-93F0-9529DC43012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0" name="Rectangle 16">
              <a:extLst>
                <a:ext uri="{FF2B5EF4-FFF2-40B4-BE49-F238E27FC236}">
                  <a16:creationId xmlns:a16="http://schemas.microsoft.com/office/drawing/2014/main" id="{622B1F72-DFA0-429B-B724-5701619AC9D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1" name="Rectangle 16">
              <a:extLst>
                <a:ext uri="{FF2B5EF4-FFF2-40B4-BE49-F238E27FC236}">
                  <a16:creationId xmlns:a16="http://schemas.microsoft.com/office/drawing/2014/main" id="{00EDA46F-53E3-44A9-8464-BDCEFEE5C2D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2" name="Rectangle 16">
              <a:extLst>
                <a:ext uri="{FF2B5EF4-FFF2-40B4-BE49-F238E27FC236}">
                  <a16:creationId xmlns:a16="http://schemas.microsoft.com/office/drawing/2014/main" id="{1AE7C3ED-1C9E-4A16-9639-1511D325381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3" name="Rectangle 16">
              <a:extLst>
                <a:ext uri="{FF2B5EF4-FFF2-40B4-BE49-F238E27FC236}">
                  <a16:creationId xmlns:a16="http://schemas.microsoft.com/office/drawing/2014/main" id="{E2007B91-3DFE-4C77-98B4-27D09294A57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4" name="Rectangle 16">
              <a:extLst>
                <a:ext uri="{FF2B5EF4-FFF2-40B4-BE49-F238E27FC236}">
                  <a16:creationId xmlns:a16="http://schemas.microsoft.com/office/drawing/2014/main" id="{40885612-1E2D-411F-B24E-EA3EB289DA1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5" name="Rectangle 16">
              <a:extLst>
                <a:ext uri="{FF2B5EF4-FFF2-40B4-BE49-F238E27FC236}">
                  <a16:creationId xmlns:a16="http://schemas.microsoft.com/office/drawing/2014/main" id="{CEAC44D0-EC1E-46CB-97C0-63F89A37356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06" name="그룹 644">
            <a:extLst>
              <a:ext uri="{FF2B5EF4-FFF2-40B4-BE49-F238E27FC236}">
                <a16:creationId xmlns:a16="http://schemas.microsoft.com/office/drawing/2014/main" id="{D2DD845D-8074-4757-9F60-4ADCF2AE7830}"/>
              </a:ext>
            </a:extLst>
          </p:cNvPr>
          <p:cNvGrpSpPr/>
          <p:nvPr/>
        </p:nvGrpSpPr>
        <p:grpSpPr>
          <a:xfrm>
            <a:off x="1150510" y="5711112"/>
            <a:ext cx="2366418" cy="131927"/>
            <a:chOff x="8445975" y="6117821"/>
            <a:chExt cx="2783111" cy="155158"/>
          </a:xfrm>
        </p:grpSpPr>
        <p:sp>
          <p:nvSpPr>
            <p:cNvPr id="407" name="Rectangle 16">
              <a:extLst>
                <a:ext uri="{FF2B5EF4-FFF2-40B4-BE49-F238E27FC236}">
                  <a16:creationId xmlns:a16="http://schemas.microsoft.com/office/drawing/2014/main" id="{2FB9E9AC-5B89-497D-87CA-23E5B570B2C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8" name="Rectangle 16">
              <a:extLst>
                <a:ext uri="{FF2B5EF4-FFF2-40B4-BE49-F238E27FC236}">
                  <a16:creationId xmlns:a16="http://schemas.microsoft.com/office/drawing/2014/main" id="{5B88328C-C482-497A-93D5-25AF2B616DB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9" name="Rectangle 16">
              <a:extLst>
                <a:ext uri="{FF2B5EF4-FFF2-40B4-BE49-F238E27FC236}">
                  <a16:creationId xmlns:a16="http://schemas.microsoft.com/office/drawing/2014/main" id="{B4696C7D-32A4-40D5-A8B7-6DEAC4BC09B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0" name="Rectangle 16">
              <a:extLst>
                <a:ext uri="{FF2B5EF4-FFF2-40B4-BE49-F238E27FC236}">
                  <a16:creationId xmlns:a16="http://schemas.microsoft.com/office/drawing/2014/main" id="{BC267AC7-9135-4291-94AD-A8115BCBC38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1" name="Rectangle 16">
              <a:extLst>
                <a:ext uri="{FF2B5EF4-FFF2-40B4-BE49-F238E27FC236}">
                  <a16:creationId xmlns:a16="http://schemas.microsoft.com/office/drawing/2014/main" id="{CBA7358B-3A3F-4B0E-A2BB-2D3F41A431B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2" name="Rectangle 16">
              <a:extLst>
                <a:ext uri="{FF2B5EF4-FFF2-40B4-BE49-F238E27FC236}">
                  <a16:creationId xmlns:a16="http://schemas.microsoft.com/office/drawing/2014/main" id="{9B43BDEC-5D69-4816-BC3F-7622AEA6514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3" name="Rectangle 16">
              <a:extLst>
                <a:ext uri="{FF2B5EF4-FFF2-40B4-BE49-F238E27FC236}">
                  <a16:creationId xmlns:a16="http://schemas.microsoft.com/office/drawing/2014/main" id="{20C0F075-04D2-43E5-B048-3C78733DFAA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4" name="Rectangle 16">
              <a:extLst>
                <a:ext uri="{FF2B5EF4-FFF2-40B4-BE49-F238E27FC236}">
                  <a16:creationId xmlns:a16="http://schemas.microsoft.com/office/drawing/2014/main" id="{FE047715-CAEE-4A13-8351-97EE9AED590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5" name="Rectangle 16">
              <a:extLst>
                <a:ext uri="{FF2B5EF4-FFF2-40B4-BE49-F238E27FC236}">
                  <a16:creationId xmlns:a16="http://schemas.microsoft.com/office/drawing/2014/main" id="{36ED1AD7-1127-4A0C-B83A-A1CF5555DC0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6" name="Rectangle 16">
              <a:extLst>
                <a:ext uri="{FF2B5EF4-FFF2-40B4-BE49-F238E27FC236}">
                  <a16:creationId xmlns:a16="http://schemas.microsoft.com/office/drawing/2014/main" id="{148B66B1-1A72-40FB-AB9F-ED4D2B70FD7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17" name="그룹 655">
            <a:extLst>
              <a:ext uri="{FF2B5EF4-FFF2-40B4-BE49-F238E27FC236}">
                <a16:creationId xmlns:a16="http://schemas.microsoft.com/office/drawing/2014/main" id="{4BBDC391-C126-4499-918F-651051277859}"/>
              </a:ext>
            </a:extLst>
          </p:cNvPr>
          <p:cNvGrpSpPr/>
          <p:nvPr/>
        </p:nvGrpSpPr>
        <p:grpSpPr>
          <a:xfrm>
            <a:off x="8632828" y="546618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18" name="Rectangle 16">
              <a:extLst>
                <a:ext uri="{FF2B5EF4-FFF2-40B4-BE49-F238E27FC236}">
                  <a16:creationId xmlns:a16="http://schemas.microsoft.com/office/drawing/2014/main" id="{1BA485B3-C303-4076-8AE6-F95B5D7FC6D4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9" name="Rectangle 16">
              <a:extLst>
                <a:ext uri="{FF2B5EF4-FFF2-40B4-BE49-F238E27FC236}">
                  <a16:creationId xmlns:a16="http://schemas.microsoft.com/office/drawing/2014/main" id="{7121BC00-AF2C-4BC0-8ED1-DDFF4AB0D32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0" name="Rectangle 16">
              <a:extLst>
                <a:ext uri="{FF2B5EF4-FFF2-40B4-BE49-F238E27FC236}">
                  <a16:creationId xmlns:a16="http://schemas.microsoft.com/office/drawing/2014/main" id="{20447F7C-290D-4E2F-B60E-B9190CF1FA1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1" name="Rectangle 16">
              <a:extLst>
                <a:ext uri="{FF2B5EF4-FFF2-40B4-BE49-F238E27FC236}">
                  <a16:creationId xmlns:a16="http://schemas.microsoft.com/office/drawing/2014/main" id="{611D2A5D-A6A1-4333-A7A9-E3445585FC6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2" name="Rectangle 16">
              <a:extLst>
                <a:ext uri="{FF2B5EF4-FFF2-40B4-BE49-F238E27FC236}">
                  <a16:creationId xmlns:a16="http://schemas.microsoft.com/office/drawing/2014/main" id="{126C31C0-D722-4F32-810B-50211133FD2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3" name="Rectangle 16">
              <a:extLst>
                <a:ext uri="{FF2B5EF4-FFF2-40B4-BE49-F238E27FC236}">
                  <a16:creationId xmlns:a16="http://schemas.microsoft.com/office/drawing/2014/main" id="{4382F0DA-39D1-45BF-A182-48E0AADD8FD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4" name="Rectangle 16">
              <a:extLst>
                <a:ext uri="{FF2B5EF4-FFF2-40B4-BE49-F238E27FC236}">
                  <a16:creationId xmlns:a16="http://schemas.microsoft.com/office/drawing/2014/main" id="{E4D686E2-AD80-4DA9-BF82-A86A80E184D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5" name="Rectangle 16">
              <a:extLst>
                <a:ext uri="{FF2B5EF4-FFF2-40B4-BE49-F238E27FC236}">
                  <a16:creationId xmlns:a16="http://schemas.microsoft.com/office/drawing/2014/main" id="{43CA8958-6994-4863-90CD-16CE85288D7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6" name="Rectangle 16">
              <a:extLst>
                <a:ext uri="{FF2B5EF4-FFF2-40B4-BE49-F238E27FC236}">
                  <a16:creationId xmlns:a16="http://schemas.microsoft.com/office/drawing/2014/main" id="{F97013A0-98A2-493C-8BD1-6FF6D2DCDC1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7" name="Rectangle 16">
              <a:extLst>
                <a:ext uri="{FF2B5EF4-FFF2-40B4-BE49-F238E27FC236}">
                  <a16:creationId xmlns:a16="http://schemas.microsoft.com/office/drawing/2014/main" id="{91371D47-0DDB-4944-81D1-CED4B52C1DF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28" name="그룹 666">
            <a:extLst>
              <a:ext uri="{FF2B5EF4-FFF2-40B4-BE49-F238E27FC236}">
                <a16:creationId xmlns:a16="http://schemas.microsoft.com/office/drawing/2014/main" id="{4095E0EC-F423-400F-A3F9-13DC347FB5F3}"/>
              </a:ext>
            </a:extLst>
          </p:cNvPr>
          <p:cNvGrpSpPr/>
          <p:nvPr/>
        </p:nvGrpSpPr>
        <p:grpSpPr>
          <a:xfrm>
            <a:off x="4923474" y="546618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29" name="Rectangle 16">
              <a:extLst>
                <a:ext uri="{FF2B5EF4-FFF2-40B4-BE49-F238E27FC236}">
                  <a16:creationId xmlns:a16="http://schemas.microsoft.com/office/drawing/2014/main" id="{01EBCF02-D40E-4F72-BCD6-CEB3FA6E480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0" name="Rectangle 16">
              <a:extLst>
                <a:ext uri="{FF2B5EF4-FFF2-40B4-BE49-F238E27FC236}">
                  <a16:creationId xmlns:a16="http://schemas.microsoft.com/office/drawing/2014/main" id="{E0E66C7D-879C-4CF5-A3B4-806E74B4DBF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1" name="Rectangle 16">
              <a:extLst>
                <a:ext uri="{FF2B5EF4-FFF2-40B4-BE49-F238E27FC236}">
                  <a16:creationId xmlns:a16="http://schemas.microsoft.com/office/drawing/2014/main" id="{0835B2DC-F4F6-4C64-8A05-70658BE96570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2" name="Rectangle 16">
              <a:extLst>
                <a:ext uri="{FF2B5EF4-FFF2-40B4-BE49-F238E27FC236}">
                  <a16:creationId xmlns:a16="http://schemas.microsoft.com/office/drawing/2014/main" id="{23AC9F11-0DCE-4040-99D9-4DFDD0EB6B3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3" name="Rectangle 16">
              <a:extLst>
                <a:ext uri="{FF2B5EF4-FFF2-40B4-BE49-F238E27FC236}">
                  <a16:creationId xmlns:a16="http://schemas.microsoft.com/office/drawing/2014/main" id="{3481EC87-1754-489F-8F04-D3E90CF0DB3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4" name="Rectangle 16">
              <a:extLst>
                <a:ext uri="{FF2B5EF4-FFF2-40B4-BE49-F238E27FC236}">
                  <a16:creationId xmlns:a16="http://schemas.microsoft.com/office/drawing/2014/main" id="{7A41B3F1-7D7E-4261-8ED7-F95C8E6555A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5" name="Rectangle 16">
              <a:extLst>
                <a:ext uri="{FF2B5EF4-FFF2-40B4-BE49-F238E27FC236}">
                  <a16:creationId xmlns:a16="http://schemas.microsoft.com/office/drawing/2014/main" id="{AD1C038F-A8F1-493F-962E-9629C155F4A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6" name="Rectangle 16">
              <a:extLst>
                <a:ext uri="{FF2B5EF4-FFF2-40B4-BE49-F238E27FC236}">
                  <a16:creationId xmlns:a16="http://schemas.microsoft.com/office/drawing/2014/main" id="{752A7157-E3F6-47D1-B6B7-72512A9C923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7" name="Rectangle 16">
              <a:extLst>
                <a:ext uri="{FF2B5EF4-FFF2-40B4-BE49-F238E27FC236}">
                  <a16:creationId xmlns:a16="http://schemas.microsoft.com/office/drawing/2014/main" id="{6C1867C9-48EE-4374-8775-5F6DADEF107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8" name="Rectangle 16">
              <a:extLst>
                <a:ext uri="{FF2B5EF4-FFF2-40B4-BE49-F238E27FC236}">
                  <a16:creationId xmlns:a16="http://schemas.microsoft.com/office/drawing/2014/main" id="{FF0AC5D8-9B53-4D97-B1A7-82B44222BFDE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39" name="그룹 677">
            <a:extLst>
              <a:ext uri="{FF2B5EF4-FFF2-40B4-BE49-F238E27FC236}">
                <a16:creationId xmlns:a16="http://schemas.microsoft.com/office/drawing/2014/main" id="{6C72293B-359C-4BFA-8229-1545735B07F2}"/>
              </a:ext>
            </a:extLst>
          </p:cNvPr>
          <p:cNvGrpSpPr/>
          <p:nvPr/>
        </p:nvGrpSpPr>
        <p:grpSpPr>
          <a:xfrm>
            <a:off x="1150510" y="5466187"/>
            <a:ext cx="2366418" cy="131927"/>
            <a:chOff x="8445975" y="6117821"/>
            <a:chExt cx="2783111" cy="155158"/>
          </a:xfrm>
        </p:grpSpPr>
        <p:sp>
          <p:nvSpPr>
            <p:cNvPr id="440" name="Rectangle 16">
              <a:extLst>
                <a:ext uri="{FF2B5EF4-FFF2-40B4-BE49-F238E27FC236}">
                  <a16:creationId xmlns:a16="http://schemas.microsoft.com/office/drawing/2014/main" id="{41AB3262-70F9-428A-B160-EC71BB136E6A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1" name="Rectangle 16">
              <a:extLst>
                <a:ext uri="{FF2B5EF4-FFF2-40B4-BE49-F238E27FC236}">
                  <a16:creationId xmlns:a16="http://schemas.microsoft.com/office/drawing/2014/main" id="{90451DA7-3BF6-4AFF-AE8B-EAE9FDD01E1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2" name="Rectangle 16">
              <a:extLst>
                <a:ext uri="{FF2B5EF4-FFF2-40B4-BE49-F238E27FC236}">
                  <a16:creationId xmlns:a16="http://schemas.microsoft.com/office/drawing/2014/main" id="{AEA3F323-E1A5-4296-8B94-FD581F61B153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3" name="Rectangle 16">
              <a:extLst>
                <a:ext uri="{FF2B5EF4-FFF2-40B4-BE49-F238E27FC236}">
                  <a16:creationId xmlns:a16="http://schemas.microsoft.com/office/drawing/2014/main" id="{1F562B1F-C92A-406F-BDD5-1431482A8DA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4" name="Rectangle 16">
              <a:extLst>
                <a:ext uri="{FF2B5EF4-FFF2-40B4-BE49-F238E27FC236}">
                  <a16:creationId xmlns:a16="http://schemas.microsoft.com/office/drawing/2014/main" id="{BF4B8E63-3AF5-4B2A-9BE8-8C04485BA84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5" name="Rectangle 16">
              <a:extLst>
                <a:ext uri="{FF2B5EF4-FFF2-40B4-BE49-F238E27FC236}">
                  <a16:creationId xmlns:a16="http://schemas.microsoft.com/office/drawing/2014/main" id="{D222E98B-1121-4349-8D43-27A151580FB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6" name="Rectangle 16">
              <a:extLst>
                <a:ext uri="{FF2B5EF4-FFF2-40B4-BE49-F238E27FC236}">
                  <a16:creationId xmlns:a16="http://schemas.microsoft.com/office/drawing/2014/main" id="{63D427F2-2FA0-4370-B3EF-E660FAB8A65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7" name="Rectangle 16">
              <a:extLst>
                <a:ext uri="{FF2B5EF4-FFF2-40B4-BE49-F238E27FC236}">
                  <a16:creationId xmlns:a16="http://schemas.microsoft.com/office/drawing/2014/main" id="{C18F85A1-917F-49DB-8B04-F9C403198AC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8" name="Rectangle 16">
              <a:extLst>
                <a:ext uri="{FF2B5EF4-FFF2-40B4-BE49-F238E27FC236}">
                  <a16:creationId xmlns:a16="http://schemas.microsoft.com/office/drawing/2014/main" id="{8958EAF1-0087-4855-A0D2-65807456EB4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9" name="Rectangle 16">
              <a:extLst>
                <a:ext uri="{FF2B5EF4-FFF2-40B4-BE49-F238E27FC236}">
                  <a16:creationId xmlns:a16="http://schemas.microsoft.com/office/drawing/2014/main" id="{4DA6DC7E-A57B-4C58-B2FB-3CC4BE6F1D3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50" name="그룹 688">
            <a:extLst>
              <a:ext uri="{FF2B5EF4-FFF2-40B4-BE49-F238E27FC236}">
                <a16:creationId xmlns:a16="http://schemas.microsoft.com/office/drawing/2014/main" id="{89F32CF6-82A2-46F8-A982-CB6B59FAE3C7}"/>
              </a:ext>
            </a:extLst>
          </p:cNvPr>
          <p:cNvGrpSpPr/>
          <p:nvPr/>
        </p:nvGrpSpPr>
        <p:grpSpPr>
          <a:xfrm>
            <a:off x="8632828" y="522126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51" name="Rectangle 16">
              <a:extLst>
                <a:ext uri="{FF2B5EF4-FFF2-40B4-BE49-F238E27FC236}">
                  <a16:creationId xmlns:a16="http://schemas.microsoft.com/office/drawing/2014/main" id="{F249E89C-D38D-482D-99DC-2F91FE5E595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2" name="Rectangle 16">
              <a:extLst>
                <a:ext uri="{FF2B5EF4-FFF2-40B4-BE49-F238E27FC236}">
                  <a16:creationId xmlns:a16="http://schemas.microsoft.com/office/drawing/2014/main" id="{9CF0A90D-DEBC-4FA5-972B-9E54E53D8FE4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3" name="Rectangle 16">
              <a:extLst>
                <a:ext uri="{FF2B5EF4-FFF2-40B4-BE49-F238E27FC236}">
                  <a16:creationId xmlns:a16="http://schemas.microsoft.com/office/drawing/2014/main" id="{ADAF38E5-7CE0-4BA2-BCBE-034CB70EC219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4" name="Rectangle 16">
              <a:extLst>
                <a:ext uri="{FF2B5EF4-FFF2-40B4-BE49-F238E27FC236}">
                  <a16:creationId xmlns:a16="http://schemas.microsoft.com/office/drawing/2014/main" id="{BA56B31B-8DE3-44D0-9E28-8014F2CF7CE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5" name="Rectangle 16">
              <a:extLst>
                <a:ext uri="{FF2B5EF4-FFF2-40B4-BE49-F238E27FC236}">
                  <a16:creationId xmlns:a16="http://schemas.microsoft.com/office/drawing/2014/main" id="{F904C054-A792-41CE-9556-E5527C7E4434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6" name="Rectangle 16">
              <a:extLst>
                <a:ext uri="{FF2B5EF4-FFF2-40B4-BE49-F238E27FC236}">
                  <a16:creationId xmlns:a16="http://schemas.microsoft.com/office/drawing/2014/main" id="{2F1CCC85-2DF8-444F-91BD-5C61B8F745B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7" name="Rectangle 16">
              <a:extLst>
                <a:ext uri="{FF2B5EF4-FFF2-40B4-BE49-F238E27FC236}">
                  <a16:creationId xmlns:a16="http://schemas.microsoft.com/office/drawing/2014/main" id="{B09A5D52-21D9-4723-AB95-9530CE6BFE3E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8" name="Rectangle 16">
              <a:extLst>
                <a:ext uri="{FF2B5EF4-FFF2-40B4-BE49-F238E27FC236}">
                  <a16:creationId xmlns:a16="http://schemas.microsoft.com/office/drawing/2014/main" id="{C9C0FACA-27AB-4B9F-A799-8583EA142DE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9" name="Rectangle 16">
              <a:extLst>
                <a:ext uri="{FF2B5EF4-FFF2-40B4-BE49-F238E27FC236}">
                  <a16:creationId xmlns:a16="http://schemas.microsoft.com/office/drawing/2014/main" id="{5F71500E-BB95-4D88-83D4-AE6F92E6E49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0" name="Rectangle 16">
              <a:extLst>
                <a:ext uri="{FF2B5EF4-FFF2-40B4-BE49-F238E27FC236}">
                  <a16:creationId xmlns:a16="http://schemas.microsoft.com/office/drawing/2014/main" id="{3EC90945-BFF8-4B34-89A3-A554ADB7D25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61" name="그룹 699">
            <a:extLst>
              <a:ext uri="{FF2B5EF4-FFF2-40B4-BE49-F238E27FC236}">
                <a16:creationId xmlns:a16="http://schemas.microsoft.com/office/drawing/2014/main" id="{7E34D593-68F9-4FF2-BAC1-381825FB09A2}"/>
              </a:ext>
            </a:extLst>
          </p:cNvPr>
          <p:cNvGrpSpPr/>
          <p:nvPr/>
        </p:nvGrpSpPr>
        <p:grpSpPr>
          <a:xfrm>
            <a:off x="4923474" y="522126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62" name="Rectangle 16">
              <a:extLst>
                <a:ext uri="{FF2B5EF4-FFF2-40B4-BE49-F238E27FC236}">
                  <a16:creationId xmlns:a16="http://schemas.microsoft.com/office/drawing/2014/main" id="{1A484C86-8900-4A2A-A5BF-1126208CDEC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3" name="Rectangle 16">
              <a:extLst>
                <a:ext uri="{FF2B5EF4-FFF2-40B4-BE49-F238E27FC236}">
                  <a16:creationId xmlns:a16="http://schemas.microsoft.com/office/drawing/2014/main" id="{3C26623D-2986-4A2A-A677-0A39B022FCC0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4" name="Rectangle 16">
              <a:extLst>
                <a:ext uri="{FF2B5EF4-FFF2-40B4-BE49-F238E27FC236}">
                  <a16:creationId xmlns:a16="http://schemas.microsoft.com/office/drawing/2014/main" id="{B09B7D4F-EBDB-4B0B-B102-4EBBEF5A8D5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5" name="Rectangle 16">
              <a:extLst>
                <a:ext uri="{FF2B5EF4-FFF2-40B4-BE49-F238E27FC236}">
                  <a16:creationId xmlns:a16="http://schemas.microsoft.com/office/drawing/2014/main" id="{149298AA-ADEB-48C1-8CCD-1B8CAA730F2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6" name="Rectangle 16">
              <a:extLst>
                <a:ext uri="{FF2B5EF4-FFF2-40B4-BE49-F238E27FC236}">
                  <a16:creationId xmlns:a16="http://schemas.microsoft.com/office/drawing/2014/main" id="{3E9DA4CF-7E74-4A9C-81AF-8CAFADDFE2D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7" name="Rectangle 16">
              <a:extLst>
                <a:ext uri="{FF2B5EF4-FFF2-40B4-BE49-F238E27FC236}">
                  <a16:creationId xmlns:a16="http://schemas.microsoft.com/office/drawing/2014/main" id="{05BC90CC-5BEB-4B51-8CEF-FEA97340661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8" name="Rectangle 16">
              <a:extLst>
                <a:ext uri="{FF2B5EF4-FFF2-40B4-BE49-F238E27FC236}">
                  <a16:creationId xmlns:a16="http://schemas.microsoft.com/office/drawing/2014/main" id="{1C72BF32-C23D-441F-B68D-30886E9DD7B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9" name="Rectangle 16">
              <a:extLst>
                <a:ext uri="{FF2B5EF4-FFF2-40B4-BE49-F238E27FC236}">
                  <a16:creationId xmlns:a16="http://schemas.microsoft.com/office/drawing/2014/main" id="{B39CCB30-ACB3-4E43-8679-7997D39D01C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0" name="Rectangle 16">
              <a:extLst>
                <a:ext uri="{FF2B5EF4-FFF2-40B4-BE49-F238E27FC236}">
                  <a16:creationId xmlns:a16="http://schemas.microsoft.com/office/drawing/2014/main" id="{2294C359-BAFF-4859-B47F-41A94C9C001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1" name="Rectangle 16">
              <a:extLst>
                <a:ext uri="{FF2B5EF4-FFF2-40B4-BE49-F238E27FC236}">
                  <a16:creationId xmlns:a16="http://schemas.microsoft.com/office/drawing/2014/main" id="{D74FA907-1FEE-48E3-8E01-B345E5E40190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72" name="그룹 710">
            <a:extLst>
              <a:ext uri="{FF2B5EF4-FFF2-40B4-BE49-F238E27FC236}">
                <a16:creationId xmlns:a16="http://schemas.microsoft.com/office/drawing/2014/main" id="{009B862F-5E0B-45E1-8094-517C49F205E5}"/>
              </a:ext>
            </a:extLst>
          </p:cNvPr>
          <p:cNvGrpSpPr/>
          <p:nvPr/>
        </p:nvGrpSpPr>
        <p:grpSpPr>
          <a:xfrm>
            <a:off x="1150510" y="5221262"/>
            <a:ext cx="2366418" cy="131927"/>
            <a:chOff x="8445975" y="6117821"/>
            <a:chExt cx="2783111" cy="155158"/>
          </a:xfrm>
        </p:grpSpPr>
        <p:sp>
          <p:nvSpPr>
            <p:cNvPr id="473" name="Rectangle 16">
              <a:extLst>
                <a:ext uri="{FF2B5EF4-FFF2-40B4-BE49-F238E27FC236}">
                  <a16:creationId xmlns:a16="http://schemas.microsoft.com/office/drawing/2014/main" id="{A16BF945-0FF5-43B5-9BC8-E265196E0DD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4" name="Rectangle 16">
              <a:extLst>
                <a:ext uri="{FF2B5EF4-FFF2-40B4-BE49-F238E27FC236}">
                  <a16:creationId xmlns:a16="http://schemas.microsoft.com/office/drawing/2014/main" id="{6BE22531-A74E-4158-94C7-7A722B7531B4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5" name="Rectangle 16">
              <a:extLst>
                <a:ext uri="{FF2B5EF4-FFF2-40B4-BE49-F238E27FC236}">
                  <a16:creationId xmlns:a16="http://schemas.microsoft.com/office/drawing/2014/main" id="{8F75FDEC-9DC5-4BBC-BD05-50118162242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6" name="Rectangle 16">
              <a:extLst>
                <a:ext uri="{FF2B5EF4-FFF2-40B4-BE49-F238E27FC236}">
                  <a16:creationId xmlns:a16="http://schemas.microsoft.com/office/drawing/2014/main" id="{559DBCE3-4972-47BF-8B94-15949E7A4097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7" name="Rectangle 16">
              <a:extLst>
                <a:ext uri="{FF2B5EF4-FFF2-40B4-BE49-F238E27FC236}">
                  <a16:creationId xmlns:a16="http://schemas.microsoft.com/office/drawing/2014/main" id="{47CD8C72-2D78-4E84-A88C-7EF2BDFE7BF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8" name="Rectangle 16">
              <a:extLst>
                <a:ext uri="{FF2B5EF4-FFF2-40B4-BE49-F238E27FC236}">
                  <a16:creationId xmlns:a16="http://schemas.microsoft.com/office/drawing/2014/main" id="{55E7BE68-1A4C-4665-A856-BFB8A56EEAE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9" name="Rectangle 16">
              <a:extLst>
                <a:ext uri="{FF2B5EF4-FFF2-40B4-BE49-F238E27FC236}">
                  <a16:creationId xmlns:a16="http://schemas.microsoft.com/office/drawing/2014/main" id="{2CEACC09-AFFE-4DAD-852A-D5DABE9751B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0" name="Rectangle 16">
              <a:extLst>
                <a:ext uri="{FF2B5EF4-FFF2-40B4-BE49-F238E27FC236}">
                  <a16:creationId xmlns:a16="http://schemas.microsoft.com/office/drawing/2014/main" id="{21C5A644-F28E-4E1E-8F21-EFEBEB74DD4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1" name="Rectangle 16">
              <a:extLst>
                <a:ext uri="{FF2B5EF4-FFF2-40B4-BE49-F238E27FC236}">
                  <a16:creationId xmlns:a16="http://schemas.microsoft.com/office/drawing/2014/main" id="{F5FA73ED-4DC9-4630-B8CA-AD821B2C996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2" name="Rectangle 16">
              <a:extLst>
                <a:ext uri="{FF2B5EF4-FFF2-40B4-BE49-F238E27FC236}">
                  <a16:creationId xmlns:a16="http://schemas.microsoft.com/office/drawing/2014/main" id="{3B428016-BD72-4A64-B46E-67CBDE3A2CD6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83" name="그룹 721">
            <a:extLst>
              <a:ext uri="{FF2B5EF4-FFF2-40B4-BE49-F238E27FC236}">
                <a16:creationId xmlns:a16="http://schemas.microsoft.com/office/drawing/2014/main" id="{5F31A5D9-C40D-4331-8DA9-E8358CF4E200}"/>
              </a:ext>
            </a:extLst>
          </p:cNvPr>
          <p:cNvGrpSpPr/>
          <p:nvPr/>
        </p:nvGrpSpPr>
        <p:grpSpPr>
          <a:xfrm>
            <a:off x="8632828" y="497633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84" name="Rectangle 16">
              <a:extLst>
                <a:ext uri="{FF2B5EF4-FFF2-40B4-BE49-F238E27FC236}">
                  <a16:creationId xmlns:a16="http://schemas.microsoft.com/office/drawing/2014/main" id="{3D65094A-7B97-42DC-AC8C-3990105ED5C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5" name="Rectangle 16">
              <a:extLst>
                <a:ext uri="{FF2B5EF4-FFF2-40B4-BE49-F238E27FC236}">
                  <a16:creationId xmlns:a16="http://schemas.microsoft.com/office/drawing/2014/main" id="{4083B8FD-A851-46D7-8D40-6A7D02FE018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6" name="Rectangle 16">
              <a:extLst>
                <a:ext uri="{FF2B5EF4-FFF2-40B4-BE49-F238E27FC236}">
                  <a16:creationId xmlns:a16="http://schemas.microsoft.com/office/drawing/2014/main" id="{0A3B2A92-38D6-4783-AE1C-C74F6608592D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7" name="Rectangle 16">
              <a:extLst>
                <a:ext uri="{FF2B5EF4-FFF2-40B4-BE49-F238E27FC236}">
                  <a16:creationId xmlns:a16="http://schemas.microsoft.com/office/drawing/2014/main" id="{8F9E22F3-28EE-4475-981F-2311837A3CA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8" name="Rectangle 16">
              <a:extLst>
                <a:ext uri="{FF2B5EF4-FFF2-40B4-BE49-F238E27FC236}">
                  <a16:creationId xmlns:a16="http://schemas.microsoft.com/office/drawing/2014/main" id="{A97D32E5-EACB-45D0-974F-E50FF3BDE5E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9" name="Rectangle 16">
              <a:extLst>
                <a:ext uri="{FF2B5EF4-FFF2-40B4-BE49-F238E27FC236}">
                  <a16:creationId xmlns:a16="http://schemas.microsoft.com/office/drawing/2014/main" id="{DCC12207-1972-4004-B101-0697ECB63DF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0" name="Rectangle 16">
              <a:extLst>
                <a:ext uri="{FF2B5EF4-FFF2-40B4-BE49-F238E27FC236}">
                  <a16:creationId xmlns:a16="http://schemas.microsoft.com/office/drawing/2014/main" id="{180817AE-BD77-45DA-807F-9963C1A5ED8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1" name="Rectangle 16">
              <a:extLst>
                <a:ext uri="{FF2B5EF4-FFF2-40B4-BE49-F238E27FC236}">
                  <a16:creationId xmlns:a16="http://schemas.microsoft.com/office/drawing/2014/main" id="{A46DE970-99A0-4B4D-ABC2-3C6AAD9B55B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2" name="Rectangle 16">
              <a:extLst>
                <a:ext uri="{FF2B5EF4-FFF2-40B4-BE49-F238E27FC236}">
                  <a16:creationId xmlns:a16="http://schemas.microsoft.com/office/drawing/2014/main" id="{792C9010-F066-46E6-9D09-23275FBDA3F7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3" name="Rectangle 16">
              <a:extLst>
                <a:ext uri="{FF2B5EF4-FFF2-40B4-BE49-F238E27FC236}">
                  <a16:creationId xmlns:a16="http://schemas.microsoft.com/office/drawing/2014/main" id="{EBECFFCE-BF63-4DEA-B121-77AE78B4387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94" name="그룹 732">
            <a:extLst>
              <a:ext uri="{FF2B5EF4-FFF2-40B4-BE49-F238E27FC236}">
                <a16:creationId xmlns:a16="http://schemas.microsoft.com/office/drawing/2014/main" id="{AEACA0C3-AF0C-4F8A-934C-E8E1250D4781}"/>
              </a:ext>
            </a:extLst>
          </p:cNvPr>
          <p:cNvGrpSpPr/>
          <p:nvPr/>
        </p:nvGrpSpPr>
        <p:grpSpPr>
          <a:xfrm>
            <a:off x="4923474" y="497633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495" name="Rectangle 16">
              <a:extLst>
                <a:ext uri="{FF2B5EF4-FFF2-40B4-BE49-F238E27FC236}">
                  <a16:creationId xmlns:a16="http://schemas.microsoft.com/office/drawing/2014/main" id="{77B4C8F9-1689-4164-BB12-586B6FD6F34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6" name="Rectangle 16">
              <a:extLst>
                <a:ext uri="{FF2B5EF4-FFF2-40B4-BE49-F238E27FC236}">
                  <a16:creationId xmlns:a16="http://schemas.microsoft.com/office/drawing/2014/main" id="{CCC2A766-6509-4341-86B5-EBC55CE0F41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7" name="Rectangle 16">
              <a:extLst>
                <a:ext uri="{FF2B5EF4-FFF2-40B4-BE49-F238E27FC236}">
                  <a16:creationId xmlns:a16="http://schemas.microsoft.com/office/drawing/2014/main" id="{D7E649C4-97CA-4DE0-8D2A-BD651EFDE5F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8" name="Rectangle 16">
              <a:extLst>
                <a:ext uri="{FF2B5EF4-FFF2-40B4-BE49-F238E27FC236}">
                  <a16:creationId xmlns:a16="http://schemas.microsoft.com/office/drawing/2014/main" id="{85BF85EE-2295-41CA-B78E-06B29F91651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9" name="Rectangle 16">
              <a:extLst>
                <a:ext uri="{FF2B5EF4-FFF2-40B4-BE49-F238E27FC236}">
                  <a16:creationId xmlns:a16="http://schemas.microsoft.com/office/drawing/2014/main" id="{F23CDA45-04B9-4679-B6DF-6B91A69DAF66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0" name="Rectangle 16">
              <a:extLst>
                <a:ext uri="{FF2B5EF4-FFF2-40B4-BE49-F238E27FC236}">
                  <a16:creationId xmlns:a16="http://schemas.microsoft.com/office/drawing/2014/main" id="{B03CC8A1-269D-4ADA-AB0C-9EAF9309A6F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1" name="Rectangle 16">
              <a:extLst>
                <a:ext uri="{FF2B5EF4-FFF2-40B4-BE49-F238E27FC236}">
                  <a16:creationId xmlns:a16="http://schemas.microsoft.com/office/drawing/2014/main" id="{B7F2CA4B-5069-4D75-9074-A83B85A247E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2" name="Rectangle 16">
              <a:extLst>
                <a:ext uri="{FF2B5EF4-FFF2-40B4-BE49-F238E27FC236}">
                  <a16:creationId xmlns:a16="http://schemas.microsoft.com/office/drawing/2014/main" id="{86D5DDDA-FF0E-466F-957C-7FD38979B3A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3" name="Rectangle 16">
              <a:extLst>
                <a:ext uri="{FF2B5EF4-FFF2-40B4-BE49-F238E27FC236}">
                  <a16:creationId xmlns:a16="http://schemas.microsoft.com/office/drawing/2014/main" id="{EE465DB9-6B4D-43E9-9A9E-06480F20AFD4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4" name="Rectangle 16">
              <a:extLst>
                <a:ext uri="{FF2B5EF4-FFF2-40B4-BE49-F238E27FC236}">
                  <a16:creationId xmlns:a16="http://schemas.microsoft.com/office/drawing/2014/main" id="{EDEF3046-CF6A-4D3A-BF38-D4564DAE4D3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05" name="그룹 743">
            <a:extLst>
              <a:ext uri="{FF2B5EF4-FFF2-40B4-BE49-F238E27FC236}">
                <a16:creationId xmlns:a16="http://schemas.microsoft.com/office/drawing/2014/main" id="{EC9A9976-2995-4E1C-B6B0-DDB132BC8B2F}"/>
              </a:ext>
            </a:extLst>
          </p:cNvPr>
          <p:cNvGrpSpPr/>
          <p:nvPr/>
        </p:nvGrpSpPr>
        <p:grpSpPr>
          <a:xfrm>
            <a:off x="1150510" y="49763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06" name="Rectangle 16">
              <a:extLst>
                <a:ext uri="{FF2B5EF4-FFF2-40B4-BE49-F238E27FC236}">
                  <a16:creationId xmlns:a16="http://schemas.microsoft.com/office/drawing/2014/main" id="{B3BA010E-6ABA-4324-81FC-381FEC6662E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7" name="Rectangle 16">
              <a:extLst>
                <a:ext uri="{FF2B5EF4-FFF2-40B4-BE49-F238E27FC236}">
                  <a16:creationId xmlns:a16="http://schemas.microsoft.com/office/drawing/2014/main" id="{39B019B3-6C5C-41A1-B92A-D160C2DD77D9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8" name="Rectangle 16">
              <a:extLst>
                <a:ext uri="{FF2B5EF4-FFF2-40B4-BE49-F238E27FC236}">
                  <a16:creationId xmlns:a16="http://schemas.microsoft.com/office/drawing/2014/main" id="{EB60A54B-46C0-4E6C-9A25-A59C39C8747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9" name="Rectangle 16">
              <a:extLst>
                <a:ext uri="{FF2B5EF4-FFF2-40B4-BE49-F238E27FC236}">
                  <a16:creationId xmlns:a16="http://schemas.microsoft.com/office/drawing/2014/main" id="{7EA1A80E-A7D3-40CE-AA57-49E5E9E49D5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0" name="Rectangle 16">
              <a:extLst>
                <a:ext uri="{FF2B5EF4-FFF2-40B4-BE49-F238E27FC236}">
                  <a16:creationId xmlns:a16="http://schemas.microsoft.com/office/drawing/2014/main" id="{4E2F3A28-49A7-4097-BEF5-C2A7D8DDEBE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1" name="Rectangle 16">
              <a:extLst>
                <a:ext uri="{FF2B5EF4-FFF2-40B4-BE49-F238E27FC236}">
                  <a16:creationId xmlns:a16="http://schemas.microsoft.com/office/drawing/2014/main" id="{6C02F4F0-940C-4B63-91DA-2A054D4813A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2" name="Rectangle 16">
              <a:extLst>
                <a:ext uri="{FF2B5EF4-FFF2-40B4-BE49-F238E27FC236}">
                  <a16:creationId xmlns:a16="http://schemas.microsoft.com/office/drawing/2014/main" id="{B1CF5976-CC78-4F87-B623-791C9872C3B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3" name="Rectangle 16">
              <a:extLst>
                <a:ext uri="{FF2B5EF4-FFF2-40B4-BE49-F238E27FC236}">
                  <a16:creationId xmlns:a16="http://schemas.microsoft.com/office/drawing/2014/main" id="{91AFF0E4-FAC9-45B5-BBF3-2A4C379B4A5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4" name="Rectangle 16">
              <a:extLst>
                <a:ext uri="{FF2B5EF4-FFF2-40B4-BE49-F238E27FC236}">
                  <a16:creationId xmlns:a16="http://schemas.microsoft.com/office/drawing/2014/main" id="{FED614DB-484C-4779-BFE0-5EC749F1993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5" name="Rectangle 16">
              <a:extLst>
                <a:ext uri="{FF2B5EF4-FFF2-40B4-BE49-F238E27FC236}">
                  <a16:creationId xmlns:a16="http://schemas.microsoft.com/office/drawing/2014/main" id="{FFE7888F-B469-4DA1-9DBF-EA61E67FD790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16" name="그룹 754">
            <a:extLst>
              <a:ext uri="{FF2B5EF4-FFF2-40B4-BE49-F238E27FC236}">
                <a16:creationId xmlns:a16="http://schemas.microsoft.com/office/drawing/2014/main" id="{3EABD251-6FFB-47B0-84B4-1A7B22ADAADC}"/>
              </a:ext>
            </a:extLst>
          </p:cNvPr>
          <p:cNvGrpSpPr/>
          <p:nvPr/>
        </p:nvGrpSpPr>
        <p:grpSpPr>
          <a:xfrm>
            <a:off x="8632828" y="47314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517" name="Rectangle 16">
              <a:extLst>
                <a:ext uri="{FF2B5EF4-FFF2-40B4-BE49-F238E27FC236}">
                  <a16:creationId xmlns:a16="http://schemas.microsoft.com/office/drawing/2014/main" id="{AE76E034-253B-479B-8640-09FD7FD631E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8" name="Rectangle 16">
              <a:extLst>
                <a:ext uri="{FF2B5EF4-FFF2-40B4-BE49-F238E27FC236}">
                  <a16:creationId xmlns:a16="http://schemas.microsoft.com/office/drawing/2014/main" id="{40535865-56D5-4DEF-A93F-9EB19C8303F0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9" name="Rectangle 16">
              <a:extLst>
                <a:ext uri="{FF2B5EF4-FFF2-40B4-BE49-F238E27FC236}">
                  <a16:creationId xmlns:a16="http://schemas.microsoft.com/office/drawing/2014/main" id="{B3A91F3D-6130-425C-B69E-01104CCCB5C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0" name="Rectangle 16">
              <a:extLst>
                <a:ext uri="{FF2B5EF4-FFF2-40B4-BE49-F238E27FC236}">
                  <a16:creationId xmlns:a16="http://schemas.microsoft.com/office/drawing/2014/main" id="{42EAD841-E291-4017-8D39-243E5521B61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1" name="Rectangle 16">
              <a:extLst>
                <a:ext uri="{FF2B5EF4-FFF2-40B4-BE49-F238E27FC236}">
                  <a16:creationId xmlns:a16="http://schemas.microsoft.com/office/drawing/2014/main" id="{A2F19A8E-AE61-44B8-BC6D-3E180A5C71A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2" name="Rectangle 16">
              <a:extLst>
                <a:ext uri="{FF2B5EF4-FFF2-40B4-BE49-F238E27FC236}">
                  <a16:creationId xmlns:a16="http://schemas.microsoft.com/office/drawing/2014/main" id="{CA9697C4-7C55-4EEC-8699-79A2408FB3E4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3" name="Rectangle 16">
              <a:extLst>
                <a:ext uri="{FF2B5EF4-FFF2-40B4-BE49-F238E27FC236}">
                  <a16:creationId xmlns:a16="http://schemas.microsoft.com/office/drawing/2014/main" id="{45D3A669-1896-4D14-A138-4E9623527D0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4" name="Rectangle 16">
              <a:extLst>
                <a:ext uri="{FF2B5EF4-FFF2-40B4-BE49-F238E27FC236}">
                  <a16:creationId xmlns:a16="http://schemas.microsoft.com/office/drawing/2014/main" id="{9724B0BD-8FA0-46E1-A83F-1B5E4DB5BEE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5" name="Rectangle 16">
              <a:extLst>
                <a:ext uri="{FF2B5EF4-FFF2-40B4-BE49-F238E27FC236}">
                  <a16:creationId xmlns:a16="http://schemas.microsoft.com/office/drawing/2014/main" id="{4608D1F6-25D2-400F-AB83-7E78F72DEED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6" name="Rectangle 16">
              <a:extLst>
                <a:ext uri="{FF2B5EF4-FFF2-40B4-BE49-F238E27FC236}">
                  <a16:creationId xmlns:a16="http://schemas.microsoft.com/office/drawing/2014/main" id="{379D1AF5-FE93-4920-A6D8-DBAD4690B15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27" name="그룹 765">
            <a:extLst>
              <a:ext uri="{FF2B5EF4-FFF2-40B4-BE49-F238E27FC236}">
                <a16:creationId xmlns:a16="http://schemas.microsoft.com/office/drawing/2014/main" id="{FEA6F029-C126-4448-9942-B057AF8531A2}"/>
              </a:ext>
            </a:extLst>
          </p:cNvPr>
          <p:cNvGrpSpPr/>
          <p:nvPr/>
        </p:nvGrpSpPr>
        <p:grpSpPr>
          <a:xfrm>
            <a:off x="4923474" y="47314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28" name="Rectangle 16">
              <a:extLst>
                <a:ext uri="{FF2B5EF4-FFF2-40B4-BE49-F238E27FC236}">
                  <a16:creationId xmlns:a16="http://schemas.microsoft.com/office/drawing/2014/main" id="{F7F53055-5C76-42D4-ABFE-55DC6BBFD53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9" name="Rectangle 16">
              <a:extLst>
                <a:ext uri="{FF2B5EF4-FFF2-40B4-BE49-F238E27FC236}">
                  <a16:creationId xmlns:a16="http://schemas.microsoft.com/office/drawing/2014/main" id="{63682A8B-9DFB-4705-A9BA-4EF49FC8CE6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0" name="Rectangle 16">
              <a:extLst>
                <a:ext uri="{FF2B5EF4-FFF2-40B4-BE49-F238E27FC236}">
                  <a16:creationId xmlns:a16="http://schemas.microsoft.com/office/drawing/2014/main" id="{8D65AC8B-B823-4462-9CFE-3D5F3B9A874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1" name="Rectangle 16">
              <a:extLst>
                <a:ext uri="{FF2B5EF4-FFF2-40B4-BE49-F238E27FC236}">
                  <a16:creationId xmlns:a16="http://schemas.microsoft.com/office/drawing/2014/main" id="{D194F738-827C-4ED8-843B-DCA384E8764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2" name="Rectangle 16">
              <a:extLst>
                <a:ext uri="{FF2B5EF4-FFF2-40B4-BE49-F238E27FC236}">
                  <a16:creationId xmlns:a16="http://schemas.microsoft.com/office/drawing/2014/main" id="{8FA6489D-5EA2-434B-A738-6F3647B40D1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3" name="Rectangle 16">
              <a:extLst>
                <a:ext uri="{FF2B5EF4-FFF2-40B4-BE49-F238E27FC236}">
                  <a16:creationId xmlns:a16="http://schemas.microsoft.com/office/drawing/2014/main" id="{6CB8918B-F7ED-4787-BB87-AC3A89BC678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4" name="Rectangle 16">
              <a:extLst>
                <a:ext uri="{FF2B5EF4-FFF2-40B4-BE49-F238E27FC236}">
                  <a16:creationId xmlns:a16="http://schemas.microsoft.com/office/drawing/2014/main" id="{C24382A2-08DB-48FF-AD67-6E91EA4BDA5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3D8D3055-4034-4337-B4F3-9548A99F761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6" name="Rectangle 16">
              <a:extLst>
                <a:ext uri="{FF2B5EF4-FFF2-40B4-BE49-F238E27FC236}">
                  <a16:creationId xmlns:a16="http://schemas.microsoft.com/office/drawing/2014/main" id="{776316B0-9C99-4C76-8383-4C3C3A435F0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7" name="Rectangle 16">
              <a:extLst>
                <a:ext uri="{FF2B5EF4-FFF2-40B4-BE49-F238E27FC236}">
                  <a16:creationId xmlns:a16="http://schemas.microsoft.com/office/drawing/2014/main" id="{E6AF889C-FE41-4F7F-81B9-31A311E7C740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38" name="그룹 776">
            <a:extLst>
              <a:ext uri="{FF2B5EF4-FFF2-40B4-BE49-F238E27FC236}">
                <a16:creationId xmlns:a16="http://schemas.microsoft.com/office/drawing/2014/main" id="{8B5143F3-5097-4A30-AF7A-3B6B10435C27}"/>
              </a:ext>
            </a:extLst>
          </p:cNvPr>
          <p:cNvGrpSpPr/>
          <p:nvPr/>
        </p:nvGrpSpPr>
        <p:grpSpPr>
          <a:xfrm>
            <a:off x="1150510" y="47314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39" name="Rectangle 16">
              <a:extLst>
                <a:ext uri="{FF2B5EF4-FFF2-40B4-BE49-F238E27FC236}">
                  <a16:creationId xmlns:a16="http://schemas.microsoft.com/office/drawing/2014/main" id="{9BB41F09-04F7-4B67-8C8B-E12503E1CA6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0" name="Rectangle 16">
              <a:extLst>
                <a:ext uri="{FF2B5EF4-FFF2-40B4-BE49-F238E27FC236}">
                  <a16:creationId xmlns:a16="http://schemas.microsoft.com/office/drawing/2014/main" id="{E05DD202-BF96-41F2-A47C-B042CA9B626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1" name="Rectangle 16">
              <a:extLst>
                <a:ext uri="{FF2B5EF4-FFF2-40B4-BE49-F238E27FC236}">
                  <a16:creationId xmlns:a16="http://schemas.microsoft.com/office/drawing/2014/main" id="{22CEAE33-5D35-4952-A92E-D6D53C1302A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2" name="Rectangle 16">
              <a:extLst>
                <a:ext uri="{FF2B5EF4-FFF2-40B4-BE49-F238E27FC236}">
                  <a16:creationId xmlns:a16="http://schemas.microsoft.com/office/drawing/2014/main" id="{4C600FFD-4628-4652-8F63-A97722ABA20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3" name="Rectangle 16">
              <a:extLst>
                <a:ext uri="{FF2B5EF4-FFF2-40B4-BE49-F238E27FC236}">
                  <a16:creationId xmlns:a16="http://schemas.microsoft.com/office/drawing/2014/main" id="{997E3052-99FE-4B11-BDB5-90D092955EF0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4" name="Rectangle 16">
              <a:extLst>
                <a:ext uri="{FF2B5EF4-FFF2-40B4-BE49-F238E27FC236}">
                  <a16:creationId xmlns:a16="http://schemas.microsoft.com/office/drawing/2014/main" id="{660B7527-9218-443B-91AA-BC228B35C02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5" name="Rectangle 16">
              <a:extLst>
                <a:ext uri="{FF2B5EF4-FFF2-40B4-BE49-F238E27FC236}">
                  <a16:creationId xmlns:a16="http://schemas.microsoft.com/office/drawing/2014/main" id="{0E70C1B7-ADF7-46B3-8855-87567169EF3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6" name="Rectangle 16">
              <a:extLst>
                <a:ext uri="{FF2B5EF4-FFF2-40B4-BE49-F238E27FC236}">
                  <a16:creationId xmlns:a16="http://schemas.microsoft.com/office/drawing/2014/main" id="{6D39FF2C-29CA-45A0-94FA-8ECCDCC01A2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7" name="Rectangle 16">
              <a:extLst>
                <a:ext uri="{FF2B5EF4-FFF2-40B4-BE49-F238E27FC236}">
                  <a16:creationId xmlns:a16="http://schemas.microsoft.com/office/drawing/2014/main" id="{8C73EE36-329C-4E64-A6F3-1D50FAAAD96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8" name="Rectangle 16">
              <a:extLst>
                <a:ext uri="{FF2B5EF4-FFF2-40B4-BE49-F238E27FC236}">
                  <a16:creationId xmlns:a16="http://schemas.microsoft.com/office/drawing/2014/main" id="{C2D63D80-735B-457F-91C4-62E31DAA32F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49" name="그룹 787">
            <a:extLst>
              <a:ext uri="{FF2B5EF4-FFF2-40B4-BE49-F238E27FC236}">
                <a16:creationId xmlns:a16="http://schemas.microsoft.com/office/drawing/2014/main" id="{9E31BE0F-A459-47F2-BA3D-7FAA65A62725}"/>
              </a:ext>
            </a:extLst>
          </p:cNvPr>
          <p:cNvGrpSpPr/>
          <p:nvPr/>
        </p:nvGrpSpPr>
        <p:grpSpPr>
          <a:xfrm>
            <a:off x="8632828" y="448648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50" name="Rectangle 16">
              <a:extLst>
                <a:ext uri="{FF2B5EF4-FFF2-40B4-BE49-F238E27FC236}">
                  <a16:creationId xmlns:a16="http://schemas.microsoft.com/office/drawing/2014/main" id="{0D195B30-31BA-411F-BCB3-9A9FBEF9076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1" name="Rectangle 16">
              <a:extLst>
                <a:ext uri="{FF2B5EF4-FFF2-40B4-BE49-F238E27FC236}">
                  <a16:creationId xmlns:a16="http://schemas.microsoft.com/office/drawing/2014/main" id="{F1CA4A39-EE67-4F8E-A3E0-5459F299560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2" name="Rectangle 16">
              <a:extLst>
                <a:ext uri="{FF2B5EF4-FFF2-40B4-BE49-F238E27FC236}">
                  <a16:creationId xmlns:a16="http://schemas.microsoft.com/office/drawing/2014/main" id="{EF333478-7216-4BE6-B27B-13259DB68D96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3" name="Rectangle 16">
              <a:extLst>
                <a:ext uri="{FF2B5EF4-FFF2-40B4-BE49-F238E27FC236}">
                  <a16:creationId xmlns:a16="http://schemas.microsoft.com/office/drawing/2014/main" id="{72AB00D2-6572-4F42-963A-333CA801C415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4" name="Rectangle 16">
              <a:extLst>
                <a:ext uri="{FF2B5EF4-FFF2-40B4-BE49-F238E27FC236}">
                  <a16:creationId xmlns:a16="http://schemas.microsoft.com/office/drawing/2014/main" id="{2B48C731-36EC-44AB-8164-5799C3C9E99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5" name="Rectangle 16">
              <a:extLst>
                <a:ext uri="{FF2B5EF4-FFF2-40B4-BE49-F238E27FC236}">
                  <a16:creationId xmlns:a16="http://schemas.microsoft.com/office/drawing/2014/main" id="{4C0A50DC-4097-4007-89B3-24E2AFFDC62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6" name="Rectangle 16">
              <a:extLst>
                <a:ext uri="{FF2B5EF4-FFF2-40B4-BE49-F238E27FC236}">
                  <a16:creationId xmlns:a16="http://schemas.microsoft.com/office/drawing/2014/main" id="{1C7E196A-95AE-4FF8-BF3A-05E4DF0D7B3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7" name="Rectangle 16">
              <a:extLst>
                <a:ext uri="{FF2B5EF4-FFF2-40B4-BE49-F238E27FC236}">
                  <a16:creationId xmlns:a16="http://schemas.microsoft.com/office/drawing/2014/main" id="{A959D189-9462-4F8C-ADD8-3CB8C68D910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8" name="Rectangle 16">
              <a:extLst>
                <a:ext uri="{FF2B5EF4-FFF2-40B4-BE49-F238E27FC236}">
                  <a16:creationId xmlns:a16="http://schemas.microsoft.com/office/drawing/2014/main" id="{CF6FB20E-1562-4C12-9892-412AD4506707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9" name="Rectangle 16">
              <a:extLst>
                <a:ext uri="{FF2B5EF4-FFF2-40B4-BE49-F238E27FC236}">
                  <a16:creationId xmlns:a16="http://schemas.microsoft.com/office/drawing/2014/main" id="{7DEC4CEF-B287-486B-BE08-1B985F4A912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60" name="그룹 798">
            <a:extLst>
              <a:ext uri="{FF2B5EF4-FFF2-40B4-BE49-F238E27FC236}">
                <a16:creationId xmlns:a16="http://schemas.microsoft.com/office/drawing/2014/main" id="{601B5FC3-65BB-4CA9-99FE-DDC3F931C147}"/>
              </a:ext>
            </a:extLst>
          </p:cNvPr>
          <p:cNvGrpSpPr/>
          <p:nvPr/>
        </p:nvGrpSpPr>
        <p:grpSpPr>
          <a:xfrm>
            <a:off x="4923474" y="448648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61" name="Rectangle 16">
              <a:extLst>
                <a:ext uri="{FF2B5EF4-FFF2-40B4-BE49-F238E27FC236}">
                  <a16:creationId xmlns:a16="http://schemas.microsoft.com/office/drawing/2014/main" id="{BECC200B-9F8A-44D5-9528-FCF3F1B4DD0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2" name="Rectangle 16">
              <a:extLst>
                <a:ext uri="{FF2B5EF4-FFF2-40B4-BE49-F238E27FC236}">
                  <a16:creationId xmlns:a16="http://schemas.microsoft.com/office/drawing/2014/main" id="{E760EE9B-1067-4B33-8C7B-5BA9CAE9B10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3" name="Rectangle 16">
              <a:extLst>
                <a:ext uri="{FF2B5EF4-FFF2-40B4-BE49-F238E27FC236}">
                  <a16:creationId xmlns:a16="http://schemas.microsoft.com/office/drawing/2014/main" id="{96DC1196-BB5D-461D-BA96-DABBA9BDF66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4" name="Rectangle 16">
              <a:extLst>
                <a:ext uri="{FF2B5EF4-FFF2-40B4-BE49-F238E27FC236}">
                  <a16:creationId xmlns:a16="http://schemas.microsoft.com/office/drawing/2014/main" id="{6869892E-9ED9-4AD2-A659-E379C8A29AF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5" name="Rectangle 16">
              <a:extLst>
                <a:ext uri="{FF2B5EF4-FFF2-40B4-BE49-F238E27FC236}">
                  <a16:creationId xmlns:a16="http://schemas.microsoft.com/office/drawing/2014/main" id="{681CD0EC-4FB1-409E-850E-DAF63C32ADA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6" name="Rectangle 16">
              <a:extLst>
                <a:ext uri="{FF2B5EF4-FFF2-40B4-BE49-F238E27FC236}">
                  <a16:creationId xmlns:a16="http://schemas.microsoft.com/office/drawing/2014/main" id="{1D158F3E-AFA9-483A-8EB1-C96347C1E33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7" name="Rectangle 16">
              <a:extLst>
                <a:ext uri="{FF2B5EF4-FFF2-40B4-BE49-F238E27FC236}">
                  <a16:creationId xmlns:a16="http://schemas.microsoft.com/office/drawing/2014/main" id="{129EC75C-FA69-4D6A-9B15-D7BB4E2294C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8" name="Rectangle 16">
              <a:extLst>
                <a:ext uri="{FF2B5EF4-FFF2-40B4-BE49-F238E27FC236}">
                  <a16:creationId xmlns:a16="http://schemas.microsoft.com/office/drawing/2014/main" id="{32DD8AEC-E2F7-4926-B269-F72EA45614D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9" name="Rectangle 16">
              <a:extLst>
                <a:ext uri="{FF2B5EF4-FFF2-40B4-BE49-F238E27FC236}">
                  <a16:creationId xmlns:a16="http://schemas.microsoft.com/office/drawing/2014/main" id="{823DB3B3-C5A6-46F6-9F70-D1D8396B47C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0" name="Rectangle 16">
              <a:extLst>
                <a:ext uri="{FF2B5EF4-FFF2-40B4-BE49-F238E27FC236}">
                  <a16:creationId xmlns:a16="http://schemas.microsoft.com/office/drawing/2014/main" id="{FAE78124-9725-4796-890E-5F3451D3FD5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71" name="그룹 809">
            <a:extLst>
              <a:ext uri="{FF2B5EF4-FFF2-40B4-BE49-F238E27FC236}">
                <a16:creationId xmlns:a16="http://schemas.microsoft.com/office/drawing/2014/main" id="{D3BDC259-E847-4B2E-9B66-95C9DAE74263}"/>
              </a:ext>
            </a:extLst>
          </p:cNvPr>
          <p:cNvGrpSpPr/>
          <p:nvPr/>
        </p:nvGrpSpPr>
        <p:grpSpPr>
          <a:xfrm>
            <a:off x="1150510" y="448648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72" name="Rectangle 16">
              <a:extLst>
                <a:ext uri="{FF2B5EF4-FFF2-40B4-BE49-F238E27FC236}">
                  <a16:creationId xmlns:a16="http://schemas.microsoft.com/office/drawing/2014/main" id="{99F43999-2837-45B5-A9F2-0B18AE9E4604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3" name="Rectangle 16">
              <a:extLst>
                <a:ext uri="{FF2B5EF4-FFF2-40B4-BE49-F238E27FC236}">
                  <a16:creationId xmlns:a16="http://schemas.microsoft.com/office/drawing/2014/main" id="{2BA6FAF6-8653-4C45-A5C6-4CA2D50FDC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4" name="Rectangle 16">
              <a:extLst>
                <a:ext uri="{FF2B5EF4-FFF2-40B4-BE49-F238E27FC236}">
                  <a16:creationId xmlns:a16="http://schemas.microsoft.com/office/drawing/2014/main" id="{E678FB62-C929-4E24-837E-3EEC73385E5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5" name="Rectangle 16">
              <a:extLst>
                <a:ext uri="{FF2B5EF4-FFF2-40B4-BE49-F238E27FC236}">
                  <a16:creationId xmlns:a16="http://schemas.microsoft.com/office/drawing/2014/main" id="{66DD1CE8-4096-402F-99C5-7524093B9EC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6" name="Rectangle 16">
              <a:extLst>
                <a:ext uri="{FF2B5EF4-FFF2-40B4-BE49-F238E27FC236}">
                  <a16:creationId xmlns:a16="http://schemas.microsoft.com/office/drawing/2014/main" id="{40A47FAE-3A34-41D5-8F4D-6AD50345907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7" name="Rectangle 16">
              <a:extLst>
                <a:ext uri="{FF2B5EF4-FFF2-40B4-BE49-F238E27FC236}">
                  <a16:creationId xmlns:a16="http://schemas.microsoft.com/office/drawing/2014/main" id="{1634A12D-D8D6-4619-97D6-2401A43A591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8" name="Rectangle 16">
              <a:extLst>
                <a:ext uri="{FF2B5EF4-FFF2-40B4-BE49-F238E27FC236}">
                  <a16:creationId xmlns:a16="http://schemas.microsoft.com/office/drawing/2014/main" id="{50EB27EB-4030-4C80-AE7A-1FB138519DE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9" name="Rectangle 16">
              <a:extLst>
                <a:ext uri="{FF2B5EF4-FFF2-40B4-BE49-F238E27FC236}">
                  <a16:creationId xmlns:a16="http://schemas.microsoft.com/office/drawing/2014/main" id="{C6FA1D34-A043-483E-954E-62B260CD40E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0" name="Rectangle 16">
              <a:extLst>
                <a:ext uri="{FF2B5EF4-FFF2-40B4-BE49-F238E27FC236}">
                  <a16:creationId xmlns:a16="http://schemas.microsoft.com/office/drawing/2014/main" id="{6AD37476-AF89-4DAD-AAE9-9870AC09BA87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1" name="Rectangle 16">
              <a:extLst>
                <a:ext uri="{FF2B5EF4-FFF2-40B4-BE49-F238E27FC236}">
                  <a16:creationId xmlns:a16="http://schemas.microsoft.com/office/drawing/2014/main" id="{9B168863-B318-4A9A-BE7D-23D8597BBC3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82" name="그룹 820">
            <a:extLst>
              <a:ext uri="{FF2B5EF4-FFF2-40B4-BE49-F238E27FC236}">
                <a16:creationId xmlns:a16="http://schemas.microsoft.com/office/drawing/2014/main" id="{85968203-F3BD-4CAC-B142-80A93E3BD297}"/>
              </a:ext>
            </a:extLst>
          </p:cNvPr>
          <p:cNvGrpSpPr/>
          <p:nvPr/>
        </p:nvGrpSpPr>
        <p:grpSpPr>
          <a:xfrm>
            <a:off x="8632828" y="424156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83" name="Rectangle 16">
              <a:extLst>
                <a:ext uri="{FF2B5EF4-FFF2-40B4-BE49-F238E27FC236}">
                  <a16:creationId xmlns:a16="http://schemas.microsoft.com/office/drawing/2014/main" id="{09B4BEBF-19D8-4EE5-A8AF-2CE06DFD468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4" name="Rectangle 16">
              <a:extLst>
                <a:ext uri="{FF2B5EF4-FFF2-40B4-BE49-F238E27FC236}">
                  <a16:creationId xmlns:a16="http://schemas.microsoft.com/office/drawing/2014/main" id="{2686FDAA-DF34-45C1-856C-3DA16AC8E99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5" name="Rectangle 16">
              <a:extLst>
                <a:ext uri="{FF2B5EF4-FFF2-40B4-BE49-F238E27FC236}">
                  <a16:creationId xmlns:a16="http://schemas.microsoft.com/office/drawing/2014/main" id="{9B0AC806-97A2-48BB-9F6A-F39257DE20C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6" name="Rectangle 16">
              <a:extLst>
                <a:ext uri="{FF2B5EF4-FFF2-40B4-BE49-F238E27FC236}">
                  <a16:creationId xmlns:a16="http://schemas.microsoft.com/office/drawing/2014/main" id="{FC8B1533-1967-4518-B604-F81201808DC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7" name="Rectangle 16">
              <a:extLst>
                <a:ext uri="{FF2B5EF4-FFF2-40B4-BE49-F238E27FC236}">
                  <a16:creationId xmlns:a16="http://schemas.microsoft.com/office/drawing/2014/main" id="{4C473AEC-F0A1-4EF6-9A82-57EB016611A4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8" name="Rectangle 16">
              <a:extLst>
                <a:ext uri="{FF2B5EF4-FFF2-40B4-BE49-F238E27FC236}">
                  <a16:creationId xmlns:a16="http://schemas.microsoft.com/office/drawing/2014/main" id="{53274158-0DB0-4570-B399-B52AA53E44F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9" name="Rectangle 16">
              <a:extLst>
                <a:ext uri="{FF2B5EF4-FFF2-40B4-BE49-F238E27FC236}">
                  <a16:creationId xmlns:a16="http://schemas.microsoft.com/office/drawing/2014/main" id="{608C5878-3D24-4700-9559-AE8AA7B2565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0" name="Rectangle 16">
              <a:extLst>
                <a:ext uri="{FF2B5EF4-FFF2-40B4-BE49-F238E27FC236}">
                  <a16:creationId xmlns:a16="http://schemas.microsoft.com/office/drawing/2014/main" id="{BC8C7DAF-7C50-47F1-9166-D8BF9F1C2B6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1" name="Rectangle 16">
              <a:extLst>
                <a:ext uri="{FF2B5EF4-FFF2-40B4-BE49-F238E27FC236}">
                  <a16:creationId xmlns:a16="http://schemas.microsoft.com/office/drawing/2014/main" id="{C01C08DA-3C57-48FC-BBF6-98FD8FC5EF4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2" name="Rectangle 16">
              <a:extLst>
                <a:ext uri="{FF2B5EF4-FFF2-40B4-BE49-F238E27FC236}">
                  <a16:creationId xmlns:a16="http://schemas.microsoft.com/office/drawing/2014/main" id="{83B269D8-6090-4008-AE81-231EC3AB07B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93" name="그룹 831">
            <a:extLst>
              <a:ext uri="{FF2B5EF4-FFF2-40B4-BE49-F238E27FC236}">
                <a16:creationId xmlns:a16="http://schemas.microsoft.com/office/drawing/2014/main" id="{B11128C2-9E32-4B56-AD89-700C7023071F}"/>
              </a:ext>
            </a:extLst>
          </p:cNvPr>
          <p:cNvGrpSpPr/>
          <p:nvPr/>
        </p:nvGrpSpPr>
        <p:grpSpPr>
          <a:xfrm>
            <a:off x="4923474" y="424156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594" name="Rectangle 16">
              <a:extLst>
                <a:ext uri="{FF2B5EF4-FFF2-40B4-BE49-F238E27FC236}">
                  <a16:creationId xmlns:a16="http://schemas.microsoft.com/office/drawing/2014/main" id="{8B101533-D0BE-49AB-9686-E946B3E7D698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5" name="Rectangle 16">
              <a:extLst>
                <a:ext uri="{FF2B5EF4-FFF2-40B4-BE49-F238E27FC236}">
                  <a16:creationId xmlns:a16="http://schemas.microsoft.com/office/drawing/2014/main" id="{17B27785-6F34-4B62-8F79-C7DCF9054314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6" name="Rectangle 16">
              <a:extLst>
                <a:ext uri="{FF2B5EF4-FFF2-40B4-BE49-F238E27FC236}">
                  <a16:creationId xmlns:a16="http://schemas.microsoft.com/office/drawing/2014/main" id="{9950F911-01B2-42DA-AB74-FBF5748408E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7" name="Rectangle 16">
              <a:extLst>
                <a:ext uri="{FF2B5EF4-FFF2-40B4-BE49-F238E27FC236}">
                  <a16:creationId xmlns:a16="http://schemas.microsoft.com/office/drawing/2014/main" id="{07453F42-11E4-43BD-84E6-9E87AF3E9DB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8" name="Rectangle 16">
              <a:extLst>
                <a:ext uri="{FF2B5EF4-FFF2-40B4-BE49-F238E27FC236}">
                  <a16:creationId xmlns:a16="http://schemas.microsoft.com/office/drawing/2014/main" id="{645D9886-D6E0-4A54-B76D-66BE948ADE3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9" name="Rectangle 16">
              <a:extLst>
                <a:ext uri="{FF2B5EF4-FFF2-40B4-BE49-F238E27FC236}">
                  <a16:creationId xmlns:a16="http://schemas.microsoft.com/office/drawing/2014/main" id="{B8F762D1-CE20-4E32-A1F3-9AD35CFD6C4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0" name="Rectangle 16">
              <a:extLst>
                <a:ext uri="{FF2B5EF4-FFF2-40B4-BE49-F238E27FC236}">
                  <a16:creationId xmlns:a16="http://schemas.microsoft.com/office/drawing/2014/main" id="{0A16DD72-FFE9-4573-9234-138565C430C7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1" name="Rectangle 16">
              <a:extLst>
                <a:ext uri="{FF2B5EF4-FFF2-40B4-BE49-F238E27FC236}">
                  <a16:creationId xmlns:a16="http://schemas.microsoft.com/office/drawing/2014/main" id="{2F2306B4-AA7D-4607-BF4F-F4D09420FCB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2" name="Rectangle 16">
              <a:extLst>
                <a:ext uri="{FF2B5EF4-FFF2-40B4-BE49-F238E27FC236}">
                  <a16:creationId xmlns:a16="http://schemas.microsoft.com/office/drawing/2014/main" id="{374EB87C-B1E8-471D-AA10-DAB396B3A4F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3" name="Rectangle 16">
              <a:extLst>
                <a:ext uri="{FF2B5EF4-FFF2-40B4-BE49-F238E27FC236}">
                  <a16:creationId xmlns:a16="http://schemas.microsoft.com/office/drawing/2014/main" id="{3ED03A4D-B59B-40BF-904C-93A40E160E5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4" name="그룹 842">
            <a:extLst>
              <a:ext uri="{FF2B5EF4-FFF2-40B4-BE49-F238E27FC236}">
                <a16:creationId xmlns:a16="http://schemas.microsoft.com/office/drawing/2014/main" id="{1964536E-F4A2-419C-B1B0-542DC4DAFA7F}"/>
              </a:ext>
            </a:extLst>
          </p:cNvPr>
          <p:cNvGrpSpPr/>
          <p:nvPr/>
        </p:nvGrpSpPr>
        <p:grpSpPr>
          <a:xfrm>
            <a:off x="1150510" y="424156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05" name="Rectangle 16">
              <a:extLst>
                <a:ext uri="{FF2B5EF4-FFF2-40B4-BE49-F238E27FC236}">
                  <a16:creationId xmlns:a16="http://schemas.microsoft.com/office/drawing/2014/main" id="{B81AFE91-AFE6-4619-9314-AF103D73B4E4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6" name="Rectangle 16">
              <a:extLst>
                <a:ext uri="{FF2B5EF4-FFF2-40B4-BE49-F238E27FC236}">
                  <a16:creationId xmlns:a16="http://schemas.microsoft.com/office/drawing/2014/main" id="{1E6B571F-BFA5-461D-A9E7-B6039415BA4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7" name="Rectangle 16">
              <a:extLst>
                <a:ext uri="{FF2B5EF4-FFF2-40B4-BE49-F238E27FC236}">
                  <a16:creationId xmlns:a16="http://schemas.microsoft.com/office/drawing/2014/main" id="{C46ED148-06B7-4EFE-B471-0DFE13415EA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8" name="Rectangle 16">
              <a:extLst>
                <a:ext uri="{FF2B5EF4-FFF2-40B4-BE49-F238E27FC236}">
                  <a16:creationId xmlns:a16="http://schemas.microsoft.com/office/drawing/2014/main" id="{B3ED0EF0-B67B-47A7-9E24-B90C49D0F17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9" name="Rectangle 16">
              <a:extLst>
                <a:ext uri="{FF2B5EF4-FFF2-40B4-BE49-F238E27FC236}">
                  <a16:creationId xmlns:a16="http://schemas.microsoft.com/office/drawing/2014/main" id="{5BB4733E-991F-482F-A23E-01BCB7E2D1F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0" name="Rectangle 16">
              <a:extLst>
                <a:ext uri="{FF2B5EF4-FFF2-40B4-BE49-F238E27FC236}">
                  <a16:creationId xmlns:a16="http://schemas.microsoft.com/office/drawing/2014/main" id="{14BF39D5-08E6-4889-9588-CAA56CB3F32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1" name="Rectangle 16">
              <a:extLst>
                <a:ext uri="{FF2B5EF4-FFF2-40B4-BE49-F238E27FC236}">
                  <a16:creationId xmlns:a16="http://schemas.microsoft.com/office/drawing/2014/main" id="{170B1B21-583C-4A08-A076-49E0F04F641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2" name="Rectangle 16">
              <a:extLst>
                <a:ext uri="{FF2B5EF4-FFF2-40B4-BE49-F238E27FC236}">
                  <a16:creationId xmlns:a16="http://schemas.microsoft.com/office/drawing/2014/main" id="{A583CB10-9E2C-4525-9D97-858F8425B3D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3" name="Rectangle 16">
              <a:extLst>
                <a:ext uri="{FF2B5EF4-FFF2-40B4-BE49-F238E27FC236}">
                  <a16:creationId xmlns:a16="http://schemas.microsoft.com/office/drawing/2014/main" id="{5A28F49D-5983-422E-AD8F-4A7190D5676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4" name="Rectangle 16">
              <a:extLst>
                <a:ext uri="{FF2B5EF4-FFF2-40B4-BE49-F238E27FC236}">
                  <a16:creationId xmlns:a16="http://schemas.microsoft.com/office/drawing/2014/main" id="{71D1310D-59F4-4BC9-AE35-3A85C2F0118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15" name="그룹 853">
            <a:extLst>
              <a:ext uri="{FF2B5EF4-FFF2-40B4-BE49-F238E27FC236}">
                <a16:creationId xmlns:a16="http://schemas.microsoft.com/office/drawing/2014/main" id="{81CFACFF-11A1-4DEB-BA5C-15581375D9AB}"/>
              </a:ext>
            </a:extLst>
          </p:cNvPr>
          <p:cNvGrpSpPr/>
          <p:nvPr/>
        </p:nvGrpSpPr>
        <p:grpSpPr>
          <a:xfrm>
            <a:off x="8632828" y="399663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16" name="Rectangle 16">
              <a:extLst>
                <a:ext uri="{FF2B5EF4-FFF2-40B4-BE49-F238E27FC236}">
                  <a16:creationId xmlns:a16="http://schemas.microsoft.com/office/drawing/2014/main" id="{D61C1B99-ADD8-44E3-9B15-9FF027FC00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7" name="Rectangle 16">
              <a:extLst>
                <a:ext uri="{FF2B5EF4-FFF2-40B4-BE49-F238E27FC236}">
                  <a16:creationId xmlns:a16="http://schemas.microsoft.com/office/drawing/2014/main" id="{0E8A40F9-5556-410C-9A0C-4C5A232B219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8" name="Rectangle 16">
              <a:extLst>
                <a:ext uri="{FF2B5EF4-FFF2-40B4-BE49-F238E27FC236}">
                  <a16:creationId xmlns:a16="http://schemas.microsoft.com/office/drawing/2014/main" id="{C767F303-1B2B-493D-9ACC-761AC025E4F9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9" name="Rectangle 16">
              <a:extLst>
                <a:ext uri="{FF2B5EF4-FFF2-40B4-BE49-F238E27FC236}">
                  <a16:creationId xmlns:a16="http://schemas.microsoft.com/office/drawing/2014/main" id="{67A213F8-37EA-4A71-9F24-71221A251655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0" name="Rectangle 16">
              <a:extLst>
                <a:ext uri="{FF2B5EF4-FFF2-40B4-BE49-F238E27FC236}">
                  <a16:creationId xmlns:a16="http://schemas.microsoft.com/office/drawing/2014/main" id="{5D5ECAAE-C525-44E4-8640-4349DA1716D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1" name="Rectangle 16">
              <a:extLst>
                <a:ext uri="{FF2B5EF4-FFF2-40B4-BE49-F238E27FC236}">
                  <a16:creationId xmlns:a16="http://schemas.microsoft.com/office/drawing/2014/main" id="{2EB4B125-E296-4F3D-B5E6-ACE04E7C3E9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2" name="Rectangle 16">
              <a:extLst>
                <a:ext uri="{FF2B5EF4-FFF2-40B4-BE49-F238E27FC236}">
                  <a16:creationId xmlns:a16="http://schemas.microsoft.com/office/drawing/2014/main" id="{3B437C11-6C97-42C0-9564-A14FD88D5F0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3" name="Rectangle 16">
              <a:extLst>
                <a:ext uri="{FF2B5EF4-FFF2-40B4-BE49-F238E27FC236}">
                  <a16:creationId xmlns:a16="http://schemas.microsoft.com/office/drawing/2014/main" id="{E4D665E1-7AC7-40CB-9445-C62C6C97F94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4" name="Rectangle 16">
              <a:extLst>
                <a:ext uri="{FF2B5EF4-FFF2-40B4-BE49-F238E27FC236}">
                  <a16:creationId xmlns:a16="http://schemas.microsoft.com/office/drawing/2014/main" id="{EB61AC7E-95A0-4A0A-B8C4-2EEFF4D199E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5" name="Rectangle 16">
              <a:extLst>
                <a:ext uri="{FF2B5EF4-FFF2-40B4-BE49-F238E27FC236}">
                  <a16:creationId xmlns:a16="http://schemas.microsoft.com/office/drawing/2014/main" id="{B9E8E61D-BA73-4A78-B504-441AF39D549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26" name="그룹 864">
            <a:extLst>
              <a:ext uri="{FF2B5EF4-FFF2-40B4-BE49-F238E27FC236}">
                <a16:creationId xmlns:a16="http://schemas.microsoft.com/office/drawing/2014/main" id="{9A26EC94-6135-4D9B-8388-23045A1DB059}"/>
              </a:ext>
            </a:extLst>
          </p:cNvPr>
          <p:cNvGrpSpPr/>
          <p:nvPr/>
        </p:nvGrpSpPr>
        <p:grpSpPr>
          <a:xfrm>
            <a:off x="4923474" y="399663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27" name="Rectangle 16">
              <a:extLst>
                <a:ext uri="{FF2B5EF4-FFF2-40B4-BE49-F238E27FC236}">
                  <a16:creationId xmlns:a16="http://schemas.microsoft.com/office/drawing/2014/main" id="{2715585E-8F76-4EF4-B5C6-5B08EAF24CD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8" name="Rectangle 16">
              <a:extLst>
                <a:ext uri="{FF2B5EF4-FFF2-40B4-BE49-F238E27FC236}">
                  <a16:creationId xmlns:a16="http://schemas.microsoft.com/office/drawing/2014/main" id="{CFBD4426-F977-4F2C-A61F-008125BDEC5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9" name="Rectangle 16">
              <a:extLst>
                <a:ext uri="{FF2B5EF4-FFF2-40B4-BE49-F238E27FC236}">
                  <a16:creationId xmlns:a16="http://schemas.microsoft.com/office/drawing/2014/main" id="{AEA02F96-C9F1-4B0C-BEC1-91A645640B9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0" name="Rectangle 16">
              <a:extLst>
                <a:ext uri="{FF2B5EF4-FFF2-40B4-BE49-F238E27FC236}">
                  <a16:creationId xmlns:a16="http://schemas.microsoft.com/office/drawing/2014/main" id="{1B72905B-62EC-4BDF-9ECC-EFA6ADBB52A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1" name="Rectangle 16">
              <a:extLst>
                <a:ext uri="{FF2B5EF4-FFF2-40B4-BE49-F238E27FC236}">
                  <a16:creationId xmlns:a16="http://schemas.microsoft.com/office/drawing/2014/main" id="{DE78AFF3-81B0-4C40-AD95-1CC9F36173C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2" name="Rectangle 16">
              <a:extLst>
                <a:ext uri="{FF2B5EF4-FFF2-40B4-BE49-F238E27FC236}">
                  <a16:creationId xmlns:a16="http://schemas.microsoft.com/office/drawing/2014/main" id="{6E4B1E48-2A00-440F-9A37-41225370DFFF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3" name="Rectangle 16">
              <a:extLst>
                <a:ext uri="{FF2B5EF4-FFF2-40B4-BE49-F238E27FC236}">
                  <a16:creationId xmlns:a16="http://schemas.microsoft.com/office/drawing/2014/main" id="{F6576085-16CA-4F2A-A190-4B1E94E8009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4" name="Rectangle 16">
              <a:extLst>
                <a:ext uri="{FF2B5EF4-FFF2-40B4-BE49-F238E27FC236}">
                  <a16:creationId xmlns:a16="http://schemas.microsoft.com/office/drawing/2014/main" id="{1A5BA186-B2E6-43AD-BF60-E4C2185FF78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5" name="Rectangle 16">
              <a:extLst>
                <a:ext uri="{FF2B5EF4-FFF2-40B4-BE49-F238E27FC236}">
                  <a16:creationId xmlns:a16="http://schemas.microsoft.com/office/drawing/2014/main" id="{C58E6A44-4F7C-4174-A5C8-B02F1D22CD1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6" name="Rectangle 16">
              <a:extLst>
                <a:ext uri="{FF2B5EF4-FFF2-40B4-BE49-F238E27FC236}">
                  <a16:creationId xmlns:a16="http://schemas.microsoft.com/office/drawing/2014/main" id="{8A175700-6FC8-4426-877A-E20096CFB6C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37" name="그룹 875">
            <a:extLst>
              <a:ext uri="{FF2B5EF4-FFF2-40B4-BE49-F238E27FC236}">
                <a16:creationId xmlns:a16="http://schemas.microsoft.com/office/drawing/2014/main" id="{6A4B3C6D-D28B-4918-ABB1-5D7145C1E012}"/>
              </a:ext>
            </a:extLst>
          </p:cNvPr>
          <p:cNvGrpSpPr/>
          <p:nvPr/>
        </p:nvGrpSpPr>
        <p:grpSpPr>
          <a:xfrm>
            <a:off x="1150510" y="39966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38" name="Rectangle 16">
              <a:extLst>
                <a:ext uri="{FF2B5EF4-FFF2-40B4-BE49-F238E27FC236}">
                  <a16:creationId xmlns:a16="http://schemas.microsoft.com/office/drawing/2014/main" id="{179CFE73-5914-4BE1-BE62-C01F9EBF028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9" name="Rectangle 16">
              <a:extLst>
                <a:ext uri="{FF2B5EF4-FFF2-40B4-BE49-F238E27FC236}">
                  <a16:creationId xmlns:a16="http://schemas.microsoft.com/office/drawing/2014/main" id="{AB47DC1D-3D0F-4ECA-9AEB-A8BEA2E8B44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0" name="Rectangle 16">
              <a:extLst>
                <a:ext uri="{FF2B5EF4-FFF2-40B4-BE49-F238E27FC236}">
                  <a16:creationId xmlns:a16="http://schemas.microsoft.com/office/drawing/2014/main" id="{242A8173-8867-4258-9849-95315C2231D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1" name="Rectangle 16">
              <a:extLst>
                <a:ext uri="{FF2B5EF4-FFF2-40B4-BE49-F238E27FC236}">
                  <a16:creationId xmlns:a16="http://schemas.microsoft.com/office/drawing/2014/main" id="{D90E514F-A60D-4AA4-969A-6EDFCCB9379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2" name="Rectangle 16">
              <a:extLst>
                <a:ext uri="{FF2B5EF4-FFF2-40B4-BE49-F238E27FC236}">
                  <a16:creationId xmlns:a16="http://schemas.microsoft.com/office/drawing/2014/main" id="{4D6E41A6-7413-4D08-9292-2F5D5090E456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3" name="Rectangle 16">
              <a:extLst>
                <a:ext uri="{FF2B5EF4-FFF2-40B4-BE49-F238E27FC236}">
                  <a16:creationId xmlns:a16="http://schemas.microsoft.com/office/drawing/2014/main" id="{0B008828-A916-4902-A0EF-D174EC886A7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4" name="Rectangle 16">
              <a:extLst>
                <a:ext uri="{FF2B5EF4-FFF2-40B4-BE49-F238E27FC236}">
                  <a16:creationId xmlns:a16="http://schemas.microsoft.com/office/drawing/2014/main" id="{FA66C46D-287D-4ACF-8B05-5BC9BFA927D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5" name="Rectangle 16">
              <a:extLst>
                <a:ext uri="{FF2B5EF4-FFF2-40B4-BE49-F238E27FC236}">
                  <a16:creationId xmlns:a16="http://schemas.microsoft.com/office/drawing/2014/main" id="{C3290AE6-593F-4A49-ADB1-0DFF8D608D5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6" name="Rectangle 16">
              <a:extLst>
                <a:ext uri="{FF2B5EF4-FFF2-40B4-BE49-F238E27FC236}">
                  <a16:creationId xmlns:a16="http://schemas.microsoft.com/office/drawing/2014/main" id="{6D4700CE-3E8E-41A0-A8DF-72CB5F59E8C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7" name="Rectangle 16">
              <a:extLst>
                <a:ext uri="{FF2B5EF4-FFF2-40B4-BE49-F238E27FC236}">
                  <a16:creationId xmlns:a16="http://schemas.microsoft.com/office/drawing/2014/main" id="{7B223276-6497-4D0E-946B-EF8D2E0EA06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48" name="그룹 886">
            <a:extLst>
              <a:ext uri="{FF2B5EF4-FFF2-40B4-BE49-F238E27FC236}">
                <a16:creationId xmlns:a16="http://schemas.microsoft.com/office/drawing/2014/main" id="{0928D68B-B191-4D9B-A10B-F0D6DF3CD887}"/>
              </a:ext>
            </a:extLst>
          </p:cNvPr>
          <p:cNvGrpSpPr/>
          <p:nvPr/>
        </p:nvGrpSpPr>
        <p:grpSpPr>
          <a:xfrm>
            <a:off x="8632828" y="375171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49" name="Rectangle 16">
              <a:extLst>
                <a:ext uri="{FF2B5EF4-FFF2-40B4-BE49-F238E27FC236}">
                  <a16:creationId xmlns:a16="http://schemas.microsoft.com/office/drawing/2014/main" id="{604C0293-C88D-4155-ADFE-790C0614563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0" name="Rectangle 16">
              <a:extLst>
                <a:ext uri="{FF2B5EF4-FFF2-40B4-BE49-F238E27FC236}">
                  <a16:creationId xmlns:a16="http://schemas.microsoft.com/office/drawing/2014/main" id="{976D9E02-DFC4-4A9A-A5F5-4BC2030AF9E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1" name="Rectangle 16">
              <a:extLst>
                <a:ext uri="{FF2B5EF4-FFF2-40B4-BE49-F238E27FC236}">
                  <a16:creationId xmlns:a16="http://schemas.microsoft.com/office/drawing/2014/main" id="{08DCF405-70A9-41D5-A733-5DF90B47602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2" name="Rectangle 16">
              <a:extLst>
                <a:ext uri="{FF2B5EF4-FFF2-40B4-BE49-F238E27FC236}">
                  <a16:creationId xmlns:a16="http://schemas.microsoft.com/office/drawing/2014/main" id="{175310FD-5F5F-488B-96EE-B5C242E1D1D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3" name="Rectangle 16">
              <a:extLst>
                <a:ext uri="{FF2B5EF4-FFF2-40B4-BE49-F238E27FC236}">
                  <a16:creationId xmlns:a16="http://schemas.microsoft.com/office/drawing/2014/main" id="{8ACCA1DA-C4BC-4A3B-9BD1-0E00CB11C82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4" name="Rectangle 16">
              <a:extLst>
                <a:ext uri="{FF2B5EF4-FFF2-40B4-BE49-F238E27FC236}">
                  <a16:creationId xmlns:a16="http://schemas.microsoft.com/office/drawing/2014/main" id="{93B0E49D-1A7C-468C-BD29-DBF59A6303B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5" name="Rectangle 16">
              <a:extLst>
                <a:ext uri="{FF2B5EF4-FFF2-40B4-BE49-F238E27FC236}">
                  <a16:creationId xmlns:a16="http://schemas.microsoft.com/office/drawing/2014/main" id="{92F8DA09-3723-428C-8AE9-F6F7414D80D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6" name="Rectangle 16">
              <a:extLst>
                <a:ext uri="{FF2B5EF4-FFF2-40B4-BE49-F238E27FC236}">
                  <a16:creationId xmlns:a16="http://schemas.microsoft.com/office/drawing/2014/main" id="{A10E183D-F0DB-4E82-820D-52A4FA90CD0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7" name="Rectangle 16">
              <a:extLst>
                <a:ext uri="{FF2B5EF4-FFF2-40B4-BE49-F238E27FC236}">
                  <a16:creationId xmlns:a16="http://schemas.microsoft.com/office/drawing/2014/main" id="{D2E07313-B2DE-4248-9DB5-A08245309DF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8" name="Rectangle 16">
              <a:extLst>
                <a:ext uri="{FF2B5EF4-FFF2-40B4-BE49-F238E27FC236}">
                  <a16:creationId xmlns:a16="http://schemas.microsoft.com/office/drawing/2014/main" id="{0886FB0C-0C84-449C-9792-B63F60DC2190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59" name="그룹 897">
            <a:extLst>
              <a:ext uri="{FF2B5EF4-FFF2-40B4-BE49-F238E27FC236}">
                <a16:creationId xmlns:a16="http://schemas.microsoft.com/office/drawing/2014/main" id="{F7DDC604-ED2F-4F41-B5E0-4C92BCB52A42}"/>
              </a:ext>
            </a:extLst>
          </p:cNvPr>
          <p:cNvGrpSpPr/>
          <p:nvPr/>
        </p:nvGrpSpPr>
        <p:grpSpPr>
          <a:xfrm>
            <a:off x="4923474" y="37517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60" name="Rectangle 16">
              <a:extLst>
                <a:ext uri="{FF2B5EF4-FFF2-40B4-BE49-F238E27FC236}">
                  <a16:creationId xmlns:a16="http://schemas.microsoft.com/office/drawing/2014/main" id="{BA2A2325-6431-40A6-B489-92D4C51D8BE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1" name="Rectangle 16">
              <a:extLst>
                <a:ext uri="{FF2B5EF4-FFF2-40B4-BE49-F238E27FC236}">
                  <a16:creationId xmlns:a16="http://schemas.microsoft.com/office/drawing/2014/main" id="{A93D9275-AB61-4F34-8959-C4606A11498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2" name="Rectangle 16">
              <a:extLst>
                <a:ext uri="{FF2B5EF4-FFF2-40B4-BE49-F238E27FC236}">
                  <a16:creationId xmlns:a16="http://schemas.microsoft.com/office/drawing/2014/main" id="{52FA48ED-9DBB-4C2E-8A97-D3D9ECF0ADD9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3" name="Rectangle 16">
              <a:extLst>
                <a:ext uri="{FF2B5EF4-FFF2-40B4-BE49-F238E27FC236}">
                  <a16:creationId xmlns:a16="http://schemas.microsoft.com/office/drawing/2014/main" id="{9B2019DC-5C13-4209-8213-85523959C47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4" name="Rectangle 16">
              <a:extLst>
                <a:ext uri="{FF2B5EF4-FFF2-40B4-BE49-F238E27FC236}">
                  <a16:creationId xmlns:a16="http://schemas.microsoft.com/office/drawing/2014/main" id="{CA72654E-9BA9-4BC2-890A-F4042B7475D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5" name="Rectangle 16">
              <a:extLst>
                <a:ext uri="{FF2B5EF4-FFF2-40B4-BE49-F238E27FC236}">
                  <a16:creationId xmlns:a16="http://schemas.microsoft.com/office/drawing/2014/main" id="{83449D36-DB4A-4C10-AB68-E01ABADB905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6" name="Rectangle 16">
              <a:extLst>
                <a:ext uri="{FF2B5EF4-FFF2-40B4-BE49-F238E27FC236}">
                  <a16:creationId xmlns:a16="http://schemas.microsoft.com/office/drawing/2014/main" id="{3A89CFEC-6F57-417B-AD13-E4289478EAB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7" name="Rectangle 16">
              <a:extLst>
                <a:ext uri="{FF2B5EF4-FFF2-40B4-BE49-F238E27FC236}">
                  <a16:creationId xmlns:a16="http://schemas.microsoft.com/office/drawing/2014/main" id="{553649AF-9734-4726-AD68-03FBA44F25E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8" name="Rectangle 16">
              <a:extLst>
                <a:ext uri="{FF2B5EF4-FFF2-40B4-BE49-F238E27FC236}">
                  <a16:creationId xmlns:a16="http://schemas.microsoft.com/office/drawing/2014/main" id="{44051F7C-6E2C-4352-ADD9-E72E2D514124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9" name="Rectangle 16">
              <a:extLst>
                <a:ext uri="{FF2B5EF4-FFF2-40B4-BE49-F238E27FC236}">
                  <a16:creationId xmlns:a16="http://schemas.microsoft.com/office/drawing/2014/main" id="{4549D477-3F1B-448C-A0C4-E22A768F9C4E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0" name="그룹 908">
            <a:extLst>
              <a:ext uri="{FF2B5EF4-FFF2-40B4-BE49-F238E27FC236}">
                <a16:creationId xmlns:a16="http://schemas.microsoft.com/office/drawing/2014/main" id="{74EF7C5E-068B-462E-B13B-71B037EE80BF}"/>
              </a:ext>
            </a:extLst>
          </p:cNvPr>
          <p:cNvGrpSpPr/>
          <p:nvPr/>
        </p:nvGrpSpPr>
        <p:grpSpPr>
          <a:xfrm>
            <a:off x="1150510" y="37517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671" name="Rectangle 16">
              <a:extLst>
                <a:ext uri="{FF2B5EF4-FFF2-40B4-BE49-F238E27FC236}">
                  <a16:creationId xmlns:a16="http://schemas.microsoft.com/office/drawing/2014/main" id="{9FEC9FB8-BCC4-42AB-A170-613801A61ABA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2" name="Rectangle 16">
              <a:extLst>
                <a:ext uri="{FF2B5EF4-FFF2-40B4-BE49-F238E27FC236}">
                  <a16:creationId xmlns:a16="http://schemas.microsoft.com/office/drawing/2014/main" id="{E775262C-89D5-49F2-B877-3753364FB56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3" name="Rectangle 16">
              <a:extLst>
                <a:ext uri="{FF2B5EF4-FFF2-40B4-BE49-F238E27FC236}">
                  <a16:creationId xmlns:a16="http://schemas.microsoft.com/office/drawing/2014/main" id="{6E8F5A57-BB58-49D6-A155-53A184F215A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4" name="Rectangle 16">
              <a:extLst>
                <a:ext uri="{FF2B5EF4-FFF2-40B4-BE49-F238E27FC236}">
                  <a16:creationId xmlns:a16="http://schemas.microsoft.com/office/drawing/2014/main" id="{8161DBC9-2D7A-42A9-AC0A-00A2928E234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5" name="Rectangle 16">
              <a:extLst>
                <a:ext uri="{FF2B5EF4-FFF2-40B4-BE49-F238E27FC236}">
                  <a16:creationId xmlns:a16="http://schemas.microsoft.com/office/drawing/2014/main" id="{8979DFC3-0C2C-42A7-8C50-1DA6214EBB9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6" name="Rectangle 16">
              <a:extLst>
                <a:ext uri="{FF2B5EF4-FFF2-40B4-BE49-F238E27FC236}">
                  <a16:creationId xmlns:a16="http://schemas.microsoft.com/office/drawing/2014/main" id="{F423962F-98EE-4D02-A87B-E640FDB5DDC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7" name="Rectangle 16">
              <a:extLst>
                <a:ext uri="{FF2B5EF4-FFF2-40B4-BE49-F238E27FC236}">
                  <a16:creationId xmlns:a16="http://schemas.microsoft.com/office/drawing/2014/main" id="{BAD5B1BD-9DB6-425A-95E2-6F33ECED41E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8" name="Rectangle 16">
              <a:extLst>
                <a:ext uri="{FF2B5EF4-FFF2-40B4-BE49-F238E27FC236}">
                  <a16:creationId xmlns:a16="http://schemas.microsoft.com/office/drawing/2014/main" id="{F6036096-BA75-41E0-8E14-62C6B0484EC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9" name="Rectangle 16">
              <a:extLst>
                <a:ext uri="{FF2B5EF4-FFF2-40B4-BE49-F238E27FC236}">
                  <a16:creationId xmlns:a16="http://schemas.microsoft.com/office/drawing/2014/main" id="{28647E8A-2F0F-4D54-AFB4-8E390F8D38B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80" name="Rectangle 16">
              <a:extLst>
                <a:ext uri="{FF2B5EF4-FFF2-40B4-BE49-F238E27FC236}">
                  <a16:creationId xmlns:a16="http://schemas.microsoft.com/office/drawing/2014/main" id="{1B0D322D-5BD3-4C0D-9C2D-35FA89D837E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eft-Right Arrow Callout 3">
            <a:extLst>
              <a:ext uri="{FF2B5EF4-FFF2-40B4-BE49-F238E27FC236}">
                <a16:creationId xmlns:a16="http://schemas.microsoft.com/office/drawing/2014/main" id="{703A51C4-20BE-4753-A3AE-B91516663861}"/>
              </a:ext>
            </a:extLst>
          </p:cNvPr>
          <p:cNvSpPr/>
          <p:nvPr/>
        </p:nvSpPr>
        <p:spPr>
          <a:xfrm>
            <a:off x="914400" y="1810926"/>
            <a:ext cx="10335928" cy="4320000"/>
          </a:xfrm>
          <a:prstGeom prst="leftRightArrowCallout">
            <a:avLst>
              <a:gd name="adj1" fmla="val 50000"/>
              <a:gd name="adj2" fmla="val 43262"/>
              <a:gd name="adj3" fmla="val 26287"/>
              <a:gd name="adj4" fmla="val 41488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0974F7-56C7-46D3-B745-D0E14E8100FE}"/>
              </a:ext>
            </a:extLst>
          </p:cNvPr>
          <p:cNvGrpSpPr/>
          <p:nvPr/>
        </p:nvGrpSpPr>
        <p:grpSpPr>
          <a:xfrm>
            <a:off x="4320940" y="2123596"/>
            <a:ext cx="3522853" cy="3648732"/>
            <a:chOff x="2797481" y="1952072"/>
            <a:chExt cx="3581212" cy="3709176"/>
          </a:xfrm>
          <a:solidFill>
            <a:srgbClr val="F8A432"/>
          </a:solidFill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7DB9B89-28A1-4D56-99CA-52D96F34671E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F1776B1-36CB-4128-956C-BF44ED72E92A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E61D80-FD04-4320-B7D4-2D0CCFBEC7B2}"/>
              </a:ext>
            </a:extLst>
          </p:cNvPr>
          <p:cNvGrpSpPr/>
          <p:nvPr/>
        </p:nvGrpSpPr>
        <p:grpSpPr>
          <a:xfrm rot="5400000">
            <a:off x="4320940" y="2141767"/>
            <a:ext cx="3522853" cy="3648732"/>
            <a:chOff x="2797481" y="1952072"/>
            <a:chExt cx="3581212" cy="3709176"/>
          </a:xfrm>
          <a:solidFill>
            <a:srgbClr val="8EC043"/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BED248C2-0241-4860-A8EA-A48333627E87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BD831D8-1CBC-4D39-9F8E-814262629F24}"/>
                </a:ext>
              </a:extLst>
            </p:cNvPr>
            <p:cNvSpPr/>
            <p:nvPr/>
          </p:nvSpPr>
          <p:spPr>
            <a:xfrm rot="3937994">
              <a:off x="3702897" y="2006587"/>
              <a:ext cx="790476" cy="681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AD5409-4672-4FFF-9F06-7F48B6AFBD8C}"/>
              </a:ext>
            </a:extLst>
          </p:cNvPr>
          <p:cNvGrpSpPr/>
          <p:nvPr/>
        </p:nvGrpSpPr>
        <p:grpSpPr>
          <a:xfrm rot="10800000">
            <a:off x="4302770" y="2150853"/>
            <a:ext cx="3522853" cy="3648732"/>
            <a:chOff x="2797481" y="1952072"/>
            <a:chExt cx="3581212" cy="3709176"/>
          </a:xfrm>
          <a:solidFill>
            <a:srgbClr val="8EC043"/>
          </a:solidFill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15BD4466-D59F-4DD9-920B-FFABFDB672F3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96C790B-0948-43E6-BA31-60B8E0D5BE5A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59CA6-950D-4EC3-BBAD-C09F83F577FC}"/>
              </a:ext>
            </a:extLst>
          </p:cNvPr>
          <p:cNvGrpSpPr/>
          <p:nvPr/>
        </p:nvGrpSpPr>
        <p:grpSpPr>
          <a:xfrm rot="16200000">
            <a:off x="4330025" y="2123599"/>
            <a:ext cx="3522853" cy="3648731"/>
            <a:chOff x="2797481" y="1952073"/>
            <a:chExt cx="3581212" cy="3709175"/>
          </a:xfrm>
          <a:solidFill>
            <a:srgbClr val="F8A432"/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3B6085ED-BF18-444A-8CED-3482DED7009B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9C0538E-B555-45EB-82CC-5CA17CFC9F4A}"/>
                </a:ext>
              </a:extLst>
            </p:cNvPr>
            <p:cNvSpPr/>
            <p:nvPr/>
          </p:nvSpPr>
          <p:spPr>
            <a:xfrm rot="3937994">
              <a:off x="3702895" y="2006588"/>
              <a:ext cx="790476" cy="6814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927525-A460-4663-87D3-F8A7D015D0B5}"/>
              </a:ext>
            </a:extLst>
          </p:cNvPr>
          <p:cNvSpPr txBox="1"/>
          <p:nvPr/>
        </p:nvSpPr>
        <p:spPr>
          <a:xfrm rot="2137910">
            <a:off x="5266941" y="2559760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0BCF8-E98B-4D96-A268-996BA4AF72B3}"/>
              </a:ext>
            </a:extLst>
          </p:cNvPr>
          <p:cNvSpPr txBox="1"/>
          <p:nvPr/>
        </p:nvSpPr>
        <p:spPr>
          <a:xfrm rot="18084260">
            <a:off x="4459606" y="2696798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A2E9F-6A4C-43D0-9210-422CF722BFE0}"/>
              </a:ext>
            </a:extLst>
          </p:cNvPr>
          <p:cNvSpPr txBox="1"/>
          <p:nvPr/>
        </p:nvSpPr>
        <p:spPr>
          <a:xfrm rot="12859088">
            <a:off x="4666574" y="3574012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DC692-C772-4361-8023-12550C56B63D}"/>
              </a:ext>
            </a:extLst>
          </p:cNvPr>
          <p:cNvSpPr txBox="1"/>
          <p:nvPr/>
        </p:nvSpPr>
        <p:spPr>
          <a:xfrm rot="7362478">
            <a:off x="5461508" y="3388642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BED31D-A1CC-4670-A488-D1547AA24310}"/>
              </a:ext>
            </a:extLst>
          </p:cNvPr>
          <p:cNvSpPr/>
          <p:nvPr/>
        </p:nvSpPr>
        <p:spPr>
          <a:xfrm>
            <a:off x="5455528" y="3321126"/>
            <a:ext cx="1253672" cy="1253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198920-C602-4BE1-81DA-12D3EE018BB0}"/>
              </a:ext>
            </a:extLst>
          </p:cNvPr>
          <p:cNvGrpSpPr/>
          <p:nvPr/>
        </p:nvGrpSpPr>
        <p:grpSpPr>
          <a:xfrm>
            <a:off x="8414218" y="3039680"/>
            <a:ext cx="1558359" cy="1842145"/>
            <a:chOff x="2551706" y="4283314"/>
            <a:chExt cx="664620" cy="187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F2BB5F-7F9A-45D3-88D2-0D8569FFDBE5}"/>
                </a:ext>
              </a:extLst>
            </p:cNvPr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825D4-84B8-4646-8B7E-E1368764B2B0}"/>
                </a:ext>
              </a:extLst>
            </p:cNvPr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4443B-A699-4B85-AECF-1AC34C8082ED}"/>
              </a:ext>
            </a:extLst>
          </p:cNvPr>
          <p:cNvGrpSpPr/>
          <p:nvPr/>
        </p:nvGrpSpPr>
        <p:grpSpPr>
          <a:xfrm>
            <a:off x="2224014" y="3039680"/>
            <a:ext cx="1558359" cy="1842145"/>
            <a:chOff x="2551706" y="4283314"/>
            <a:chExt cx="664620" cy="187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FA5A3E-022A-49AF-A288-537056103B68}"/>
                </a:ext>
              </a:extLst>
            </p:cNvPr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5DF81-8F62-4963-A754-BF6A9A807C4D}"/>
                </a:ext>
              </a:extLst>
            </p:cNvPr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4A2A23E-CB2C-4563-8E0D-B04C66E422B9}"/>
              </a:ext>
            </a:extLst>
          </p:cNvPr>
          <p:cNvSpPr txBox="1"/>
          <p:nvPr/>
        </p:nvSpPr>
        <p:spPr>
          <a:xfrm>
            <a:off x="5154943" y="3024546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FC689-81DE-4B32-A150-BD3E0FD11692}"/>
              </a:ext>
            </a:extLst>
          </p:cNvPr>
          <p:cNvSpPr txBox="1"/>
          <p:nvPr/>
        </p:nvSpPr>
        <p:spPr>
          <a:xfrm>
            <a:off x="6133297" y="3024546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46B9B-1300-42D1-9189-1EC96223AC18}"/>
              </a:ext>
            </a:extLst>
          </p:cNvPr>
          <p:cNvSpPr txBox="1"/>
          <p:nvPr/>
        </p:nvSpPr>
        <p:spPr>
          <a:xfrm>
            <a:off x="5154943" y="4646478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A9051-94C4-40DA-AC61-5E128D54F8DC}"/>
              </a:ext>
            </a:extLst>
          </p:cNvPr>
          <p:cNvSpPr txBox="1"/>
          <p:nvPr/>
        </p:nvSpPr>
        <p:spPr>
          <a:xfrm>
            <a:off x="6133297" y="4646478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Block Arc 14">
            <a:extLst>
              <a:ext uri="{FF2B5EF4-FFF2-40B4-BE49-F238E27FC236}">
                <a16:creationId xmlns:a16="http://schemas.microsoft.com/office/drawing/2014/main" id="{DA16D0D7-D9C1-41C1-9BAF-C90A32516B99}"/>
              </a:ext>
            </a:extLst>
          </p:cNvPr>
          <p:cNvSpPr/>
          <p:nvPr/>
        </p:nvSpPr>
        <p:spPr>
          <a:xfrm rot="16200000">
            <a:off x="5820944" y="3704544"/>
            <a:ext cx="518992" cy="5193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FE646-F12A-4E04-A786-CB43957C5C7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Rectangle: Rounded Corners 21"/>
          <p:cNvSpPr/>
          <p:nvPr/>
        </p:nvSpPr>
        <p:spPr>
          <a:xfrm>
            <a:off x="4766553" y="3530677"/>
            <a:ext cx="1260131" cy="1260131"/>
          </a:xfrm>
          <a:prstGeom prst="roundRect">
            <a:avLst/>
          </a:prstGeom>
          <a:solidFill>
            <a:schemeClr val="accent3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6151838" y="2066468"/>
            <a:ext cx="1260131" cy="1260131"/>
          </a:xfrm>
          <a:prstGeom prst="round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: Rounded Corners 47"/>
          <p:cNvSpPr/>
          <p:nvPr/>
        </p:nvSpPr>
        <p:spPr>
          <a:xfrm>
            <a:off x="4766553" y="2066468"/>
            <a:ext cx="1260131" cy="1260131"/>
          </a:xfrm>
          <a:prstGeom prst="roundRect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6D573F1E-1A47-4218-A246-B0D7E2469A32}"/>
              </a:ext>
            </a:extLst>
          </p:cNvPr>
          <p:cNvSpPr/>
          <p:nvPr/>
        </p:nvSpPr>
        <p:spPr>
          <a:xfrm>
            <a:off x="6474569" y="2427689"/>
            <a:ext cx="614670" cy="46898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89CC0BE7-C082-4EC9-A340-E40BC66BF2AC}"/>
              </a:ext>
            </a:extLst>
          </p:cNvPr>
          <p:cNvSpPr/>
          <p:nvPr/>
        </p:nvSpPr>
        <p:spPr>
          <a:xfrm>
            <a:off x="5078999" y="2459663"/>
            <a:ext cx="634782" cy="48759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D9369514-D089-4005-A996-F34A08FA82F2}"/>
              </a:ext>
            </a:extLst>
          </p:cNvPr>
          <p:cNvSpPr/>
          <p:nvPr/>
        </p:nvSpPr>
        <p:spPr>
          <a:xfrm>
            <a:off x="5100538" y="3882264"/>
            <a:ext cx="645375" cy="55695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6151838" y="3530677"/>
            <a:ext cx="1698383" cy="1698383"/>
          </a:xfrm>
          <a:prstGeom prst="round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821E4F1-EDE2-48E8-B3A6-8D150C8977C2}"/>
              </a:ext>
            </a:extLst>
          </p:cNvPr>
          <p:cNvSpPr/>
          <p:nvPr/>
        </p:nvSpPr>
        <p:spPr>
          <a:xfrm>
            <a:off x="6566117" y="4094038"/>
            <a:ext cx="869825" cy="57166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B335B1CB-A9B7-4736-8B8B-AA3D5B0EF671}"/>
              </a:ext>
            </a:extLst>
          </p:cNvPr>
          <p:cNvSpPr txBox="1">
            <a:spLocks/>
          </p:cNvSpPr>
          <p:nvPr/>
        </p:nvSpPr>
        <p:spPr>
          <a:xfrm>
            <a:off x="379675" y="5577693"/>
            <a:ext cx="4104456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49D5C-8270-4C8F-8D00-E65E32AE5DC8}"/>
              </a:ext>
            </a:extLst>
          </p:cNvPr>
          <p:cNvSpPr txBox="1"/>
          <p:nvPr/>
        </p:nvSpPr>
        <p:spPr>
          <a:xfrm>
            <a:off x="6750654" y="292730"/>
            <a:ext cx="486842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 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3BFA94-9A53-4A8F-B9BB-BC7C7959B5EB}"/>
              </a:ext>
            </a:extLst>
          </p:cNvPr>
          <p:cNvSpPr txBox="1"/>
          <p:nvPr/>
        </p:nvSpPr>
        <p:spPr>
          <a:xfrm>
            <a:off x="10740127" y="2459663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8950CAE8-34B6-4D8B-A86E-D409BF5F4DCF}"/>
              </a:ext>
            </a:extLst>
          </p:cNvPr>
          <p:cNvSpPr txBox="1">
            <a:spLocks/>
          </p:cNvSpPr>
          <p:nvPr/>
        </p:nvSpPr>
        <p:spPr>
          <a:xfrm>
            <a:off x="8356060" y="2872053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638297-42BD-4297-8C4E-50C946AF1D02}"/>
              </a:ext>
            </a:extLst>
          </p:cNvPr>
          <p:cNvSpPr txBox="1"/>
          <p:nvPr/>
        </p:nvSpPr>
        <p:spPr>
          <a:xfrm>
            <a:off x="10740127" y="336416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549AD3CB-0299-4C23-9153-695E9EC6E606}"/>
              </a:ext>
            </a:extLst>
          </p:cNvPr>
          <p:cNvSpPr txBox="1">
            <a:spLocks/>
          </p:cNvSpPr>
          <p:nvPr/>
        </p:nvSpPr>
        <p:spPr>
          <a:xfrm>
            <a:off x="8356060" y="3776552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393DDE-AAFB-43CA-8782-C68FB26D8834}"/>
              </a:ext>
            </a:extLst>
          </p:cNvPr>
          <p:cNvSpPr txBox="1"/>
          <p:nvPr/>
        </p:nvSpPr>
        <p:spPr>
          <a:xfrm>
            <a:off x="10740127" y="4268661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B07069B9-6931-458D-8B49-6A7B7F48F49B}"/>
              </a:ext>
            </a:extLst>
          </p:cNvPr>
          <p:cNvSpPr txBox="1">
            <a:spLocks/>
          </p:cNvSpPr>
          <p:nvPr/>
        </p:nvSpPr>
        <p:spPr>
          <a:xfrm>
            <a:off x="8356060" y="4681051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6AC6E-77EE-4E42-99B1-32510C129EA4}"/>
              </a:ext>
            </a:extLst>
          </p:cNvPr>
          <p:cNvSpPr txBox="1"/>
          <p:nvPr/>
        </p:nvSpPr>
        <p:spPr>
          <a:xfrm>
            <a:off x="10740127" y="517316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Text Placeholder 12">
            <a:extLst>
              <a:ext uri="{FF2B5EF4-FFF2-40B4-BE49-F238E27FC236}">
                <a16:creationId xmlns:a16="http://schemas.microsoft.com/office/drawing/2014/main" id="{021FD1D7-6DE1-4DDB-8FDF-457C41106D8F}"/>
              </a:ext>
            </a:extLst>
          </p:cNvPr>
          <p:cNvSpPr txBox="1">
            <a:spLocks/>
          </p:cNvSpPr>
          <p:nvPr/>
        </p:nvSpPr>
        <p:spPr>
          <a:xfrm>
            <a:off x="8356060" y="5585550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1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C623851D-45AC-45DB-AA2B-FDC9213F616A}"/>
              </a:ext>
            </a:extLst>
          </p:cNvPr>
          <p:cNvGrpSpPr/>
          <p:nvPr/>
        </p:nvGrpSpPr>
        <p:grpSpPr>
          <a:xfrm>
            <a:off x="4364347" y="1944996"/>
            <a:ext cx="3532863" cy="4209710"/>
            <a:chOff x="4737812" y="2390015"/>
            <a:chExt cx="3159394" cy="37646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188A2F-AA5A-478E-B397-2C7CBD94CFA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DA4A34-B8EF-4C66-9783-044C75ADC484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0AD09E35-D3DB-4FA2-872A-C452408C94D6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CF26552-8B97-431F-AD78-FCD571DF9ADF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7616BA9F-C613-49D1-9BBB-56DF3CD45FBC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D120A546-173C-4DE6-8195-56373840E214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3EC1C059-8E3A-453C-AFB5-2AC5F44D03C7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3450F43E-5F53-4A82-82F0-92740EE22E3D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4E6C69F0-CDE0-4399-AAB9-A1CC3CB85C4E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E87A4BA6-CE7B-4A23-82D8-D9307989A2E0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3EA54D-6149-44D9-956B-66E2821E3421}"/>
              </a:ext>
            </a:extLst>
          </p:cNvPr>
          <p:cNvSpPr txBox="1"/>
          <p:nvPr/>
        </p:nvSpPr>
        <p:spPr>
          <a:xfrm>
            <a:off x="3775195" y="2281092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CA4AF-9C3E-4330-8640-EE98A1983C46}"/>
              </a:ext>
            </a:extLst>
          </p:cNvPr>
          <p:cNvSpPr txBox="1"/>
          <p:nvPr/>
        </p:nvSpPr>
        <p:spPr>
          <a:xfrm>
            <a:off x="7148624" y="1847185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2E97B-39D9-4078-9FEA-C68EB19393A9}"/>
              </a:ext>
            </a:extLst>
          </p:cNvPr>
          <p:cNvSpPr txBox="1"/>
          <p:nvPr/>
        </p:nvSpPr>
        <p:spPr>
          <a:xfrm>
            <a:off x="4496750" y="5306985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73D3A-3BE8-43B8-9028-F2E33E32BFC3}"/>
              </a:ext>
            </a:extLst>
          </p:cNvPr>
          <p:cNvSpPr txBox="1"/>
          <p:nvPr/>
        </p:nvSpPr>
        <p:spPr>
          <a:xfrm>
            <a:off x="7603265" y="4074326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438AE-C546-463E-A365-D4243721C0D5}"/>
              </a:ext>
            </a:extLst>
          </p:cNvPr>
          <p:cNvGrpSpPr/>
          <p:nvPr/>
        </p:nvGrpSpPr>
        <p:grpSpPr>
          <a:xfrm>
            <a:off x="7981492" y="1778333"/>
            <a:ext cx="2948586" cy="815197"/>
            <a:chOff x="1487520" y="1301164"/>
            <a:chExt cx="4380624" cy="8151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BD886-B96B-4F20-BC2B-BFC65340A9F2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7C5ED-807A-4926-B8C5-FE7E9B459C8C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2E4210-9C36-472B-987D-121A78DD20A3}"/>
              </a:ext>
            </a:extLst>
          </p:cNvPr>
          <p:cNvGrpSpPr/>
          <p:nvPr/>
        </p:nvGrpSpPr>
        <p:grpSpPr>
          <a:xfrm>
            <a:off x="8434940" y="4105104"/>
            <a:ext cx="2948586" cy="815197"/>
            <a:chOff x="1487520" y="1301164"/>
            <a:chExt cx="4380624" cy="8151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83C816-D22C-4D01-92FF-E6094BA42067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B2C8E5-80C9-44D9-80CD-71E7313CEACE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241D00-6253-45C8-BD4A-5B6B8624CAE8}"/>
              </a:ext>
            </a:extLst>
          </p:cNvPr>
          <p:cNvGrpSpPr/>
          <p:nvPr/>
        </p:nvGrpSpPr>
        <p:grpSpPr>
          <a:xfrm>
            <a:off x="803309" y="2127603"/>
            <a:ext cx="2971887" cy="815197"/>
            <a:chOff x="1487520" y="1301164"/>
            <a:chExt cx="4380624" cy="8151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66D91E-8BA1-4903-9FC0-3C8B7D5F32F2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8DDE95-CF9A-4547-B94C-11B0E5CED0CA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43D978-5EDD-4872-A3DE-7C92591189F6}"/>
              </a:ext>
            </a:extLst>
          </p:cNvPr>
          <p:cNvGrpSpPr/>
          <p:nvPr/>
        </p:nvGrpSpPr>
        <p:grpSpPr>
          <a:xfrm>
            <a:off x="1523031" y="5238134"/>
            <a:ext cx="2971887" cy="815197"/>
            <a:chOff x="1487520" y="1301164"/>
            <a:chExt cx="4380624" cy="815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7C0B2D-E11E-41D3-9159-FC4B2AA31C9A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D1B3BF-C283-4AB7-857F-D19140086A73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>
            <a:extLst>
              <a:ext uri="{FF2B5EF4-FFF2-40B4-BE49-F238E27FC236}">
                <a16:creationId xmlns:a16="http://schemas.microsoft.com/office/drawing/2014/main" id="{1C4E621A-0E2F-4D09-85A5-911313FBEA36}"/>
              </a:ext>
            </a:extLst>
          </p:cNvPr>
          <p:cNvSpPr/>
          <p:nvPr/>
        </p:nvSpPr>
        <p:spPr>
          <a:xfrm rot="20700000">
            <a:off x="5995072" y="2177004"/>
            <a:ext cx="438803" cy="38458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rapezoid 3">
            <a:extLst>
              <a:ext uri="{FF2B5EF4-FFF2-40B4-BE49-F238E27FC236}">
                <a16:creationId xmlns:a16="http://schemas.microsoft.com/office/drawing/2014/main" id="{FDA186EC-7235-4BF3-9EFE-BEED767EEACD}"/>
              </a:ext>
            </a:extLst>
          </p:cNvPr>
          <p:cNvSpPr/>
          <p:nvPr/>
        </p:nvSpPr>
        <p:spPr>
          <a:xfrm>
            <a:off x="6621214" y="3698098"/>
            <a:ext cx="390522" cy="3980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C54AC8AC-02A3-4541-AB73-07057F49794E}"/>
              </a:ext>
            </a:extLst>
          </p:cNvPr>
          <p:cNvSpPr/>
          <p:nvPr/>
        </p:nvSpPr>
        <p:spPr>
          <a:xfrm rot="14270044">
            <a:off x="5618410" y="4360185"/>
            <a:ext cx="390293" cy="40656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7F153AAC-6E10-446F-81F8-E9AB83254C97}"/>
              </a:ext>
            </a:extLst>
          </p:cNvPr>
          <p:cNvSpPr/>
          <p:nvPr/>
        </p:nvSpPr>
        <p:spPr>
          <a:xfrm>
            <a:off x="4684884" y="3183631"/>
            <a:ext cx="412117" cy="41385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B78D-2E97-419F-8005-305067905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0102C-F4B2-4EE2-82A4-DFB59B0ECD1A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0D5780-1A23-4C9A-9EBC-B4B308D1149D}"/>
              </a:ext>
            </a:extLst>
          </p:cNvPr>
          <p:cNvSpPr/>
          <p:nvPr/>
        </p:nvSpPr>
        <p:spPr>
          <a:xfrm>
            <a:off x="720495" y="3419359"/>
            <a:ext cx="57606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ACEAE8-284A-4BD5-A3D1-AA17A7475CEA}"/>
              </a:ext>
            </a:extLst>
          </p:cNvPr>
          <p:cNvSpPr/>
          <p:nvPr/>
        </p:nvSpPr>
        <p:spPr>
          <a:xfrm>
            <a:off x="720495" y="4928614"/>
            <a:ext cx="576064" cy="5760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AF3943-6447-43E6-BE5C-2C67FDCBBA50}"/>
              </a:ext>
            </a:extLst>
          </p:cNvPr>
          <p:cNvSpPr/>
          <p:nvPr/>
        </p:nvSpPr>
        <p:spPr>
          <a:xfrm>
            <a:off x="8613881" y="3419359"/>
            <a:ext cx="57606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85CBEC-366A-45CA-AC3B-3D225CD5FF3C}"/>
              </a:ext>
            </a:extLst>
          </p:cNvPr>
          <p:cNvSpPr/>
          <p:nvPr/>
        </p:nvSpPr>
        <p:spPr>
          <a:xfrm>
            <a:off x="8613881" y="4928614"/>
            <a:ext cx="576064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4CF757E-428D-4CF0-9386-3F7085B8582B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052419A-BC84-438F-ABDA-9335D30AB43E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7D977CD-5130-45D3-8949-85DA1F98C24B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1E9BABEA-E471-4452-985D-93F6BDBA27F7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A4D29AAE-C925-4B46-941E-A71519C49E01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0D203-DE88-4D1A-961D-22E95D6D6B40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그룹 27">
            <a:extLst>
              <a:ext uri="{FF2B5EF4-FFF2-40B4-BE49-F238E27FC236}">
                <a16:creationId xmlns:a16="http://schemas.microsoft.com/office/drawing/2014/main" id="{0E32A932-A804-4E7E-B570-AD54E21CAB49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CE6F7-DD73-46B8-8DF8-520EF448F709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2D545B-0E31-4034-A711-07DE6CCFC99D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30">
            <a:extLst>
              <a:ext uri="{FF2B5EF4-FFF2-40B4-BE49-F238E27FC236}">
                <a16:creationId xmlns:a16="http://schemas.microsoft.com/office/drawing/2014/main" id="{F0215592-CFE4-4972-B813-B648EDA460AB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98539-E90C-4C47-BDBD-98F168AF1FD4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C9D79E-5057-448B-88BC-500B9F0FE5E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0">
            <a:extLst>
              <a:ext uri="{FF2B5EF4-FFF2-40B4-BE49-F238E27FC236}">
                <a16:creationId xmlns:a16="http://schemas.microsoft.com/office/drawing/2014/main" id="{5DD6C3F4-4773-4FE6-82A4-E9925F95A8C2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3FC6F5-1D23-41EA-B1D3-EE2B1FE7A6BF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10B997-A6AD-4F00-B087-35B2F79552D8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43">
            <a:extLst>
              <a:ext uri="{FF2B5EF4-FFF2-40B4-BE49-F238E27FC236}">
                <a16:creationId xmlns:a16="http://schemas.microsoft.com/office/drawing/2014/main" id="{8A02C753-EF99-46B3-BD73-E2215F6A9E87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004943-17D3-4C68-AA31-B4CFBA0788A2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99EFC6-88D5-4AB2-B205-28207A078400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1C2AB5-0AFA-488F-BF27-C2934586BB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D43141-FF17-49CF-8B3E-08D2CCF06407}"/>
              </a:ext>
            </a:extLst>
          </p:cNvPr>
          <p:cNvGrpSpPr/>
          <p:nvPr/>
        </p:nvGrpSpPr>
        <p:grpSpPr>
          <a:xfrm>
            <a:off x="1444336" y="4040227"/>
            <a:ext cx="1705122" cy="2201405"/>
            <a:chOff x="1475656" y="4005064"/>
            <a:chExt cx="1384920" cy="178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BC57B9-1049-49BA-85A4-B6EFDFD8B91B}"/>
                </a:ext>
              </a:extLst>
            </p:cNvPr>
            <p:cNvSpPr/>
            <p:nvPr/>
          </p:nvSpPr>
          <p:spPr>
            <a:xfrm>
              <a:off x="1780456" y="43098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54612-719E-4641-9561-FCCEA280B2FE}"/>
                </a:ext>
              </a:extLst>
            </p:cNvPr>
            <p:cNvSpPr/>
            <p:nvPr/>
          </p:nvSpPr>
          <p:spPr>
            <a:xfrm>
              <a:off x="1475656" y="40050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0C4A54-0D55-4B1F-8A84-859353499C8C}"/>
                </a:ext>
              </a:extLst>
            </p:cNvPr>
            <p:cNvSpPr/>
            <p:nvPr/>
          </p:nvSpPr>
          <p:spPr>
            <a:xfrm>
              <a:off x="1628056" y="4157464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AF4CEC-6888-41F9-9876-9B4C3ED95EEF}"/>
              </a:ext>
            </a:extLst>
          </p:cNvPr>
          <p:cNvGrpSpPr/>
          <p:nvPr/>
        </p:nvGrpSpPr>
        <p:grpSpPr>
          <a:xfrm>
            <a:off x="3967956" y="3402515"/>
            <a:ext cx="1705122" cy="2201405"/>
            <a:chOff x="3083835" y="3419010"/>
            <a:chExt cx="1384920" cy="17880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8F460-5FAE-4867-A9B6-FF73D67D63E2}"/>
                </a:ext>
              </a:extLst>
            </p:cNvPr>
            <p:cNvSpPr/>
            <p:nvPr/>
          </p:nvSpPr>
          <p:spPr>
            <a:xfrm>
              <a:off x="3388635" y="37238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ACF1B5-820E-4BC3-969F-CD367FB9BB7C}"/>
                </a:ext>
              </a:extLst>
            </p:cNvPr>
            <p:cNvSpPr/>
            <p:nvPr/>
          </p:nvSpPr>
          <p:spPr>
            <a:xfrm>
              <a:off x="3083835" y="34190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22AEC1-2026-4D72-B3E0-F600C83AB66E}"/>
                </a:ext>
              </a:extLst>
            </p:cNvPr>
            <p:cNvSpPr/>
            <p:nvPr/>
          </p:nvSpPr>
          <p:spPr>
            <a:xfrm>
              <a:off x="3236235" y="3571410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8DEC6-5657-4800-A4D8-E3D8AB03410C}"/>
              </a:ext>
            </a:extLst>
          </p:cNvPr>
          <p:cNvGrpSpPr/>
          <p:nvPr/>
        </p:nvGrpSpPr>
        <p:grpSpPr>
          <a:xfrm>
            <a:off x="6491576" y="2764803"/>
            <a:ext cx="1705122" cy="2201405"/>
            <a:chOff x="4692014" y="2832956"/>
            <a:chExt cx="1384920" cy="17880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FA509A-9EF9-4BCD-818A-179F8F4E4044}"/>
                </a:ext>
              </a:extLst>
            </p:cNvPr>
            <p:cNvSpPr/>
            <p:nvPr/>
          </p:nvSpPr>
          <p:spPr>
            <a:xfrm>
              <a:off x="4996814" y="31377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E4DA3-57CF-48B9-929B-55E51F4F7263}"/>
                </a:ext>
              </a:extLst>
            </p:cNvPr>
            <p:cNvSpPr/>
            <p:nvPr/>
          </p:nvSpPr>
          <p:spPr>
            <a:xfrm>
              <a:off x="4692014" y="28329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5FD4FB-FCF8-4D96-8A9F-B73B3BF0A413}"/>
                </a:ext>
              </a:extLst>
            </p:cNvPr>
            <p:cNvSpPr/>
            <p:nvPr/>
          </p:nvSpPr>
          <p:spPr>
            <a:xfrm>
              <a:off x="4844414" y="2985356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B4F2DA-9765-419F-B8B0-B3EA7742A98E}"/>
              </a:ext>
            </a:extLst>
          </p:cNvPr>
          <p:cNvGrpSpPr/>
          <p:nvPr/>
        </p:nvGrpSpPr>
        <p:grpSpPr>
          <a:xfrm>
            <a:off x="9015196" y="2127091"/>
            <a:ext cx="1705122" cy="2201405"/>
            <a:chOff x="6300192" y="2246902"/>
            <a:chExt cx="1384920" cy="17880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F16B44-718E-45A4-B717-5F5490B5355C}"/>
                </a:ext>
              </a:extLst>
            </p:cNvPr>
            <p:cNvSpPr/>
            <p:nvPr/>
          </p:nvSpPr>
          <p:spPr>
            <a:xfrm>
              <a:off x="6604992" y="25517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166CB4-3EF4-409C-B0EC-85084E09D045}"/>
                </a:ext>
              </a:extLst>
            </p:cNvPr>
            <p:cNvSpPr/>
            <p:nvPr/>
          </p:nvSpPr>
          <p:spPr>
            <a:xfrm>
              <a:off x="6300192" y="22469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D18F6D-6F6C-4791-BC55-B73E8A852FC4}"/>
                </a:ext>
              </a:extLst>
            </p:cNvPr>
            <p:cNvSpPr/>
            <p:nvPr/>
          </p:nvSpPr>
          <p:spPr>
            <a:xfrm>
              <a:off x="6452592" y="2399302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0E3D15-ADE3-4A28-9D20-DB595B57DB78}"/>
              </a:ext>
            </a:extLst>
          </p:cNvPr>
          <p:cNvGrpSpPr/>
          <p:nvPr/>
        </p:nvGrpSpPr>
        <p:grpSpPr>
          <a:xfrm>
            <a:off x="975946" y="1062697"/>
            <a:ext cx="10216662" cy="5796860"/>
            <a:chOff x="1232012" y="1501366"/>
            <a:chExt cx="7218817" cy="461100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19350C9B-20E8-44CF-8BF4-88772E37A9FE}"/>
                </a:ext>
              </a:extLst>
            </p:cNvPr>
            <p:cNvSpPr/>
            <p:nvPr/>
          </p:nvSpPr>
          <p:spPr>
            <a:xfrm>
              <a:off x="1232012" y="356313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47FD88-CC1B-49C5-9BE5-C53FB55FF1FA}"/>
                </a:ext>
              </a:extLst>
            </p:cNvPr>
            <p:cNvSpPr/>
            <p:nvPr/>
          </p:nvSpPr>
          <p:spPr>
            <a:xfrm>
              <a:off x="4799709" y="3285048"/>
              <a:ext cx="89583" cy="11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A3C707F-458F-4628-8116-05AB4E0FC6EA}"/>
                </a:ext>
              </a:extLst>
            </p:cNvPr>
            <p:cNvSpPr/>
            <p:nvPr/>
          </p:nvSpPr>
          <p:spPr>
            <a:xfrm rot="10800000">
              <a:off x="3017084" y="436510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2D9DB2-BB51-4EAA-A38D-09D917D47625}"/>
                </a:ext>
              </a:extLst>
            </p:cNvPr>
            <p:cNvSpPr/>
            <p:nvPr/>
          </p:nvSpPr>
          <p:spPr>
            <a:xfrm>
              <a:off x="1232012" y="4600369"/>
              <a:ext cx="89583" cy="151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61F8E5B7-02A3-43B8-8EA4-D6D0DA30BA82}"/>
                </a:ext>
              </a:extLst>
            </p:cNvPr>
            <p:cNvSpPr/>
            <p:nvPr/>
          </p:nvSpPr>
          <p:spPr>
            <a:xfrm>
              <a:off x="4799709" y="2452688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A3DDBD7-DD7F-4AEC-9905-13B1B87A35CB}"/>
                </a:ext>
              </a:extLst>
            </p:cNvPr>
            <p:cNvSpPr/>
            <p:nvPr/>
          </p:nvSpPr>
          <p:spPr>
            <a:xfrm rot="10800000">
              <a:off x="6578621" y="332308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D41663-38CE-450D-89A4-8D6788D4C2C3}"/>
                </a:ext>
              </a:extLst>
            </p:cNvPr>
            <p:cNvSpPr/>
            <p:nvPr/>
          </p:nvSpPr>
          <p:spPr>
            <a:xfrm rot="10800000">
              <a:off x="8361246" y="1501366"/>
              <a:ext cx="89583" cy="1927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D53C66-DCC0-40D7-AA26-AE24103A3764}"/>
              </a:ext>
            </a:extLst>
          </p:cNvPr>
          <p:cNvGrpSpPr/>
          <p:nvPr/>
        </p:nvGrpSpPr>
        <p:grpSpPr>
          <a:xfrm>
            <a:off x="1740935" y="4590936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0EC50-A703-4F51-B7AD-E809AA02AA72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A0BBFA-9324-42A2-932B-ECC475911BD8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9E86FE-2787-4211-A81C-D90E0E01AF0A}"/>
              </a:ext>
            </a:extLst>
          </p:cNvPr>
          <p:cNvGrpSpPr/>
          <p:nvPr/>
        </p:nvGrpSpPr>
        <p:grpSpPr>
          <a:xfrm>
            <a:off x="4266132" y="3874462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F16BD5-AFB9-4E4C-8C2E-E5950CE3D567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B60A84-7291-437E-9DEB-242A7B7DFB4C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972C3-1AC6-49F3-88E3-D818C1518BEC}"/>
              </a:ext>
            </a:extLst>
          </p:cNvPr>
          <p:cNvGrpSpPr/>
          <p:nvPr/>
        </p:nvGrpSpPr>
        <p:grpSpPr>
          <a:xfrm>
            <a:off x="6793474" y="3274574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87B4DF-1846-4B65-BE13-310CBA31F6C4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D4E9BE-0A0C-4816-BC47-7E1379EB4109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D63654-9D94-4B5A-A77E-0D51A7FB98E2}"/>
              </a:ext>
            </a:extLst>
          </p:cNvPr>
          <p:cNvGrpSpPr/>
          <p:nvPr/>
        </p:nvGrpSpPr>
        <p:grpSpPr>
          <a:xfrm>
            <a:off x="9314263" y="2621742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8A8CCA-107F-45C1-9719-42601C1EB11A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6E1A00-0059-4BA2-8E49-57A0AF238437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78E3C1-9A90-4048-A744-A497B58FA7C1}"/>
              </a:ext>
            </a:extLst>
          </p:cNvPr>
          <p:cNvGrpSpPr/>
          <p:nvPr/>
        </p:nvGrpSpPr>
        <p:grpSpPr>
          <a:xfrm>
            <a:off x="6402016" y="5328564"/>
            <a:ext cx="1908627" cy="1065468"/>
            <a:chOff x="2079598" y="4324401"/>
            <a:chExt cx="3846581" cy="10654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8CE1E3-8272-4B79-B341-011B4D820AE8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0D53B0-5D99-4CE3-BC2E-B38A6B2F8B3D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A1D08A-63B0-422C-81BB-96AF87673CD9}"/>
              </a:ext>
            </a:extLst>
          </p:cNvPr>
          <p:cNvGrpSpPr/>
          <p:nvPr/>
        </p:nvGrpSpPr>
        <p:grpSpPr>
          <a:xfrm>
            <a:off x="8932949" y="4913066"/>
            <a:ext cx="1908627" cy="1065468"/>
            <a:chOff x="2079598" y="4324401"/>
            <a:chExt cx="3846581" cy="10654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0A53E-8FBF-45C7-8775-49A096DD6F42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CF8665-F14C-4DF7-BD22-4C05CFFDB48B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CE400F-B337-400D-AF92-433733D37739}"/>
              </a:ext>
            </a:extLst>
          </p:cNvPr>
          <p:cNvGrpSpPr/>
          <p:nvPr/>
        </p:nvGrpSpPr>
        <p:grpSpPr>
          <a:xfrm>
            <a:off x="1340150" y="2319300"/>
            <a:ext cx="1908627" cy="1065468"/>
            <a:chOff x="2079598" y="4324401"/>
            <a:chExt cx="3846581" cy="10654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6B7144-695F-4B85-9ACB-0E038FD0178B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51ADB-432D-40F5-A3F8-46B728D6472E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1F8757-7F7C-42C4-91F9-18DE770E39AD}"/>
              </a:ext>
            </a:extLst>
          </p:cNvPr>
          <p:cNvGrpSpPr/>
          <p:nvPr/>
        </p:nvGrpSpPr>
        <p:grpSpPr>
          <a:xfrm>
            <a:off x="3871083" y="2022756"/>
            <a:ext cx="1908627" cy="1065468"/>
            <a:chOff x="2079598" y="4324401"/>
            <a:chExt cx="3846581" cy="10654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293A30-46D8-4466-8CD9-AD674D887BC2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E3F45E-D811-4CD5-9A35-25BAF0EDE0DB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Parallelogram 30">
            <a:extLst>
              <a:ext uri="{FF2B5EF4-FFF2-40B4-BE49-F238E27FC236}">
                <a16:creationId xmlns:a16="http://schemas.microsoft.com/office/drawing/2014/main" id="{3F8CAC62-DBE9-4DEF-9AEF-EE8024DE5557}"/>
              </a:ext>
            </a:extLst>
          </p:cNvPr>
          <p:cNvSpPr/>
          <p:nvPr/>
        </p:nvSpPr>
        <p:spPr>
          <a:xfrm flipH="1">
            <a:off x="2100008" y="5490182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30">
            <a:extLst>
              <a:ext uri="{FF2B5EF4-FFF2-40B4-BE49-F238E27FC236}">
                <a16:creationId xmlns:a16="http://schemas.microsoft.com/office/drawing/2014/main" id="{1FE4654B-AE92-4ABA-ADB1-57753E2DB38C}"/>
              </a:ext>
            </a:extLst>
          </p:cNvPr>
          <p:cNvSpPr/>
          <p:nvPr/>
        </p:nvSpPr>
        <p:spPr>
          <a:xfrm>
            <a:off x="9680122" y="3441669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D05260C6-C669-4516-8C1D-251100A19C46}"/>
              </a:ext>
            </a:extLst>
          </p:cNvPr>
          <p:cNvSpPr/>
          <p:nvPr/>
        </p:nvSpPr>
        <p:spPr>
          <a:xfrm>
            <a:off x="4613458" y="481012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Block Arc 10">
            <a:extLst>
              <a:ext uri="{FF2B5EF4-FFF2-40B4-BE49-F238E27FC236}">
                <a16:creationId xmlns:a16="http://schemas.microsoft.com/office/drawing/2014/main" id="{C811EE01-930C-4BBA-97E4-7D6219AB3271}"/>
              </a:ext>
            </a:extLst>
          </p:cNvPr>
          <p:cNvSpPr/>
          <p:nvPr/>
        </p:nvSpPr>
        <p:spPr>
          <a:xfrm>
            <a:off x="7128383" y="420131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5BC43A-E92E-4D6F-A3F5-75231454E3A6}"/>
              </a:ext>
            </a:extLst>
          </p:cNvPr>
          <p:cNvGrpSpPr/>
          <p:nvPr/>
        </p:nvGrpSpPr>
        <p:grpSpPr>
          <a:xfrm>
            <a:off x="7188874" y="3405313"/>
            <a:ext cx="1266047" cy="1237333"/>
            <a:chOff x="7081717" y="3258286"/>
            <a:chExt cx="1266047" cy="1237333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9E2307BA-C3A4-41BB-A237-BF5506487406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F238FE-8ABF-405F-AC4E-0421EF8E78C8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463E3B-A224-4927-8D77-98A4281A4A8C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A135E0-0D92-4680-8D26-6EDCEEE2B047}"/>
                  </a:ext>
                </a:extLst>
              </p:cNvPr>
              <p:cNvSpPr txBox="1"/>
              <p:nvPr/>
            </p:nvSpPr>
            <p:spPr>
              <a:xfrm>
                <a:off x="1343065" y="3788204"/>
                <a:ext cx="85267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2018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5F927-8757-4925-B6A5-C3674EA2872B}"/>
              </a:ext>
            </a:extLst>
          </p:cNvPr>
          <p:cNvGrpSpPr/>
          <p:nvPr/>
        </p:nvGrpSpPr>
        <p:grpSpPr>
          <a:xfrm>
            <a:off x="3024713" y="3405313"/>
            <a:ext cx="1226846" cy="1237333"/>
            <a:chOff x="3903127" y="3258286"/>
            <a:chExt cx="1226846" cy="1237333"/>
          </a:xfrm>
        </p:grpSpPr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441C0D36-608F-4FF9-85D1-B22E4CCF7338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5EC9B2-0BFA-4361-A3CB-D3508F8A068A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8B5796-D663-4E6F-B878-709FC68B8E03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9B5666-30D0-4E6C-B7E2-19A22010E833}"/>
                  </a:ext>
                </a:extLst>
              </p:cNvPr>
              <p:cNvSpPr txBox="1"/>
              <p:nvPr/>
            </p:nvSpPr>
            <p:spPr>
              <a:xfrm>
                <a:off x="1343065" y="3788204"/>
                <a:ext cx="85267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2016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C7B5EF-8233-48E1-A6C4-7A4F093E5AD7}"/>
              </a:ext>
            </a:extLst>
          </p:cNvPr>
          <p:cNvGrpSpPr/>
          <p:nvPr/>
        </p:nvGrpSpPr>
        <p:grpSpPr>
          <a:xfrm>
            <a:off x="972034" y="3222345"/>
            <a:ext cx="1207245" cy="1247032"/>
            <a:chOff x="2313832" y="3075320"/>
            <a:chExt cx="1207245" cy="1247032"/>
          </a:xfrm>
        </p:grpSpPr>
        <p:sp>
          <p:nvSpPr>
            <p:cNvPr id="14" name="Rounded Rectangle 23">
              <a:extLst>
                <a:ext uri="{FF2B5EF4-FFF2-40B4-BE49-F238E27FC236}">
                  <a16:creationId xmlns:a16="http://schemas.microsoft.com/office/drawing/2014/main" id="{AD11273F-7C18-440F-9918-853D724672EC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948E1B-40F3-41CC-8AB6-19E39A87ADE5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41CCCB-568C-4317-AEF4-C0DFA1DFE780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2EFA8D-3855-41A9-8850-A631232B926B}"/>
                  </a:ext>
                </a:extLst>
              </p:cNvPr>
              <p:cNvSpPr txBox="1"/>
              <p:nvPr/>
            </p:nvSpPr>
            <p:spPr>
              <a:xfrm>
                <a:off x="1343065" y="3788204"/>
                <a:ext cx="85267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2015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8F13E-BF24-4E08-816C-2AE4312766AB}"/>
              </a:ext>
            </a:extLst>
          </p:cNvPr>
          <p:cNvGrpSpPr/>
          <p:nvPr/>
        </p:nvGrpSpPr>
        <p:grpSpPr>
          <a:xfrm>
            <a:off x="5096993" y="3222345"/>
            <a:ext cx="1246447" cy="1247032"/>
            <a:chOff x="5492422" y="3075320"/>
            <a:chExt cx="1246447" cy="1247032"/>
          </a:xfrm>
        </p:grpSpPr>
        <p:sp>
          <p:nvSpPr>
            <p:cNvPr id="19" name="Rounded Rectangle 28">
              <a:extLst>
                <a:ext uri="{FF2B5EF4-FFF2-40B4-BE49-F238E27FC236}">
                  <a16:creationId xmlns:a16="http://schemas.microsoft.com/office/drawing/2014/main" id="{E3ADF59B-D0AD-4F52-9CDB-FDD089907979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D2189C-EED7-40E0-A84C-D4A4788A9ED7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17D61B-4872-4549-8C2E-195CDF4D025F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C56455-4180-4804-84B7-8137D5B961ED}"/>
                  </a:ext>
                </a:extLst>
              </p:cNvPr>
              <p:cNvSpPr txBox="1"/>
              <p:nvPr/>
            </p:nvSpPr>
            <p:spPr>
              <a:xfrm>
                <a:off x="1343065" y="3788203"/>
                <a:ext cx="85267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2017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59A845-D415-4776-8D15-486746C7815C}"/>
              </a:ext>
            </a:extLst>
          </p:cNvPr>
          <p:cNvGrpSpPr/>
          <p:nvPr/>
        </p:nvGrpSpPr>
        <p:grpSpPr>
          <a:xfrm>
            <a:off x="1538703" y="4875203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D696C1-4CD7-4C3A-ACF2-A86D20F2541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1036C-020F-499D-9C69-A6C4050E645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A3501-39D6-48A1-BB3E-C76E139B4D2D}"/>
              </a:ext>
            </a:extLst>
          </p:cNvPr>
          <p:cNvGrpSpPr/>
          <p:nvPr/>
        </p:nvGrpSpPr>
        <p:grpSpPr>
          <a:xfrm>
            <a:off x="5673421" y="4875203"/>
            <a:ext cx="1411829" cy="1292663"/>
            <a:chOff x="6210997" y="1433695"/>
            <a:chExt cx="1457348" cy="9196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BE06C2-179F-4A9F-BB60-6566D1373B3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D8E9B-1A6C-4864-9CF0-083A136A118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2D24AA-B02A-4E62-8666-8B8B70B0C3C9}"/>
              </a:ext>
            </a:extLst>
          </p:cNvPr>
          <p:cNvGrpSpPr/>
          <p:nvPr/>
        </p:nvGrpSpPr>
        <p:grpSpPr>
          <a:xfrm>
            <a:off x="7740780" y="1775378"/>
            <a:ext cx="1411829" cy="1292663"/>
            <a:chOff x="6210997" y="1433695"/>
            <a:chExt cx="1457348" cy="919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CDF4FC-DAD8-4C3C-92F9-47C2A395CF7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C0CAB9-870B-4AF4-9831-114737EDF07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D7E90F52-BA1B-4D7E-A429-AAE8E6CA3B16}"/>
              </a:ext>
            </a:extLst>
          </p:cNvPr>
          <p:cNvSpPr/>
          <p:nvPr/>
        </p:nvSpPr>
        <p:spPr>
          <a:xfrm>
            <a:off x="1307722" y="3791178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36536939-0C9C-48B0-AD67-CFBB0D49D583}"/>
              </a:ext>
            </a:extLst>
          </p:cNvPr>
          <p:cNvSpPr/>
          <p:nvPr/>
        </p:nvSpPr>
        <p:spPr>
          <a:xfrm>
            <a:off x="3442448" y="374453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71429BE9-F387-4830-8DE7-91B033ECF8EC}"/>
              </a:ext>
            </a:extLst>
          </p:cNvPr>
          <p:cNvSpPr/>
          <p:nvPr/>
        </p:nvSpPr>
        <p:spPr>
          <a:xfrm>
            <a:off x="5454531" y="3776541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FE189A74-F19E-4609-9017-5AFCDDA3C51F}"/>
              </a:ext>
            </a:extLst>
          </p:cNvPr>
          <p:cNvSpPr>
            <a:spLocks noChangeAspect="1"/>
          </p:cNvSpPr>
          <p:nvPr/>
        </p:nvSpPr>
        <p:spPr>
          <a:xfrm>
            <a:off x="7530242" y="3727501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348EBE1E-9115-4C9E-818A-675D23B46B79}"/>
              </a:ext>
            </a:extLst>
          </p:cNvPr>
          <p:cNvGrpSpPr/>
          <p:nvPr/>
        </p:nvGrpSpPr>
        <p:grpSpPr>
          <a:xfrm>
            <a:off x="9300354" y="3222345"/>
            <a:ext cx="1246447" cy="1247032"/>
            <a:chOff x="5492422" y="3075320"/>
            <a:chExt cx="1246447" cy="1247032"/>
          </a:xfrm>
        </p:grpSpPr>
        <p:sp>
          <p:nvSpPr>
            <p:cNvPr id="40" name="Rounded Rectangle 28">
              <a:extLst>
                <a:ext uri="{FF2B5EF4-FFF2-40B4-BE49-F238E27FC236}">
                  <a16:creationId xmlns:a16="http://schemas.microsoft.com/office/drawing/2014/main" id="{3E092F4A-AD41-4D09-A62B-B9B48A7BCF3B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1" name="Group 29">
              <a:extLst>
                <a:ext uri="{FF2B5EF4-FFF2-40B4-BE49-F238E27FC236}">
                  <a16:creationId xmlns:a16="http://schemas.microsoft.com/office/drawing/2014/main" id="{98E513EB-376C-4EFB-AACB-3CC542E193B4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2" name="Rectangle 30">
                <a:extLst>
                  <a:ext uri="{FF2B5EF4-FFF2-40B4-BE49-F238E27FC236}">
                    <a16:creationId xmlns:a16="http://schemas.microsoft.com/office/drawing/2014/main" id="{ADAF9C1A-D101-4741-8BAE-4EAB5BFB7BAF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919060-9EF0-4FBD-8834-73B7F5CB1156}"/>
                  </a:ext>
                </a:extLst>
              </p:cNvPr>
              <p:cNvSpPr txBox="1"/>
              <p:nvPr/>
            </p:nvSpPr>
            <p:spPr>
              <a:xfrm>
                <a:off x="1343065" y="3788204"/>
                <a:ext cx="85267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2019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B2214D-6247-40D5-982B-4A60C7CD04E5}"/>
              </a:ext>
            </a:extLst>
          </p:cNvPr>
          <p:cNvGrpSpPr/>
          <p:nvPr/>
        </p:nvGrpSpPr>
        <p:grpSpPr>
          <a:xfrm>
            <a:off x="9808138" y="4875203"/>
            <a:ext cx="1411829" cy="1292663"/>
            <a:chOff x="6210997" y="1433695"/>
            <a:chExt cx="1457348" cy="9196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48E638-54D9-4582-AA94-75F757DEA9C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E1623E-F7B7-4234-9197-B45D1527247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Rectangle 16">
            <a:extLst>
              <a:ext uri="{FF2B5EF4-FFF2-40B4-BE49-F238E27FC236}">
                <a16:creationId xmlns:a16="http://schemas.microsoft.com/office/drawing/2014/main" id="{7DEAF852-53D9-4129-86A4-0C02C6E52A73}"/>
              </a:ext>
            </a:extLst>
          </p:cNvPr>
          <p:cNvSpPr/>
          <p:nvPr/>
        </p:nvSpPr>
        <p:spPr>
          <a:xfrm rot="2700000">
            <a:off x="9701593" y="370606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5409-F715-4302-95DE-40DBBB6C25B4}"/>
              </a:ext>
            </a:extLst>
          </p:cNvPr>
          <p:cNvGrpSpPr/>
          <p:nvPr/>
        </p:nvGrpSpPr>
        <p:grpSpPr>
          <a:xfrm>
            <a:off x="3606062" y="1775378"/>
            <a:ext cx="1411829" cy="1292663"/>
            <a:chOff x="6210997" y="1433695"/>
            <a:chExt cx="1457348" cy="9196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D77EF4-76B4-4CB7-BF1C-14EA6BA6CED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6A7399-9C1A-4E09-B554-8913655B878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Chevron 50">
            <a:extLst>
              <a:ext uri="{FF2B5EF4-FFF2-40B4-BE49-F238E27FC236}">
                <a16:creationId xmlns:a16="http://schemas.microsoft.com/office/drawing/2014/main" id="{BDAB60BA-C0EC-44FF-BE35-AD14ED02833A}"/>
              </a:ext>
            </a:extLst>
          </p:cNvPr>
          <p:cNvSpPr/>
          <p:nvPr/>
        </p:nvSpPr>
        <p:spPr>
          <a:xfrm>
            <a:off x="2431747" y="3842183"/>
            <a:ext cx="236520" cy="276999"/>
          </a:xfrm>
          <a:prstGeom prst="chevron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Chevron 50">
            <a:extLst>
              <a:ext uri="{FF2B5EF4-FFF2-40B4-BE49-F238E27FC236}">
                <a16:creationId xmlns:a16="http://schemas.microsoft.com/office/drawing/2014/main" id="{D2F5F53D-51C5-4780-B79A-B8247E3F5463}"/>
              </a:ext>
            </a:extLst>
          </p:cNvPr>
          <p:cNvSpPr/>
          <p:nvPr/>
        </p:nvSpPr>
        <p:spPr>
          <a:xfrm>
            <a:off x="4528956" y="3842183"/>
            <a:ext cx="236520" cy="276999"/>
          </a:xfrm>
          <a:prstGeom prst="chevron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Chevron 50">
            <a:extLst>
              <a:ext uri="{FF2B5EF4-FFF2-40B4-BE49-F238E27FC236}">
                <a16:creationId xmlns:a16="http://schemas.microsoft.com/office/drawing/2014/main" id="{09242813-0144-408B-99E4-FFC2A9CDFF02}"/>
              </a:ext>
            </a:extLst>
          </p:cNvPr>
          <p:cNvSpPr/>
          <p:nvPr/>
        </p:nvSpPr>
        <p:spPr>
          <a:xfrm>
            <a:off x="6626165" y="3842183"/>
            <a:ext cx="236520" cy="2769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lt1"/>
              </a:solidFill>
            </a:endParaRPr>
          </a:p>
        </p:txBody>
      </p:sp>
      <p:sp>
        <p:nvSpPr>
          <p:cNvPr id="54" name="Chevron 50">
            <a:extLst>
              <a:ext uri="{FF2B5EF4-FFF2-40B4-BE49-F238E27FC236}">
                <a16:creationId xmlns:a16="http://schemas.microsoft.com/office/drawing/2014/main" id="{8E391A92-BD6C-466E-AF70-76D0CC07A001}"/>
              </a:ext>
            </a:extLst>
          </p:cNvPr>
          <p:cNvSpPr/>
          <p:nvPr/>
        </p:nvSpPr>
        <p:spPr>
          <a:xfrm>
            <a:off x="8723373" y="3842183"/>
            <a:ext cx="236520" cy="276999"/>
          </a:xfrm>
          <a:prstGeom prst="chevron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19735-CF3D-4D09-98B3-7B67FBC6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6651"/>
              </p:ext>
            </p:extLst>
          </p:nvPr>
        </p:nvGraphicFramePr>
        <p:xfrm>
          <a:off x="3585266" y="1981822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EB1C5CBD-9027-401B-A83F-525EB83C6095}"/>
              </a:ext>
            </a:extLst>
          </p:cNvPr>
          <p:cNvSpPr>
            <a:spLocks noChangeAspect="1"/>
          </p:cNvSpPr>
          <p:nvPr/>
        </p:nvSpPr>
        <p:spPr>
          <a:xfrm rot="2700000">
            <a:off x="4607432" y="1664496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889DA-8C35-43C9-BD7C-726AFE4C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2081"/>
              </p:ext>
            </p:extLst>
          </p:nvPr>
        </p:nvGraphicFramePr>
        <p:xfrm>
          <a:off x="6266292" y="1981822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FC98ED-0ADC-4212-88C5-5133A0B39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6927"/>
              </p:ext>
            </p:extLst>
          </p:nvPr>
        </p:nvGraphicFramePr>
        <p:xfrm>
          <a:off x="8947319" y="1981822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1D8A65CE-661F-4A20-85F6-8AF09B12EE14}"/>
              </a:ext>
            </a:extLst>
          </p:cNvPr>
          <p:cNvSpPr>
            <a:spLocks noChangeAspect="1"/>
          </p:cNvSpPr>
          <p:nvPr/>
        </p:nvSpPr>
        <p:spPr>
          <a:xfrm rot="2700000">
            <a:off x="7288458" y="1664495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76B48F1D-612E-4520-A799-4E37EE8546B5}"/>
              </a:ext>
            </a:extLst>
          </p:cNvPr>
          <p:cNvSpPr>
            <a:spLocks noChangeAspect="1"/>
          </p:cNvSpPr>
          <p:nvPr/>
        </p:nvSpPr>
        <p:spPr>
          <a:xfrm rot="2700000">
            <a:off x="9969485" y="1664494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779260-2EFF-449D-9CB4-ECC2B6C2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67394"/>
              </p:ext>
            </p:extLst>
          </p:nvPr>
        </p:nvGraphicFramePr>
        <p:xfrm>
          <a:off x="904240" y="1981822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6EDAF99F-6999-4154-B694-E7324D0BED89}"/>
              </a:ext>
            </a:extLst>
          </p:cNvPr>
          <p:cNvSpPr>
            <a:spLocks noChangeAspect="1"/>
          </p:cNvSpPr>
          <p:nvPr/>
        </p:nvSpPr>
        <p:spPr>
          <a:xfrm rot="2700000">
            <a:off x="1926406" y="1668920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605317" y="4481804"/>
            <a:ext cx="4407327" cy="17959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55B125-DF35-487E-9673-BB7B6B0C6A49}"/>
              </a:ext>
            </a:extLst>
          </p:cNvPr>
          <p:cNvGrpSpPr/>
          <p:nvPr/>
        </p:nvGrpSpPr>
        <p:grpSpPr>
          <a:xfrm>
            <a:off x="5044540" y="1956878"/>
            <a:ext cx="6229634" cy="4333422"/>
            <a:chOff x="5044540" y="1776642"/>
            <a:chExt cx="6229634" cy="43334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C714CE-18F2-4D61-991D-A4073D3EA3B6}"/>
                </a:ext>
              </a:extLst>
            </p:cNvPr>
            <p:cNvSpPr/>
            <p:nvPr/>
          </p:nvSpPr>
          <p:spPr>
            <a:xfrm>
              <a:off x="5354515" y="2040412"/>
              <a:ext cx="5688623" cy="37655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2592E-A1B5-4DAF-9229-3BF4F04F82FD}"/>
                </a:ext>
              </a:extLst>
            </p:cNvPr>
            <p:cNvSpPr txBox="1"/>
            <p:nvPr/>
          </p:nvSpPr>
          <p:spPr>
            <a:xfrm>
              <a:off x="5565532" y="2304181"/>
              <a:ext cx="5251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1335B-1002-4577-93FA-4C553B792507}"/>
                </a:ext>
              </a:extLst>
            </p:cNvPr>
            <p:cNvSpPr txBox="1"/>
            <p:nvPr/>
          </p:nvSpPr>
          <p:spPr>
            <a:xfrm>
              <a:off x="5565532" y="2797041"/>
              <a:ext cx="52514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FAE10E6-CA4F-431A-964A-46FDD4C8E308}"/>
                </a:ext>
              </a:extLst>
            </p:cNvPr>
            <p:cNvSpPr/>
            <p:nvPr/>
          </p:nvSpPr>
          <p:spPr>
            <a:xfrm rot="5400000">
              <a:off x="5044540" y="1776642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5237397D-F707-4A6F-BF24-94B04A72CCBC}"/>
                </a:ext>
              </a:extLst>
            </p:cNvPr>
            <p:cNvSpPr/>
            <p:nvPr/>
          </p:nvSpPr>
          <p:spPr>
            <a:xfrm rot="10800000">
              <a:off x="10816974" y="1776642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745E8BB-71D0-41BD-9252-588F91713290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98182C2B-7311-4B5F-9ACC-9DDE33B6CA02}"/>
                </a:ext>
              </a:extLst>
            </p:cNvPr>
            <p:cNvSpPr/>
            <p:nvPr/>
          </p:nvSpPr>
          <p:spPr>
            <a:xfrm rot="16200000">
              <a:off x="10816973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4F369-435F-43D5-9D40-79E24143BFA7}"/>
              </a:ext>
            </a:extLst>
          </p:cNvPr>
          <p:cNvSpPr/>
          <p:nvPr/>
        </p:nvSpPr>
        <p:spPr>
          <a:xfrm>
            <a:off x="435016" y="383950"/>
            <a:ext cx="11321969" cy="609010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0054-A5B8-406C-9C14-E3C20A9A6086}"/>
              </a:ext>
            </a:extLst>
          </p:cNvPr>
          <p:cNvSpPr txBox="1"/>
          <p:nvPr/>
        </p:nvSpPr>
        <p:spPr>
          <a:xfrm>
            <a:off x="5501740" y="1151226"/>
            <a:ext cx="531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9EB2C-1904-43C7-8A8F-5F580CBE30BD}"/>
              </a:ext>
            </a:extLst>
          </p:cNvPr>
          <p:cNvSpPr txBox="1"/>
          <p:nvPr/>
        </p:nvSpPr>
        <p:spPr>
          <a:xfrm>
            <a:off x="5501740" y="4009598"/>
            <a:ext cx="531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grpSp>
        <p:nvGrpSpPr>
          <p:cNvPr id="8" name="그룹 1">
            <a:extLst>
              <a:ext uri="{FF2B5EF4-FFF2-40B4-BE49-F238E27FC236}">
                <a16:creationId xmlns:a16="http://schemas.microsoft.com/office/drawing/2014/main" id="{3C7989A4-ECAC-41CD-993D-E1F8F830EF04}"/>
              </a:ext>
            </a:extLst>
          </p:cNvPr>
          <p:cNvGrpSpPr/>
          <p:nvPr/>
        </p:nvGrpSpPr>
        <p:grpSpPr>
          <a:xfrm>
            <a:off x="5044540" y="624848"/>
            <a:ext cx="6229634" cy="2807080"/>
            <a:chOff x="5044540" y="545720"/>
            <a:chExt cx="6229634" cy="2807080"/>
          </a:xfrm>
          <a:solidFill>
            <a:schemeClr val="bg1"/>
          </a:solidFill>
        </p:grpSpPr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56905358-82E9-4941-9A65-B9F89A989DC2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CDFF6746-6EA3-41C6-9E03-91775BE383CD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L-Shape 6">
              <a:extLst>
                <a:ext uri="{FF2B5EF4-FFF2-40B4-BE49-F238E27FC236}">
                  <a16:creationId xmlns:a16="http://schemas.microsoft.com/office/drawing/2014/main" id="{2C89BAE7-D4A9-4719-93CD-E6C895D8E515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L-Shape 7">
              <a:extLst>
                <a:ext uri="{FF2B5EF4-FFF2-40B4-BE49-F238E27FC236}">
                  <a16:creationId xmlns:a16="http://schemas.microsoft.com/office/drawing/2014/main" id="{F4303364-9F43-488C-B271-371CF9A169FB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2">
            <a:extLst>
              <a:ext uri="{FF2B5EF4-FFF2-40B4-BE49-F238E27FC236}">
                <a16:creationId xmlns:a16="http://schemas.microsoft.com/office/drawing/2014/main" id="{DB74B0A2-85CE-4167-BF54-996B49DFEB4D}"/>
              </a:ext>
            </a:extLst>
          </p:cNvPr>
          <p:cNvGrpSpPr/>
          <p:nvPr/>
        </p:nvGrpSpPr>
        <p:grpSpPr>
          <a:xfrm>
            <a:off x="5044540" y="3584328"/>
            <a:ext cx="6229634" cy="2604864"/>
            <a:chOff x="5044540" y="3505200"/>
            <a:chExt cx="6229634" cy="2604864"/>
          </a:xfrm>
          <a:solidFill>
            <a:schemeClr val="bg1"/>
          </a:solidFill>
        </p:grpSpPr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475A12F0-BF11-4242-87B8-1A0F70E7709B}"/>
                </a:ext>
              </a:extLst>
            </p:cNvPr>
            <p:cNvSpPr/>
            <p:nvPr/>
          </p:nvSpPr>
          <p:spPr>
            <a:xfrm rot="5400000">
              <a:off x="5044540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3A46BB74-7661-4E4D-A165-91AF89C2D41E}"/>
                </a:ext>
              </a:extLst>
            </p:cNvPr>
            <p:cNvSpPr/>
            <p:nvPr/>
          </p:nvSpPr>
          <p:spPr>
            <a:xfrm rot="10800000">
              <a:off x="10816974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L-Shape 8">
              <a:extLst>
                <a:ext uri="{FF2B5EF4-FFF2-40B4-BE49-F238E27FC236}">
                  <a16:creationId xmlns:a16="http://schemas.microsoft.com/office/drawing/2014/main" id="{34CBC069-3938-492B-AA05-5BA6B32CD14B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L-Shape 9">
              <a:extLst>
                <a:ext uri="{FF2B5EF4-FFF2-40B4-BE49-F238E27FC236}">
                  <a16:creationId xmlns:a16="http://schemas.microsoft.com/office/drawing/2014/main" id="{F70D070E-777F-49B1-917B-084EA87FDCD7}"/>
                </a:ext>
              </a:extLst>
            </p:cNvPr>
            <p:cNvSpPr/>
            <p:nvPr/>
          </p:nvSpPr>
          <p:spPr>
            <a:xfrm rot="16200000">
              <a:off x="10816974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DC483-0790-4453-AE96-4AFD9D298EB4}"/>
              </a:ext>
            </a:extLst>
          </p:cNvPr>
          <p:cNvSpPr txBox="1">
            <a:spLocks/>
          </p:cNvSpPr>
          <p:nvPr/>
        </p:nvSpPr>
        <p:spPr>
          <a:xfrm>
            <a:off x="605317" y="569235"/>
            <a:ext cx="4407327" cy="17959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59946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7B3F5D1F-59A0-4B18-984B-C5DA9A3F161B}"/>
              </a:ext>
            </a:extLst>
          </p:cNvPr>
          <p:cNvSpPr/>
          <p:nvPr/>
        </p:nvSpPr>
        <p:spPr>
          <a:xfrm>
            <a:off x="0" y="4017773"/>
            <a:ext cx="12192000" cy="82363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grpSp>
        <p:nvGrpSpPr>
          <p:cNvPr id="47" name="그룹 4">
            <a:extLst>
              <a:ext uri="{FF2B5EF4-FFF2-40B4-BE49-F238E27FC236}">
                <a16:creationId xmlns:a16="http://schemas.microsoft.com/office/drawing/2014/main" id="{91EFF561-581F-40BE-A418-4D32EBEC8358}"/>
              </a:ext>
            </a:extLst>
          </p:cNvPr>
          <p:cNvGrpSpPr/>
          <p:nvPr/>
        </p:nvGrpSpPr>
        <p:grpSpPr>
          <a:xfrm>
            <a:off x="5075456" y="4170723"/>
            <a:ext cx="2059200" cy="515643"/>
            <a:chOff x="5075456" y="4276226"/>
            <a:chExt cx="2059200" cy="515643"/>
          </a:xfrm>
        </p:grpSpPr>
        <p:sp>
          <p:nvSpPr>
            <p:cNvPr id="48" name="Text Placeholder 22">
              <a:extLst>
                <a:ext uri="{FF2B5EF4-FFF2-40B4-BE49-F238E27FC236}">
                  <a16:creationId xmlns:a16="http://schemas.microsoft.com/office/drawing/2014/main" id="{C1A46038-0D67-4088-96C2-5FBF11C7530E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9" name="Text Placeholder 23">
              <a:extLst>
                <a:ext uri="{FF2B5EF4-FFF2-40B4-BE49-F238E27FC236}">
                  <a16:creationId xmlns:a16="http://schemas.microsoft.com/office/drawing/2014/main" id="{563A6A95-9F48-444F-BB74-A006AF7AF2D6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6F73079-FC5E-49D9-BAE3-BE4A57556856}"/>
              </a:ext>
            </a:extLst>
          </p:cNvPr>
          <p:cNvSpPr txBox="1"/>
          <p:nvPr/>
        </p:nvSpPr>
        <p:spPr>
          <a:xfrm>
            <a:off x="5075229" y="501401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2CBFF0-CD0D-4E2C-82E6-046B92F48A13}"/>
              </a:ext>
            </a:extLst>
          </p:cNvPr>
          <p:cNvGrpSpPr/>
          <p:nvPr/>
        </p:nvGrpSpPr>
        <p:grpSpPr>
          <a:xfrm>
            <a:off x="5477639" y="5914085"/>
            <a:ext cx="1254837" cy="361074"/>
            <a:chOff x="3946189" y="5434215"/>
            <a:chExt cx="1254837" cy="361074"/>
          </a:xfrm>
          <a:solidFill>
            <a:schemeClr val="accent2"/>
          </a:solidFill>
        </p:grpSpPr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F5020F2D-F8F9-4A28-A473-8A26DCDDE025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39">
              <a:extLst>
                <a:ext uri="{FF2B5EF4-FFF2-40B4-BE49-F238E27FC236}">
                  <a16:creationId xmlns:a16="http://schemas.microsoft.com/office/drawing/2014/main" id="{50A7B11D-D2E7-4A6A-921E-3BAC4070A46C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289C0D3F-DA17-436F-AF04-CDD1CBB9595D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3">
            <a:extLst>
              <a:ext uri="{FF2B5EF4-FFF2-40B4-BE49-F238E27FC236}">
                <a16:creationId xmlns:a16="http://schemas.microsoft.com/office/drawing/2014/main" id="{B831E42A-E6BE-42C7-BFCE-95D9E696F6AA}"/>
              </a:ext>
            </a:extLst>
          </p:cNvPr>
          <p:cNvGrpSpPr/>
          <p:nvPr/>
        </p:nvGrpSpPr>
        <p:grpSpPr>
          <a:xfrm>
            <a:off x="9199153" y="4170723"/>
            <a:ext cx="2059200" cy="515643"/>
            <a:chOff x="9199153" y="4276226"/>
            <a:chExt cx="2059200" cy="515643"/>
          </a:xfrm>
        </p:grpSpPr>
        <p:sp>
          <p:nvSpPr>
            <p:cNvPr id="56" name="Text Placeholder 27">
              <a:extLst>
                <a:ext uri="{FF2B5EF4-FFF2-40B4-BE49-F238E27FC236}">
                  <a16:creationId xmlns:a16="http://schemas.microsoft.com/office/drawing/2014/main" id="{3C3649D6-5934-412C-8074-F0786A3761BA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57" name="Text Placeholder 28">
              <a:extLst>
                <a:ext uri="{FF2B5EF4-FFF2-40B4-BE49-F238E27FC236}">
                  <a16:creationId xmlns:a16="http://schemas.microsoft.com/office/drawing/2014/main" id="{79F958F0-9922-4F6C-86D3-C14743110908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4A3BC80-D44F-4121-845D-C9467915C1F3}"/>
              </a:ext>
            </a:extLst>
          </p:cNvPr>
          <p:cNvSpPr txBox="1"/>
          <p:nvPr/>
        </p:nvSpPr>
        <p:spPr>
          <a:xfrm>
            <a:off x="9198926" y="501401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CC0961-4050-4C94-B829-76AD5D7A4443}"/>
              </a:ext>
            </a:extLst>
          </p:cNvPr>
          <p:cNvGrpSpPr/>
          <p:nvPr/>
        </p:nvGrpSpPr>
        <p:grpSpPr>
          <a:xfrm>
            <a:off x="9601335" y="5914085"/>
            <a:ext cx="1254837" cy="361074"/>
            <a:chOff x="3946189" y="5434215"/>
            <a:chExt cx="1254837" cy="361074"/>
          </a:xfrm>
          <a:solidFill>
            <a:schemeClr val="accent3"/>
          </a:solidFill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128BA296-BC9C-41CA-BC81-9E0459F601E2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39">
              <a:extLst>
                <a:ext uri="{FF2B5EF4-FFF2-40B4-BE49-F238E27FC236}">
                  <a16:creationId xmlns:a16="http://schemas.microsoft.com/office/drawing/2014/main" id="{539997A4-6B29-4977-A9B3-F5E0DCE34926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2">
              <a:extLst>
                <a:ext uri="{FF2B5EF4-FFF2-40B4-BE49-F238E27FC236}">
                  <a16:creationId xmlns:a16="http://schemas.microsoft.com/office/drawing/2014/main" id="{5044BDC8-1D43-4A21-AD7E-73378FC288AF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5">
            <a:extLst>
              <a:ext uri="{FF2B5EF4-FFF2-40B4-BE49-F238E27FC236}">
                <a16:creationId xmlns:a16="http://schemas.microsoft.com/office/drawing/2014/main" id="{DBC14A1D-25AB-4E3B-A766-2751AF28EEB2}"/>
              </a:ext>
            </a:extLst>
          </p:cNvPr>
          <p:cNvGrpSpPr/>
          <p:nvPr/>
        </p:nvGrpSpPr>
        <p:grpSpPr>
          <a:xfrm>
            <a:off x="951532" y="4170723"/>
            <a:ext cx="2059657" cy="515643"/>
            <a:chOff x="951531" y="4276226"/>
            <a:chExt cx="2059657" cy="515643"/>
          </a:xfrm>
        </p:grpSpPr>
        <p:sp>
          <p:nvSpPr>
            <p:cNvPr id="64" name="Text Placeholder 17">
              <a:extLst>
                <a:ext uri="{FF2B5EF4-FFF2-40B4-BE49-F238E27FC236}">
                  <a16:creationId xmlns:a16="http://schemas.microsoft.com/office/drawing/2014/main" id="{2DDF0429-3E0B-4D18-AC29-CBB1A6701148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276226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65" name="Text Placeholder 18">
              <a:extLst>
                <a:ext uri="{FF2B5EF4-FFF2-40B4-BE49-F238E27FC236}">
                  <a16:creationId xmlns:a16="http://schemas.microsoft.com/office/drawing/2014/main" id="{B9EE3E43-75DA-4E99-A46A-255641024B89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542289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9F8674-3B14-4ADC-ABBD-D11CBD7B6BFD}"/>
              </a:ext>
            </a:extLst>
          </p:cNvPr>
          <p:cNvSpPr txBox="1"/>
          <p:nvPr/>
        </p:nvSpPr>
        <p:spPr>
          <a:xfrm>
            <a:off x="951532" y="501401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989C75-7E16-4CD7-8513-8989826A88F8}"/>
              </a:ext>
            </a:extLst>
          </p:cNvPr>
          <p:cNvGrpSpPr/>
          <p:nvPr/>
        </p:nvGrpSpPr>
        <p:grpSpPr>
          <a:xfrm>
            <a:off x="1577383" y="5914085"/>
            <a:ext cx="807955" cy="361074"/>
            <a:chOff x="3946189" y="5434215"/>
            <a:chExt cx="807955" cy="361074"/>
          </a:xfrm>
          <a:solidFill>
            <a:schemeClr val="accent1"/>
          </a:solidFill>
        </p:grpSpPr>
        <p:sp>
          <p:nvSpPr>
            <p:cNvPr id="68" name="Rounded Rectangle 39">
              <a:extLst>
                <a:ext uri="{FF2B5EF4-FFF2-40B4-BE49-F238E27FC236}">
                  <a16:creationId xmlns:a16="http://schemas.microsoft.com/office/drawing/2014/main" id="{8D804C96-60A4-48C5-A2A1-065FCC3BE7A5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Rounded Rectangle 2">
              <a:extLst>
                <a:ext uri="{FF2B5EF4-FFF2-40B4-BE49-F238E27FC236}">
                  <a16:creationId xmlns:a16="http://schemas.microsoft.com/office/drawing/2014/main" id="{64F38FEC-772F-4D79-B849-8F22F826436C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7B1D1D-1CF2-48D7-B535-5D38A08A11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57C69A-BD80-4DB5-ADD9-11CA8C3B996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5D6A986-D0BA-44A3-A1B2-42FF3EA04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3C6084F-2BDF-4CB5-9701-AD4F26537210}"/>
              </a:ext>
            </a:extLst>
          </p:cNvPr>
          <p:cNvSpPr/>
          <p:nvPr/>
        </p:nvSpPr>
        <p:spPr>
          <a:xfrm flipV="1">
            <a:off x="2" y="-9526"/>
            <a:ext cx="10467974" cy="6867525"/>
          </a:xfrm>
          <a:custGeom>
            <a:avLst/>
            <a:gdLst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8299938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603023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330462 w 8299938"/>
              <a:gd name="connsiteY2" fmla="*/ 6840416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5846885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10349720"/>
              <a:gd name="connsiteY0" fmla="*/ 0 h 6858000"/>
              <a:gd name="connsiteX1" fmla="*/ 10349720 w 10349720"/>
              <a:gd name="connsiteY1" fmla="*/ 0 h 6858000"/>
              <a:gd name="connsiteX2" fmla="*/ 5846885 w 10349720"/>
              <a:gd name="connsiteY2" fmla="*/ 6858000 h 6858000"/>
              <a:gd name="connsiteX3" fmla="*/ 0 w 10349720"/>
              <a:gd name="connsiteY3" fmla="*/ 6858000 h 6858000"/>
              <a:gd name="connsiteX4" fmla="*/ 0 w 10349720"/>
              <a:gd name="connsiteY4" fmla="*/ 0 h 6858000"/>
              <a:gd name="connsiteX0" fmla="*/ 0 w 11122589"/>
              <a:gd name="connsiteY0" fmla="*/ 0 h 6858000"/>
              <a:gd name="connsiteX1" fmla="*/ 11122589 w 11122589"/>
              <a:gd name="connsiteY1" fmla="*/ 0 h 6858000"/>
              <a:gd name="connsiteX2" fmla="*/ 5846885 w 11122589"/>
              <a:gd name="connsiteY2" fmla="*/ 6858000 h 6858000"/>
              <a:gd name="connsiteX3" fmla="*/ 0 w 11122589"/>
              <a:gd name="connsiteY3" fmla="*/ 6858000 h 6858000"/>
              <a:gd name="connsiteX4" fmla="*/ 0 w 11122589"/>
              <a:gd name="connsiteY4" fmla="*/ 0 h 6858000"/>
              <a:gd name="connsiteX0" fmla="*/ 0 w 12816317"/>
              <a:gd name="connsiteY0" fmla="*/ 19050 h 6877050"/>
              <a:gd name="connsiteX1" fmla="*/ 12816317 w 12816317"/>
              <a:gd name="connsiteY1" fmla="*/ 0 h 6877050"/>
              <a:gd name="connsiteX2" fmla="*/ 5846885 w 12816317"/>
              <a:gd name="connsiteY2" fmla="*/ 6877050 h 6877050"/>
              <a:gd name="connsiteX3" fmla="*/ 0 w 12816317"/>
              <a:gd name="connsiteY3" fmla="*/ 6877050 h 6877050"/>
              <a:gd name="connsiteX4" fmla="*/ 0 w 12816317"/>
              <a:gd name="connsiteY4" fmla="*/ 19050 h 6877050"/>
              <a:gd name="connsiteX0" fmla="*/ 0 w 14656746"/>
              <a:gd name="connsiteY0" fmla="*/ 0 h 6858000"/>
              <a:gd name="connsiteX1" fmla="*/ 14656746 w 14656746"/>
              <a:gd name="connsiteY1" fmla="*/ 0 h 6858000"/>
              <a:gd name="connsiteX2" fmla="*/ 5846885 w 14656746"/>
              <a:gd name="connsiteY2" fmla="*/ 6858000 h 6858000"/>
              <a:gd name="connsiteX3" fmla="*/ 0 w 14656746"/>
              <a:gd name="connsiteY3" fmla="*/ 6858000 h 6858000"/>
              <a:gd name="connsiteX4" fmla="*/ 0 w 14656746"/>
              <a:gd name="connsiteY4" fmla="*/ 0 h 6858000"/>
              <a:gd name="connsiteX0" fmla="*/ 0 w 14656746"/>
              <a:gd name="connsiteY0" fmla="*/ 0 h 6867525"/>
              <a:gd name="connsiteX1" fmla="*/ 14656746 w 14656746"/>
              <a:gd name="connsiteY1" fmla="*/ 0 h 6867525"/>
              <a:gd name="connsiteX2" fmla="*/ 5500138 w 14656746"/>
              <a:gd name="connsiteY2" fmla="*/ 6867525 h 6867525"/>
              <a:gd name="connsiteX3" fmla="*/ 0 w 14656746"/>
              <a:gd name="connsiteY3" fmla="*/ 6858000 h 6867525"/>
              <a:gd name="connsiteX4" fmla="*/ 0 w 14656746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6746" h="6867525">
                <a:moveTo>
                  <a:pt x="0" y="0"/>
                </a:moveTo>
                <a:lnTo>
                  <a:pt x="14656746" y="0"/>
                </a:lnTo>
                <a:lnTo>
                  <a:pt x="5500138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F26293-5FAF-480E-9D45-EC901F213279}"/>
              </a:ext>
            </a:extLst>
          </p:cNvPr>
          <p:cNvSpPr/>
          <p:nvPr/>
        </p:nvSpPr>
        <p:spPr>
          <a:xfrm>
            <a:off x="6676456" y="4378421"/>
            <a:ext cx="1008112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7455F-171F-404E-BD8E-D16E379DACAE}"/>
              </a:ext>
            </a:extLst>
          </p:cNvPr>
          <p:cNvSpPr/>
          <p:nvPr/>
        </p:nvSpPr>
        <p:spPr>
          <a:xfrm>
            <a:off x="6088788" y="579710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FE9ED-B53A-4D38-BE48-C62DDA20D72B}"/>
              </a:ext>
            </a:extLst>
          </p:cNvPr>
          <p:cNvSpPr/>
          <p:nvPr/>
        </p:nvSpPr>
        <p:spPr>
          <a:xfrm>
            <a:off x="6088788" y="547019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79E3C-8D41-4058-9558-4CCCFC386935}"/>
              </a:ext>
            </a:extLst>
          </p:cNvPr>
          <p:cNvSpPr/>
          <p:nvPr/>
        </p:nvSpPr>
        <p:spPr>
          <a:xfrm>
            <a:off x="1011164" y="1997537"/>
            <a:ext cx="1008112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6F5E9-7BCE-49A3-AAB4-0A093851B4AD}"/>
              </a:ext>
            </a:extLst>
          </p:cNvPr>
          <p:cNvSpPr/>
          <p:nvPr/>
        </p:nvSpPr>
        <p:spPr>
          <a:xfrm>
            <a:off x="423496" y="34162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120D5-F3C3-483B-A1FA-AA7E818F25C4}"/>
              </a:ext>
            </a:extLst>
          </p:cNvPr>
          <p:cNvSpPr/>
          <p:nvPr/>
        </p:nvSpPr>
        <p:spPr>
          <a:xfrm>
            <a:off x="423496" y="30893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329EB-2E55-46C0-A5F3-DEE602C0E16F}"/>
              </a:ext>
            </a:extLst>
          </p:cNvPr>
          <p:cNvSpPr/>
          <p:nvPr/>
        </p:nvSpPr>
        <p:spPr>
          <a:xfrm>
            <a:off x="1011164" y="4378421"/>
            <a:ext cx="1008112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C031F-BFFD-47D3-8A91-92619DA45ACF}"/>
              </a:ext>
            </a:extLst>
          </p:cNvPr>
          <p:cNvSpPr/>
          <p:nvPr/>
        </p:nvSpPr>
        <p:spPr>
          <a:xfrm>
            <a:off x="423496" y="579710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4E1FDF-15E7-49E1-B414-893AFF1620C3}"/>
              </a:ext>
            </a:extLst>
          </p:cNvPr>
          <p:cNvSpPr/>
          <p:nvPr/>
        </p:nvSpPr>
        <p:spPr>
          <a:xfrm>
            <a:off x="423496" y="547019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A1F8BE-D820-4DDA-988F-4F8775DE2B3C}"/>
              </a:ext>
            </a:extLst>
          </p:cNvPr>
          <p:cNvSpPr/>
          <p:nvPr/>
        </p:nvSpPr>
        <p:spPr>
          <a:xfrm>
            <a:off x="3843810" y="1997537"/>
            <a:ext cx="1008112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9A0DE-F13A-4D95-A23C-4798CBB379A5}"/>
              </a:ext>
            </a:extLst>
          </p:cNvPr>
          <p:cNvSpPr/>
          <p:nvPr/>
        </p:nvSpPr>
        <p:spPr>
          <a:xfrm>
            <a:off x="3256142" y="34162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80788-0536-4B98-A8FA-3258A4C5B101}"/>
              </a:ext>
            </a:extLst>
          </p:cNvPr>
          <p:cNvSpPr/>
          <p:nvPr/>
        </p:nvSpPr>
        <p:spPr>
          <a:xfrm>
            <a:off x="3256142" y="30893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E01E1-48E0-49EE-B10E-3E33EFE96B93}"/>
              </a:ext>
            </a:extLst>
          </p:cNvPr>
          <p:cNvSpPr/>
          <p:nvPr/>
        </p:nvSpPr>
        <p:spPr>
          <a:xfrm>
            <a:off x="3843810" y="4378421"/>
            <a:ext cx="1008112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5CC69-E2C6-4C1D-8491-C65EA149AC4E}"/>
              </a:ext>
            </a:extLst>
          </p:cNvPr>
          <p:cNvSpPr/>
          <p:nvPr/>
        </p:nvSpPr>
        <p:spPr>
          <a:xfrm>
            <a:off x="3256142" y="579710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B54AD-507F-4C94-A2EC-1864070C0BD5}"/>
              </a:ext>
            </a:extLst>
          </p:cNvPr>
          <p:cNvSpPr/>
          <p:nvPr/>
        </p:nvSpPr>
        <p:spPr>
          <a:xfrm>
            <a:off x="3256142" y="547019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128AC9E1-43E2-473B-BD23-CDAC7776878C}"/>
              </a:ext>
            </a:extLst>
          </p:cNvPr>
          <p:cNvSpPr/>
          <p:nvPr/>
        </p:nvSpPr>
        <p:spPr>
          <a:xfrm>
            <a:off x="6970924" y="4665309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A82048B8-29ED-4AE2-9FA2-D6FD032C39DD}"/>
              </a:ext>
            </a:extLst>
          </p:cNvPr>
          <p:cNvSpPr>
            <a:spLocks noChangeAspect="1"/>
          </p:cNvSpPr>
          <p:nvPr/>
        </p:nvSpPr>
        <p:spPr>
          <a:xfrm rot="9900000">
            <a:off x="4153302" y="2312738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690F2ADB-2EE5-40BF-942A-152BDABE227F}"/>
              </a:ext>
            </a:extLst>
          </p:cNvPr>
          <p:cNvSpPr/>
          <p:nvPr/>
        </p:nvSpPr>
        <p:spPr>
          <a:xfrm>
            <a:off x="1314266" y="2335907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B4FD6822-94D4-4E9F-8114-F1DFC7A9072B}"/>
              </a:ext>
            </a:extLst>
          </p:cNvPr>
          <p:cNvSpPr/>
          <p:nvPr/>
        </p:nvSpPr>
        <p:spPr>
          <a:xfrm>
            <a:off x="4118590" y="4643753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id="{1842DAE8-0057-456E-8B1D-12DB2E91D926}"/>
              </a:ext>
            </a:extLst>
          </p:cNvPr>
          <p:cNvSpPr/>
          <p:nvPr/>
        </p:nvSpPr>
        <p:spPr>
          <a:xfrm>
            <a:off x="1279004" y="4641856"/>
            <a:ext cx="472432" cy="46608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8039A54-612D-4596-8CFE-6F6C843EA862}"/>
              </a:ext>
            </a:extLst>
          </p:cNvPr>
          <p:cNvSpPr txBox="1">
            <a:spLocks/>
          </p:cNvSpPr>
          <p:nvPr/>
        </p:nvSpPr>
        <p:spPr>
          <a:xfrm>
            <a:off x="715538" y="224697"/>
            <a:ext cx="7468342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35BD3F-A317-49F2-82EF-7154AF167E59}"/>
              </a:ext>
            </a:extLst>
          </p:cNvPr>
          <p:cNvGrpSpPr/>
          <p:nvPr/>
        </p:nvGrpSpPr>
        <p:grpSpPr>
          <a:xfrm>
            <a:off x="595877" y="2339913"/>
            <a:ext cx="4340280" cy="3982478"/>
            <a:chOff x="837241" y="2338238"/>
            <a:chExt cx="4340280" cy="39824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0A79619-01CD-4F31-A545-973AFD38216D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CF13AF-9A3A-4533-904E-92F2F43F01CC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CBDDBF-2374-449B-A293-F34E9E2D4275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BEC651B-406C-4153-A975-AC4C720F39EB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AE18688-8999-4A40-AF09-CF9FB9D7339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1904A6-507F-43ED-ADAD-202A0D47CAFB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50D1DEC-C3BB-4143-8F50-992FCAD2E330}"/>
              </a:ext>
            </a:extLst>
          </p:cNvPr>
          <p:cNvGrpSpPr/>
          <p:nvPr/>
        </p:nvGrpSpPr>
        <p:grpSpPr>
          <a:xfrm>
            <a:off x="2587835" y="72235"/>
            <a:ext cx="2559383" cy="2351742"/>
            <a:chOff x="2587835" y="72235"/>
            <a:chExt cx="2559383" cy="235174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B1254F-E646-4A2F-A234-4AECB54C6032}"/>
                </a:ext>
              </a:extLst>
            </p:cNvPr>
            <p:cNvSpPr/>
            <p:nvPr/>
          </p:nvSpPr>
          <p:spPr>
            <a:xfrm>
              <a:off x="4202245" y="1168837"/>
              <a:ext cx="202754" cy="216803"/>
            </a:xfrm>
            <a:custGeom>
              <a:avLst/>
              <a:gdLst/>
              <a:ahLst/>
              <a:cxnLst/>
              <a:rect l="l" t="t" r="r" b="b"/>
              <a:pathLst>
                <a:path w="337947" h="361364">
                  <a:moveTo>
                    <a:pt x="0" y="0"/>
                  </a:moveTo>
                  <a:lnTo>
                    <a:pt x="85535" y="0"/>
                  </a:lnTo>
                  <a:lnTo>
                    <a:pt x="170576" y="142968"/>
                  </a:lnTo>
                  <a:lnTo>
                    <a:pt x="253892" y="0"/>
                  </a:lnTo>
                  <a:lnTo>
                    <a:pt x="337947" y="0"/>
                  </a:lnTo>
                  <a:lnTo>
                    <a:pt x="205086" y="209769"/>
                  </a:lnTo>
                  <a:lnTo>
                    <a:pt x="205086" y="361364"/>
                  </a:lnTo>
                  <a:lnTo>
                    <a:pt x="132369" y="361364"/>
                  </a:lnTo>
                  <a:lnTo>
                    <a:pt x="132369" y="209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8607C01-84F3-4EDF-9425-CEBA56C96E7C}"/>
                </a:ext>
              </a:extLst>
            </p:cNvPr>
            <p:cNvSpPr/>
            <p:nvPr/>
          </p:nvSpPr>
          <p:spPr>
            <a:xfrm>
              <a:off x="3686899" y="1791786"/>
              <a:ext cx="201571" cy="216803"/>
            </a:xfrm>
            <a:custGeom>
              <a:avLst/>
              <a:gdLst/>
              <a:ahLst/>
              <a:cxnLst/>
              <a:rect l="l" t="t" r="r" b="b"/>
              <a:pathLst>
                <a:path w="335975" h="361364">
                  <a:moveTo>
                    <a:pt x="11585" y="0"/>
                  </a:moveTo>
                  <a:lnTo>
                    <a:pt x="96873" y="0"/>
                  </a:lnTo>
                  <a:lnTo>
                    <a:pt x="169343" y="116100"/>
                  </a:lnTo>
                  <a:lnTo>
                    <a:pt x="240334" y="0"/>
                  </a:lnTo>
                  <a:lnTo>
                    <a:pt x="324882" y="0"/>
                  </a:lnTo>
                  <a:lnTo>
                    <a:pt x="212480" y="175506"/>
                  </a:lnTo>
                  <a:lnTo>
                    <a:pt x="335975" y="361364"/>
                  </a:lnTo>
                  <a:lnTo>
                    <a:pt x="247975" y="361364"/>
                  </a:lnTo>
                  <a:lnTo>
                    <a:pt x="167864" y="236390"/>
                  </a:lnTo>
                  <a:lnTo>
                    <a:pt x="87506" y="361364"/>
                  </a:lnTo>
                  <a:lnTo>
                    <a:pt x="0" y="361364"/>
                  </a:lnTo>
                  <a:lnTo>
                    <a:pt x="123494" y="17279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12DFFD1-4436-407E-87E0-5ECA03BD49CE}"/>
                </a:ext>
              </a:extLst>
            </p:cNvPr>
            <p:cNvSpPr/>
            <p:nvPr/>
          </p:nvSpPr>
          <p:spPr>
            <a:xfrm>
              <a:off x="3331854" y="1900187"/>
              <a:ext cx="284536" cy="216803"/>
            </a:xfrm>
            <a:custGeom>
              <a:avLst/>
              <a:gdLst/>
              <a:ahLst/>
              <a:cxnLst/>
              <a:rect l="l" t="t" r="r" b="b"/>
              <a:pathLst>
                <a:path w="474259" h="361364">
                  <a:moveTo>
                    <a:pt x="0" y="0"/>
                  </a:moveTo>
                  <a:lnTo>
                    <a:pt x="74688" y="0"/>
                  </a:lnTo>
                  <a:lnTo>
                    <a:pt x="129164" y="248222"/>
                  </a:lnTo>
                  <a:lnTo>
                    <a:pt x="195225" y="0"/>
                  </a:lnTo>
                  <a:lnTo>
                    <a:pt x="281992" y="0"/>
                  </a:lnTo>
                  <a:lnTo>
                    <a:pt x="345341" y="252413"/>
                  </a:lnTo>
                  <a:lnTo>
                    <a:pt x="400803" y="0"/>
                  </a:lnTo>
                  <a:lnTo>
                    <a:pt x="474259" y="0"/>
                  </a:lnTo>
                  <a:lnTo>
                    <a:pt x="386506" y="361364"/>
                  </a:lnTo>
                  <a:lnTo>
                    <a:pt x="309106" y="361364"/>
                  </a:lnTo>
                  <a:lnTo>
                    <a:pt x="237129" y="91204"/>
                  </a:lnTo>
                  <a:lnTo>
                    <a:pt x="165399" y="361364"/>
                  </a:lnTo>
                  <a:lnTo>
                    <a:pt x="86273" y="361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5CEA947-AD73-4BA8-8A69-53DF2E5901D0}"/>
                </a:ext>
              </a:extLst>
            </p:cNvPr>
            <p:cNvSpPr/>
            <p:nvPr/>
          </p:nvSpPr>
          <p:spPr>
            <a:xfrm>
              <a:off x="4229371" y="2180207"/>
              <a:ext cx="201867" cy="216803"/>
            </a:xfrm>
            <a:custGeom>
              <a:avLst/>
              <a:gdLst/>
              <a:ahLst/>
              <a:cxnLst/>
              <a:rect l="l" t="t" r="r" b="b"/>
              <a:pathLst>
                <a:path w="336468" h="361364">
                  <a:moveTo>
                    <a:pt x="0" y="0"/>
                  </a:moveTo>
                  <a:lnTo>
                    <a:pt x="79126" y="0"/>
                  </a:lnTo>
                  <a:lnTo>
                    <a:pt x="170576" y="267449"/>
                  </a:lnTo>
                  <a:lnTo>
                    <a:pt x="259068" y="0"/>
                  </a:lnTo>
                  <a:lnTo>
                    <a:pt x="336468" y="0"/>
                  </a:lnTo>
                  <a:lnTo>
                    <a:pt x="207057" y="361364"/>
                  </a:lnTo>
                  <a:lnTo>
                    <a:pt x="129164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9E0A6E-F282-4B2E-B8D0-7CAF492CF90E}"/>
                </a:ext>
              </a:extLst>
            </p:cNvPr>
            <p:cNvSpPr/>
            <p:nvPr/>
          </p:nvSpPr>
          <p:spPr>
            <a:xfrm>
              <a:off x="4480483" y="1596308"/>
              <a:ext cx="172289" cy="216803"/>
            </a:xfrm>
            <a:custGeom>
              <a:avLst/>
              <a:gdLst/>
              <a:ahLst/>
              <a:cxnLst/>
              <a:rect l="l" t="t" r="r" b="b"/>
              <a:pathLst>
                <a:path w="287168" h="361364">
                  <a:moveTo>
                    <a:pt x="0" y="0"/>
                  </a:moveTo>
                  <a:lnTo>
                    <a:pt x="287168" y="0"/>
                  </a:lnTo>
                  <a:lnTo>
                    <a:pt x="287168" y="61131"/>
                  </a:lnTo>
                  <a:lnTo>
                    <a:pt x="180189" y="61131"/>
                  </a:lnTo>
                  <a:lnTo>
                    <a:pt x="180189" y="361364"/>
                  </a:lnTo>
                  <a:lnTo>
                    <a:pt x="107226" y="361364"/>
                  </a:lnTo>
                  <a:lnTo>
                    <a:pt x="107226" y="61131"/>
                  </a:lnTo>
                  <a:lnTo>
                    <a:pt x="0" y="611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A83C5B-FB0D-4616-8946-E2C8BC3E2D8C}"/>
                </a:ext>
              </a:extLst>
            </p:cNvPr>
            <p:cNvSpPr/>
            <p:nvPr/>
          </p:nvSpPr>
          <p:spPr>
            <a:xfrm>
              <a:off x="4519816" y="1936926"/>
              <a:ext cx="176282" cy="224345"/>
            </a:xfrm>
            <a:custGeom>
              <a:avLst/>
              <a:gdLst/>
              <a:ahLst/>
              <a:cxnLst/>
              <a:rect l="l" t="t" r="r" b="b"/>
              <a:pathLst>
                <a:path w="293824" h="373935">
                  <a:moveTo>
                    <a:pt x="144940" y="0"/>
                  </a:moveTo>
                  <a:cubicBezTo>
                    <a:pt x="190296" y="0"/>
                    <a:pt x="224436" y="9942"/>
                    <a:pt x="247360" y="29826"/>
                  </a:cubicBezTo>
                  <a:cubicBezTo>
                    <a:pt x="270284" y="49710"/>
                    <a:pt x="282321" y="76249"/>
                    <a:pt x="283472" y="109444"/>
                  </a:cubicBezTo>
                  <a:lnTo>
                    <a:pt x="210509" y="112649"/>
                  </a:lnTo>
                  <a:cubicBezTo>
                    <a:pt x="207386" y="94079"/>
                    <a:pt x="200690" y="80727"/>
                    <a:pt x="190419" y="72593"/>
                  </a:cubicBezTo>
                  <a:cubicBezTo>
                    <a:pt x="180148" y="64459"/>
                    <a:pt x="164742" y="60391"/>
                    <a:pt x="144201" y="60391"/>
                  </a:cubicBezTo>
                  <a:cubicBezTo>
                    <a:pt x="123002" y="60391"/>
                    <a:pt x="106405" y="64746"/>
                    <a:pt x="94409" y="73456"/>
                  </a:cubicBezTo>
                  <a:cubicBezTo>
                    <a:pt x="86685" y="79043"/>
                    <a:pt x="82823" y="86520"/>
                    <a:pt x="82823" y="95887"/>
                  </a:cubicBezTo>
                  <a:cubicBezTo>
                    <a:pt x="82823" y="104432"/>
                    <a:pt x="86438" y="111745"/>
                    <a:pt x="93669" y="117825"/>
                  </a:cubicBezTo>
                  <a:cubicBezTo>
                    <a:pt x="102872" y="125549"/>
                    <a:pt x="125221" y="133601"/>
                    <a:pt x="160716" y="141982"/>
                  </a:cubicBezTo>
                  <a:cubicBezTo>
                    <a:pt x="196212" y="150363"/>
                    <a:pt x="222464" y="159031"/>
                    <a:pt x="239472" y="167987"/>
                  </a:cubicBezTo>
                  <a:cubicBezTo>
                    <a:pt x="256480" y="176943"/>
                    <a:pt x="269791" y="189186"/>
                    <a:pt x="279404" y="204715"/>
                  </a:cubicBezTo>
                  <a:cubicBezTo>
                    <a:pt x="289018" y="220244"/>
                    <a:pt x="293824" y="239430"/>
                    <a:pt x="293824" y="262272"/>
                  </a:cubicBezTo>
                  <a:cubicBezTo>
                    <a:pt x="293824" y="282978"/>
                    <a:pt x="288073" y="302369"/>
                    <a:pt x="276570" y="320445"/>
                  </a:cubicBezTo>
                  <a:cubicBezTo>
                    <a:pt x="265066" y="338522"/>
                    <a:pt x="248797" y="351956"/>
                    <a:pt x="227763" y="360747"/>
                  </a:cubicBezTo>
                  <a:cubicBezTo>
                    <a:pt x="206729" y="369539"/>
                    <a:pt x="180518" y="373935"/>
                    <a:pt x="149131" y="373935"/>
                  </a:cubicBezTo>
                  <a:cubicBezTo>
                    <a:pt x="103447" y="373935"/>
                    <a:pt x="68362" y="363377"/>
                    <a:pt x="43877" y="342260"/>
                  </a:cubicBezTo>
                  <a:cubicBezTo>
                    <a:pt x="19391" y="321144"/>
                    <a:pt x="4766" y="290373"/>
                    <a:pt x="0" y="249947"/>
                  </a:cubicBezTo>
                  <a:lnTo>
                    <a:pt x="70991" y="243045"/>
                  </a:lnTo>
                  <a:cubicBezTo>
                    <a:pt x="75264" y="266873"/>
                    <a:pt x="83933" y="284375"/>
                    <a:pt x="96997" y="295549"/>
                  </a:cubicBezTo>
                  <a:cubicBezTo>
                    <a:pt x="110061" y="306724"/>
                    <a:pt x="127686" y="312311"/>
                    <a:pt x="149870" y="312311"/>
                  </a:cubicBezTo>
                  <a:cubicBezTo>
                    <a:pt x="173370" y="312311"/>
                    <a:pt x="191076" y="307340"/>
                    <a:pt x="202990" y="297398"/>
                  </a:cubicBezTo>
                  <a:cubicBezTo>
                    <a:pt x="214904" y="287456"/>
                    <a:pt x="220861" y="275829"/>
                    <a:pt x="220861" y="262519"/>
                  </a:cubicBezTo>
                  <a:cubicBezTo>
                    <a:pt x="220861" y="253973"/>
                    <a:pt x="218355" y="246702"/>
                    <a:pt x="213343" y="240704"/>
                  </a:cubicBezTo>
                  <a:cubicBezTo>
                    <a:pt x="208331" y="234706"/>
                    <a:pt x="199580" y="229488"/>
                    <a:pt x="187091" y="225051"/>
                  </a:cubicBezTo>
                  <a:cubicBezTo>
                    <a:pt x="178546" y="222093"/>
                    <a:pt x="159073" y="216835"/>
                    <a:pt x="128672" y="209275"/>
                  </a:cubicBezTo>
                  <a:cubicBezTo>
                    <a:pt x="89561" y="199580"/>
                    <a:pt x="62118" y="187666"/>
                    <a:pt x="46342" y="173533"/>
                  </a:cubicBezTo>
                  <a:cubicBezTo>
                    <a:pt x="24157" y="153649"/>
                    <a:pt x="13065" y="129410"/>
                    <a:pt x="13065" y="100817"/>
                  </a:cubicBezTo>
                  <a:cubicBezTo>
                    <a:pt x="13065" y="82412"/>
                    <a:pt x="18282" y="65198"/>
                    <a:pt x="28717" y="49176"/>
                  </a:cubicBezTo>
                  <a:cubicBezTo>
                    <a:pt x="39152" y="33153"/>
                    <a:pt x="54188" y="20952"/>
                    <a:pt x="73826" y="12571"/>
                  </a:cubicBezTo>
                  <a:cubicBezTo>
                    <a:pt x="93464" y="4190"/>
                    <a:pt x="117168" y="0"/>
                    <a:pt x="1449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F34EB3-D7A3-4B06-9CA7-01B671DE5ED1}"/>
                </a:ext>
              </a:extLst>
            </p:cNvPr>
            <p:cNvSpPr/>
            <p:nvPr/>
          </p:nvSpPr>
          <p:spPr>
            <a:xfrm>
              <a:off x="4817915" y="1608165"/>
              <a:ext cx="194916" cy="216803"/>
            </a:xfrm>
            <a:custGeom>
              <a:avLst/>
              <a:gdLst/>
              <a:ahLst/>
              <a:cxnLst/>
              <a:rect l="l" t="t" r="r" b="b"/>
              <a:pathLst>
                <a:path w="324883" h="361364">
                  <a:moveTo>
                    <a:pt x="72963" y="61131"/>
                  </a:moveTo>
                  <a:lnTo>
                    <a:pt x="72963" y="152828"/>
                  </a:lnTo>
                  <a:lnTo>
                    <a:pt x="126946" y="152828"/>
                  </a:lnTo>
                  <a:cubicBezTo>
                    <a:pt x="161948" y="152828"/>
                    <a:pt x="183804" y="151349"/>
                    <a:pt x="192514" y="148391"/>
                  </a:cubicBezTo>
                  <a:cubicBezTo>
                    <a:pt x="201223" y="145433"/>
                    <a:pt x="208043" y="140339"/>
                    <a:pt x="212973" y="133108"/>
                  </a:cubicBezTo>
                  <a:cubicBezTo>
                    <a:pt x="217903" y="125878"/>
                    <a:pt x="220368" y="116839"/>
                    <a:pt x="220368" y="105994"/>
                  </a:cubicBezTo>
                  <a:cubicBezTo>
                    <a:pt x="220368" y="93833"/>
                    <a:pt x="217122" y="84014"/>
                    <a:pt x="210632" y="76537"/>
                  </a:cubicBezTo>
                  <a:cubicBezTo>
                    <a:pt x="204140" y="69060"/>
                    <a:pt x="194979" y="64336"/>
                    <a:pt x="183147" y="62364"/>
                  </a:cubicBezTo>
                  <a:cubicBezTo>
                    <a:pt x="177231" y="61542"/>
                    <a:pt x="159483" y="61131"/>
                    <a:pt x="129904" y="61131"/>
                  </a:cubicBezTo>
                  <a:close/>
                  <a:moveTo>
                    <a:pt x="0" y="0"/>
                  </a:moveTo>
                  <a:lnTo>
                    <a:pt x="153568" y="0"/>
                  </a:lnTo>
                  <a:cubicBezTo>
                    <a:pt x="192185" y="0"/>
                    <a:pt x="220245" y="3246"/>
                    <a:pt x="237746" y="9737"/>
                  </a:cubicBezTo>
                  <a:cubicBezTo>
                    <a:pt x="255247" y="16228"/>
                    <a:pt x="269256" y="27772"/>
                    <a:pt x="279774" y="44369"/>
                  </a:cubicBezTo>
                  <a:cubicBezTo>
                    <a:pt x="290291" y="60967"/>
                    <a:pt x="295550" y="79947"/>
                    <a:pt x="295550" y="101310"/>
                  </a:cubicBezTo>
                  <a:cubicBezTo>
                    <a:pt x="295550" y="128425"/>
                    <a:pt x="287579" y="150815"/>
                    <a:pt x="271639" y="168480"/>
                  </a:cubicBezTo>
                  <a:cubicBezTo>
                    <a:pt x="255699" y="186146"/>
                    <a:pt x="231871" y="197280"/>
                    <a:pt x="200155" y="201881"/>
                  </a:cubicBezTo>
                  <a:cubicBezTo>
                    <a:pt x="215931" y="211083"/>
                    <a:pt x="228954" y="221190"/>
                    <a:pt x="239225" y="232200"/>
                  </a:cubicBezTo>
                  <a:cubicBezTo>
                    <a:pt x="249496" y="243210"/>
                    <a:pt x="263341" y="262765"/>
                    <a:pt x="280760" y="290866"/>
                  </a:cubicBezTo>
                  <a:lnTo>
                    <a:pt x="324883" y="361364"/>
                  </a:lnTo>
                  <a:lnTo>
                    <a:pt x="237623" y="361364"/>
                  </a:lnTo>
                  <a:lnTo>
                    <a:pt x="184873" y="282732"/>
                  </a:lnTo>
                  <a:cubicBezTo>
                    <a:pt x="166139" y="254631"/>
                    <a:pt x="153321" y="236924"/>
                    <a:pt x="146419" y="229612"/>
                  </a:cubicBezTo>
                  <a:cubicBezTo>
                    <a:pt x="139517" y="222299"/>
                    <a:pt x="132204" y="217287"/>
                    <a:pt x="124481" y="214575"/>
                  </a:cubicBezTo>
                  <a:cubicBezTo>
                    <a:pt x="116757" y="211864"/>
                    <a:pt x="104515" y="210508"/>
                    <a:pt x="87753" y="210508"/>
                  </a:cubicBezTo>
                  <a:lnTo>
                    <a:pt x="72963" y="210508"/>
                  </a:lnTo>
                  <a:lnTo>
                    <a:pt x="72963" y="361364"/>
                  </a:lnTo>
                  <a:lnTo>
                    <a:pt x="0" y="361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D1C6F6-850A-4BD9-8346-3688CEEBDF8B}"/>
                </a:ext>
              </a:extLst>
            </p:cNvPr>
            <p:cNvSpPr/>
            <p:nvPr/>
          </p:nvSpPr>
          <p:spPr>
            <a:xfrm>
              <a:off x="3776541" y="2181737"/>
              <a:ext cx="175647" cy="242240"/>
            </a:xfrm>
            <a:custGeom>
              <a:avLst/>
              <a:gdLst/>
              <a:ahLst/>
              <a:cxnLst/>
              <a:rect l="l" t="t" r="r" b="b"/>
              <a:pathLst>
                <a:path w="364075" h="403761">
                  <a:moveTo>
                    <a:pt x="175259" y="62363"/>
                  </a:moveTo>
                  <a:cubicBezTo>
                    <a:pt x="145515" y="62363"/>
                    <a:pt x="121399" y="72716"/>
                    <a:pt x="102912" y="93422"/>
                  </a:cubicBezTo>
                  <a:cubicBezTo>
                    <a:pt x="84425" y="114128"/>
                    <a:pt x="75181" y="145268"/>
                    <a:pt x="75181" y="186844"/>
                  </a:cubicBezTo>
                  <a:cubicBezTo>
                    <a:pt x="75181" y="229077"/>
                    <a:pt x="84425" y="260670"/>
                    <a:pt x="102912" y="281622"/>
                  </a:cubicBezTo>
                  <a:cubicBezTo>
                    <a:pt x="121399" y="302574"/>
                    <a:pt x="144775" y="313050"/>
                    <a:pt x="173041" y="313050"/>
                  </a:cubicBezTo>
                  <a:cubicBezTo>
                    <a:pt x="183558" y="313050"/>
                    <a:pt x="193500" y="311325"/>
                    <a:pt x="202867" y="307874"/>
                  </a:cubicBezTo>
                  <a:cubicBezTo>
                    <a:pt x="188077" y="298178"/>
                    <a:pt x="173041" y="290619"/>
                    <a:pt x="157758" y="285196"/>
                  </a:cubicBezTo>
                  <a:lnTo>
                    <a:pt x="178217" y="243538"/>
                  </a:lnTo>
                  <a:cubicBezTo>
                    <a:pt x="202209" y="251755"/>
                    <a:pt x="225133" y="264080"/>
                    <a:pt x="246989" y="280513"/>
                  </a:cubicBezTo>
                  <a:cubicBezTo>
                    <a:pt x="256356" y="269503"/>
                    <a:pt x="263382" y="256192"/>
                    <a:pt x="268065" y="240580"/>
                  </a:cubicBezTo>
                  <a:cubicBezTo>
                    <a:pt x="272748" y="224969"/>
                    <a:pt x="275090" y="207057"/>
                    <a:pt x="275090" y="186844"/>
                  </a:cubicBezTo>
                  <a:cubicBezTo>
                    <a:pt x="275090" y="145104"/>
                    <a:pt x="265887" y="113922"/>
                    <a:pt x="247482" y="93299"/>
                  </a:cubicBezTo>
                  <a:cubicBezTo>
                    <a:pt x="229077" y="72675"/>
                    <a:pt x="205003" y="62363"/>
                    <a:pt x="175259" y="62363"/>
                  </a:cubicBezTo>
                  <a:close/>
                  <a:moveTo>
                    <a:pt x="175752" y="0"/>
                  </a:moveTo>
                  <a:cubicBezTo>
                    <a:pt x="229324" y="0"/>
                    <a:pt x="271803" y="16392"/>
                    <a:pt x="303191" y="49176"/>
                  </a:cubicBezTo>
                  <a:cubicBezTo>
                    <a:pt x="334578" y="81960"/>
                    <a:pt x="350272" y="127849"/>
                    <a:pt x="350272" y="186844"/>
                  </a:cubicBezTo>
                  <a:cubicBezTo>
                    <a:pt x="350272" y="218067"/>
                    <a:pt x="345917" y="245510"/>
                    <a:pt x="337207" y="269174"/>
                  </a:cubicBezTo>
                  <a:cubicBezTo>
                    <a:pt x="330634" y="287250"/>
                    <a:pt x="320117" y="304752"/>
                    <a:pt x="305656" y="321678"/>
                  </a:cubicBezTo>
                  <a:cubicBezTo>
                    <a:pt x="323568" y="334496"/>
                    <a:pt x="343041" y="344684"/>
                    <a:pt x="364075" y="352243"/>
                  </a:cubicBezTo>
                  <a:lnTo>
                    <a:pt x="337207" y="403761"/>
                  </a:lnTo>
                  <a:cubicBezTo>
                    <a:pt x="326197" y="400475"/>
                    <a:pt x="315433" y="395955"/>
                    <a:pt x="304916" y="390204"/>
                  </a:cubicBezTo>
                  <a:cubicBezTo>
                    <a:pt x="302615" y="389054"/>
                    <a:pt x="286429" y="378372"/>
                    <a:pt x="256356" y="358159"/>
                  </a:cubicBezTo>
                  <a:cubicBezTo>
                    <a:pt x="232693" y="368512"/>
                    <a:pt x="206482" y="373689"/>
                    <a:pt x="177724" y="373689"/>
                  </a:cubicBezTo>
                  <a:cubicBezTo>
                    <a:pt x="122180" y="373689"/>
                    <a:pt x="78673" y="357338"/>
                    <a:pt x="47204" y="324636"/>
                  </a:cubicBezTo>
                  <a:cubicBezTo>
                    <a:pt x="15734" y="291934"/>
                    <a:pt x="0" y="246003"/>
                    <a:pt x="0" y="186844"/>
                  </a:cubicBezTo>
                  <a:cubicBezTo>
                    <a:pt x="0" y="127849"/>
                    <a:pt x="15776" y="81960"/>
                    <a:pt x="47327" y="49176"/>
                  </a:cubicBezTo>
                  <a:cubicBezTo>
                    <a:pt x="78879" y="16392"/>
                    <a:pt x="121687" y="0"/>
                    <a:pt x="17575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9B8659-6732-4AAF-AAB9-56D7758CFEA1}"/>
                </a:ext>
              </a:extLst>
            </p:cNvPr>
            <p:cNvSpPr/>
            <p:nvPr/>
          </p:nvSpPr>
          <p:spPr>
            <a:xfrm>
              <a:off x="3001344" y="1987997"/>
              <a:ext cx="166078" cy="216803"/>
            </a:xfrm>
            <a:custGeom>
              <a:avLst/>
              <a:gdLst/>
              <a:ahLst/>
              <a:cxnLst/>
              <a:rect l="l" t="t" r="r" b="b"/>
              <a:pathLst>
                <a:path w="276815" h="361364">
                  <a:moveTo>
                    <a:pt x="72963" y="61131"/>
                  </a:moveTo>
                  <a:lnTo>
                    <a:pt x="72963" y="163674"/>
                  </a:lnTo>
                  <a:lnTo>
                    <a:pt x="112895" y="163674"/>
                  </a:lnTo>
                  <a:cubicBezTo>
                    <a:pt x="141653" y="163674"/>
                    <a:pt x="160880" y="161784"/>
                    <a:pt x="170575" y="158004"/>
                  </a:cubicBezTo>
                  <a:cubicBezTo>
                    <a:pt x="180271" y="154225"/>
                    <a:pt x="187871" y="148309"/>
                    <a:pt x="193376" y="140257"/>
                  </a:cubicBezTo>
                  <a:cubicBezTo>
                    <a:pt x="198881" y="132204"/>
                    <a:pt x="201634" y="122838"/>
                    <a:pt x="201634" y="112156"/>
                  </a:cubicBezTo>
                  <a:cubicBezTo>
                    <a:pt x="201634" y="99010"/>
                    <a:pt x="197772" y="88164"/>
                    <a:pt x="190049" y="79618"/>
                  </a:cubicBezTo>
                  <a:cubicBezTo>
                    <a:pt x="182325" y="71073"/>
                    <a:pt x="172547" y="65732"/>
                    <a:pt x="160715" y="63596"/>
                  </a:cubicBezTo>
                  <a:cubicBezTo>
                    <a:pt x="152006" y="61953"/>
                    <a:pt x="134505" y="61131"/>
                    <a:pt x="108212" y="61131"/>
                  </a:cubicBezTo>
                  <a:close/>
                  <a:moveTo>
                    <a:pt x="0" y="0"/>
                  </a:moveTo>
                  <a:lnTo>
                    <a:pt x="117086" y="0"/>
                  </a:lnTo>
                  <a:cubicBezTo>
                    <a:pt x="161455" y="0"/>
                    <a:pt x="190377" y="1808"/>
                    <a:pt x="203852" y="5423"/>
                  </a:cubicBezTo>
                  <a:cubicBezTo>
                    <a:pt x="224558" y="10846"/>
                    <a:pt x="241895" y="22637"/>
                    <a:pt x="255863" y="40795"/>
                  </a:cubicBezTo>
                  <a:cubicBezTo>
                    <a:pt x="269831" y="58954"/>
                    <a:pt x="276815" y="82412"/>
                    <a:pt x="276815" y="111170"/>
                  </a:cubicBezTo>
                  <a:cubicBezTo>
                    <a:pt x="276815" y="133355"/>
                    <a:pt x="272789" y="152006"/>
                    <a:pt x="264737" y="167125"/>
                  </a:cubicBezTo>
                  <a:cubicBezTo>
                    <a:pt x="256685" y="182243"/>
                    <a:pt x="246455" y="194116"/>
                    <a:pt x="234048" y="202744"/>
                  </a:cubicBezTo>
                  <a:cubicBezTo>
                    <a:pt x="221641" y="211371"/>
                    <a:pt x="209029" y="217081"/>
                    <a:pt x="196211" y="219875"/>
                  </a:cubicBezTo>
                  <a:cubicBezTo>
                    <a:pt x="178792" y="223326"/>
                    <a:pt x="153567" y="225052"/>
                    <a:pt x="120537" y="225052"/>
                  </a:cubicBezTo>
                  <a:lnTo>
                    <a:pt x="72963" y="225052"/>
                  </a:lnTo>
                  <a:lnTo>
                    <a:pt x="72963" y="361364"/>
                  </a:ln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8F9449-1588-4E44-A011-8FF7100C01D7}"/>
                </a:ext>
              </a:extLst>
            </p:cNvPr>
            <p:cNvSpPr/>
            <p:nvPr/>
          </p:nvSpPr>
          <p:spPr>
            <a:xfrm>
              <a:off x="3955611" y="1896489"/>
              <a:ext cx="210296" cy="224197"/>
            </a:xfrm>
            <a:custGeom>
              <a:avLst/>
              <a:gdLst/>
              <a:ahLst/>
              <a:cxnLst/>
              <a:rect l="l" t="t" r="r" b="b"/>
              <a:pathLst>
                <a:path w="350518" h="373689">
                  <a:moveTo>
                    <a:pt x="175505" y="62363"/>
                  </a:moveTo>
                  <a:cubicBezTo>
                    <a:pt x="145433" y="62363"/>
                    <a:pt x="121194" y="72675"/>
                    <a:pt x="102789" y="93299"/>
                  </a:cubicBezTo>
                  <a:cubicBezTo>
                    <a:pt x="84384" y="113922"/>
                    <a:pt x="75181" y="145022"/>
                    <a:pt x="75181" y="186598"/>
                  </a:cubicBezTo>
                  <a:cubicBezTo>
                    <a:pt x="75181" y="227516"/>
                    <a:pt x="84630" y="258534"/>
                    <a:pt x="103528" y="279650"/>
                  </a:cubicBezTo>
                  <a:cubicBezTo>
                    <a:pt x="122426" y="300767"/>
                    <a:pt x="146419" y="311325"/>
                    <a:pt x="175505" y="311325"/>
                  </a:cubicBezTo>
                  <a:cubicBezTo>
                    <a:pt x="204592" y="311325"/>
                    <a:pt x="228461" y="300849"/>
                    <a:pt x="247113" y="279897"/>
                  </a:cubicBezTo>
                  <a:cubicBezTo>
                    <a:pt x="265764" y="258944"/>
                    <a:pt x="275090" y="227516"/>
                    <a:pt x="275090" y="185612"/>
                  </a:cubicBezTo>
                  <a:cubicBezTo>
                    <a:pt x="275090" y="144200"/>
                    <a:pt x="266011" y="113306"/>
                    <a:pt x="247852" y="92929"/>
                  </a:cubicBezTo>
                  <a:cubicBezTo>
                    <a:pt x="229693" y="72552"/>
                    <a:pt x="205578" y="62363"/>
                    <a:pt x="175505" y="62363"/>
                  </a:cubicBezTo>
                  <a:close/>
                  <a:moveTo>
                    <a:pt x="174766" y="0"/>
                  </a:moveTo>
                  <a:cubicBezTo>
                    <a:pt x="228009" y="0"/>
                    <a:pt x="270612" y="16515"/>
                    <a:pt x="302574" y="49546"/>
                  </a:cubicBezTo>
                  <a:cubicBezTo>
                    <a:pt x="334537" y="82576"/>
                    <a:pt x="350518" y="128507"/>
                    <a:pt x="350518" y="187337"/>
                  </a:cubicBezTo>
                  <a:cubicBezTo>
                    <a:pt x="350518" y="245675"/>
                    <a:pt x="334660" y="291318"/>
                    <a:pt x="302944" y="324266"/>
                  </a:cubicBezTo>
                  <a:cubicBezTo>
                    <a:pt x="271228" y="357214"/>
                    <a:pt x="228831" y="373689"/>
                    <a:pt x="175752" y="373689"/>
                  </a:cubicBezTo>
                  <a:cubicBezTo>
                    <a:pt x="122016" y="373689"/>
                    <a:pt x="79290" y="357297"/>
                    <a:pt x="47574" y="324512"/>
                  </a:cubicBezTo>
                  <a:cubicBezTo>
                    <a:pt x="15858" y="291728"/>
                    <a:pt x="0" y="246579"/>
                    <a:pt x="0" y="189063"/>
                  </a:cubicBezTo>
                  <a:cubicBezTo>
                    <a:pt x="0" y="152252"/>
                    <a:pt x="5505" y="121358"/>
                    <a:pt x="16515" y="96380"/>
                  </a:cubicBezTo>
                  <a:cubicBezTo>
                    <a:pt x="24732" y="77975"/>
                    <a:pt x="35947" y="61460"/>
                    <a:pt x="50162" y="46834"/>
                  </a:cubicBezTo>
                  <a:cubicBezTo>
                    <a:pt x="64377" y="32209"/>
                    <a:pt x="79947" y="21363"/>
                    <a:pt x="96873" y="14297"/>
                  </a:cubicBezTo>
                  <a:cubicBezTo>
                    <a:pt x="119386" y="4765"/>
                    <a:pt x="145351" y="0"/>
                    <a:pt x="174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01BC0BD-028F-4510-B5CB-5204A4C60CB2}"/>
                </a:ext>
              </a:extLst>
            </p:cNvPr>
            <p:cNvSpPr/>
            <p:nvPr/>
          </p:nvSpPr>
          <p:spPr>
            <a:xfrm>
              <a:off x="4243061" y="698849"/>
              <a:ext cx="171993" cy="216803"/>
            </a:xfrm>
            <a:custGeom>
              <a:avLst/>
              <a:gdLst/>
              <a:ahLst/>
              <a:cxnLst/>
              <a:rect l="l" t="t" r="r" b="b"/>
              <a:pathLst>
                <a:path w="286676" h="361364">
                  <a:moveTo>
                    <a:pt x="0" y="0"/>
                  </a:moveTo>
                  <a:lnTo>
                    <a:pt x="70991" y="0"/>
                  </a:lnTo>
                  <a:lnTo>
                    <a:pt x="218889" y="241320"/>
                  </a:lnTo>
                  <a:lnTo>
                    <a:pt x="218889" y="0"/>
                  </a:lnTo>
                  <a:lnTo>
                    <a:pt x="286676" y="0"/>
                  </a:lnTo>
                  <a:lnTo>
                    <a:pt x="286676" y="361364"/>
                  </a:lnTo>
                  <a:lnTo>
                    <a:pt x="213466" y="361364"/>
                  </a:lnTo>
                  <a:lnTo>
                    <a:pt x="67787" y="125713"/>
                  </a:lnTo>
                  <a:lnTo>
                    <a:pt x="67787" y="361364"/>
                  </a:ln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B51CB5C-B455-4A0D-AB59-4A05DC49BC69}"/>
                </a:ext>
              </a:extLst>
            </p:cNvPr>
            <p:cNvSpPr/>
            <p:nvPr/>
          </p:nvSpPr>
          <p:spPr>
            <a:xfrm>
              <a:off x="3438171" y="180637"/>
              <a:ext cx="209409" cy="216803"/>
            </a:xfrm>
            <a:custGeom>
              <a:avLst/>
              <a:gdLst/>
              <a:ahLst/>
              <a:cxnLst/>
              <a:rect l="l" t="t" r="r" b="b"/>
              <a:pathLst>
                <a:path w="349039" h="361364">
                  <a:moveTo>
                    <a:pt x="0" y="0"/>
                  </a:moveTo>
                  <a:lnTo>
                    <a:pt x="109198" y="0"/>
                  </a:lnTo>
                  <a:lnTo>
                    <a:pt x="174766" y="246497"/>
                  </a:lnTo>
                  <a:lnTo>
                    <a:pt x="239594" y="0"/>
                  </a:lnTo>
                  <a:lnTo>
                    <a:pt x="349039" y="0"/>
                  </a:lnTo>
                  <a:lnTo>
                    <a:pt x="349039" y="361364"/>
                  </a:lnTo>
                  <a:lnTo>
                    <a:pt x="281252" y="361364"/>
                  </a:lnTo>
                  <a:lnTo>
                    <a:pt x="281252" y="76907"/>
                  </a:lnTo>
                  <a:lnTo>
                    <a:pt x="209522" y="361364"/>
                  </a:lnTo>
                  <a:lnTo>
                    <a:pt x="139270" y="361364"/>
                  </a:lnTo>
                  <a:lnTo>
                    <a:pt x="67786" y="76907"/>
                  </a:lnTo>
                  <a:lnTo>
                    <a:pt x="67786" y="361364"/>
                  </a:lnTo>
                  <a:lnTo>
                    <a:pt x="0" y="361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D45E72-7835-41DB-BFED-694085D26124}"/>
                </a:ext>
              </a:extLst>
            </p:cNvPr>
            <p:cNvSpPr/>
            <p:nvPr/>
          </p:nvSpPr>
          <p:spPr>
            <a:xfrm>
              <a:off x="4721992" y="937383"/>
              <a:ext cx="195507" cy="216803"/>
            </a:xfrm>
            <a:custGeom>
              <a:avLst/>
              <a:gdLst/>
              <a:ahLst/>
              <a:cxnLst/>
              <a:rect l="l" t="t" r="r" b="b"/>
              <a:pathLst>
                <a:path w="325868" h="361364">
                  <a:moveTo>
                    <a:pt x="0" y="0"/>
                  </a:moveTo>
                  <a:lnTo>
                    <a:pt x="72963" y="0"/>
                  </a:lnTo>
                  <a:lnTo>
                    <a:pt x="72963" y="160469"/>
                  </a:lnTo>
                  <a:lnTo>
                    <a:pt x="220368" y="0"/>
                  </a:lnTo>
                  <a:lnTo>
                    <a:pt x="318473" y="0"/>
                  </a:lnTo>
                  <a:lnTo>
                    <a:pt x="182407" y="140750"/>
                  </a:lnTo>
                  <a:lnTo>
                    <a:pt x="325868" y="361364"/>
                  </a:lnTo>
                  <a:lnTo>
                    <a:pt x="231460" y="361364"/>
                  </a:lnTo>
                  <a:lnTo>
                    <a:pt x="132122" y="191774"/>
                  </a:lnTo>
                  <a:lnTo>
                    <a:pt x="72963" y="252166"/>
                  </a:lnTo>
                  <a:lnTo>
                    <a:pt x="72963" y="361364"/>
                  </a:ln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14A57C8-AEF6-4654-A54B-3F58B8D38DD6}"/>
                </a:ext>
              </a:extLst>
            </p:cNvPr>
            <p:cNvSpPr/>
            <p:nvPr/>
          </p:nvSpPr>
          <p:spPr>
            <a:xfrm>
              <a:off x="3950174" y="750010"/>
              <a:ext cx="138718" cy="220501"/>
            </a:xfrm>
            <a:custGeom>
              <a:avLst/>
              <a:gdLst/>
              <a:ahLst/>
              <a:cxnLst/>
              <a:rect l="l" t="t" r="r" b="b"/>
              <a:pathLst>
                <a:path w="231214" h="367527">
                  <a:moveTo>
                    <a:pt x="158498" y="0"/>
                  </a:moveTo>
                  <a:lnTo>
                    <a:pt x="231214" y="0"/>
                  </a:lnTo>
                  <a:lnTo>
                    <a:pt x="231214" y="228749"/>
                  </a:lnTo>
                  <a:cubicBezTo>
                    <a:pt x="231214" y="258657"/>
                    <a:pt x="228585" y="281664"/>
                    <a:pt x="223326" y="297768"/>
                  </a:cubicBezTo>
                  <a:cubicBezTo>
                    <a:pt x="216260" y="318802"/>
                    <a:pt x="203442" y="335687"/>
                    <a:pt x="184873" y="348423"/>
                  </a:cubicBezTo>
                  <a:cubicBezTo>
                    <a:pt x="166304" y="361159"/>
                    <a:pt x="141818" y="367527"/>
                    <a:pt x="111417" y="367527"/>
                  </a:cubicBezTo>
                  <a:cubicBezTo>
                    <a:pt x="75757" y="367527"/>
                    <a:pt x="48314" y="357543"/>
                    <a:pt x="29087" y="337577"/>
                  </a:cubicBezTo>
                  <a:cubicBezTo>
                    <a:pt x="9860" y="317611"/>
                    <a:pt x="165" y="288319"/>
                    <a:pt x="0" y="249701"/>
                  </a:cubicBezTo>
                  <a:lnTo>
                    <a:pt x="68773" y="241813"/>
                  </a:lnTo>
                  <a:cubicBezTo>
                    <a:pt x="69595" y="262519"/>
                    <a:pt x="72635" y="277144"/>
                    <a:pt x="77893" y="285690"/>
                  </a:cubicBezTo>
                  <a:cubicBezTo>
                    <a:pt x="85781" y="298672"/>
                    <a:pt x="97778" y="305163"/>
                    <a:pt x="113882" y="305163"/>
                  </a:cubicBezTo>
                  <a:cubicBezTo>
                    <a:pt x="130151" y="305163"/>
                    <a:pt x="141654" y="300521"/>
                    <a:pt x="148391" y="291236"/>
                  </a:cubicBezTo>
                  <a:cubicBezTo>
                    <a:pt x="155129" y="281951"/>
                    <a:pt x="158498" y="262683"/>
                    <a:pt x="158498" y="23343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3490AC2-7BF4-4BE8-8D8A-B5ABEBC00577}"/>
                </a:ext>
              </a:extLst>
            </p:cNvPr>
            <p:cNvSpPr/>
            <p:nvPr/>
          </p:nvSpPr>
          <p:spPr>
            <a:xfrm>
              <a:off x="4028921" y="1435575"/>
              <a:ext cx="173324" cy="216803"/>
            </a:xfrm>
            <a:custGeom>
              <a:avLst/>
              <a:gdLst/>
              <a:ahLst/>
              <a:cxnLst/>
              <a:rect l="l" t="t" r="r" b="b"/>
              <a:pathLst>
                <a:path w="288894" h="361364">
                  <a:moveTo>
                    <a:pt x="0" y="0"/>
                  </a:moveTo>
                  <a:lnTo>
                    <a:pt x="72963" y="0"/>
                  </a:lnTo>
                  <a:lnTo>
                    <a:pt x="72963" y="142229"/>
                  </a:lnTo>
                  <a:lnTo>
                    <a:pt x="215931" y="142229"/>
                  </a:lnTo>
                  <a:lnTo>
                    <a:pt x="215931" y="0"/>
                  </a:lnTo>
                  <a:lnTo>
                    <a:pt x="288894" y="0"/>
                  </a:lnTo>
                  <a:lnTo>
                    <a:pt x="288894" y="361364"/>
                  </a:lnTo>
                  <a:lnTo>
                    <a:pt x="215931" y="361364"/>
                  </a:lnTo>
                  <a:lnTo>
                    <a:pt x="215931" y="203360"/>
                  </a:lnTo>
                  <a:lnTo>
                    <a:pt x="72963" y="203360"/>
                  </a:lnTo>
                  <a:lnTo>
                    <a:pt x="72963" y="361364"/>
                  </a:lnTo>
                  <a:lnTo>
                    <a:pt x="0" y="361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CAE8C06-3471-4FBC-96A1-0EA48483F6DE}"/>
                </a:ext>
              </a:extLst>
            </p:cNvPr>
            <p:cNvSpPr/>
            <p:nvPr/>
          </p:nvSpPr>
          <p:spPr>
            <a:xfrm>
              <a:off x="4944464" y="1255086"/>
              <a:ext cx="202754" cy="224197"/>
            </a:xfrm>
            <a:custGeom>
              <a:avLst/>
              <a:gdLst/>
              <a:ahLst/>
              <a:cxnLst/>
              <a:rect l="l" t="t" r="r" b="b"/>
              <a:pathLst>
                <a:path w="337947" h="373689">
                  <a:moveTo>
                    <a:pt x="179450" y="0"/>
                  </a:moveTo>
                  <a:cubicBezTo>
                    <a:pt x="224312" y="0"/>
                    <a:pt x="259356" y="9408"/>
                    <a:pt x="284581" y="28224"/>
                  </a:cubicBezTo>
                  <a:cubicBezTo>
                    <a:pt x="309805" y="47040"/>
                    <a:pt x="326033" y="73045"/>
                    <a:pt x="333264" y="106240"/>
                  </a:cubicBezTo>
                  <a:lnTo>
                    <a:pt x="260794" y="119797"/>
                  </a:lnTo>
                  <a:cubicBezTo>
                    <a:pt x="255699" y="102049"/>
                    <a:pt x="246127" y="88040"/>
                    <a:pt x="232077" y="77769"/>
                  </a:cubicBezTo>
                  <a:cubicBezTo>
                    <a:pt x="218027" y="67499"/>
                    <a:pt x="200484" y="62363"/>
                    <a:pt x="179450" y="62363"/>
                  </a:cubicBezTo>
                  <a:cubicBezTo>
                    <a:pt x="147570" y="62363"/>
                    <a:pt x="122221" y="72470"/>
                    <a:pt x="103406" y="92682"/>
                  </a:cubicBezTo>
                  <a:cubicBezTo>
                    <a:pt x="84590" y="112895"/>
                    <a:pt x="75182" y="142886"/>
                    <a:pt x="75182" y="182654"/>
                  </a:cubicBezTo>
                  <a:cubicBezTo>
                    <a:pt x="75182" y="225544"/>
                    <a:pt x="84713" y="257712"/>
                    <a:pt x="103775" y="279157"/>
                  </a:cubicBezTo>
                  <a:cubicBezTo>
                    <a:pt x="122838" y="300602"/>
                    <a:pt x="147816" y="311325"/>
                    <a:pt x="178710" y="311325"/>
                  </a:cubicBezTo>
                  <a:cubicBezTo>
                    <a:pt x="193993" y="311325"/>
                    <a:pt x="209317" y="308326"/>
                    <a:pt x="224682" y="302328"/>
                  </a:cubicBezTo>
                  <a:cubicBezTo>
                    <a:pt x="240047" y="296330"/>
                    <a:pt x="253234" y="289058"/>
                    <a:pt x="264245" y="280513"/>
                  </a:cubicBezTo>
                  <a:lnTo>
                    <a:pt x="264245" y="234664"/>
                  </a:lnTo>
                  <a:lnTo>
                    <a:pt x="180682" y="234664"/>
                  </a:lnTo>
                  <a:lnTo>
                    <a:pt x="180682" y="173780"/>
                  </a:lnTo>
                  <a:lnTo>
                    <a:pt x="337947" y="173780"/>
                  </a:lnTo>
                  <a:lnTo>
                    <a:pt x="337947" y="317734"/>
                  </a:lnTo>
                  <a:cubicBezTo>
                    <a:pt x="322664" y="332524"/>
                    <a:pt x="300521" y="345547"/>
                    <a:pt x="271516" y="356804"/>
                  </a:cubicBezTo>
                  <a:cubicBezTo>
                    <a:pt x="242512" y="368060"/>
                    <a:pt x="213138" y="373689"/>
                    <a:pt x="183394" y="373689"/>
                  </a:cubicBezTo>
                  <a:cubicBezTo>
                    <a:pt x="145598" y="373689"/>
                    <a:pt x="112649" y="365760"/>
                    <a:pt x="84549" y="349902"/>
                  </a:cubicBezTo>
                  <a:cubicBezTo>
                    <a:pt x="56448" y="334044"/>
                    <a:pt x="35331" y="311366"/>
                    <a:pt x="21199" y="281869"/>
                  </a:cubicBezTo>
                  <a:cubicBezTo>
                    <a:pt x="7067" y="252371"/>
                    <a:pt x="0" y="220286"/>
                    <a:pt x="0" y="185612"/>
                  </a:cubicBezTo>
                  <a:cubicBezTo>
                    <a:pt x="0" y="147980"/>
                    <a:pt x="7888" y="114538"/>
                    <a:pt x="23664" y="85288"/>
                  </a:cubicBezTo>
                  <a:cubicBezTo>
                    <a:pt x="39440" y="56037"/>
                    <a:pt x="62528" y="33605"/>
                    <a:pt x="92930" y="17994"/>
                  </a:cubicBezTo>
                  <a:cubicBezTo>
                    <a:pt x="116100" y="5998"/>
                    <a:pt x="144940" y="0"/>
                    <a:pt x="179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6487B0B-798A-4C24-BDEF-30205F3BA39D}"/>
                </a:ext>
              </a:extLst>
            </p:cNvPr>
            <p:cNvSpPr/>
            <p:nvPr/>
          </p:nvSpPr>
          <p:spPr>
            <a:xfrm>
              <a:off x="4551709" y="1201880"/>
              <a:ext cx="148627" cy="216803"/>
            </a:xfrm>
            <a:custGeom>
              <a:avLst/>
              <a:gdLst/>
              <a:ahLst/>
              <a:cxnLst/>
              <a:rect l="l" t="t" r="r" b="b"/>
              <a:pathLst>
                <a:path w="247729" h="361364">
                  <a:moveTo>
                    <a:pt x="0" y="0"/>
                  </a:moveTo>
                  <a:lnTo>
                    <a:pt x="247729" y="0"/>
                  </a:lnTo>
                  <a:lnTo>
                    <a:pt x="247729" y="61131"/>
                  </a:lnTo>
                  <a:lnTo>
                    <a:pt x="72963" y="61131"/>
                  </a:lnTo>
                  <a:lnTo>
                    <a:pt x="72963" y="146666"/>
                  </a:lnTo>
                  <a:lnTo>
                    <a:pt x="223819" y="146666"/>
                  </a:lnTo>
                  <a:lnTo>
                    <a:pt x="223819" y="207797"/>
                  </a:lnTo>
                  <a:lnTo>
                    <a:pt x="72963" y="207797"/>
                  </a:lnTo>
                  <a:lnTo>
                    <a:pt x="72963" y="361364"/>
                  </a:ln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6A18AB-B8A6-4CB8-AA41-C6961529C611}"/>
                </a:ext>
              </a:extLst>
            </p:cNvPr>
            <p:cNvSpPr/>
            <p:nvPr/>
          </p:nvSpPr>
          <p:spPr>
            <a:xfrm>
              <a:off x="3687931" y="615962"/>
              <a:ext cx="164894" cy="216803"/>
            </a:xfrm>
            <a:custGeom>
              <a:avLst/>
              <a:gdLst/>
              <a:ahLst/>
              <a:cxnLst/>
              <a:rect l="l" t="t" r="r" b="b"/>
              <a:pathLst>
                <a:path w="274843" h="361364">
                  <a:moveTo>
                    <a:pt x="0" y="0"/>
                  </a:moveTo>
                  <a:lnTo>
                    <a:pt x="267941" y="0"/>
                  </a:lnTo>
                  <a:lnTo>
                    <a:pt x="267941" y="61131"/>
                  </a:lnTo>
                  <a:lnTo>
                    <a:pt x="72963" y="61131"/>
                  </a:lnTo>
                  <a:lnTo>
                    <a:pt x="72963" y="141243"/>
                  </a:lnTo>
                  <a:lnTo>
                    <a:pt x="254384" y="141243"/>
                  </a:lnTo>
                  <a:lnTo>
                    <a:pt x="254384" y="202127"/>
                  </a:lnTo>
                  <a:lnTo>
                    <a:pt x="72963" y="202127"/>
                  </a:lnTo>
                  <a:lnTo>
                    <a:pt x="72963" y="300479"/>
                  </a:lnTo>
                  <a:lnTo>
                    <a:pt x="274843" y="300479"/>
                  </a:lnTo>
                  <a:lnTo>
                    <a:pt x="274843" y="361364"/>
                  </a:lnTo>
                  <a:lnTo>
                    <a:pt x="0" y="361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EBC335C-19B1-45C6-AFE8-B401752F9780}"/>
                </a:ext>
              </a:extLst>
            </p:cNvPr>
            <p:cNvSpPr/>
            <p:nvPr/>
          </p:nvSpPr>
          <p:spPr>
            <a:xfrm>
              <a:off x="2587835" y="195960"/>
              <a:ext cx="181754" cy="216803"/>
            </a:xfrm>
            <a:custGeom>
              <a:avLst/>
              <a:gdLst/>
              <a:ahLst/>
              <a:cxnLst/>
              <a:rect l="l" t="t" r="r" b="b"/>
              <a:pathLst>
                <a:path w="302945" h="361364">
                  <a:moveTo>
                    <a:pt x="72963" y="61131"/>
                  </a:moveTo>
                  <a:lnTo>
                    <a:pt x="72963" y="300479"/>
                  </a:lnTo>
                  <a:lnTo>
                    <a:pt x="127439" y="300479"/>
                  </a:lnTo>
                  <a:cubicBezTo>
                    <a:pt x="147816" y="300479"/>
                    <a:pt x="162523" y="299329"/>
                    <a:pt x="171562" y="297029"/>
                  </a:cubicBezTo>
                  <a:cubicBezTo>
                    <a:pt x="183394" y="294071"/>
                    <a:pt x="193212" y="289058"/>
                    <a:pt x="201018" y="281992"/>
                  </a:cubicBezTo>
                  <a:cubicBezTo>
                    <a:pt x="208824" y="274926"/>
                    <a:pt x="215192" y="263300"/>
                    <a:pt x="220122" y="247113"/>
                  </a:cubicBezTo>
                  <a:cubicBezTo>
                    <a:pt x="225052" y="230926"/>
                    <a:pt x="227517" y="208865"/>
                    <a:pt x="227517" y="180929"/>
                  </a:cubicBezTo>
                  <a:cubicBezTo>
                    <a:pt x="227517" y="152992"/>
                    <a:pt x="225052" y="131547"/>
                    <a:pt x="220122" y="116593"/>
                  </a:cubicBezTo>
                  <a:cubicBezTo>
                    <a:pt x="215192" y="101639"/>
                    <a:pt x="208290" y="89971"/>
                    <a:pt x="199416" y="81591"/>
                  </a:cubicBezTo>
                  <a:cubicBezTo>
                    <a:pt x="190542" y="73210"/>
                    <a:pt x="179285" y="67540"/>
                    <a:pt x="165646" y="64582"/>
                  </a:cubicBezTo>
                  <a:cubicBezTo>
                    <a:pt x="155457" y="62282"/>
                    <a:pt x="135491" y="61131"/>
                    <a:pt x="105747" y="61131"/>
                  </a:cubicBezTo>
                  <a:close/>
                  <a:moveTo>
                    <a:pt x="0" y="0"/>
                  </a:moveTo>
                  <a:lnTo>
                    <a:pt x="133355" y="0"/>
                  </a:lnTo>
                  <a:cubicBezTo>
                    <a:pt x="163427" y="0"/>
                    <a:pt x="186352" y="2301"/>
                    <a:pt x="202127" y="6902"/>
                  </a:cubicBezTo>
                  <a:cubicBezTo>
                    <a:pt x="223326" y="13147"/>
                    <a:pt x="241485" y="24239"/>
                    <a:pt x="256603" y="40179"/>
                  </a:cubicBezTo>
                  <a:cubicBezTo>
                    <a:pt x="271721" y="56119"/>
                    <a:pt x="283225" y="75634"/>
                    <a:pt x="291113" y="98722"/>
                  </a:cubicBezTo>
                  <a:cubicBezTo>
                    <a:pt x="299001" y="121811"/>
                    <a:pt x="302945" y="150281"/>
                    <a:pt x="302945" y="184133"/>
                  </a:cubicBezTo>
                  <a:cubicBezTo>
                    <a:pt x="302945" y="213877"/>
                    <a:pt x="299247" y="239513"/>
                    <a:pt x="291852" y="261040"/>
                  </a:cubicBezTo>
                  <a:cubicBezTo>
                    <a:pt x="282814" y="287333"/>
                    <a:pt x="269914" y="308614"/>
                    <a:pt x="253152" y="324883"/>
                  </a:cubicBezTo>
                  <a:cubicBezTo>
                    <a:pt x="240499" y="337207"/>
                    <a:pt x="223408" y="346821"/>
                    <a:pt x="201881" y="353723"/>
                  </a:cubicBezTo>
                  <a:cubicBezTo>
                    <a:pt x="185776" y="358817"/>
                    <a:pt x="164249" y="361364"/>
                    <a:pt x="137299" y="361364"/>
                  </a:cubicBezTo>
                  <a:lnTo>
                    <a:pt x="0" y="361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B5F6F28-1CCF-49FE-AEFC-73E86CA913E0}"/>
                </a:ext>
              </a:extLst>
            </p:cNvPr>
            <p:cNvSpPr/>
            <p:nvPr/>
          </p:nvSpPr>
          <p:spPr>
            <a:xfrm>
              <a:off x="4551709" y="643382"/>
              <a:ext cx="188852" cy="224197"/>
            </a:xfrm>
            <a:custGeom>
              <a:avLst/>
              <a:gdLst/>
              <a:ahLst/>
              <a:cxnLst/>
              <a:rect l="l" t="t" r="r" b="b"/>
              <a:pathLst>
                <a:path w="314776" h="373689">
                  <a:moveTo>
                    <a:pt x="169097" y="0"/>
                  </a:moveTo>
                  <a:cubicBezTo>
                    <a:pt x="213301" y="0"/>
                    <a:pt x="249208" y="13064"/>
                    <a:pt x="276816" y="39193"/>
                  </a:cubicBezTo>
                  <a:cubicBezTo>
                    <a:pt x="293249" y="54640"/>
                    <a:pt x="305573" y="76824"/>
                    <a:pt x="313790" y="105747"/>
                  </a:cubicBezTo>
                  <a:lnTo>
                    <a:pt x="241567" y="123002"/>
                  </a:lnTo>
                  <a:cubicBezTo>
                    <a:pt x="237294" y="104268"/>
                    <a:pt x="228379" y="89478"/>
                    <a:pt x="214822" y="78632"/>
                  </a:cubicBezTo>
                  <a:cubicBezTo>
                    <a:pt x="201264" y="67786"/>
                    <a:pt x="184790" y="62363"/>
                    <a:pt x="165399" y="62363"/>
                  </a:cubicBezTo>
                  <a:cubicBezTo>
                    <a:pt x="138613" y="62363"/>
                    <a:pt x="116880" y="71977"/>
                    <a:pt x="100201" y="91203"/>
                  </a:cubicBezTo>
                  <a:cubicBezTo>
                    <a:pt x="83521" y="110430"/>
                    <a:pt x="75181" y="141571"/>
                    <a:pt x="75181" y="184626"/>
                  </a:cubicBezTo>
                  <a:cubicBezTo>
                    <a:pt x="75181" y="230310"/>
                    <a:pt x="83398" y="262847"/>
                    <a:pt x="99831" y="282238"/>
                  </a:cubicBezTo>
                  <a:cubicBezTo>
                    <a:pt x="116264" y="301629"/>
                    <a:pt x="137627" y="311325"/>
                    <a:pt x="163920" y="311325"/>
                  </a:cubicBezTo>
                  <a:cubicBezTo>
                    <a:pt x="183311" y="311325"/>
                    <a:pt x="199991" y="305163"/>
                    <a:pt x="213959" y="292838"/>
                  </a:cubicBezTo>
                  <a:cubicBezTo>
                    <a:pt x="227927" y="280513"/>
                    <a:pt x="237951" y="261122"/>
                    <a:pt x="244031" y="234664"/>
                  </a:cubicBezTo>
                  <a:lnTo>
                    <a:pt x="314776" y="257096"/>
                  </a:lnTo>
                  <a:cubicBezTo>
                    <a:pt x="303930" y="296535"/>
                    <a:pt x="285895" y="325827"/>
                    <a:pt x="260670" y="344972"/>
                  </a:cubicBezTo>
                  <a:cubicBezTo>
                    <a:pt x="235445" y="364116"/>
                    <a:pt x="203442" y="373689"/>
                    <a:pt x="164660" y="373689"/>
                  </a:cubicBezTo>
                  <a:cubicBezTo>
                    <a:pt x="116675" y="373689"/>
                    <a:pt x="77235" y="357297"/>
                    <a:pt x="46341" y="324513"/>
                  </a:cubicBezTo>
                  <a:cubicBezTo>
                    <a:pt x="15447" y="291729"/>
                    <a:pt x="0" y="246907"/>
                    <a:pt x="0" y="190049"/>
                  </a:cubicBezTo>
                  <a:cubicBezTo>
                    <a:pt x="0" y="129903"/>
                    <a:pt x="15529" y="83192"/>
                    <a:pt x="46588" y="49915"/>
                  </a:cubicBezTo>
                  <a:cubicBezTo>
                    <a:pt x="77646" y="16638"/>
                    <a:pt x="118482" y="0"/>
                    <a:pt x="16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195022-64D7-4F04-BDFD-E6A94B8C4626}"/>
                </a:ext>
              </a:extLst>
            </p:cNvPr>
            <p:cNvSpPr/>
            <p:nvPr/>
          </p:nvSpPr>
          <p:spPr>
            <a:xfrm>
              <a:off x="3076619" y="72235"/>
              <a:ext cx="181606" cy="216803"/>
            </a:xfrm>
            <a:custGeom>
              <a:avLst/>
              <a:gdLst/>
              <a:ahLst/>
              <a:cxnLst/>
              <a:rect l="l" t="t" r="r" b="b"/>
              <a:pathLst>
                <a:path w="302698" h="361364">
                  <a:moveTo>
                    <a:pt x="72963" y="203853"/>
                  </a:moveTo>
                  <a:lnTo>
                    <a:pt x="72963" y="300480"/>
                  </a:lnTo>
                  <a:lnTo>
                    <a:pt x="140503" y="300480"/>
                  </a:lnTo>
                  <a:cubicBezTo>
                    <a:pt x="166796" y="300480"/>
                    <a:pt x="183476" y="299740"/>
                    <a:pt x="190542" y="298261"/>
                  </a:cubicBezTo>
                  <a:cubicBezTo>
                    <a:pt x="201388" y="296289"/>
                    <a:pt x="210221" y="291482"/>
                    <a:pt x="217040" y="283841"/>
                  </a:cubicBezTo>
                  <a:cubicBezTo>
                    <a:pt x="223860" y="276200"/>
                    <a:pt x="227270" y="265970"/>
                    <a:pt x="227270" y="253152"/>
                  </a:cubicBezTo>
                  <a:cubicBezTo>
                    <a:pt x="227270" y="242306"/>
                    <a:pt x="224641" y="233104"/>
                    <a:pt x="219382" y="225545"/>
                  </a:cubicBezTo>
                  <a:cubicBezTo>
                    <a:pt x="214124" y="217985"/>
                    <a:pt x="206523" y="212480"/>
                    <a:pt x="196581" y="209029"/>
                  </a:cubicBezTo>
                  <a:cubicBezTo>
                    <a:pt x="186639" y="205578"/>
                    <a:pt x="165071" y="203853"/>
                    <a:pt x="131876" y="203853"/>
                  </a:cubicBezTo>
                  <a:close/>
                  <a:moveTo>
                    <a:pt x="72963" y="60145"/>
                  </a:moveTo>
                  <a:lnTo>
                    <a:pt x="72963" y="143708"/>
                  </a:lnTo>
                  <a:lnTo>
                    <a:pt x="120783" y="143708"/>
                  </a:lnTo>
                  <a:cubicBezTo>
                    <a:pt x="149213" y="143708"/>
                    <a:pt x="166878" y="143297"/>
                    <a:pt x="173780" y="142475"/>
                  </a:cubicBezTo>
                  <a:cubicBezTo>
                    <a:pt x="186269" y="140996"/>
                    <a:pt x="196088" y="136683"/>
                    <a:pt x="203237" y="129534"/>
                  </a:cubicBezTo>
                  <a:cubicBezTo>
                    <a:pt x="210385" y="122386"/>
                    <a:pt x="213959" y="112978"/>
                    <a:pt x="213959" y="101310"/>
                  </a:cubicBezTo>
                  <a:cubicBezTo>
                    <a:pt x="213959" y="90136"/>
                    <a:pt x="210878" y="81057"/>
                    <a:pt x="204716" y="74072"/>
                  </a:cubicBezTo>
                  <a:cubicBezTo>
                    <a:pt x="198553" y="67088"/>
                    <a:pt x="189392" y="62857"/>
                    <a:pt x="177231" y="61378"/>
                  </a:cubicBezTo>
                  <a:cubicBezTo>
                    <a:pt x="170001" y="60556"/>
                    <a:pt x="149213" y="60145"/>
                    <a:pt x="114867" y="60145"/>
                  </a:cubicBezTo>
                  <a:close/>
                  <a:moveTo>
                    <a:pt x="0" y="0"/>
                  </a:moveTo>
                  <a:lnTo>
                    <a:pt x="144447" y="0"/>
                  </a:lnTo>
                  <a:cubicBezTo>
                    <a:pt x="173041" y="0"/>
                    <a:pt x="194363" y="1192"/>
                    <a:pt x="208413" y="3574"/>
                  </a:cubicBezTo>
                  <a:cubicBezTo>
                    <a:pt x="222463" y="5957"/>
                    <a:pt x="235035" y="10928"/>
                    <a:pt x="246127" y="18487"/>
                  </a:cubicBezTo>
                  <a:cubicBezTo>
                    <a:pt x="257219" y="26047"/>
                    <a:pt x="266463" y="36112"/>
                    <a:pt x="273858" y="48683"/>
                  </a:cubicBezTo>
                  <a:cubicBezTo>
                    <a:pt x="281253" y="61255"/>
                    <a:pt x="284950" y="75346"/>
                    <a:pt x="284950" y="90957"/>
                  </a:cubicBezTo>
                  <a:cubicBezTo>
                    <a:pt x="284950" y="107884"/>
                    <a:pt x="280390" y="123413"/>
                    <a:pt x="271270" y="137545"/>
                  </a:cubicBezTo>
                  <a:cubicBezTo>
                    <a:pt x="262149" y="151678"/>
                    <a:pt x="249783" y="162277"/>
                    <a:pt x="234172" y="169343"/>
                  </a:cubicBezTo>
                  <a:cubicBezTo>
                    <a:pt x="256192" y="175752"/>
                    <a:pt x="273118" y="186680"/>
                    <a:pt x="284950" y="202127"/>
                  </a:cubicBezTo>
                  <a:cubicBezTo>
                    <a:pt x="296782" y="217575"/>
                    <a:pt x="302698" y="235733"/>
                    <a:pt x="302698" y="256603"/>
                  </a:cubicBezTo>
                  <a:cubicBezTo>
                    <a:pt x="302698" y="273036"/>
                    <a:pt x="298877" y="289017"/>
                    <a:pt x="291236" y="304547"/>
                  </a:cubicBezTo>
                  <a:cubicBezTo>
                    <a:pt x="283594" y="320076"/>
                    <a:pt x="273159" y="332483"/>
                    <a:pt x="259931" y="341768"/>
                  </a:cubicBezTo>
                  <a:cubicBezTo>
                    <a:pt x="246702" y="351052"/>
                    <a:pt x="230392" y="356763"/>
                    <a:pt x="211001" y="358899"/>
                  </a:cubicBezTo>
                  <a:cubicBezTo>
                    <a:pt x="198841" y="360214"/>
                    <a:pt x="169508" y="361036"/>
                    <a:pt x="123002" y="361364"/>
                  </a:cubicBez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E955F0-DAD5-4D06-A8C2-6AFA6B3DF3A7}"/>
                </a:ext>
              </a:extLst>
            </p:cNvPr>
            <p:cNvSpPr/>
            <p:nvPr/>
          </p:nvSpPr>
          <p:spPr>
            <a:xfrm>
              <a:off x="3952050" y="412763"/>
              <a:ext cx="217542" cy="216803"/>
            </a:xfrm>
            <a:custGeom>
              <a:avLst/>
              <a:gdLst/>
              <a:ahLst/>
              <a:cxnLst/>
              <a:rect l="l" t="t" r="r" b="b"/>
              <a:pathLst>
                <a:path w="362596" h="361364">
                  <a:moveTo>
                    <a:pt x="178463" y="84302"/>
                  </a:moveTo>
                  <a:lnTo>
                    <a:pt x="129657" y="218396"/>
                  </a:lnTo>
                  <a:lnTo>
                    <a:pt x="228255" y="218396"/>
                  </a:lnTo>
                  <a:close/>
                  <a:moveTo>
                    <a:pt x="140749" y="0"/>
                  </a:moveTo>
                  <a:lnTo>
                    <a:pt x="217903" y="0"/>
                  </a:lnTo>
                  <a:lnTo>
                    <a:pt x="362596" y="361364"/>
                  </a:lnTo>
                  <a:lnTo>
                    <a:pt x="283224" y="361364"/>
                  </a:lnTo>
                  <a:lnTo>
                    <a:pt x="251673" y="279281"/>
                  </a:lnTo>
                  <a:lnTo>
                    <a:pt x="107226" y="279281"/>
                  </a:lnTo>
                  <a:lnTo>
                    <a:pt x="77400" y="361364"/>
                  </a:lnTo>
                  <a:lnTo>
                    <a:pt x="0" y="3613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455182-D126-4B41-BFF4-F280910372D9}"/>
                </a:ext>
              </a:extLst>
            </p:cNvPr>
            <p:cNvSpPr/>
            <p:nvPr/>
          </p:nvSpPr>
          <p:spPr>
            <a:xfrm>
              <a:off x="4182554" y="1757372"/>
              <a:ext cx="176134" cy="216803"/>
            </a:xfrm>
            <a:custGeom>
              <a:avLst/>
              <a:gdLst/>
              <a:ahLst/>
              <a:cxnLst/>
              <a:rect l="l" t="t" r="r" b="b"/>
              <a:pathLst>
                <a:path w="293578" h="361364">
                  <a:moveTo>
                    <a:pt x="21446" y="0"/>
                  </a:moveTo>
                  <a:lnTo>
                    <a:pt x="285936" y="0"/>
                  </a:lnTo>
                  <a:lnTo>
                    <a:pt x="285936" y="56694"/>
                  </a:lnTo>
                  <a:lnTo>
                    <a:pt x="88000" y="300479"/>
                  </a:lnTo>
                  <a:lnTo>
                    <a:pt x="293578" y="300479"/>
                  </a:lnTo>
                  <a:lnTo>
                    <a:pt x="293578" y="361364"/>
                  </a:lnTo>
                  <a:lnTo>
                    <a:pt x="0" y="361364"/>
                  </a:lnTo>
                  <a:lnTo>
                    <a:pt x="0" y="295549"/>
                  </a:lnTo>
                  <a:lnTo>
                    <a:pt x="189803" y="61131"/>
                  </a:lnTo>
                  <a:lnTo>
                    <a:pt x="21446" y="6113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B2E7144-A769-4EEE-B10B-D526FF575D05}"/>
              </a:ext>
            </a:extLst>
          </p:cNvPr>
          <p:cNvSpPr txBox="1"/>
          <p:nvPr/>
        </p:nvSpPr>
        <p:spPr>
          <a:xfrm>
            <a:off x="8138038" y="3488792"/>
            <a:ext cx="3387212" cy="492443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EE554D-E5BF-439C-9D93-056F4A47CFD4}"/>
              </a:ext>
            </a:extLst>
          </p:cNvPr>
          <p:cNvSpPr txBox="1"/>
          <p:nvPr/>
        </p:nvSpPr>
        <p:spPr>
          <a:xfrm>
            <a:off x="5822428" y="34269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0D7E7E-83CE-4B4A-BAAC-C64E95C20743}"/>
              </a:ext>
            </a:extLst>
          </p:cNvPr>
          <p:cNvSpPr txBox="1"/>
          <p:nvPr/>
        </p:nvSpPr>
        <p:spPr>
          <a:xfrm>
            <a:off x="5822428" y="37436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80C25FF-5393-46B5-888F-7F41E9F32A7F}"/>
              </a:ext>
            </a:extLst>
          </p:cNvPr>
          <p:cNvGrpSpPr/>
          <p:nvPr/>
        </p:nvGrpSpPr>
        <p:grpSpPr>
          <a:xfrm>
            <a:off x="8138037" y="4347034"/>
            <a:ext cx="3387211" cy="1745035"/>
            <a:chOff x="4822352" y="1916832"/>
            <a:chExt cx="3422056" cy="1745035"/>
          </a:xfrm>
        </p:grpSpPr>
        <p:sp>
          <p:nvSpPr>
            <p:cNvPr id="99" name="Text Placeholder 10">
              <a:extLst>
                <a:ext uri="{FF2B5EF4-FFF2-40B4-BE49-F238E27FC236}">
                  <a16:creationId xmlns:a16="http://schemas.microsoft.com/office/drawing/2014/main" id="{802C3A44-779A-4C86-BB3E-DA8B45C2796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1C2555-8349-4EA9-80F9-A0DC6915AA9B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D5B33BB-F135-41E6-9856-61584E2240ED}"/>
              </a:ext>
            </a:extLst>
          </p:cNvPr>
          <p:cNvSpPr txBox="1"/>
          <p:nvPr/>
        </p:nvSpPr>
        <p:spPr>
          <a:xfrm>
            <a:off x="8061838" y="760508"/>
            <a:ext cx="346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32DEFF-5596-4451-9150-190F71B9ADA3}"/>
              </a:ext>
            </a:extLst>
          </p:cNvPr>
          <p:cNvSpPr txBox="1"/>
          <p:nvPr/>
        </p:nvSpPr>
        <p:spPr>
          <a:xfrm>
            <a:off x="5403761" y="760508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 Placeholder 10">
            <a:extLst>
              <a:ext uri="{FF2B5EF4-FFF2-40B4-BE49-F238E27FC236}">
                <a16:creationId xmlns:a16="http://schemas.microsoft.com/office/drawing/2014/main" id="{EE501F3C-7AC9-4A9C-8CC8-5216246300B6}"/>
              </a:ext>
            </a:extLst>
          </p:cNvPr>
          <p:cNvSpPr txBox="1">
            <a:spLocks/>
          </p:cNvSpPr>
          <p:nvPr/>
        </p:nvSpPr>
        <p:spPr>
          <a:xfrm>
            <a:off x="4401931" y="4246155"/>
            <a:ext cx="3256876" cy="218675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7A1AC-DC06-4EAB-84FB-9FC91823AA04}"/>
              </a:ext>
            </a:extLst>
          </p:cNvPr>
          <p:cNvGrpSpPr/>
          <p:nvPr/>
        </p:nvGrpSpPr>
        <p:grpSpPr>
          <a:xfrm>
            <a:off x="1964602" y="2231919"/>
            <a:ext cx="9168651" cy="3510539"/>
            <a:chOff x="1633635" y="1755669"/>
            <a:chExt cx="6675497" cy="1793600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404369B-1133-4E23-A0AF-8F78B2B8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358" y="1755669"/>
              <a:ext cx="2527774" cy="1792532"/>
            </a:xfrm>
            <a:prstGeom prst="blockArc">
              <a:avLst>
                <a:gd name="adj1" fmla="val 16127381"/>
                <a:gd name="adj2" fmla="val 5493417"/>
                <a:gd name="adj3" fmla="val 26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2C7588-7C67-48DB-AF40-ADDE003C852F}"/>
                </a:ext>
              </a:extLst>
            </p:cNvPr>
            <p:cNvSpPr/>
            <p:nvPr/>
          </p:nvSpPr>
          <p:spPr>
            <a:xfrm>
              <a:off x="1633635" y="1755670"/>
              <a:ext cx="5480107" cy="4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6AB66-5EE4-474D-A7F6-FBD8D98FCB6C}"/>
                </a:ext>
              </a:extLst>
            </p:cNvPr>
            <p:cNvSpPr/>
            <p:nvPr/>
          </p:nvSpPr>
          <p:spPr>
            <a:xfrm>
              <a:off x="3029770" y="3499967"/>
              <a:ext cx="4074951" cy="4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AABF57-EE09-4BC9-B25B-7A1A92E3620F}"/>
              </a:ext>
            </a:extLst>
          </p:cNvPr>
          <p:cNvSpPr/>
          <p:nvPr/>
        </p:nvSpPr>
        <p:spPr>
          <a:xfrm>
            <a:off x="1689056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EAF4BA-5B2E-4707-9DE0-D79A96A8D235}"/>
              </a:ext>
            </a:extLst>
          </p:cNvPr>
          <p:cNvSpPr/>
          <p:nvPr/>
        </p:nvSpPr>
        <p:spPr>
          <a:xfrm>
            <a:off x="5308762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2507EF-056A-49AF-9E45-B034A2DCBDF5}"/>
              </a:ext>
            </a:extLst>
          </p:cNvPr>
          <p:cNvSpPr/>
          <p:nvPr/>
        </p:nvSpPr>
        <p:spPr>
          <a:xfrm>
            <a:off x="8896696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1F1A67-CBCC-4284-A00E-0FB20B5BA0EA}"/>
              </a:ext>
            </a:extLst>
          </p:cNvPr>
          <p:cNvSpPr/>
          <p:nvPr/>
        </p:nvSpPr>
        <p:spPr>
          <a:xfrm>
            <a:off x="3520010" y="531068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B0F27F-1BD0-4BDE-89B3-43D032562DA3}"/>
              </a:ext>
            </a:extLst>
          </p:cNvPr>
          <p:cNvSpPr/>
          <p:nvPr/>
        </p:nvSpPr>
        <p:spPr>
          <a:xfrm>
            <a:off x="7139476" y="531068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DCFC1-2966-4E07-AFA6-6900CE570604}"/>
              </a:ext>
            </a:extLst>
          </p:cNvPr>
          <p:cNvGrpSpPr/>
          <p:nvPr/>
        </p:nvGrpSpPr>
        <p:grpSpPr>
          <a:xfrm>
            <a:off x="3680515" y="2059643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8F8E30-0EB4-4F7F-9306-C4589EDA0364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7F6A5F9E-9A59-4E71-86BF-AAC095CAD61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7B4DD9-A69F-4659-8E39-079ABBCB3EAB}"/>
              </a:ext>
            </a:extLst>
          </p:cNvPr>
          <p:cNvGrpSpPr/>
          <p:nvPr/>
        </p:nvGrpSpPr>
        <p:grpSpPr>
          <a:xfrm>
            <a:off x="7299981" y="2059643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34D46B-4E73-42AC-B60A-0F0C8C6EE947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DF6D00A4-72A2-43F8-B5B2-575FAAB945E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3C3C2E-1D4F-46C7-B21B-690A35E1E7CF}"/>
              </a:ext>
            </a:extLst>
          </p:cNvPr>
          <p:cNvGrpSpPr/>
          <p:nvPr/>
        </p:nvGrpSpPr>
        <p:grpSpPr>
          <a:xfrm rot="10800000">
            <a:off x="5469267" y="5471192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707CAF-9876-42A5-A10B-B5C190FA959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AD030928-2888-4717-8C4A-41483CA27DDA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517AEB-EDAA-40DE-92CB-9E07F5BF73B7}"/>
              </a:ext>
            </a:extLst>
          </p:cNvPr>
          <p:cNvGrpSpPr/>
          <p:nvPr/>
        </p:nvGrpSpPr>
        <p:grpSpPr>
          <a:xfrm rot="5400000">
            <a:off x="10852386" y="3861646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41C2C-C5F5-45EE-8C4B-07B6ED9DA70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DB3A7FC-7A25-4F2F-AA6D-F34B5DC4A22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7D3DCC-144E-4DBB-B16C-304BB9F2E27D}"/>
              </a:ext>
            </a:extLst>
          </p:cNvPr>
          <p:cNvGrpSpPr/>
          <p:nvPr/>
        </p:nvGrpSpPr>
        <p:grpSpPr>
          <a:xfrm>
            <a:off x="904538" y="2792204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3F76AD-B074-4DF1-B0C9-7D1708F9972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41E32-F31D-4581-8211-49D6F4E1291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8AF0D9-F4C3-460C-BD1C-D433D5BFE298}"/>
              </a:ext>
            </a:extLst>
          </p:cNvPr>
          <p:cNvGrpSpPr/>
          <p:nvPr/>
        </p:nvGrpSpPr>
        <p:grpSpPr>
          <a:xfrm>
            <a:off x="4497338" y="2792204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DFD97E-5CAF-48CB-8DF6-AC7E0BD93A9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D1FFF5-8878-4C13-ADFA-90AB446D716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47BC68-F5F6-4858-B8AE-826B86AADA01}"/>
              </a:ext>
            </a:extLst>
          </p:cNvPr>
          <p:cNvGrpSpPr/>
          <p:nvPr/>
        </p:nvGrpSpPr>
        <p:grpSpPr>
          <a:xfrm>
            <a:off x="8081354" y="2792204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3DA5BF-EEBA-4491-A2CB-268B0D36B11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3842D1-46D7-453B-8F44-22D35A8F47B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E5AA80-B8E7-4236-844B-B2CE3BAA4793}"/>
              </a:ext>
            </a:extLst>
          </p:cNvPr>
          <p:cNvGrpSpPr/>
          <p:nvPr/>
        </p:nvGrpSpPr>
        <p:grpSpPr>
          <a:xfrm>
            <a:off x="2708586" y="4141285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8A60C7-048F-4F0E-9A50-27BB03C6B16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02DE37-4A5B-452F-AF38-6DC7FF846A5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06B264-5C17-45BA-AFCF-09D2B6AAB306}"/>
              </a:ext>
            </a:extLst>
          </p:cNvPr>
          <p:cNvGrpSpPr/>
          <p:nvPr/>
        </p:nvGrpSpPr>
        <p:grpSpPr>
          <a:xfrm>
            <a:off x="6328052" y="4141285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92B18E-C265-491D-98E3-BC61342CA4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73F31E-281D-4753-9B35-A523AD6D28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3B5D478E-1B4F-43FD-8142-1DF87545EB18}"/>
              </a:ext>
            </a:extLst>
          </p:cNvPr>
          <p:cNvSpPr/>
          <p:nvPr/>
        </p:nvSpPr>
        <p:spPr>
          <a:xfrm>
            <a:off x="5516345" y="2134899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8782765-1131-4A96-9EC0-00F3DCD914EE}"/>
              </a:ext>
            </a:extLst>
          </p:cNvPr>
          <p:cNvSpPr/>
          <p:nvPr/>
        </p:nvSpPr>
        <p:spPr>
          <a:xfrm>
            <a:off x="1881458" y="2094875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B2DF6C95-EC8D-4CCD-910D-6BBFCD05E3B6}"/>
              </a:ext>
            </a:extLst>
          </p:cNvPr>
          <p:cNvSpPr/>
          <p:nvPr/>
        </p:nvSpPr>
        <p:spPr>
          <a:xfrm>
            <a:off x="9100644" y="2134900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F2243271-28AC-492F-A5C7-BC867FFCB62C}"/>
              </a:ext>
            </a:extLst>
          </p:cNvPr>
          <p:cNvSpPr/>
          <p:nvPr/>
        </p:nvSpPr>
        <p:spPr>
          <a:xfrm>
            <a:off x="3711159" y="5495567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C33E9042-5DB9-49D1-AC37-0CBEE77BDED8}"/>
              </a:ext>
            </a:extLst>
          </p:cNvPr>
          <p:cNvSpPr/>
          <p:nvPr/>
        </p:nvSpPr>
        <p:spPr>
          <a:xfrm>
            <a:off x="7319781" y="5506718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65D0A-7357-4E7C-B970-55174B3B2B0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4DC4E7-4D22-481A-95D0-198DD4C56735}"/>
              </a:ext>
            </a:extLst>
          </p:cNvPr>
          <p:cNvSpPr/>
          <p:nvPr/>
        </p:nvSpPr>
        <p:spPr>
          <a:xfrm>
            <a:off x="1" y="-1"/>
            <a:ext cx="3810000" cy="6886575"/>
          </a:xfrm>
          <a:custGeom>
            <a:avLst/>
            <a:gdLst>
              <a:gd name="connsiteX0" fmla="*/ 0 w 3810000"/>
              <a:gd name="connsiteY0" fmla="*/ 2084361 h 6886575"/>
              <a:gd name="connsiteX1" fmla="*/ 2965975 w 3810000"/>
              <a:gd name="connsiteY1" fmla="*/ 6866704 h 6886575"/>
              <a:gd name="connsiteX2" fmla="*/ 2953727 w 3810000"/>
              <a:gd name="connsiteY2" fmla="*/ 6886575 h 6886575"/>
              <a:gd name="connsiteX3" fmla="*/ 2380553 w 3810000"/>
              <a:gd name="connsiteY3" fmla="*/ 6882874 h 6886575"/>
              <a:gd name="connsiteX4" fmla="*/ 0 w 3810000"/>
              <a:gd name="connsiteY4" fmla="*/ 3053080 h 6886575"/>
              <a:gd name="connsiteX5" fmla="*/ 0 w 3810000"/>
              <a:gd name="connsiteY5" fmla="*/ 0 h 6886575"/>
              <a:gd name="connsiteX6" fmla="*/ 392918 w 3810000"/>
              <a:gd name="connsiteY6" fmla="*/ 2 h 6886575"/>
              <a:gd name="connsiteX7" fmla="*/ 3810000 w 3810000"/>
              <a:gd name="connsiteY7" fmla="*/ 5497349 h 6886575"/>
              <a:gd name="connsiteX8" fmla="*/ 3486139 w 3810000"/>
              <a:gd name="connsiteY8" fmla="*/ 6022786 h 6886575"/>
              <a:gd name="connsiteX9" fmla="*/ 0 w 3810000"/>
              <a:gd name="connsiteY9" fmla="*/ 414344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0" h="6886575">
                <a:moveTo>
                  <a:pt x="0" y="2084361"/>
                </a:moveTo>
                <a:lnTo>
                  <a:pt x="2965975" y="6866704"/>
                </a:lnTo>
                <a:lnTo>
                  <a:pt x="2953727" y="6886575"/>
                </a:lnTo>
                <a:lnTo>
                  <a:pt x="2380553" y="6882874"/>
                </a:lnTo>
                <a:lnTo>
                  <a:pt x="0" y="3053080"/>
                </a:lnTo>
                <a:close/>
                <a:moveTo>
                  <a:pt x="0" y="0"/>
                </a:moveTo>
                <a:lnTo>
                  <a:pt x="392918" y="2"/>
                </a:lnTo>
                <a:lnTo>
                  <a:pt x="3810000" y="5497349"/>
                </a:lnTo>
                <a:lnTo>
                  <a:pt x="3486139" y="6022786"/>
                </a:lnTo>
                <a:lnTo>
                  <a:pt x="0" y="41434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2039A14-C7B1-472C-A3E2-384F9703E6A0}"/>
              </a:ext>
            </a:extLst>
          </p:cNvPr>
          <p:cNvSpPr/>
          <p:nvPr/>
        </p:nvSpPr>
        <p:spPr>
          <a:xfrm>
            <a:off x="6379641" y="2945714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rgbClr val="F56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30192-5765-4A9F-94B0-F2D31E77CD4B}"/>
              </a:ext>
            </a:extLst>
          </p:cNvPr>
          <p:cNvSpPr txBox="1"/>
          <p:nvPr/>
        </p:nvSpPr>
        <p:spPr>
          <a:xfrm>
            <a:off x="6610113" y="2989861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D16CF-EA64-48C2-B264-21C5E4E5E0DE}"/>
              </a:ext>
            </a:extLst>
          </p:cNvPr>
          <p:cNvGrpSpPr/>
          <p:nvPr/>
        </p:nvGrpSpPr>
        <p:grpSpPr>
          <a:xfrm>
            <a:off x="7720429" y="2823501"/>
            <a:ext cx="4097668" cy="710089"/>
            <a:chOff x="3017859" y="4311889"/>
            <a:chExt cx="1890849" cy="7100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D8872-8C36-4945-8942-AEC479A365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D359A-1792-4B56-B4C2-DA9F1728A188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3A9537C4-BD4C-4080-B09C-B3D9656262DB}"/>
              </a:ext>
            </a:extLst>
          </p:cNvPr>
          <p:cNvSpPr/>
          <p:nvPr/>
        </p:nvSpPr>
        <p:spPr>
          <a:xfrm>
            <a:off x="5800456" y="3829215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2C237-8D4C-43D4-839C-04F28D4F7592}"/>
              </a:ext>
            </a:extLst>
          </p:cNvPr>
          <p:cNvSpPr txBox="1"/>
          <p:nvPr/>
        </p:nvSpPr>
        <p:spPr>
          <a:xfrm>
            <a:off x="6034754" y="3869665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0352CB-E5B6-4EA6-B4AE-5BE342DC7805}"/>
              </a:ext>
            </a:extLst>
          </p:cNvPr>
          <p:cNvGrpSpPr/>
          <p:nvPr/>
        </p:nvGrpSpPr>
        <p:grpSpPr>
          <a:xfrm>
            <a:off x="7117155" y="3708847"/>
            <a:ext cx="4097668" cy="710089"/>
            <a:chOff x="3017859" y="4311889"/>
            <a:chExt cx="1890849" cy="7100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307DB-41EC-4536-B30B-48B4B23E4D0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57E146-DE9C-4AB9-A0EC-EF4C96274C67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635973F8-7B57-40A2-A645-91012446BE0C}"/>
              </a:ext>
            </a:extLst>
          </p:cNvPr>
          <p:cNvSpPr/>
          <p:nvPr/>
        </p:nvSpPr>
        <p:spPr>
          <a:xfrm>
            <a:off x="5245358" y="4731766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C6A8E-B737-4AFA-98CA-DC3291E9F082}"/>
              </a:ext>
            </a:extLst>
          </p:cNvPr>
          <p:cNvSpPr txBox="1"/>
          <p:nvPr/>
        </p:nvSpPr>
        <p:spPr>
          <a:xfrm>
            <a:off x="5473958" y="4758994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193A0F-FEFE-48C9-8A62-015CDED6A943}"/>
              </a:ext>
            </a:extLst>
          </p:cNvPr>
          <p:cNvGrpSpPr/>
          <p:nvPr/>
        </p:nvGrpSpPr>
        <p:grpSpPr>
          <a:xfrm>
            <a:off x="6537969" y="4594193"/>
            <a:ext cx="4097668" cy="710089"/>
            <a:chOff x="3017859" y="4311889"/>
            <a:chExt cx="1890849" cy="7100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205294-2FB2-4DF4-A7CB-CAE796F0DE0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578D65-4121-40B0-BA6A-C929130A8370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ECF94293-4CC6-4014-A997-5F065169253B}"/>
              </a:ext>
            </a:extLst>
          </p:cNvPr>
          <p:cNvSpPr/>
          <p:nvPr/>
        </p:nvSpPr>
        <p:spPr>
          <a:xfrm>
            <a:off x="4685773" y="5615268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6C2B2-76FB-4523-BACF-0095071AAA86}"/>
              </a:ext>
            </a:extLst>
          </p:cNvPr>
          <p:cNvSpPr txBox="1"/>
          <p:nvPr/>
        </p:nvSpPr>
        <p:spPr>
          <a:xfrm>
            <a:off x="4899150" y="5648324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4452F-7310-448C-A47C-49266B54077F}"/>
              </a:ext>
            </a:extLst>
          </p:cNvPr>
          <p:cNvGrpSpPr/>
          <p:nvPr/>
        </p:nvGrpSpPr>
        <p:grpSpPr>
          <a:xfrm>
            <a:off x="5982871" y="5479540"/>
            <a:ext cx="4097668" cy="710089"/>
            <a:chOff x="3017859" y="4311889"/>
            <a:chExt cx="1890849" cy="71008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45B733-21EA-4DC6-9426-7D3F3C5B71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C22FF7-7EF5-4983-9BCE-149C7C68CFBB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C6386F8-5933-46CE-8CBE-00A7BF33875C}"/>
              </a:ext>
            </a:extLst>
          </p:cNvPr>
          <p:cNvSpPr/>
          <p:nvPr/>
        </p:nvSpPr>
        <p:spPr>
          <a:xfrm>
            <a:off x="3156343" y="-19049"/>
            <a:ext cx="4804271" cy="6877049"/>
          </a:xfrm>
          <a:prstGeom prst="parallelogram">
            <a:avLst>
              <a:gd name="adj" fmla="val 88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05FB2947-CCF9-4323-9ED2-60CD05F68EB0}"/>
              </a:ext>
            </a:extLst>
          </p:cNvPr>
          <p:cNvSpPr txBox="1">
            <a:spLocks/>
          </p:cNvSpPr>
          <p:nvPr/>
        </p:nvSpPr>
        <p:spPr>
          <a:xfrm>
            <a:off x="7960614" y="460339"/>
            <a:ext cx="3769627" cy="218675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4283</Words>
  <Application>Microsoft Office PowerPoint</Application>
  <PresentationFormat>Widescreen</PresentationFormat>
  <Paragraphs>509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FZShuTi</vt:lpstr>
      <vt:lpstr>HY견명조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122</cp:revision>
  <dcterms:created xsi:type="dcterms:W3CDTF">2019-01-14T06:35:35Z</dcterms:created>
  <dcterms:modified xsi:type="dcterms:W3CDTF">2021-03-19T08:51:27Z</dcterms:modified>
</cp:coreProperties>
</file>