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59575"/>
            <a:ext cx="486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71312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91246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7903"/>
            <a:ext cx="1517974" cy="7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286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31</cp:revision>
  <dcterms:created xsi:type="dcterms:W3CDTF">2014-04-01T16:27:38Z</dcterms:created>
  <dcterms:modified xsi:type="dcterms:W3CDTF">2021-03-19T08:50:27Z</dcterms:modified>
</cp:coreProperties>
</file>