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pt_help" TargetMode="External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2449" y="412630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accent6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032448" y="315071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89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</a:rPr>
              <a:t>PPT Help </a:t>
            </a:r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3"/>
              </a:rPr>
              <a:t>https://t.me/ppt_help</a:t>
            </a:r>
            <a:r>
              <a:rPr lang="en-US" altLang="ko-KR" sz="8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800" dirty="0">
              <a:solidFill>
                <a:schemeClr val="accent6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5486"/>
            <a:ext cx="1224136" cy="5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276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25</cp:revision>
  <dcterms:created xsi:type="dcterms:W3CDTF">2014-04-01T16:27:38Z</dcterms:created>
  <dcterms:modified xsi:type="dcterms:W3CDTF">2021-03-19T08:50:37Z</dcterms:modified>
</cp:coreProperties>
</file>