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7"/>
  </p:notesMasterIdLst>
  <p:sldIdLst>
    <p:sldId id="256" r:id="rId4"/>
    <p:sldId id="261" r:id="rId5"/>
    <p:sldId id="264" r:id="rId6"/>
    <p:sldId id="271" r:id="rId7"/>
    <p:sldId id="270" r:id="rId8"/>
    <p:sldId id="269" r:id="rId9"/>
    <p:sldId id="265" r:id="rId10"/>
    <p:sldId id="280" r:id="rId11"/>
    <p:sldId id="284" r:id="rId12"/>
    <p:sldId id="303" r:id="rId13"/>
    <p:sldId id="285" r:id="rId14"/>
    <p:sldId id="273" r:id="rId15"/>
    <p:sldId id="286" r:id="rId16"/>
    <p:sldId id="277" r:id="rId17"/>
    <p:sldId id="295" r:id="rId18"/>
    <p:sldId id="290" r:id="rId19"/>
    <p:sldId id="276" r:id="rId20"/>
    <p:sldId id="292" r:id="rId21"/>
    <p:sldId id="302" r:id="rId22"/>
    <p:sldId id="296" r:id="rId23"/>
    <p:sldId id="272" r:id="rId24"/>
    <p:sldId id="294" r:id="rId25"/>
    <p:sldId id="298" r:id="rId26"/>
    <p:sldId id="301" r:id="rId27"/>
    <p:sldId id="293" r:id="rId28"/>
    <p:sldId id="291" r:id="rId29"/>
    <p:sldId id="283" r:id="rId30"/>
    <p:sldId id="297" r:id="rId31"/>
    <p:sldId id="289" r:id="rId32"/>
    <p:sldId id="275" r:id="rId33"/>
    <p:sldId id="299" r:id="rId34"/>
    <p:sldId id="300" r:id="rId35"/>
    <p:sldId id="262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3" autoAdjust="0"/>
    <p:restoredTop sz="96196" autoAdjust="0"/>
  </p:normalViewPr>
  <p:slideViewPr>
    <p:cSldViewPr>
      <p:cViewPr varScale="1">
        <p:scale>
          <a:sx n="57" d="100"/>
          <a:sy n="57" d="100"/>
        </p:scale>
        <p:origin x="162" y="60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6-6517-455F-8718-8837A831274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6517-455F-8718-8837A831274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4-6517-455F-8718-8837A831274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6517-455F-8718-8837A831274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6517-455F-8718-8837A831274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6517-455F-8718-8837A831274C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35</c:v>
                </c:pt>
                <c:pt idx="2">
                  <c:v>65</c:v>
                </c:pt>
                <c:pt idx="3">
                  <c:v>45</c:v>
                </c:pt>
                <c:pt idx="4">
                  <c:v>60</c:v>
                </c:pt>
                <c:pt idx="5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8-43E9-B075-91DF49C1F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14977760"/>
        <c:axId val="-1314979936"/>
      </c:barChart>
      <c:catAx>
        <c:axId val="-1314977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1314979936"/>
        <c:crosses val="autoZero"/>
        <c:auto val="1"/>
        <c:lblAlgn val="ctr"/>
        <c:lblOffset val="100"/>
        <c:noMultiLvlLbl val="0"/>
      </c:catAx>
      <c:valAx>
        <c:axId val="-1314979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314977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875061213904233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ysClr val="window" lastClr="FFFFFF"/>
            </a:solidFill>
          </c:spPr>
          <c:dPt>
            <c:idx val="0"/>
            <c:bubble3D val="0"/>
            <c:spPr>
              <a:solidFill>
                <a:schemeClr val="accent4">
                  <a:alpha val="97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3C79-40FD-A523-1A3858888612}"/>
              </c:ext>
            </c:extLst>
          </c:dPt>
          <c:dPt>
            <c:idx val="1"/>
            <c:bubble3D val="0"/>
            <c:spPr>
              <a:solidFill>
                <a:schemeClr val="accent4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C79-40FD-A523-1A385888861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79-40FD-A523-1A3858888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875061213904233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ysClr val="window" lastClr="FFFFFF"/>
            </a:solidFill>
          </c:spPr>
          <c:dPt>
            <c:idx val="0"/>
            <c:bubble3D val="0"/>
            <c:spPr>
              <a:solidFill>
                <a:schemeClr val="accent3">
                  <a:alpha val="97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B29F-40A0-A4EF-C11367DBD92E}"/>
              </c:ext>
            </c:extLst>
          </c:dPt>
          <c:dPt>
            <c:idx val="1"/>
            <c:bubble3D val="0"/>
            <c:spPr>
              <a:solidFill>
                <a:schemeClr val="accent3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9F-40A0-A4EF-C11367DBD92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9F-40A0-A4EF-C11367DBD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875061213904233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ysClr val="window" lastClr="FFFFFF"/>
            </a:solidFill>
          </c:spPr>
          <c:dPt>
            <c:idx val="0"/>
            <c:bubble3D val="0"/>
            <c:spPr>
              <a:solidFill>
                <a:schemeClr val="accent2">
                  <a:alpha val="97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513B-4305-AB36-D37AA9C3CAD8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13B-4305-AB36-D37AA9C3CAD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3B-4305-AB36-D37AA9C3C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875061213904233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ysClr val="window" lastClr="FFFFFF"/>
            </a:solidFill>
          </c:spPr>
          <c:dPt>
            <c:idx val="0"/>
            <c:bubble3D val="0"/>
            <c:spPr>
              <a:solidFill>
                <a:schemeClr val="accent1">
                  <a:alpha val="97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B98C-4682-BA1B-7BE61339629D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98C-4682-BA1B-7BE61339629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8C-4682-BA1B-7BE613396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19-Mar-21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7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6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25" y="636207"/>
            <a:ext cx="4655223" cy="395176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1171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877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65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04" y="4103374"/>
            <a:ext cx="1268049" cy="6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2"/>
          </p:nvPr>
        </p:nvSpPr>
        <p:spPr/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363838"/>
            <a:ext cx="2664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40816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94677" y="3157869"/>
            <a:ext cx="1711655" cy="1985631"/>
            <a:chOff x="1494677" y="3157869"/>
            <a:chExt cx="1711655" cy="1985631"/>
          </a:xfrm>
          <a:solidFill>
            <a:schemeClr val="bg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494677" y="3328917"/>
              <a:ext cx="1711655" cy="576414"/>
              <a:chOff x="1710701" y="3328917"/>
              <a:chExt cx="1711655" cy="576414"/>
            </a:xfrm>
            <a:grpFill/>
          </p:grpSpPr>
          <p:sp>
            <p:nvSpPr>
              <p:cNvPr id="8" name="Isosceles Triangle 6"/>
              <p:cNvSpPr/>
              <p:nvPr/>
            </p:nvSpPr>
            <p:spPr>
              <a:xfrm rot="18454893">
                <a:off x="2095991" y="2943627"/>
                <a:ext cx="217714" cy="988293"/>
              </a:xfrm>
              <a:custGeom>
                <a:avLst/>
                <a:gdLst>
                  <a:gd name="connsiteX0" fmla="*/ 0 w 191312"/>
                  <a:gd name="connsiteY0" fmla="*/ 914400 h 914400"/>
                  <a:gd name="connsiteX1" fmla="*/ 95656 w 191312"/>
                  <a:gd name="connsiteY1" fmla="*/ 0 h 914400"/>
                  <a:gd name="connsiteX2" fmla="*/ 191312 w 191312"/>
                  <a:gd name="connsiteY2" fmla="*/ 914400 h 914400"/>
                  <a:gd name="connsiteX3" fmla="*/ 0 w 191312"/>
                  <a:gd name="connsiteY3" fmla="*/ 914400 h 914400"/>
                  <a:gd name="connsiteX0" fmla="*/ 0 w 212047"/>
                  <a:gd name="connsiteY0" fmla="*/ 957191 h 957191"/>
                  <a:gd name="connsiteX1" fmla="*/ 116391 w 212047"/>
                  <a:gd name="connsiteY1" fmla="*/ 0 h 957191"/>
                  <a:gd name="connsiteX2" fmla="*/ 212047 w 212047"/>
                  <a:gd name="connsiteY2" fmla="*/ 914400 h 957191"/>
                  <a:gd name="connsiteX3" fmla="*/ 0 w 212047"/>
                  <a:gd name="connsiteY3" fmla="*/ 957191 h 957191"/>
                  <a:gd name="connsiteX0" fmla="*/ 0 w 212047"/>
                  <a:gd name="connsiteY0" fmla="*/ 957191 h 957191"/>
                  <a:gd name="connsiteX1" fmla="*/ 116391 w 212047"/>
                  <a:gd name="connsiteY1" fmla="*/ 0 h 957191"/>
                  <a:gd name="connsiteX2" fmla="*/ 212047 w 212047"/>
                  <a:gd name="connsiteY2" fmla="*/ 914400 h 957191"/>
                  <a:gd name="connsiteX3" fmla="*/ 0 w 212047"/>
                  <a:gd name="connsiteY3" fmla="*/ 957191 h 957191"/>
                  <a:gd name="connsiteX0" fmla="*/ 0 w 217597"/>
                  <a:gd name="connsiteY0" fmla="*/ 957191 h 957191"/>
                  <a:gd name="connsiteX1" fmla="*/ 116391 w 217597"/>
                  <a:gd name="connsiteY1" fmla="*/ 0 h 957191"/>
                  <a:gd name="connsiteX2" fmla="*/ 212047 w 217597"/>
                  <a:gd name="connsiteY2" fmla="*/ 914400 h 957191"/>
                  <a:gd name="connsiteX3" fmla="*/ 0 w 217597"/>
                  <a:gd name="connsiteY3" fmla="*/ 957191 h 957191"/>
                  <a:gd name="connsiteX0" fmla="*/ 0 w 223706"/>
                  <a:gd name="connsiteY0" fmla="*/ 957191 h 957191"/>
                  <a:gd name="connsiteX1" fmla="*/ 116391 w 223706"/>
                  <a:gd name="connsiteY1" fmla="*/ 0 h 957191"/>
                  <a:gd name="connsiteX2" fmla="*/ 212047 w 223706"/>
                  <a:gd name="connsiteY2" fmla="*/ 914400 h 957191"/>
                  <a:gd name="connsiteX3" fmla="*/ 0 w 223706"/>
                  <a:gd name="connsiteY3" fmla="*/ 957191 h 957191"/>
                  <a:gd name="connsiteX0" fmla="*/ 0 w 223706"/>
                  <a:gd name="connsiteY0" fmla="*/ 957191 h 957191"/>
                  <a:gd name="connsiteX1" fmla="*/ 116391 w 223706"/>
                  <a:gd name="connsiteY1" fmla="*/ 0 h 957191"/>
                  <a:gd name="connsiteX2" fmla="*/ 212047 w 223706"/>
                  <a:gd name="connsiteY2" fmla="*/ 914400 h 957191"/>
                  <a:gd name="connsiteX3" fmla="*/ 0 w 223706"/>
                  <a:gd name="connsiteY3" fmla="*/ 957191 h 957191"/>
                  <a:gd name="connsiteX0" fmla="*/ 0 w 217714"/>
                  <a:gd name="connsiteY0" fmla="*/ 988293 h 988293"/>
                  <a:gd name="connsiteX1" fmla="*/ 52204 w 217714"/>
                  <a:gd name="connsiteY1" fmla="*/ 0 h 988293"/>
                  <a:gd name="connsiteX2" fmla="*/ 212047 w 217714"/>
                  <a:gd name="connsiteY2" fmla="*/ 945502 h 988293"/>
                  <a:gd name="connsiteX3" fmla="*/ 0 w 217714"/>
                  <a:gd name="connsiteY3" fmla="*/ 988293 h 98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714" h="988293">
                    <a:moveTo>
                      <a:pt x="0" y="988293"/>
                    </a:moveTo>
                    <a:cubicBezTo>
                      <a:pt x="139291" y="712641"/>
                      <a:pt x="32862" y="344342"/>
                      <a:pt x="52204" y="0"/>
                    </a:cubicBezTo>
                    <a:cubicBezTo>
                      <a:pt x="154101" y="291170"/>
                      <a:pt x="241087" y="580398"/>
                      <a:pt x="212047" y="945502"/>
                    </a:cubicBezTo>
                    <a:lnTo>
                      <a:pt x="0" y="9882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3285420">
                <a:off x="2823153" y="3306127"/>
                <a:ext cx="285516" cy="912891"/>
              </a:xfrm>
              <a:custGeom>
                <a:avLst/>
                <a:gdLst>
                  <a:gd name="connsiteX0" fmla="*/ 0 w 151940"/>
                  <a:gd name="connsiteY0" fmla="*/ 914400 h 914400"/>
                  <a:gd name="connsiteX1" fmla="*/ 75970 w 151940"/>
                  <a:gd name="connsiteY1" fmla="*/ 0 h 914400"/>
                  <a:gd name="connsiteX2" fmla="*/ 151940 w 151940"/>
                  <a:gd name="connsiteY2" fmla="*/ 914400 h 914400"/>
                  <a:gd name="connsiteX3" fmla="*/ 0 w 151940"/>
                  <a:gd name="connsiteY3" fmla="*/ 914400 h 914400"/>
                  <a:gd name="connsiteX0" fmla="*/ 81911 w 233851"/>
                  <a:gd name="connsiteY0" fmla="*/ 914400 h 914400"/>
                  <a:gd name="connsiteX1" fmla="*/ 157881 w 233851"/>
                  <a:gd name="connsiteY1" fmla="*/ 0 h 914400"/>
                  <a:gd name="connsiteX2" fmla="*/ 233851 w 233851"/>
                  <a:gd name="connsiteY2" fmla="*/ 914400 h 914400"/>
                  <a:gd name="connsiteX3" fmla="*/ 81911 w 233851"/>
                  <a:gd name="connsiteY3" fmla="*/ 914400 h 914400"/>
                  <a:gd name="connsiteX0" fmla="*/ 141034 w 292974"/>
                  <a:gd name="connsiteY0" fmla="*/ 914400 h 914400"/>
                  <a:gd name="connsiteX1" fmla="*/ 217004 w 292974"/>
                  <a:gd name="connsiteY1" fmla="*/ 0 h 914400"/>
                  <a:gd name="connsiteX2" fmla="*/ 292974 w 292974"/>
                  <a:gd name="connsiteY2" fmla="*/ 914400 h 914400"/>
                  <a:gd name="connsiteX3" fmla="*/ 141034 w 292974"/>
                  <a:gd name="connsiteY3" fmla="*/ 914400 h 914400"/>
                  <a:gd name="connsiteX0" fmla="*/ 170156 w 268955"/>
                  <a:gd name="connsiteY0" fmla="*/ 912891 h 914400"/>
                  <a:gd name="connsiteX1" fmla="*/ 192985 w 268955"/>
                  <a:gd name="connsiteY1" fmla="*/ 0 h 914400"/>
                  <a:gd name="connsiteX2" fmla="*/ 268955 w 268955"/>
                  <a:gd name="connsiteY2" fmla="*/ 914400 h 914400"/>
                  <a:gd name="connsiteX3" fmla="*/ 170156 w 268955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85516"/>
                  <a:gd name="connsiteY0" fmla="*/ 912891 h 912891"/>
                  <a:gd name="connsiteX1" fmla="*/ 131863 w 285516"/>
                  <a:gd name="connsiteY1" fmla="*/ 0 h 912891"/>
                  <a:gd name="connsiteX2" fmla="*/ 285516 w 285516"/>
                  <a:gd name="connsiteY2" fmla="*/ 878155 h 912891"/>
                  <a:gd name="connsiteX3" fmla="*/ 109034 w 285516"/>
                  <a:gd name="connsiteY3" fmla="*/ 912891 h 912891"/>
                  <a:gd name="connsiteX0" fmla="*/ 109034 w 285516"/>
                  <a:gd name="connsiteY0" fmla="*/ 912891 h 912891"/>
                  <a:gd name="connsiteX1" fmla="*/ 131863 w 285516"/>
                  <a:gd name="connsiteY1" fmla="*/ 0 h 912891"/>
                  <a:gd name="connsiteX2" fmla="*/ 285516 w 285516"/>
                  <a:gd name="connsiteY2" fmla="*/ 878155 h 912891"/>
                  <a:gd name="connsiteX3" fmla="*/ 109034 w 285516"/>
                  <a:gd name="connsiteY3" fmla="*/ 912891 h 91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16" h="912891">
                    <a:moveTo>
                      <a:pt x="109034" y="912891"/>
                    </a:moveTo>
                    <a:cubicBezTo>
                      <a:pt x="-48569" y="609033"/>
                      <a:pt x="-30420" y="351238"/>
                      <a:pt x="131863" y="0"/>
                    </a:cubicBezTo>
                    <a:cubicBezTo>
                      <a:pt x="48826" y="384462"/>
                      <a:pt x="119645" y="643294"/>
                      <a:pt x="285516" y="878155"/>
                    </a:cubicBezTo>
                    <a:lnTo>
                      <a:pt x="109034" y="9128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Isosceles Triangle 2"/>
            <p:cNvSpPr/>
            <p:nvPr/>
          </p:nvSpPr>
          <p:spPr>
            <a:xfrm>
              <a:off x="2176891" y="3157869"/>
              <a:ext cx="522901" cy="1985631"/>
            </a:xfrm>
            <a:custGeom>
              <a:avLst/>
              <a:gdLst>
                <a:gd name="connsiteX0" fmla="*/ 0 w 576064"/>
                <a:gd name="connsiteY0" fmla="*/ 2283718 h 2283718"/>
                <a:gd name="connsiteX1" fmla="*/ 288032 w 576064"/>
                <a:gd name="connsiteY1" fmla="*/ 0 h 2283718"/>
                <a:gd name="connsiteX2" fmla="*/ 576064 w 576064"/>
                <a:gd name="connsiteY2" fmla="*/ 2283718 h 2283718"/>
                <a:gd name="connsiteX3" fmla="*/ 0 w 576064"/>
                <a:gd name="connsiteY3" fmla="*/ 2283718 h 2283718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288032 w 576064"/>
                <a:gd name="connsiteY2" fmla="*/ 74052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25873 h 2325873"/>
                <a:gd name="connsiteX1" fmla="*/ 73838 w 522901"/>
                <a:gd name="connsiteY1" fmla="*/ 0 h 2325873"/>
                <a:gd name="connsiteX2" fmla="*/ 298665 w 522901"/>
                <a:gd name="connsiteY2" fmla="*/ 467457 h 2325873"/>
                <a:gd name="connsiteX3" fmla="*/ 522901 w 522901"/>
                <a:gd name="connsiteY3" fmla="*/ 2325873 h 2325873"/>
                <a:gd name="connsiteX4" fmla="*/ 0 w 522901"/>
                <a:gd name="connsiteY4" fmla="*/ 2325873 h 2325873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953734 h 1953734"/>
                <a:gd name="connsiteX1" fmla="*/ 169531 w 522901"/>
                <a:gd name="connsiteY1" fmla="*/ 0 h 1953734"/>
                <a:gd name="connsiteX2" fmla="*/ 298665 w 522901"/>
                <a:gd name="connsiteY2" fmla="*/ 95318 h 1953734"/>
                <a:gd name="connsiteX3" fmla="*/ 522901 w 522901"/>
                <a:gd name="connsiteY3" fmla="*/ 1953734 h 1953734"/>
                <a:gd name="connsiteX4" fmla="*/ 0 w 522901"/>
                <a:gd name="connsiteY4" fmla="*/ 1953734 h 1953734"/>
                <a:gd name="connsiteX0" fmla="*/ 0 w 522901"/>
                <a:gd name="connsiteY0" fmla="*/ 1974999 h 1974999"/>
                <a:gd name="connsiteX1" fmla="*/ 137634 w 522901"/>
                <a:gd name="connsiteY1" fmla="*/ 0 h 1974999"/>
                <a:gd name="connsiteX2" fmla="*/ 298665 w 522901"/>
                <a:gd name="connsiteY2" fmla="*/ 116583 h 1974999"/>
                <a:gd name="connsiteX3" fmla="*/ 522901 w 522901"/>
                <a:gd name="connsiteY3" fmla="*/ 1974999 h 1974999"/>
                <a:gd name="connsiteX4" fmla="*/ 0 w 522901"/>
                <a:gd name="connsiteY4" fmla="*/ 1974999 h 1974999"/>
                <a:gd name="connsiteX0" fmla="*/ 0 w 522901"/>
                <a:gd name="connsiteY0" fmla="*/ 1974999 h 1974999"/>
                <a:gd name="connsiteX1" fmla="*/ 137634 w 522901"/>
                <a:gd name="connsiteY1" fmla="*/ 0 h 1974999"/>
                <a:gd name="connsiteX2" fmla="*/ 277400 w 522901"/>
                <a:gd name="connsiteY2" fmla="*/ 148481 h 1974999"/>
                <a:gd name="connsiteX3" fmla="*/ 522901 w 522901"/>
                <a:gd name="connsiteY3" fmla="*/ 1974999 h 1974999"/>
                <a:gd name="connsiteX4" fmla="*/ 0 w 522901"/>
                <a:gd name="connsiteY4" fmla="*/ 1974999 h 1974999"/>
                <a:gd name="connsiteX0" fmla="*/ 0 w 522901"/>
                <a:gd name="connsiteY0" fmla="*/ 1985631 h 1985631"/>
                <a:gd name="connsiteX1" fmla="*/ 105736 w 522901"/>
                <a:gd name="connsiteY1" fmla="*/ 0 h 1985631"/>
                <a:gd name="connsiteX2" fmla="*/ 277400 w 522901"/>
                <a:gd name="connsiteY2" fmla="*/ 159113 h 1985631"/>
                <a:gd name="connsiteX3" fmla="*/ 522901 w 522901"/>
                <a:gd name="connsiteY3" fmla="*/ 1985631 h 1985631"/>
                <a:gd name="connsiteX4" fmla="*/ 0 w 522901"/>
                <a:gd name="connsiteY4" fmla="*/ 1985631 h 1985631"/>
                <a:gd name="connsiteX0" fmla="*/ 0 w 522901"/>
                <a:gd name="connsiteY0" fmla="*/ 1985631 h 1985631"/>
                <a:gd name="connsiteX1" fmla="*/ 105736 w 522901"/>
                <a:gd name="connsiteY1" fmla="*/ 0 h 1985631"/>
                <a:gd name="connsiteX2" fmla="*/ 319930 w 522901"/>
                <a:gd name="connsiteY2" fmla="*/ 159113 h 1985631"/>
                <a:gd name="connsiteX3" fmla="*/ 522901 w 522901"/>
                <a:gd name="connsiteY3" fmla="*/ 1985631 h 1985631"/>
                <a:gd name="connsiteX4" fmla="*/ 0 w 522901"/>
                <a:gd name="connsiteY4" fmla="*/ 1985631 h 198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1" h="1985631">
                  <a:moveTo>
                    <a:pt x="0" y="1985631"/>
                  </a:moveTo>
                  <a:cubicBezTo>
                    <a:pt x="84864" y="1607290"/>
                    <a:pt x="159094" y="1314006"/>
                    <a:pt x="105736" y="0"/>
                  </a:cubicBezTo>
                  <a:lnTo>
                    <a:pt x="319930" y="159113"/>
                  </a:lnTo>
                  <a:cubicBezTo>
                    <a:pt x="345057" y="1565394"/>
                    <a:pt x="433978" y="1610708"/>
                    <a:pt x="522901" y="1985631"/>
                  </a:cubicBezTo>
                  <a:lnTo>
                    <a:pt x="0" y="19856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1476760" y="1491629"/>
            <a:ext cx="1872208" cy="18722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2987629" y="1851475"/>
            <a:ext cx="1224331" cy="122433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2771800" y="2931790"/>
            <a:ext cx="936105" cy="9361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3068522" y="1938080"/>
            <a:ext cx="1057094" cy="10570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683568" y="2419007"/>
            <a:ext cx="1088847" cy="108884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75123" y="2023009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07870" y="316900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15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7242" y="217125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1075" y="2171253"/>
            <a:ext cx="102944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45465" y="2019494"/>
            <a:ext cx="293099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6015" y="1373163"/>
            <a:ext cx="28083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73438" y="3260741"/>
            <a:ext cx="485364" cy="485364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640130" y="3260741"/>
            <a:ext cx="485364" cy="485364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573438" y="4132226"/>
            <a:ext cx="485364" cy="4853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640130" y="4132226"/>
            <a:ext cx="485364" cy="4853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6695296" y="4261806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Rectangle 16"/>
          <p:cNvSpPr/>
          <p:nvPr/>
        </p:nvSpPr>
        <p:spPr>
          <a:xfrm rot="2700000">
            <a:off x="4791274" y="3339313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Parallelogram 15"/>
          <p:cNvSpPr/>
          <p:nvPr/>
        </p:nvSpPr>
        <p:spPr>
          <a:xfrm rot="16200000">
            <a:off x="6683277" y="3359625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Round Same Side Corner Rectangle 6"/>
          <p:cNvSpPr>
            <a:spLocks noChangeAspect="1"/>
          </p:cNvSpPr>
          <p:nvPr/>
        </p:nvSpPr>
        <p:spPr>
          <a:xfrm rot="2700000">
            <a:off x="4841829" y="4210601"/>
            <a:ext cx="81966" cy="328614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83128" y="3074333"/>
            <a:ext cx="1390310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14138" y="3074333"/>
            <a:ext cx="1390310" cy="858180"/>
            <a:chOff x="2113657" y="4283314"/>
            <a:chExt cx="3647460" cy="858180"/>
          </a:xfrm>
        </p:grpSpPr>
        <p:sp>
          <p:nvSpPr>
            <p:cNvPr id="34" name="TextBox 33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83128" y="3945818"/>
            <a:ext cx="1390310" cy="858180"/>
            <a:chOff x="2113657" y="4283314"/>
            <a:chExt cx="3647460" cy="858180"/>
          </a:xfrm>
        </p:grpSpPr>
        <p:sp>
          <p:nvSpPr>
            <p:cNvPr id="37" name="TextBox 36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14138" y="3945818"/>
            <a:ext cx="1390310" cy="858180"/>
            <a:chOff x="2113657" y="4283314"/>
            <a:chExt cx="3647460" cy="858180"/>
          </a:xfrm>
        </p:grpSpPr>
        <p:sp>
          <p:nvSpPr>
            <p:cNvPr id="40" name="TextBox 39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770790" y="2501657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05439" y="267104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25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6012160" y="1563638"/>
            <a:ext cx="2649666" cy="12961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Portfolio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Presentation Designed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4118A-3859-4041-A0E5-615ED3CA8CD6}"/>
              </a:ext>
            </a:extLst>
          </p:cNvPr>
          <p:cNvSpPr txBox="1"/>
          <p:nvPr/>
        </p:nvSpPr>
        <p:spPr>
          <a:xfrm>
            <a:off x="5148064" y="3521324"/>
            <a:ext cx="351376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8405F7C-F575-46AB-BA7D-EB99645E9D9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76391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ound Same Side Corner Rectangle 8"/>
          <p:cNvSpPr/>
          <p:nvPr/>
        </p:nvSpPr>
        <p:spPr>
          <a:xfrm>
            <a:off x="4286796" y="3037731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7A3DE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2267744" y="1901733"/>
            <a:ext cx="1584176" cy="860102"/>
          </a:xfrm>
          <a:prstGeom prst="leftArrow">
            <a:avLst>
              <a:gd name="adj1" fmla="val 59244"/>
              <a:gd name="adj2" fmla="val 88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Left Arrow 6"/>
          <p:cNvSpPr/>
          <p:nvPr/>
        </p:nvSpPr>
        <p:spPr>
          <a:xfrm flipH="1">
            <a:off x="5292080" y="1901733"/>
            <a:ext cx="1584176" cy="860102"/>
          </a:xfrm>
          <a:prstGeom prst="leftArrow">
            <a:avLst>
              <a:gd name="adj1" fmla="val 59244"/>
              <a:gd name="adj2" fmla="val 887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95811" y="1684095"/>
            <a:ext cx="93647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44169" y="2848417"/>
            <a:ext cx="2952328" cy="896034"/>
            <a:chOff x="3017859" y="4310610"/>
            <a:chExt cx="1870812" cy="896034"/>
          </a:xfrm>
        </p:grpSpPr>
        <p:sp>
          <p:nvSpPr>
            <p:cNvPr id="10" name="TextBox 9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44169" y="3886019"/>
            <a:ext cx="2952328" cy="896034"/>
            <a:chOff x="3017859" y="4310610"/>
            <a:chExt cx="1870812" cy="896034"/>
          </a:xfrm>
        </p:grpSpPr>
        <p:sp>
          <p:nvSpPr>
            <p:cNvPr id="13" name="TextBox 12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405" y="2837837"/>
            <a:ext cx="2952328" cy="896034"/>
            <a:chOff x="3017859" y="4310610"/>
            <a:chExt cx="1870812" cy="896034"/>
          </a:xfrm>
        </p:grpSpPr>
        <p:sp>
          <p:nvSpPr>
            <p:cNvPr id="16" name="TextBox 15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405" y="3886019"/>
            <a:ext cx="2952328" cy="896034"/>
            <a:chOff x="3017859" y="4310610"/>
            <a:chExt cx="1870812" cy="896034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3405" y="1255402"/>
            <a:ext cx="80330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18633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834C8-AF1B-4655-97B8-54E8E48291F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2232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25808155"/>
              </p:ext>
            </p:extLst>
          </p:nvPr>
        </p:nvGraphicFramePr>
        <p:xfrm>
          <a:off x="539552" y="1059582"/>
          <a:ext cx="5352256" cy="3932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31648" y="1348121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1170" y="1957813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46" y="2567505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2608" y="3177197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94508" y="3786889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8" y="4396581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43%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6190" y="1251132"/>
            <a:ext cx="4404282" cy="494026"/>
            <a:chOff x="803640" y="3362835"/>
            <a:chExt cx="2059657" cy="49402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39267" y="1859512"/>
            <a:ext cx="4081205" cy="494026"/>
            <a:chOff x="803640" y="3362835"/>
            <a:chExt cx="2059657" cy="49402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51920" y="2467892"/>
            <a:ext cx="4968552" cy="494026"/>
            <a:chOff x="803640" y="3362835"/>
            <a:chExt cx="2059657" cy="49402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04048" y="3076272"/>
            <a:ext cx="3816424" cy="494026"/>
            <a:chOff x="803640" y="3362835"/>
            <a:chExt cx="2059657" cy="494026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5856" y="3684652"/>
            <a:ext cx="5544616" cy="494026"/>
            <a:chOff x="803640" y="3362835"/>
            <a:chExt cx="2059657" cy="49402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79912" y="4293034"/>
            <a:ext cx="5040560" cy="494026"/>
            <a:chOff x="803640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70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 rot="18000000">
            <a:off x="4076428" y="1139178"/>
            <a:ext cx="994841" cy="357874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 rot="3600000">
            <a:off x="4076428" y="1139178"/>
            <a:ext cx="994841" cy="357874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61683" y="2316384"/>
            <a:ext cx="1224331" cy="1224331"/>
            <a:chOff x="3951208" y="2318222"/>
            <a:chExt cx="1224331" cy="1224331"/>
          </a:xfrm>
        </p:grpSpPr>
        <p:sp>
          <p:nvSpPr>
            <p:cNvPr id="5" name="Oval 4"/>
            <p:cNvSpPr/>
            <p:nvPr/>
          </p:nvSpPr>
          <p:spPr>
            <a:xfrm>
              <a:off x="3951208" y="2318222"/>
              <a:ext cx="1224331" cy="12243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032101" y="2404827"/>
              <a:ext cx="1057094" cy="10570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2506646" y="1614635"/>
            <a:ext cx="694202" cy="694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506646" y="3594114"/>
            <a:ext cx="694202" cy="694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5937152" y="1614635"/>
            <a:ext cx="694202" cy="6942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5937152" y="3594114"/>
            <a:ext cx="694202" cy="6942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9"/>
          <p:cNvSpPr/>
          <p:nvPr/>
        </p:nvSpPr>
        <p:spPr>
          <a:xfrm flipH="1">
            <a:off x="2692419" y="1810719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ectangle 16"/>
          <p:cNvSpPr/>
          <p:nvPr/>
        </p:nvSpPr>
        <p:spPr>
          <a:xfrm rot="18900000" flipH="1">
            <a:off x="6171042" y="1742611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Parallelogram 15"/>
          <p:cNvSpPr/>
          <p:nvPr/>
        </p:nvSpPr>
        <p:spPr>
          <a:xfrm rot="5400000" flipH="1">
            <a:off x="2676370" y="3749211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6081588" y="3731413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8301" y="1437724"/>
            <a:ext cx="2323459" cy="1048024"/>
            <a:chOff x="803640" y="3362835"/>
            <a:chExt cx="2059657" cy="104802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8301" y="3411758"/>
            <a:ext cx="2323459" cy="1048024"/>
            <a:chOff x="803640" y="3362835"/>
            <a:chExt cx="2059657" cy="1048024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32240" y="1437724"/>
            <a:ext cx="2323459" cy="1048024"/>
            <a:chOff x="803640" y="3362835"/>
            <a:chExt cx="2059657" cy="1048024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732240" y="3411758"/>
            <a:ext cx="2323459" cy="1048024"/>
            <a:chOff x="803640" y="3362835"/>
            <a:chExt cx="2059657" cy="1048024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6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Image &amp; Content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222" y="3478594"/>
            <a:ext cx="213401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4990" y="3478594"/>
            <a:ext cx="213401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4758" y="3478594"/>
            <a:ext cx="213401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970" y="1175021"/>
            <a:ext cx="2145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9076" y="1175021"/>
            <a:ext cx="2145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2" y="1175021"/>
            <a:ext cx="2145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8EBD374-55B1-4EAE-8E13-F30D089AB7D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5ED5174-B9CB-4442-B477-7B5DD0E078B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B3D74B3-8E08-41A4-8EE0-E5B83FE76D9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427709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9145C742-D566-49EA-ADAE-4D78156480F5}"/>
              </a:ext>
            </a:extLst>
          </p:cNvPr>
          <p:cNvGrpSpPr/>
          <p:nvPr/>
        </p:nvGrpSpPr>
        <p:grpSpPr>
          <a:xfrm>
            <a:off x="2771800" y="2057212"/>
            <a:ext cx="3506946" cy="2063281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289" name="Freeform 8">
              <a:extLst>
                <a:ext uri="{FF2B5EF4-FFF2-40B4-BE49-F238E27FC236}">
                  <a16:creationId xmlns:a16="http://schemas.microsoft.com/office/drawing/2014/main" id="{4AFE9EAD-FB73-4656-9ABE-AFAEB8B566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9">
              <a:extLst>
                <a:ext uri="{FF2B5EF4-FFF2-40B4-BE49-F238E27FC236}">
                  <a16:creationId xmlns:a16="http://schemas.microsoft.com/office/drawing/2014/main" id="{23B0C364-1B72-48F2-ADDC-38EE3690E4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10">
              <a:extLst>
                <a:ext uri="{FF2B5EF4-FFF2-40B4-BE49-F238E27FC236}">
                  <a16:creationId xmlns:a16="http://schemas.microsoft.com/office/drawing/2014/main" id="{293FE49B-3D6B-464B-9479-B2673DE23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11">
              <a:extLst>
                <a:ext uri="{FF2B5EF4-FFF2-40B4-BE49-F238E27FC236}">
                  <a16:creationId xmlns:a16="http://schemas.microsoft.com/office/drawing/2014/main" id="{CEA401FB-35CF-4869-8339-17C821B84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237" y="4120493"/>
            <a:ext cx="57356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5007" y="1360972"/>
            <a:ext cx="2832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1,256,000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92957" y="1360972"/>
            <a:ext cx="25394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360972"/>
            <a:ext cx="25394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4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516216" y="411510"/>
            <a:ext cx="2492162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3813" y="2061649"/>
            <a:ext cx="2256659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01F9FA-F3DB-4434-807E-0211586A5D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9140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63688" y="555526"/>
            <a:ext cx="64807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Agenda Style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564378" y="4089351"/>
            <a:ext cx="4902230" cy="534733"/>
            <a:chOff x="2299400" y="1781114"/>
            <a:chExt cx="4576856" cy="534733"/>
          </a:xfrm>
        </p:grpSpPr>
        <p:sp>
          <p:nvSpPr>
            <p:cNvPr id="39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64378" y="1408919"/>
            <a:ext cx="4902230" cy="534733"/>
            <a:chOff x="2299400" y="1781114"/>
            <a:chExt cx="4576856" cy="53473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64378" y="2079027"/>
            <a:ext cx="4902230" cy="534733"/>
            <a:chOff x="2299400" y="1781114"/>
            <a:chExt cx="4576856" cy="534733"/>
          </a:xfrm>
        </p:grpSpPr>
        <p:sp>
          <p:nvSpPr>
            <p:cNvPr id="53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4378" y="2749135"/>
            <a:ext cx="4902230" cy="534733"/>
            <a:chOff x="2299400" y="1781114"/>
            <a:chExt cx="4576856" cy="534733"/>
          </a:xfrm>
        </p:grpSpPr>
        <p:sp>
          <p:nvSpPr>
            <p:cNvPr id="5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64378" y="3419243"/>
            <a:ext cx="4902230" cy="534733"/>
            <a:chOff x="2299400" y="1781114"/>
            <a:chExt cx="4576856" cy="534733"/>
          </a:xfrm>
        </p:grpSpPr>
        <p:sp>
          <p:nvSpPr>
            <p:cNvPr id="59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1" name="TextBox 4"/>
          <p:cNvSpPr txBox="1"/>
          <p:nvPr/>
        </p:nvSpPr>
        <p:spPr>
          <a:xfrm>
            <a:off x="1763688" y="145507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2" name="TextBox 4"/>
          <p:cNvSpPr txBox="1"/>
          <p:nvPr/>
        </p:nvSpPr>
        <p:spPr>
          <a:xfrm>
            <a:off x="1763688" y="212517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63" name="TextBox 4"/>
          <p:cNvSpPr txBox="1"/>
          <p:nvPr/>
        </p:nvSpPr>
        <p:spPr>
          <a:xfrm>
            <a:off x="1763688" y="2795287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64" name="TextBox 4"/>
          <p:cNvSpPr txBox="1"/>
          <p:nvPr/>
        </p:nvSpPr>
        <p:spPr>
          <a:xfrm>
            <a:off x="1763688" y="3465395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65" name="TextBox 4"/>
          <p:cNvSpPr txBox="1"/>
          <p:nvPr/>
        </p:nvSpPr>
        <p:spPr>
          <a:xfrm>
            <a:off x="1763688" y="413550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11560" y="1597056"/>
            <a:ext cx="4927312" cy="323824"/>
            <a:chOff x="653754" y="1872378"/>
            <a:chExt cx="5142382" cy="337958"/>
          </a:xfrm>
        </p:grpSpPr>
        <p:sp>
          <p:nvSpPr>
            <p:cNvPr id="4" name="Rectangle 16"/>
            <p:cNvSpPr/>
            <p:nvPr/>
          </p:nvSpPr>
          <p:spPr>
            <a:xfrm rot="2700000">
              <a:off x="787723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Rectangle 16"/>
            <p:cNvSpPr/>
            <p:nvPr/>
          </p:nvSpPr>
          <p:spPr>
            <a:xfrm rot="2700000">
              <a:off x="1291777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ectangle 16"/>
            <p:cNvSpPr/>
            <p:nvPr/>
          </p:nvSpPr>
          <p:spPr>
            <a:xfrm rot="2700000">
              <a:off x="1795831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16"/>
            <p:cNvSpPr/>
            <p:nvPr/>
          </p:nvSpPr>
          <p:spPr>
            <a:xfrm rot="2700000">
              <a:off x="2299885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16"/>
            <p:cNvSpPr/>
            <p:nvPr/>
          </p:nvSpPr>
          <p:spPr>
            <a:xfrm rot="2700000">
              <a:off x="2803939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16"/>
            <p:cNvSpPr/>
            <p:nvPr/>
          </p:nvSpPr>
          <p:spPr>
            <a:xfrm rot="2700000">
              <a:off x="3307993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ectangle 16"/>
            <p:cNvSpPr/>
            <p:nvPr/>
          </p:nvSpPr>
          <p:spPr>
            <a:xfrm rot="2700000">
              <a:off x="3812047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6"/>
            <p:cNvSpPr/>
            <p:nvPr/>
          </p:nvSpPr>
          <p:spPr>
            <a:xfrm rot="2700000">
              <a:off x="4316101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16"/>
            <p:cNvSpPr/>
            <p:nvPr/>
          </p:nvSpPr>
          <p:spPr>
            <a:xfrm rot="2700000">
              <a:off x="4820155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ectangle 16"/>
            <p:cNvSpPr/>
            <p:nvPr/>
          </p:nvSpPr>
          <p:spPr>
            <a:xfrm rot="2700000">
              <a:off x="5324209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1560" y="2453677"/>
            <a:ext cx="4927312" cy="323824"/>
            <a:chOff x="653754" y="2643758"/>
            <a:chExt cx="5142382" cy="337958"/>
          </a:xfrm>
        </p:grpSpPr>
        <p:sp>
          <p:nvSpPr>
            <p:cNvPr id="16" name="Rectangle 16"/>
            <p:cNvSpPr/>
            <p:nvPr/>
          </p:nvSpPr>
          <p:spPr>
            <a:xfrm rot="2700000">
              <a:off x="787723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2700000">
              <a:off x="1291777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Rectangle 16"/>
            <p:cNvSpPr/>
            <p:nvPr/>
          </p:nvSpPr>
          <p:spPr>
            <a:xfrm rot="2700000">
              <a:off x="1795831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Rectangle 16"/>
            <p:cNvSpPr/>
            <p:nvPr/>
          </p:nvSpPr>
          <p:spPr>
            <a:xfrm rot="2700000">
              <a:off x="2299885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ectangle 16"/>
            <p:cNvSpPr/>
            <p:nvPr/>
          </p:nvSpPr>
          <p:spPr>
            <a:xfrm rot="2700000">
              <a:off x="2803939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16"/>
            <p:cNvSpPr/>
            <p:nvPr/>
          </p:nvSpPr>
          <p:spPr>
            <a:xfrm rot="2700000">
              <a:off x="3307993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Rectangle 16"/>
            <p:cNvSpPr/>
            <p:nvPr/>
          </p:nvSpPr>
          <p:spPr>
            <a:xfrm rot="2700000">
              <a:off x="3812047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ectangle 16"/>
            <p:cNvSpPr/>
            <p:nvPr/>
          </p:nvSpPr>
          <p:spPr>
            <a:xfrm rot="2700000">
              <a:off x="4316101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Rectangle 16"/>
            <p:cNvSpPr/>
            <p:nvPr/>
          </p:nvSpPr>
          <p:spPr>
            <a:xfrm rot="2700000">
              <a:off x="4820155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Rectangle 16"/>
            <p:cNvSpPr/>
            <p:nvPr/>
          </p:nvSpPr>
          <p:spPr>
            <a:xfrm rot="2700000">
              <a:off x="5324209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1560" y="3310298"/>
            <a:ext cx="4927312" cy="323824"/>
            <a:chOff x="653754" y="3415138"/>
            <a:chExt cx="5142382" cy="337958"/>
          </a:xfrm>
        </p:grpSpPr>
        <p:sp>
          <p:nvSpPr>
            <p:cNvPr id="27" name="Rectangle 16"/>
            <p:cNvSpPr/>
            <p:nvPr/>
          </p:nvSpPr>
          <p:spPr>
            <a:xfrm rot="2700000">
              <a:off x="787723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Rectangle 16"/>
            <p:cNvSpPr/>
            <p:nvPr/>
          </p:nvSpPr>
          <p:spPr>
            <a:xfrm rot="2700000">
              <a:off x="1291777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Rectangle 16"/>
            <p:cNvSpPr/>
            <p:nvPr/>
          </p:nvSpPr>
          <p:spPr>
            <a:xfrm rot="2700000">
              <a:off x="1795831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Rectangle 16"/>
            <p:cNvSpPr/>
            <p:nvPr/>
          </p:nvSpPr>
          <p:spPr>
            <a:xfrm rot="2700000">
              <a:off x="2299885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Rectangle 16"/>
            <p:cNvSpPr/>
            <p:nvPr/>
          </p:nvSpPr>
          <p:spPr>
            <a:xfrm rot="2700000">
              <a:off x="2803939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Rectangle 16"/>
            <p:cNvSpPr/>
            <p:nvPr/>
          </p:nvSpPr>
          <p:spPr>
            <a:xfrm rot="2700000">
              <a:off x="3307993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Rectangle 16"/>
            <p:cNvSpPr/>
            <p:nvPr/>
          </p:nvSpPr>
          <p:spPr>
            <a:xfrm rot="2700000">
              <a:off x="3812047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Rectangle 16"/>
            <p:cNvSpPr/>
            <p:nvPr/>
          </p:nvSpPr>
          <p:spPr>
            <a:xfrm rot="2700000">
              <a:off x="4316101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Rectangle 16"/>
            <p:cNvSpPr/>
            <p:nvPr/>
          </p:nvSpPr>
          <p:spPr>
            <a:xfrm rot="2700000">
              <a:off x="4820155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16"/>
            <p:cNvSpPr/>
            <p:nvPr/>
          </p:nvSpPr>
          <p:spPr>
            <a:xfrm rot="2700000">
              <a:off x="5324209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1560" y="4166919"/>
            <a:ext cx="4927312" cy="323824"/>
            <a:chOff x="653754" y="4186518"/>
            <a:chExt cx="5142382" cy="337958"/>
          </a:xfrm>
        </p:grpSpPr>
        <p:sp>
          <p:nvSpPr>
            <p:cNvPr id="38" name="Rectangle 16"/>
            <p:cNvSpPr/>
            <p:nvPr/>
          </p:nvSpPr>
          <p:spPr>
            <a:xfrm rot="2700000">
              <a:off x="787723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Rectangle 16"/>
            <p:cNvSpPr/>
            <p:nvPr/>
          </p:nvSpPr>
          <p:spPr>
            <a:xfrm rot="2700000">
              <a:off x="1291777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Rectangle 16"/>
            <p:cNvSpPr/>
            <p:nvPr/>
          </p:nvSpPr>
          <p:spPr>
            <a:xfrm rot="2700000">
              <a:off x="1795831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Rectangle 16"/>
            <p:cNvSpPr/>
            <p:nvPr/>
          </p:nvSpPr>
          <p:spPr>
            <a:xfrm rot="2700000">
              <a:off x="2299885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Rectangle 16"/>
            <p:cNvSpPr/>
            <p:nvPr/>
          </p:nvSpPr>
          <p:spPr>
            <a:xfrm rot="2700000">
              <a:off x="2803939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Rectangle 16"/>
            <p:cNvSpPr/>
            <p:nvPr/>
          </p:nvSpPr>
          <p:spPr>
            <a:xfrm rot="2700000">
              <a:off x="3307993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Rectangle 16"/>
            <p:cNvSpPr/>
            <p:nvPr/>
          </p:nvSpPr>
          <p:spPr>
            <a:xfrm rot="2700000">
              <a:off x="3812047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Rectangle 16"/>
            <p:cNvSpPr/>
            <p:nvPr/>
          </p:nvSpPr>
          <p:spPr>
            <a:xfrm rot="2700000">
              <a:off x="4316101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Rectangle 16"/>
            <p:cNvSpPr/>
            <p:nvPr/>
          </p:nvSpPr>
          <p:spPr>
            <a:xfrm rot="2700000">
              <a:off x="4820155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Rectangle 16"/>
            <p:cNvSpPr/>
            <p:nvPr/>
          </p:nvSpPr>
          <p:spPr>
            <a:xfrm rot="2700000">
              <a:off x="5324209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609926" y="3241378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24270" y="152813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09926" y="238475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536046" y="1419622"/>
            <a:ext cx="2314240" cy="678692"/>
            <a:chOff x="803640" y="3362835"/>
            <a:chExt cx="2059657" cy="678692"/>
          </a:xfrm>
        </p:grpSpPr>
        <p:sp>
          <p:nvSpPr>
            <p:cNvPr id="56" name="TextBox 5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36046" y="2276243"/>
            <a:ext cx="2314240" cy="678692"/>
            <a:chOff x="803640" y="3362835"/>
            <a:chExt cx="2059657" cy="678692"/>
          </a:xfrm>
        </p:grpSpPr>
        <p:sp>
          <p:nvSpPr>
            <p:cNvPr id="59" name="TextBox 5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36046" y="3132864"/>
            <a:ext cx="2314240" cy="678692"/>
            <a:chOff x="803640" y="3362835"/>
            <a:chExt cx="2059657" cy="678692"/>
          </a:xfrm>
        </p:grpSpPr>
        <p:sp>
          <p:nvSpPr>
            <p:cNvPr id="62" name="TextBox 6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624270" y="409799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536046" y="3989485"/>
            <a:ext cx="2314240" cy="678692"/>
            <a:chOff x="803640" y="3362835"/>
            <a:chExt cx="2059657" cy="678692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033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F10318C-5474-4B61-994B-772CA962F47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3" descr="D:\Fullppt\005-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131590"/>
            <a:ext cx="5616624" cy="28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7"/>
          <p:cNvSpPr/>
          <p:nvPr/>
        </p:nvSpPr>
        <p:spPr>
          <a:xfrm>
            <a:off x="3713595" y="4110234"/>
            <a:ext cx="302443" cy="52340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18"/>
          <p:cNvSpPr/>
          <p:nvPr/>
        </p:nvSpPr>
        <p:spPr>
          <a:xfrm>
            <a:off x="632786" y="4116485"/>
            <a:ext cx="643030" cy="51090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09885" y="4011881"/>
            <a:ext cx="1706966" cy="720109"/>
            <a:chOff x="1472558" y="998559"/>
            <a:chExt cx="2765965" cy="720109"/>
          </a:xfrm>
        </p:grpSpPr>
        <p:sp>
          <p:nvSpPr>
            <p:cNvPr id="10" name="TextBox 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1696" y="4011881"/>
            <a:ext cx="1706966" cy="720109"/>
            <a:chOff x="1472558" y="998559"/>
            <a:chExt cx="2765965" cy="720109"/>
          </a:xfrm>
        </p:grpSpPr>
        <p:sp>
          <p:nvSpPr>
            <p:cNvPr id="13" name="TextBox 1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rapezoid 13"/>
          <p:cNvSpPr/>
          <p:nvPr/>
        </p:nvSpPr>
        <p:spPr>
          <a:xfrm>
            <a:off x="6453817" y="4149715"/>
            <a:ext cx="525618" cy="44444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113506" y="4011881"/>
            <a:ext cx="1706966" cy="812442"/>
            <a:chOff x="1472558" y="998559"/>
            <a:chExt cx="2765965" cy="812442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349336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 Placeholder 13"/>
          <p:cNvSpPr txBox="1">
            <a:spLocks/>
          </p:cNvSpPr>
          <p:nvPr/>
        </p:nvSpPr>
        <p:spPr>
          <a:xfrm>
            <a:off x="5508104" y="931031"/>
            <a:ext cx="3456384" cy="100193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Portfolio Presentation Designed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08104" y="1916127"/>
            <a:ext cx="34563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51CE3-C353-4ABD-8086-C180EF88A02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0480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Chart 7"/>
          <p:cNvGraphicFramePr/>
          <p:nvPr>
            <p:extLst>
              <p:ext uri="{D42A27DB-BD31-4B8C-83A1-F6EECF244321}">
                <p14:modId xmlns:p14="http://schemas.microsoft.com/office/powerpoint/2010/main" val="1925939066"/>
              </p:ext>
            </p:extLst>
          </p:nvPr>
        </p:nvGraphicFramePr>
        <p:xfrm>
          <a:off x="6831167" y="3223068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Chart 7">
            <a:extLst>
              <a:ext uri="{FF2B5EF4-FFF2-40B4-BE49-F238E27FC236}">
                <a16:creationId xmlns:a16="http://schemas.microsoft.com/office/drawing/2014/main" id="{F469E174-628F-4D24-8BC6-4DDC57A58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73309"/>
              </p:ext>
            </p:extLst>
          </p:nvPr>
        </p:nvGraphicFramePr>
        <p:xfrm>
          <a:off x="5064011" y="3223068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" name="Chart 7">
            <a:extLst>
              <a:ext uri="{FF2B5EF4-FFF2-40B4-BE49-F238E27FC236}">
                <a16:creationId xmlns:a16="http://schemas.microsoft.com/office/drawing/2014/main" id="{EF977AB5-9830-4D8A-A5D0-E7D463868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392516"/>
              </p:ext>
            </p:extLst>
          </p:nvPr>
        </p:nvGraphicFramePr>
        <p:xfrm>
          <a:off x="6842729" y="1549674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2" name="Chart 7">
            <a:extLst>
              <a:ext uri="{FF2B5EF4-FFF2-40B4-BE49-F238E27FC236}">
                <a16:creationId xmlns:a16="http://schemas.microsoft.com/office/drawing/2014/main" id="{F6FA03D8-17B9-4033-A42F-3E13C0AD4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060392"/>
              </p:ext>
            </p:extLst>
          </p:nvPr>
        </p:nvGraphicFramePr>
        <p:xfrm>
          <a:off x="5083290" y="1549674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3260" y="1563638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260" y="2355726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50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260" y="3147814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260" y="3939902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87624" y="1563638"/>
            <a:ext cx="3024336" cy="712619"/>
            <a:chOff x="1062658" y="3986014"/>
            <a:chExt cx="1728192" cy="712619"/>
          </a:xfrm>
        </p:grpSpPr>
        <p:sp>
          <p:nvSpPr>
            <p:cNvPr id="26" name="TextBox 2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87624" y="2355726"/>
            <a:ext cx="3024336" cy="712619"/>
            <a:chOff x="1062658" y="3986014"/>
            <a:chExt cx="1728192" cy="712619"/>
          </a:xfrm>
        </p:grpSpPr>
        <p:sp>
          <p:nvSpPr>
            <p:cNvPr id="29" name="TextBox 2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87624" y="3147814"/>
            <a:ext cx="3024336" cy="712619"/>
            <a:chOff x="1062658" y="3986014"/>
            <a:chExt cx="1728192" cy="712619"/>
          </a:xfrm>
        </p:grpSpPr>
        <p:sp>
          <p:nvSpPr>
            <p:cNvPr id="32" name="TextBox 3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87624" y="3939902"/>
            <a:ext cx="3024336" cy="712619"/>
            <a:chOff x="1062658" y="3986014"/>
            <a:chExt cx="1728192" cy="712619"/>
          </a:xfrm>
        </p:grpSpPr>
        <p:sp>
          <p:nvSpPr>
            <p:cNvPr id="35" name="TextBox 3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44" name="Oval 43"/>
          <p:cNvSpPr/>
          <p:nvPr/>
        </p:nvSpPr>
        <p:spPr>
          <a:xfrm>
            <a:off x="7122894" y="1865059"/>
            <a:ext cx="714923" cy="7149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Oval 44"/>
          <p:cNvSpPr/>
          <p:nvPr/>
        </p:nvSpPr>
        <p:spPr>
          <a:xfrm>
            <a:off x="5363456" y="1865059"/>
            <a:ext cx="714923" cy="7149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09365" y="2037854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68803" y="2037854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54028" y="3522036"/>
            <a:ext cx="714923" cy="7149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Oval 50"/>
          <p:cNvSpPr/>
          <p:nvPr/>
        </p:nvSpPr>
        <p:spPr>
          <a:xfrm>
            <a:off x="7122894" y="3522036"/>
            <a:ext cx="714923" cy="7149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168803" y="3694831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09364" y="3694831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345247" y="1441994"/>
            <a:ext cx="423065" cy="42306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Oval 54"/>
          <p:cNvSpPr/>
          <p:nvPr/>
        </p:nvSpPr>
        <p:spPr>
          <a:xfrm>
            <a:off x="7120037" y="1448945"/>
            <a:ext cx="423065" cy="42306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Oval 55"/>
          <p:cNvSpPr/>
          <p:nvPr/>
        </p:nvSpPr>
        <p:spPr>
          <a:xfrm>
            <a:off x="5345247" y="3105163"/>
            <a:ext cx="423065" cy="42306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Oval 56"/>
          <p:cNvSpPr/>
          <p:nvPr/>
        </p:nvSpPr>
        <p:spPr>
          <a:xfrm>
            <a:off x="7120037" y="3131803"/>
            <a:ext cx="423065" cy="42306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72939" y="1470385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47729" y="1484249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72939" y="3147418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47729" y="3174058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9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55726"/>
              </p:ext>
            </p:extLst>
          </p:nvPr>
        </p:nvGraphicFramePr>
        <p:xfrm>
          <a:off x="565430" y="1410996"/>
          <a:ext cx="1872208" cy="328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4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68395"/>
              </p:ext>
            </p:extLst>
          </p:nvPr>
        </p:nvGraphicFramePr>
        <p:xfrm>
          <a:off x="2605656" y="1410996"/>
          <a:ext cx="1872208" cy="328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4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  <a:endParaRPr lang="en-US" altLang="ko-KR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9573"/>
              </p:ext>
            </p:extLst>
          </p:nvPr>
        </p:nvGraphicFramePr>
        <p:xfrm>
          <a:off x="4645882" y="1410996"/>
          <a:ext cx="1872208" cy="328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4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</a:t>
                      </a:r>
                      <a:endParaRPr lang="en-US" altLang="ko-KR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10590"/>
              </p:ext>
            </p:extLst>
          </p:nvPr>
        </p:nvGraphicFramePr>
        <p:xfrm>
          <a:off x="6686109" y="1410996"/>
          <a:ext cx="1872208" cy="328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4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$28</a:t>
                      </a:r>
                      <a:endParaRPr lang="en-US" altLang="ko-KR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047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321391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16"/>
          <p:cNvSpPr/>
          <p:nvPr/>
        </p:nvSpPr>
        <p:spPr>
          <a:xfrm rot="2700000">
            <a:off x="1355839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21"/>
          <p:cNvSpPr>
            <a:spLocks noChangeAspect="1"/>
          </p:cNvSpPr>
          <p:nvPr/>
        </p:nvSpPr>
        <p:spPr>
          <a:xfrm>
            <a:off x="1291081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ounded Rectangle 27"/>
          <p:cNvSpPr/>
          <p:nvPr/>
        </p:nvSpPr>
        <p:spPr>
          <a:xfrm>
            <a:off x="1315923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288" y="1108324"/>
            <a:ext cx="14644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288" y="2306507"/>
            <a:ext cx="14644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288" y="3372295"/>
            <a:ext cx="14644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288" y="4449474"/>
            <a:ext cx="14644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6372200" y="1319493"/>
            <a:ext cx="2520280" cy="9722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0" y="2275101"/>
            <a:ext cx="2520280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BC07A-D693-4524-8E66-F5E34F524F7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1511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292080" y="3280952"/>
            <a:ext cx="3131920" cy="1442912"/>
          </a:xfrm>
          <a:prstGeom prst="rect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0207" y="3832131"/>
            <a:ext cx="257566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27"/>
          <p:cNvSpPr/>
          <p:nvPr/>
        </p:nvSpPr>
        <p:spPr>
          <a:xfrm>
            <a:off x="6648740" y="3514332"/>
            <a:ext cx="363447" cy="2791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89828" y="1094819"/>
            <a:ext cx="4442212" cy="3637171"/>
            <a:chOff x="2217738" y="944563"/>
            <a:chExt cx="8032750" cy="6577013"/>
          </a:xfrm>
          <a:solidFill>
            <a:schemeClr val="bg1"/>
          </a:solidFill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48065" y="1195814"/>
            <a:ext cx="3456384" cy="871880"/>
            <a:chOff x="80902" y="1114177"/>
            <a:chExt cx="3303442" cy="871880"/>
          </a:xfrm>
        </p:grpSpPr>
        <p:sp>
          <p:nvSpPr>
            <p:cNvPr id="13" name="TextBox 12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902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5" name="Round Same Side Corner Rectangle 8"/>
          <p:cNvSpPr/>
          <p:nvPr/>
        </p:nvSpPr>
        <p:spPr>
          <a:xfrm>
            <a:off x="5436099" y="2344062"/>
            <a:ext cx="268217" cy="70641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 Same Side Corner Rectangle 20"/>
          <p:cNvSpPr/>
          <p:nvPr/>
        </p:nvSpPr>
        <p:spPr>
          <a:xfrm rot="10800000">
            <a:off x="7012187" y="2340213"/>
            <a:ext cx="334212" cy="71294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2393" y="2468378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34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96339" y="2468378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42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41164" y="2139702"/>
            <a:ext cx="6600" cy="766268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41164" y="3434272"/>
            <a:ext cx="6600" cy="240857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447764" y="1742213"/>
            <a:ext cx="993448" cy="1163757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441164" y="2905970"/>
            <a:ext cx="1050716" cy="27322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447764" y="2960614"/>
            <a:ext cx="1044116" cy="1109115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03648" y="1743658"/>
            <a:ext cx="993448" cy="1137048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03648" y="2907415"/>
            <a:ext cx="1044116" cy="27322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03648" y="2960614"/>
            <a:ext cx="1037516" cy="1110560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51720" y="1347614"/>
            <a:ext cx="792088" cy="79208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611560" y="1347614"/>
            <a:ext cx="792088" cy="79208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3491880" y="1347614"/>
            <a:ext cx="792088" cy="79208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3491880" y="2511371"/>
            <a:ext cx="792088" cy="79208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3491880" y="3675129"/>
            <a:ext cx="792088" cy="79208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Oval 17"/>
          <p:cNvSpPr/>
          <p:nvPr/>
        </p:nvSpPr>
        <p:spPr>
          <a:xfrm>
            <a:off x="2051720" y="3675129"/>
            <a:ext cx="792088" cy="79208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611560" y="3675129"/>
            <a:ext cx="792088" cy="79208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611560" y="2511371"/>
            <a:ext cx="792088" cy="79208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ectangle 9"/>
          <p:cNvSpPr/>
          <p:nvPr/>
        </p:nvSpPr>
        <p:spPr>
          <a:xfrm>
            <a:off x="850989" y="3903631"/>
            <a:ext cx="357963" cy="33508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Rectangle 23"/>
          <p:cNvSpPr/>
          <p:nvPr/>
        </p:nvSpPr>
        <p:spPr>
          <a:xfrm>
            <a:off x="3647470" y="3929733"/>
            <a:ext cx="480907" cy="28288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ectangle 30"/>
          <p:cNvSpPr/>
          <p:nvPr/>
        </p:nvSpPr>
        <p:spPr>
          <a:xfrm>
            <a:off x="3720787" y="2714058"/>
            <a:ext cx="334274" cy="33329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Oval 7"/>
          <p:cNvSpPr/>
          <p:nvPr/>
        </p:nvSpPr>
        <p:spPr>
          <a:xfrm>
            <a:off x="2257587" y="3880996"/>
            <a:ext cx="380354" cy="3803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Oval 21"/>
          <p:cNvSpPr>
            <a:spLocks noChangeAspect="1"/>
          </p:cNvSpPr>
          <p:nvPr/>
        </p:nvSpPr>
        <p:spPr>
          <a:xfrm>
            <a:off x="796737" y="1531030"/>
            <a:ext cx="421733" cy="42525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Rounded Rectangle 7"/>
          <p:cNvSpPr/>
          <p:nvPr/>
        </p:nvSpPr>
        <p:spPr>
          <a:xfrm>
            <a:off x="806256" y="2678299"/>
            <a:ext cx="402696" cy="3475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Rounded Rectangle 27"/>
          <p:cNvSpPr/>
          <p:nvPr/>
        </p:nvSpPr>
        <p:spPr>
          <a:xfrm>
            <a:off x="2257587" y="1602646"/>
            <a:ext cx="367154" cy="2820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Rectangle 16"/>
          <p:cNvSpPr/>
          <p:nvPr/>
        </p:nvSpPr>
        <p:spPr>
          <a:xfrm>
            <a:off x="3712528" y="1615994"/>
            <a:ext cx="388500" cy="25532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03525" y="1275606"/>
            <a:ext cx="358887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Simple PowerPoint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3525" y="2263971"/>
            <a:ext cx="380092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932040" y="3498558"/>
            <a:ext cx="3672408" cy="1089416"/>
            <a:chOff x="4932038" y="2911461"/>
            <a:chExt cx="3672408" cy="1089416"/>
          </a:xfrm>
        </p:grpSpPr>
        <p:grpSp>
          <p:nvGrpSpPr>
            <p:cNvPr id="37" name="Group 36"/>
            <p:cNvGrpSpPr/>
            <p:nvPr/>
          </p:nvGrpSpPr>
          <p:grpSpPr>
            <a:xfrm>
              <a:off x="4932038" y="2911461"/>
              <a:ext cx="3672408" cy="276999"/>
              <a:chOff x="4932041" y="2911461"/>
              <a:chExt cx="3672408" cy="2769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932038" y="3182267"/>
              <a:ext cx="3672408" cy="276999"/>
              <a:chOff x="4932041" y="2911461"/>
              <a:chExt cx="3672408" cy="2769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932038" y="3453073"/>
              <a:ext cx="3672408" cy="276999"/>
              <a:chOff x="4932041" y="2911461"/>
              <a:chExt cx="3672408" cy="2769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932038" y="3723878"/>
              <a:ext cx="3672408" cy="276999"/>
              <a:chOff x="4932041" y="2911461"/>
              <a:chExt cx="3672408" cy="2769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Chord 14"/>
          <p:cNvSpPr/>
          <p:nvPr/>
        </p:nvSpPr>
        <p:spPr>
          <a:xfrm>
            <a:off x="2052100" y="2435201"/>
            <a:ext cx="791708" cy="99907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002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3"/>
          <p:cNvSpPr txBox="1">
            <a:spLocks/>
          </p:cNvSpPr>
          <p:nvPr/>
        </p:nvSpPr>
        <p:spPr>
          <a:xfrm>
            <a:off x="683568" y="572274"/>
            <a:ext cx="2520280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143" y="2084442"/>
            <a:ext cx="24913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0E2F4-8929-413B-B30B-89F448D1A186}"/>
              </a:ext>
            </a:extLst>
          </p:cNvPr>
          <p:cNvSpPr txBox="1"/>
          <p:nvPr/>
        </p:nvSpPr>
        <p:spPr>
          <a:xfrm>
            <a:off x="712144" y="2987448"/>
            <a:ext cx="249139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52EA77-6728-47B4-8A02-7539B332B5E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3AF4BAD-2DDD-4D68-9D9A-B8888639988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DFEF96E-B497-465B-A29C-1072A66C6DB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E4AAB1B-261A-4A8C-A25E-614DB2B17204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804346A7-8EC8-4673-92A7-4D6DD29AD75A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340A90D-9E23-494F-A2E4-25450F73968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9"/>
          </p:nvPr>
        </p:nvSpPr>
        <p:spPr/>
      </p:sp>
    </p:spTree>
    <p:extLst>
      <p:ext uri="{BB962C8B-B14F-4D97-AF65-F5344CB8AC3E}">
        <p14:creationId xmlns:p14="http://schemas.microsoft.com/office/powerpoint/2010/main" val="253704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80528"/>
              </p:ext>
            </p:extLst>
          </p:nvPr>
        </p:nvGraphicFramePr>
        <p:xfrm>
          <a:off x="827584" y="1203598"/>
          <a:ext cx="7632848" cy="1557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07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71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671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4157"/>
              </p:ext>
            </p:extLst>
          </p:nvPr>
        </p:nvGraphicFramePr>
        <p:xfrm>
          <a:off x="827584" y="3047806"/>
          <a:ext cx="7632848" cy="1557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07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71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671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873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25470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797678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669886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6540068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2077598" y="2047996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3949806" y="2047996"/>
            <a:ext cx="504056" cy="5040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822014" y="2047996"/>
            <a:ext cx="504056" cy="5040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7694222" y="2047996"/>
            <a:ext cx="504056" cy="5040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Rectangle 9"/>
          <p:cNvSpPr/>
          <p:nvPr/>
        </p:nvSpPr>
        <p:spPr>
          <a:xfrm>
            <a:off x="6845002" y="2145434"/>
            <a:ext cx="330289" cy="309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6"/>
          <p:cNvSpPr/>
          <p:nvPr/>
        </p:nvSpPr>
        <p:spPr>
          <a:xfrm rot="2700000">
            <a:off x="1268406" y="2075715"/>
            <a:ext cx="250232" cy="4486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Parallelogram 15"/>
          <p:cNvSpPr/>
          <p:nvPr/>
        </p:nvSpPr>
        <p:spPr>
          <a:xfrm rot="16200000">
            <a:off x="4956365" y="2103479"/>
            <a:ext cx="363146" cy="393092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ound Same Side Corner Rectangle 6"/>
          <p:cNvSpPr>
            <a:spLocks noChangeAspect="1"/>
          </p:cNvSpPr>
          <p:nvPr/>
        </p:nvSpPr>
        <p:spPr>
          <a:xfrm rot="2700000">
            <a:off x="3209714" y="2075446"/>
            <a:ext cx="112033" cy="449157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6483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8016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9549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1081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34471" y="2716693"/>
            <a:ext cx="1390310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06679" y="2716693"/>
            <a:ext cx="1390310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8887" y="2716693"/>
            <a:ext cx="1390310" cy="858180"/>
            <a:chOff x="2113657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51095" y="2716693"/>
            <a:ext cx="1390310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74604" y="3795886"/>
            <a:ext cx="8029844" cy="9020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957522" y="3924819"/>
            <a:ext cx="7272808" cy="678692"/>
            <a:chOff x="803640" y="3362835"/>
            <a:chExt cx="2059657" cy="678692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96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165777"/>
            <a:ext cx="5183560" cy="473576"/>
          </a:xfrm>
        </p:spPr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60440" y="2639353"/>
            <a:ext cx="518356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7"/>
          <p:cNvSpPr/>
          <p:nvPr/>
        </p:nvSpPr>
        <p:spPr>
          <a:xfrm>
            <a:off x="1661631" y="2221416"/>
            <a:ext cx="686072" cy="6860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Image &amp; Content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15816" y="1851670"/>
            <a:ext cx="3312368" cy="5040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3288143" y="1929259"/>
            <a:ext cx="2567714" cy="362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8BD1C63-AA43-4C18-B8D1-EB13A1FE2C40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88804E1-58B3-41E3-8BC1-6EF59C455F2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CFA341E-5724-4C6D-A97A-4C4DA1FCB89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26583CE5-8A85-4800-91AB-4DB8BB69569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2ED0BC61-39E4-4298-88D6-54847D88AB1F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0CF7876-6FBF-4C46-9796-76F9C780250F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3382658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0000" y="1598995"/>
            <a:ext cx="8066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41000" y="2139702"/>
            <a:ext cx="3191439" cy="2438292"/>
            <a:chOff x="2227884" y="1330362"/>
            <a:chExt cx="2835932" cy="2438292"/>
          </a:xfrm>
        </p:grpSpPr>
        <p:sp>
          <p:nvSpPr>
            <p:cNvPr id="15" name="TextBox 14"/>
            <p:cNvSpPr txBox="1"/>
            <p:nvPr/>
          </p:nvSpPr>
          <p:spPr>
            <a:xfrm>
              <a:off x="2227884" y="1644996"/>
              <a:ext cx="2835932" cy="21236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67072" y="2139702"/>
            <a:ext cx="3191439" cy="2438292"/>
            <a:chOff x="2227884" y="1330362"/>
            <a:chExt cx="2835932" cy="2438292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644996"/>
              <a:ext cx="2835932" cy="21236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715842" y="213970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72126" y="213970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4362" y="2237955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38799" y="2230791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42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00" y="1603645"/>
            <a:ext cx="8066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67073" y="2149682"/>
            <a:ext cx="1836776" cy="2397642"/>
            <a:chOff x="2227884" y="1330362"/>
            <a:chExt cx="2835932" cy="2397642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789012"/>
              <a:ext cx="2835932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715842" y="214968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362" y="2247935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23357" y="2147017"/>
            <a:ext cx="1836776" cy="2397642"/>
            <a:chOff x="2227884" y="1330362"/>
            <a:chExt cx="2835932" cy="2397642"/>
          </a:xfrm>
        </p:grpSpPr>
        <p:sp>
          <p:nvSpPr>
            <p:cNvPr id="11" name="TextBox 10"/>
            <p:cNvSpPr txBox="1"/>
            <p:nvPr/>
          </p:nvSpPr>
          <p:spPr>
            <a:xfrm>
              <a:off x="2227884" y="1789012"/>
              <a:ext cx="2835932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Get a modern PowerPoint  Presentation that is beautifully designed. 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3272126" y="2147017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0646" y="2245270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79640" y="2144352"/>
            <a:ext cx="1836776" cy="2397642"/>
            <a:chOff x="2227884" y="1330362"/>
            <a:chExt cx="2835932" cy="2397642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789012"/>
              <a:ext cx="2835932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Get a modern PowerPoint  Presentation that is beautifully designed.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5828409" y="214435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6929" y="2242605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64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491630"/>
            <a:ext cx="9144000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2067694"/>
            <a:ext cx="9144000" cy="288032"/>
          </a:xfrm>
        </p:spPr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43808" y="2499742"/>
            <a:ext cx="3528392" cy="1354216"/>
            <a:chOff x="3017860" y="4363106"/>
            <a:chExt cx="1654564" cy="1354216"/>
          </a:xfrm>
        </p:grpSpPr>
        <p:sp>
          <p:nvSpPr>
            <p:cNvPr id="5" name="TextBox 4"/>
            <p:cNvSpPr txBox="1"/>
            <p:nvPr/>
          </p:nvSpPr>
          <p:spPr>
            <a:xfrm>
              <a:off x="3017860" y="4701659"/>
              <a:ext cx="165456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 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22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39752" y="964158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1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86074" y="1705823"/>
            <a:ext cx="2403700" cy="1081951"/>
            <a:chOff x="1062658" y="3986014"/>
            <a:chExt cx="1728192" cy="1081951"/>
          </a:xfrm>
        </p:grpSpPr>
        <p:sp>
          <p:nvSpPr>
            <p:cNvPr id="7" name="TextBox 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9" name="TextBox 5"/>
          <p:cNvSpPr txBox="1"/>
          <p:nvPr/>
        </p:nvSpPr>
        <p:spPr>
          <a:xfrm>
            <a:off x="5644506" y="964158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2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56732" y="1705823"/>
            <a:ext cx="2403700" cy="1081951"/>
            <a:chOff x="1062658" y="3986014"/>
            <a:chExt cx="1728192" cy="1081951"/>
          </a:xfrm>
        </p:grpSpPr>
        <p:sp>
          <p:nvSpPr>
            <p:cNvPr id="11" name="TextBox 1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13" name="TextBox 5"/>
          <p:cNvSpPr txBox="1"/>
          <p:nvPr/>
        </p:nvSpPr>
        <p:spPr>
          <a:xfrm>
            <a:off x="2339752" y="2828672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3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686074" y="3579862"/>
            <a:ext cx="2403700" cy="1081951"/>
            <a:chOff x="1062658" y="3986014"/>
            <a:chExt cx="1728192" cy="1081951"/>
          </a:xfrm>
        </p:grpSpPr>
        <p:sp>
          <p:nvSpPr>
            <p:cNvPr id="15" name="TextBox 1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17" name="TextBox 5"/>
          <p:cNvSpPr txBox="1"/>
          <p:nvPr/>
        </p:nvSpPr>
        <p:spPr>
          <a:xfrm>
            <a:off x="5644506" y="2828672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4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56732" y="3579862"/>
            <a:ext cx="2403700" cy="1081951"/>
            <a:chOff x="1062658" y="3986014"/>
            <a:chExt cx="1728192" cy="1081951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52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1508" y="3922701"/>
            <a:ext cx="1833846" cy="521257"/>
            <a:chOff x="611508" y="3562661"/>
            <a:chExt cx="1833846" cy="521257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611508" y="356266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4" name="Text Placeholder 18"/>
            <p:cNvSpPr txBox="1">
              <a:spLocks/>
            </p:cNvSpPr>
            <p:nvPr/>
          </p:nvSpPr>
          <p:spPr>
            <a:xfrm>
              <a:off x="611508" y="383433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44437" y="3922701"/>
            <a:ext cx="1833846" cy="521257"/>
            <a:chOff x="2617444" y="3588251"/>
            <a:chExt cx="1833846" cy="521257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2617444" y="358825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7" name="Text Placeholder 18"/>
            <p:cNvSpPr txBox="1">
              <a:spLocks/>
            </p:cNvSpPr>
            <p:nvPr/>
          </p:nvSpPr>
          <p:spPr>
            <a:xfrm>
              <a:off x="2617444" y="385992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77366" y="3922701"/>
            <a:ext cx="1833846" cy="521257"/>
            <a:chOff x="4623380" y="3613841"/>
            <a:chExt cx="1833846" cy="521257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23380" y="361384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0" name="Text Placeholder 18"/>
            <p:cNvSpPr txBox="1">
              <a:spLocks/>
            </p:cNvSpPr>
            <p:nvPr/>
          </p:nvSpPr>
          <p:spPr>
            <a:xfrm>
              <a:off x="4623380" y="388551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10295" y="3922701"/>
            <a:ext cx="1833846" cy="521257"/>
            <a:chOff x="6710295" y="3639431"/>
            <a:chExt cx="1833846" cy="521257"/>
          </a:xfrm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6710295" y="363943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6710295" y="391110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3C39DFF-2BD7-4340-9D81-3A6DFA62711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2C49C63A-975A-45AB-8C9C-37395E69379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654C9C09-5844-4860-A2DB-06132DFEFF4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5B8D9FF-EF9E-48DA-B43B-B5CAD20079E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6029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136145" y="2782659"/>
            <a:ext cx="109517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3109663" y="2782659"/>
            <a:ext cx="109517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5083181" y="2782659"/>
            <a:ext cx="109517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7056699" y="2782659"/>
            <a:ext cx="109517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0490" y="3048046"/>
            <a:ext cx="720000" cy="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4008" y="3048046"/>
            <a:ext cx="720000" cy="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57526" y="3048046"/>
            <a:ext cx="72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39678" y="3335263"/>
            <a:ext cx="1888106" cy="962938"/>
            <a:chOff x="739678" y="3349434"/>
            <a:chExt cx="1888106" cy="962938"/>
          </a:xfrm>
        </p:grpSpPr>
        <p:sp>
          <p:nvSpPr>
            <p:cNvPr id="12" name="TextBox 13"/>
            <p:cNvSpPr txBox="1"/>
            <p:nvPr/>
          </p:nvSpPr>
          <p:spPr>
            <a:xfrm>
              <a:off x="739678" y="3349434"/>
              <a:ext cx="188810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739678" y="4004595"/>
              <a:ext cx="1888106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13196" y="1901174"/>
            <a:ext cx="1888106" cy="958608"/>
            <a:chOff x="2542811" y="1491630"/>
            <a:chExt cx="1888106" cy="958608"/>
          </a:xfrm>
        </p:grpSpPr>
        <p:sp>
          <p:nvSpPr>
            <p:cNvPr id="15" name="TextBox 16"/>
            <p:cNvSpPr txBox="1"/>
            <p:nvPr/>
          </p:nvSpPr>
          <p:spPr>
            <a:xfrm>
              <a:off x="2542811" y="1803907"/>
              <a:ext cx="188810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2542811" y="1491630"/>
              <a:ext cx="188810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86714" y="3335263"/>
            <a:ext cx="1888106" cy="962938"/>
            <a:chOff x="4781541" y="3349434"/>
            <a:chExt cx="1888106" cy="962938"/>
          </a:xfrm>
        </p:grpSpPr>
        <p:sp>
          <p:nvSpPr>
            <p:cNvPr id="18" name="TextBox 19"/>
            <p:cNvSpPr txBox="1"/>
            <p:nvPr/>
          </p:nvSpPr>
          <p:spPr>
            <a:xfrm>
              <a:off x="4781541" y="3349434"/>
              <a:ext cx="188810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20"/>
            <p:cNvSpPr txBox="1"/>
            <p:nvPr/>
          </p:nvSpPr>
          <p:spPr>
            <a:xfrm>
              <a:off x="4781541" y="4004595"/>
              <a:ext cx="1888106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60232" y="1901174"/>
            <a:ext cx="1888106" cy="958608"/>
            <a:chOff x="6660232" y="1491630"/>
            <a:chExt cx="1888106" cy="958608"/>
          </a:xfrm>
        </p:grpSpPr>
        <p:sp>
          <p:nvSpPr>
            <p:cNvPr id="21" name="TextBox 22"/>
            <p:cNvSpPr txBox="1"/>
            <p:nvPr/>
          </p:nvSpPr>
          <p:spPr>
            <a:xfrm>
              <a:off x="6660232" y="1803907"/>
              <a:ext cx="188810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3"/>
            <p:cNvSpPr txBox="1"/>
            <p:nvPr/>
          </p:nvSpPr>
          <p:spPr>
            <a:xfrm>
              <a:off x="6660232" y="1491630"/>
              <a:ext cx="1888106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419F18-615D-4864-B26C-7D4E3244BA4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3074690" y="0"/>
            <a:ext cx="2952328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163044" y="647310"/>
            <a:ext cx="2783509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4829" y="2913787"/>
            <a:ext cx="253993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17"/>
          <p:cNvSpPr txBox="1">
            <a:spLocks/>
          </p:cNvSpPr>
          <p:nvPr/>
        </p:nvSpPr>
        <p:spPr>
          <a:xfrm>
            <a:off x="3798714" y="4299942"/>
            <a:ext cx="1512168" cy="246087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458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32"/>
          <p:cNvSpPr/>
          <p:nvPr/>
        </p:nvSpPr>
        <p:spPr>
          <a:xfrm rot="5400000">
            <a:off x="2857841" y="4161839"/>
            <a:ext cx="895621" cy="1067702"/>
          </a:xfrm>
          <a:custGeom>
            <a:avLst/>
            <a:gdLst/>
            <a:ahLst/>
            <a:cxnLst/>
            <a:rect l="l" t="t" r="r" b="b"/>
            <a:pathLst>
              <a:path w="895621" h="1067702">
                <a:moveTo>
                  <a:pt x="0" y="1067702"/>
                </a:moveTo>
                <a:lnTo>
                  <a:pt x="895621" y="0"/>
                </a:lnTo>
                <a:lnTo>
                  <a:pt x="895621" y="461505"/>
                </a:lnTo>
                <a:lnTo>
                  <a:pt x="387124" y="106770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Parallelogram 31"/>
          <p:cNvSpPr/>
          <p:nvPr/>
        </p:nvSpPr>
        <p:spPr>
          <a:xfrm rot="5400000">
            <a:off x="3404136" y="3443925"/>
            <a:ext cx="1309710" cy="1099849"/>
          </a:xfrm>
          <a:prstGeom prst="parallelogram">
            <a:avLst>
              <a:gd name="adj" fmla="val 83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Parallelogram 30"/>
          <p:cNvSpPr/>
          <p:nvPr/>
        </p:nvSpPr>
        <p:spPr>
          <a:xfrm rot="5400000">
            <a:off x="4901399" y="1608578"/>
            <a:ext cx="1309710" cy="1099849"/>
          </a:xfrm>
          <a:prstGeom prst="parallelogram">
            <a:avLst>
              <a:gd name="adj" fmla="val 8388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Parallelogram 23"/>
          <p:cNvSpPr/>
          <p:nvPr/>
        </p:nvSpPr>
        <p:spPr>
          <a:xfrm rot="5400000">
            <a:off x="4159573" y="2520678"/>
            <a:ext cx="1309710" cy="1099849"/>
          </a:xfrm>
          <a:prstGeom prst="parallelogram">
            <a:avLst>
              <a:gd name="adj" fmla="val 8388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6119" y="1286836"/>
            <a:ext cx="2923753" cy="2653066"/>
            <a:chOff x="496119" y="1286836"/>
            <a:chExt cx="2923753" cy="2653066"/>
          </a:xfrm>
        </p:grpSpPr>
        <p:sp>
          <p:nvSpPr>
            <p:cNvPr id="5" name="TextBox 4"/>
            <p:cNvSpPr txBox="1"/>
            <p:nvPr/>
          </p:nvSpPr>
          <p:spPr>
            <a:xfrm>
              <a:off x="496119" y="1631578"/>
              <a:ext cx="2923753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6119" y="1286836"/>
              <a:ext cx="292375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19167" y="2188445"/>
            <a:ext cx="1742210" cy="863358"/>
            <a:chOff x="803640" y="3362835"/>
            <a:chExt cx="2059657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32080" y="3100546"/>
            <a:ext cx="1742210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4993" y="4012648"/>
            <a:ext cx="1742210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Text Placeholder 13"/>
          <p:cNvSpPr txBox="1">
            <a:spLocks/>
          </p:cNvSpPr>
          <p:nvPr/>
        </p:nvSpPr>
        <p:spPr>
          <a:xfrm>
            <a:off x="3511347" y="3338994"/>
            <a:ext cx="1853006" cy="38646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 Placeholder 13"/>
          <p:cNvSpPr txBox="1">
            <a:spLocks/>
          </p:cNvSpPr>
          <p:nvPr/>
        </p:nvSpPr>
        <p:spPr>
          <a:xfrm>
            <a:off x="2771801" y="4251096"/>
            <a:ext cx="1837115" cy="38646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22" name="Text Placeholder 13"/>
          <p:cNvSpPr txBox="1">
            <a:spLocks/>
          </p:cNvSpPr>
          <p:nvPr/>
        </p:nvSpPr>
        <p:spPr>
          <a:xfrm rot="41765">
            <a:off x="4266784" y="2426893"/>
            <a:ext cx="1837115" cy="38646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006254" y="1276344"/>
            <a:ext cx="1742210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Text Placeholder 13"/>
          <p:cNvSpPr txBox="1">
            <a:spLocks/>
          </p:cNvSpPr>
          <p:nvPr/>
        </p:nvSpPr>
        <p:spPr>
          <a:xfrm rot="41765">
            <a:off x="5006329" y="1514792"/>
            <a:ext cx="1837115" cy="38646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15400156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2546</Words>
  <Application>Microsoft Office PowerPoint</Application>
  <PresentationFormat>On-screen Show (16:9)</PresentationFormat>
  <Paragraphs>344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Johnny Cage</cp:lastModifiedBy>
  <cp:revision>106</cp:revision>
  <dcterms:created xsi:type="dcterms:W3CDTF">2016-12-05T23:26:54Z</dcterms:created>
  <dcterms:modified xsi:type="dcterms:W3CDTF">2021-03-19T08:50:50Z</dcterms:modified>
</cp:coreProperties>
</file>