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9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0E44980-4950-47B1-A342-80D762846807}"/>
              </a:ext>
            </a:extLst>
          </p:cNvPr>
          <p:cNvSpPr/>
          <p:nvPr/>
        </p:nvSpPr>
        <p:spPr>
          <a:xfrm>
            <a:off x="3484284" y="2577426"/>
            <a:ext cx="548640" cy="360486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4CD17A1F-3A9F-4C7D-9058-8DFB34B38507}"/>
              </a:ext>
            </a:extLst>
          </p:cNvPr>
          <p:cNvSpPr/>
          <p:nvPr/>
        </p:nvSpPr>
        <p:spPr>
          <a:xfrm>
            <a:off x="4110258" y="2577426"/>
            <a:ext cx="548640" cy="360486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21EDDC41-CD81-4908-9DC3-D60A16AE770E}"/>
              </a:ext>
            </a:extLst>
          </p:cNvPr>
          <p:cNvSpPr/>
          <p:nvPr/>
        </p:nvSpPr>
        <p:spPr>
          <a:xfrm>
            <a:off x="4736232" y="2577426"/>
            <a:ext cx="548640" cy="360486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48E8C6E7-6272-4B22-BD46-CB6023B9F98D}"/>
              </a:ext>
            </a:extLst>
          </p:cNvPr>
          <p:cNvSpPr/>
          <p:nvPr/>
        </p:nvSpPr>
        <p:spPr>
          <a:xfrm>
            <a:off x="5362206" y="2577426"/>
            <a:ext cx="548640" cy="360486"/>
          </a:xfrm>
          <a:prstGeom prst="round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A8525646-8876-4AD0-8D99-358011DF69F0}"/>
              </a:ext>
            </a:extLst>
          </p:cNvPr>
          <p:cNvSpPr/>
          <p:nvPr/>
        </p:nvSpPr>
        <p:spPr>
          <a:xfrm>
            <a:off x="5988180" y="2577426"/>
            <a:ext cx="548640" cy="360486"/>
          </a:xfrm>
          <a:prstGeom prst="round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0C346B00-44AE-432F-9327-092B6CBF9CA0}"/>
              </a:ext>
            </a:extLst>
          </p:cNvPr>
          <p:cNvSpPr/>
          <p:nvPr/>
        </p:nvSpPr>
        <p:spPr>
          <a:xfrm>
            <a:off x="6614156" y="2577426"/>
            <a:ext cx="548640" cy="36048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77B3BA-D4DD-43B7-ABD8-7F3967259E75}"/>
              </a:ext>
            </a:extLst>
          </p:cNvPr>
          <p:cNvSpPr/>
          <p:nvPr/>
        </p:nvSpPr>
        <p:spPr>
          <a:xfrm>
            <a:off x="4113982" y="1148329"/>
            <a:ext cx="1806412" cy="367955"/>
          </a:xfrm>
          <a:custGeom>
            <a:avLst/>
            <a:gdLst>
              <a:gd name="connsiteX0" fmla="*/ 1444218 w 1806412"/>
              <a:gd name="connsiteY0" fmla="*/ 162491 h 367955"/>
              <a:gd name="connsiteX1" fmla="*/ 1425207 w 1806412"/>
              <a:gd name="connsiteY1" fmla="*/ 172150 h 367955"/>
              <a:gd name="connsiteX2" fmla="*/ 1419459 w 1806412"/>
              <a:gd name="connsiteY2" fmla="*/ 192794 h 367955"/>
              <a:gd name="connsiteX3" fmla="*/ 1424530 w 1806412"/>
              <a:gd name="connsiteY3" fmla="*/ 235424 h 367955"/>
              <a:gd name="connsiteX4" fmla="*/ 1438472 w 1806412"/>
              <a:gd name="connsiteY4" fmla="*/ 281645 h 367955"/>
              <a:gd name="connsiteX5" fmla="*/ 1465440 w 1806412"/>
              <a:gd name="connsiteY5" fmla="*/ 304410 h 367955"/>
              <a:gd name="connsiteX6" fmla="*/ 1484262 w 1806412"/>
              <a:gd name="connsiteY6" fmla="*/ 295192 h 367955"/>
              <a:gd name="connsiteX7" fmla="*/ 1488683 w 1806412"/>
              <a:gd name="connsiteY7" fmla="*/ 273097 h 367955"/>
              <a:gd name="connsiteX8" fmla="*/ 1486567 w 1806412"/>
              <a:gd name="connsiteY8" fmla="*/ 246227 h 367955"/>
              <a:gd name="connsiteX9" fmla="*/ 1479335 w 1806412"/>
              <a:gd name="connsiteY9" fmla="*/ 209271 h 367955"/>
              <a:gd name="connsiteX10" fmla="*/ 1465661 w 1806412"/>
              <a:gd name="connsiteY10" fmla="*/ 176577 h 367955"/>
              <a:gd name="connsiteX11" fmla="*/ 1444218 w 1806412"/>
              <a:gd name="connsiteY11" fmla="*/ 162491 h 367955"/>
              <a:gd name="connsiteX12" fmla="*/ 1120368 w 1806412"/>
              <a:gd name="connsiteY12" fmla="*/ 162491 h 367955"/>
              <a:gd name="connsiteX13" fmla="*/ 1101357 w 1806412"/>
              <a:gd name="connsiteY13" fmla="*/ 172150 h 367955"/>
              <a:gd name="connsiteX14" fmla="*/ 1095609 w 1806412"/>
              <a:gd name="connsiteY14" fmla="*/ 192794 h 367955"/>
              <a:gd name="connsiteX15" fmla="*/ 1100680 w 1806412"/>
              <a:gd name="connsiteY15" fmla="*/ 235424 h 367955"/>
              <a:gd name="connsiteX16" fmla="*/ 1114622 w 1806412"/>
              <a:gd name="connsiteY16" fmla="*/ 281645 h 367955"/>
              <a:gd name="connsiteX17" fmla="*/ 1141590 w 1806412"/>
              <a:gd name="connsiteY17" fmla="*/ 304410 h 367955"/>
              <a:gd name="connsiteX18" fmla="*/ 1160412 w 1806412"/>
              <a:gd name="connsiteY18" fmla="*/ 295192 h 367955"/>
              <a:gd name="connsiteX19" fmla="*/ 1164833 w 1806412"/>
              <a:gd name="connsiteY19" fmla="*/ 273097 h 367955"/>
              <a:gd name="connsiteX20" fmla="*/ 1162717 w 1806412"/>
              <a:gd name="connsiteY20" fmla="*/ 246227 h 367955"/>
              <a:gd name="connsiteX21" fmla="*/ 1155485 w 1806412"/>
              <a:gd name="connsiteY21" fmla="*/ 209271 h 367955"/>
              <a:gd name="connsiteX22" fmla="*/ 1141811 w 1806412"/>
              <a:gd name="connsiteY22" fmla="*/ 176577 h 367955"/>
              <a:gd name="connsiteX23" fmla="*/ 1120368 w 1806412"/>
              <a:gd name="connsiteY23" fmla="*/ 162491 h 367955"/>
              <a:gd name="connsiteX24" fmla="*/ 1465945 w 1806412"/>
              <a:gd name="connsiteY24" fmla="*/ 102985 h 367955"/>
              <a:gd name="connsiteX25" fmla="*/ 1541184 w 1806412"/>
              <a:gd name="connsiteY25" fmla="*/ 123219 h 367955"/>
              <a:gd name="connsiteX26" fmla="*/ 1588377 w 1806412"/>
              <a:gd name="connsiteY26" fmla="*/ 172727 h 367955"/>
              <a:gd name="connsiteX27" fmla="*/ 1604729 w 1806412"/>
              <a:gd name="connsiteY27" fmla="*/ 234713 h 367955"/>
              <a:gd name="connsiteX28" fmla="*/ 1578957 w 1806412"/>
              <a:gd name="connsiteY28" fmla="*/ 306061 h 367955"/>
              <a:gd name="connsiteX29" fmla="*/ 1516954 w 1806412"/>
              <a:gd name="connsiteY29" fmla="*/ 351813 h 367955"/>
              <a:gd name="connsiteX30" fmla="*/ 1441691 w 1806412"/>
              <a:gd name="connsiteY30" fmla="*/ 367955 h 367955"/>
              <a:gd name="connsiteX31" fmla="*/ 1372638 w 1806412"/>
              <a:gd name="connsiteY31" fmla="*/ 353625 h 367955"/>
              <a:gd name="connsiteX32" fmla="*/ 1322661 w 1806412"/>
              <a:gd name="connsiteY32" fmla="*/ 311818 h 367955"/>
              <a:gd name="connsiteX33" fmla="*/ 1303412 w 1806412"/>
              <a:gd name="connsiteY33" fmla="*/ 244309 h 367955"/>
              <a:gd name="connsiteX34" fmla="*/ 1327035 w 1806412"/>
              <a:gd name="connsiteY34" fmla="*/ 167495 h 367955"/>
              <a:gd name="connsiteX35" fmla="*/ 1386776 w 1806412"/>
              <a:gd name="connsiteY35" fmla="*/ 119537 h 367955"/>
              <a:gd name="connsiteX36" fmla="*/ 1465945 w 1806412"/>
              <a:gd name="connsiteY36" fmla="*/ 102985 h 367955"/>
              <a:gd name="connsiteX37" fmla="*/ 1142095 w 1806412"/>
              <a:gd name="connsiteY37" fmla="*/ 102985 h 367955"/>
              <a:gd name="connsiteX38" fmla="*/ 1217334 w 1806412"/>
              <a:gd name="connsiteY38" fmla="*/ 123219 h 367955"/>
              <a:gd name="connsiteX39" fmla="*/ 1264527 w 1806412"/>
              <a:gd name="connsiteY39" fmla="*/ 172727 h 367955"/>
              <a:gd name="connsiteX40" fmla="*/ 1280879 w 1806412"/>
              <a:gd name="connsiteY40" fmla="*/ 234713 h 367955"/>
              <a:gd name="connsiteX41" fmla="*/ 1255107 w 1806412"/>
              <a:gd name="connsiteY41" fmla="*/ 306061 h 367955"/>
              <a:gd name="connsiteX42" fmla="*/ 1193105 w 1806412"/>
              <a:gd name="connsiteY42" fmla="*/ 351813 h 367955"/>
              <a:gd name="connsiteX43" fmla="*/ 1117841 w 1806412"/>
              <a:gd name="connsiteY43" fmla="*/ 367955 h 367955"/>
              <a:gd name="connsiteX44" fmla="*/ 1048788 w 1806412"/>
              <a:gd name="connsiteY44" fmla="*/ 353625 h 367955"/>
              <a:gd name="connsiteX45" fmla="*/ 998811 w 1806412"/>
              <a:gd name="connsiteY45" fmla="*/ 311818 h 367955"/>
              <a:gd name="connsiteX46" fmla="*/ 979562 w 1806412"/>
              <a:gd name="connsiteY46" fmla="*/ 244309 h 367955"/>
              <a:gd name="connsiteX47" fmla="*/ 1003185 w 1806412"/>
              <a:gd name="connsiteY47" fmla="*/ 167495 h 367955"/>
              <a:gd name="connsiteX48" fmla="*/ 1062926 w 1806412"/>
              <a:gd name="connsiteY48" fmla="*/ 119537 h 367955"/>
              <a:gd name="connsiteX49" fmla="*/ 1142095 w 1806412"/>
              <a:gd name="connsiteY49" fmla="*/ 102985 h 367955"/>
              <a:gd name="connsiteX50" fmla="*/ 488733 w 1806412"/>
              <a:gd name="connsiteY50" fmla="*/ 102985 h 367955"/>
              <a:gd name="connsiteX51" fmla="*/ 552359 w 1806412"/>
              <a:gd name="connsiteY51" fmla="*/ 115145 h 367955"/>
              <a:gd name="connsiteX52" fmla="*/ 591194 w 1806412"/>
              <a:gd name="connsiteY52" fmla="*/ 144458 h 367955"/>
              <a:gd name="connsiteX53" fmla="*/ 604338 w 1806412"/>
              <a:gd name="connsiteY53" fmla="*/ 180166 h 367955"/>
              <a:gd name="connsiteX54" fmla="*/ 590203 w 1806412"/>
              <a:gd name="connsiteY54" fmla="*/ 215776 h 367955"/>
              <a:gd name="connsiteX55" fmla="*/ 554865 w 1806412"/>
              <a:gd name="connsiteY55" fmla="*/ 230171 h 367955"/>
              <a:gd name="connsiteX56" fmla="*/ 526666 w 1806412"/>
              <a:gd name="connsiteY56" fmla="*/ 220385 h 367955"/>
              <a:gd name="connsiteX57" fmla="*/ 514794 w 1806412"/>
              <a:gd name="connsiteY57" fmla="*/ 198855 h 367955"/>
              <a:gd name="connsiteX58" fmla="*/ 505668 w 1806412"/>
              <a:gd name="connsiteY58" fmla="*/ 177325 h 367955"/>
              <a:gd name="connsiteX59" fmla="*/ 485704 w 1806412"/>
              <a:gd name="connsiteY59" fmla="*/ 167539 h 367955"/>
              <a:gd name="connsiteX60" fmla="*/ 460210 w 1806412"/>
              <a:gd name="connsiteY60" fmla="*/ 181429 h 367955"/>
              <a:gd name="connsiteX61" fmla="*/ 451376 w 1806412"/>
              <a:gd name="connsiteY61" fmla="*/ 210472 h 367955"/>
              <a:gd name="connsiteX62" fmla="*/ 470244 w 1806412"/>
              <a:gd name="connsiteY62" fmla="*/ 262118 h 367955"/>
              <a:gd name="connsiteX63" fmla="*/ 519022 w 1806412"/>
              <a:gd name="connsiteY63" fmla="*/ 285731 h 367955"/>
              <a:gd name="connsiteX64" fmla="*/ 553477 w 1806412"/>
              <a:gd name="connsiteY64" fmla="*/ 279165 h 367955"/>
              <a:gd name="connsiteX65" fmla="*/ 572029 w 1806412"/>
              <a:gd name="connsiteY65" fmla="*/ 272599 h 367955"/>
              <a:gd name="connsiteX66" fmla="*/ 588499 w 1806412"/>
              <a:gd name="connsiteY66" fmla="*/ 281687 h 367955"/>
              <a:gd name="connsiteX67" fmla="*/ 594746 w 1806412"/>
              <a:gd name="connsiteY67" fmla="*/ 299855 h 367955"/>
              <a:gd name="connsiteX68" fmla="*/ 580349 w 1806412"/>
              <a:gd name="connsiteY68" fmla="*/ 330738 h 367955"/>
              <a:gd name="connsiteX69" fmla="*/ 540150 w 1806412"/>
              <a:gd name="connsiteY69" fmla="*/ 356913 h 367955"/>
              <a:gd name="connsiteX70" fmla="*/ 478636 w 1806412"/>
              <a:gd name="connsiteY70" fmla="*/ 367955 h 367955"/>
              <a:gd name="connsiteX71" fmla="*/ 409056 w 1806412"/>
              <a:gd name="connsiteY71" fmla="*/ 350577 h 367955"/>
              <a:gd name="connsiteX72" fmla="*/ 359663 w 1806412"/>
              <a:gd name="connsiteY72" fmla="*/ 303591 h 367955"/>
              <a:gd name="connsiteX73" fmla="*/ 340882 w 1806412"/>
              <a:gd name="connsiteY73" fmla="*/ 234717 h 367955"/>
              <a:gd name="connsiteX74" fmla="*/ 360373 w 1806412"/>
              <a:gd name="connsiteY74" fmla="*/ 168242 h 367955"/>
              <a:gd name="connsiteX75" fmla="*/ 412720 w 1806412"/>
              <a:gd name="connsiteY75" fmla="*/ 120976 h 367955"/>
              <a:gd name="connsiteX76" fmla="*/ 488733 w 1806412"/>
              <a:gd name="connsiteY76" fmla="*/ 102985 h 367955"/>
              <a:gd name="connsiteX77" fmla="*/ 1761490 w 1806412"/>
              <a:gd name="connsiteY77" fmla="*/ 7068 h 367955"/>
              <a:gd name="connsiteX78" fmla="*/ 1778521 w 1806412"/>
              <a:gd name="connsiteY78" fmla="*/ 14514 h 367955"/>
              <a:gd name="connsiteX79" fmla="*/ 1782685 w 1806412"/>
              <a:gd name="connsiteY79" fmla="*/ 33317 h 367955"/>
              <a:gd name="connsiteX80" fmla="*/ 1779404 w 1806412"/>
              <a:gd name="connsiteY80" fmla="*/ 80257 h 367955"/>
              <a:gd name="connsiteX81" fmla="*/ 1776122 w 1806412"/>
              <a:gd name="connsiteY81" fmla="*/ 172623 h 367955"/>
              <a:gd name="connsiteX82" fmla="*/ 1776122 w 1806412"/>
              <a:gd name="connsiteY82" fmla="*/ 270541 h 367955"/>
              <a:gd name="connsiteX83" fmla="*/ 1776185 w 1806412"/>
              <a:gd name="connsiteY83" fmla="*/ 287828 h 367955"/>
              <a:gd name="connsiteX84" fmla="*/ 1778141 w 1806412"/>
              <a:gd name="connsiteY84" fmla="*/ 304358 h 367955"/>
              <a:gd name="connsiteX85" fmla="*/ 1787939 w 1806412"/>
              <a:gd name="connsiteY85" fmla="*/ 315705 h 367955"/>
              <a:gd name="connsiteX86" fmla="*/ 1800317 w 1806412"/>
              <a:gd name="connsiteY86" fmla="*/ 321781 h 367955"/>
              <a:gd name="connsiteX87" fmla="*/ 1806412 w 1806412"/>
              <a:gd name="connsiteY87" fmla="*/ 335147 h 367955"/>
              <a:gd name="connsiteX88" fmla="*/ 1789645 w 1806412"/>
              <a:gd name="connsiteY88" fmla="*/ 358290 h 367955"/>
              <a:gd name="connsiteX89" fmla="*/ 1754375 w 1806412"/>
              <a:gd name="connsiteY89" fmla="*/ 365842 h 367955"/>
              <a:gd name="connsiteX90" fmla="*/ 1723145 w 1806412"/>
              <a:gd name="connsiteY90" fmla="*/ 366440 h 367955"/>
              <a:gd name="connsiteX91" fmla="*/ 1688850 w 1806412"/>
              <a:gd name="connsiteY91" fmla="*/ 365767 h 367955"/>
              <a:gd name="connsiteX92" fmla="*/ 1648945 w 1806412"/>
              <a:gd name="connsiteY92" fmla="*/ 357692 h 367955"/>
              <a:gd name="connsiteX93" fmla="*/ 1629786 w 1806412"/>
              <a:gd name="connsiteY93" fmla="*/ 333128 h 367955"/>
              <a:gd name="connsiteX94" fmla="*/ 1635638 w 1806412"/>
              <a:gd name="connsiteY94" fmla="*/ 321706 h 367955"/>
              <a:gd name="connsiteX95" fmla="*/ 1647661 w 1806412"/>
              <a:gd name="connsiteY95" fmla="*/ 315443 h 367955"/>
              <a:gd name="connsiteX96" fmla="*/ 1657551 w 1806412"/>
              <a:gd name="connsiteY96" fmla="*/ 303349 h 367955"/>
              <a:gd name="connsiteX97" fmla="*/ 1662170 w 1806412"/>
              <a:gd name="connsiteY97" fmla="*/ 271513 h 367955"/>
              <a:gd name="connsiteX98" fmla="*/ 1663871 w 1806412"/>
              <a:gd name="connsiteY98" fmla="*/ 229358 h 367955"/>
              <a:gd name="connsiteX99" fmla="*/ 1664114 w 1806412"/>
              <a:gd name="connsiteY99" fmla="*/ 194831 h 367955"/>
              <a:gd name="connsiteX100" fmla="*/ 1664051 w 1806412"/>
              <a:gd name="connsiteY100" fmla="*/ 155840 h 367955"/>
              <a:gd name="connsiteX101" fmla="*/ 1660580 w 1806412"/>
              <a:gd name="connsiteY101" fmla="*/ 114579 h 367955"/>
              <a:gd name="connsiteX102" fmla="*/ 1647530 w 1806412"/>
              <a:gd name="connsiteY102" fmla="*/ 90632 h 367955"/>
              <a:gd name="connsiteX103" fmla="*/ 1631226 w 1806412"/>
              <a:gd name="connsiteY103" fmla="*/ 79808 h 367955"/>
              <a:gd name="connsiteX104" fmla="*/ 1623223 w 1806412"/>
              <a:gd name="connsiteY104" fmla="*/ 61582 h 367955"/>
              <a:gd name="connsiteX105" fmla="*/ 1643834 w 1806412"/>
              <a:gd name="connsiteY105" fmla="*/ 34539 h 367955"/>
              <a:gd name="connsiteX106" fmla="*/ 1689708 w 1806412"/>
              <a:gd name="connsiteY106" fmla="*/ 17858 h 367955"/>
              <a:gd name="connsiteX107" fmla="*/ 1736906 w 1806412"/>
              <a:gd name="connsiteY107" fmla="*/ 9410 h 367955"/>
              <a:gd name="connsiteX108" fmla="*/ 1761490 w 1806412"/>
              <a:gd name="connsiteY108" fmla="*/ 7068 h 367955"/>
              <a:gd name="connsiteX109" fmla="*/ 746287 w 1806412"/>
              <a:gd name="connsiteY109" fmla="*/ 7068 h 367955"/>
              <a:gd name="connsiteX110" fmla="*/ 760039 w 1806412"/>
              <a:gd name="connsiteY110" fmla="*/ 11169 h 367955"/>
              <a:gd name="connsiteX111" fmla="*/ 762437 w 1806412"/>
              <a:gd name="connsiteY111" fmla="*/ 26251 h 367955"/>
              <a:gd name="connsiteX112" fmla="*/ 759405 w 1806412"/>
              <a:gd name="connsiteY112" fmla="*/ 122168 h 367955"/>
              <a:gd name="connsiteX113" fmla="*/ 760353 w 1806412"/>
              <a:gd name="connsiteY113" fmla="*/ 138638 h 367955"/>
              <a:gd name="connsiteX114" fmla="*/ 771533 w 1806412"/>
              <a:gd name="connsiteY114" fmla="*/ 147914 h 367955"/>
              <a:gd name="connsiteX115" fmla="*/ 785998 w 1806412"/>
              <a:gd name="connsiteY115" fmla="*/ 136266 h 367955"/>
              <a:gd name="connsiteX116" fmla="*/ 807754 w 1806412"/>
              <a:gd name="connsiteY116" fmla="*/ 114633 h 367955"/>
              <a:gd name="connsiteX117" fmla="*/ 849818 w 1806412"/>
              <a:gd name="connsiteY117" fmla="*/ 102985 h 367955"/>
              <a:gd name="connsiteX118" fmla="*/ 902473 w 1806412"/>
              <a:gd name="connsiteY118" fmla="*/ 116842 h 367955"/>
              <a:gd name="connsiteX119" fmla="*/ 927834 w 1806412"/>
              <a:gd name="connsiteY119" fmla="*/ 148387 h 367955"/>
              <a:gd name="connsiteX120" fmla="*/ 935883 w 1806412"/>
              <a:gd name="connsiteY120" fmla="*/ 182583 h 367955"/>
              <a:gd name="connsiteX121" fmla="*/ 936600 w 1806412"/>
              <a:gd name="connsiteY121" fmla="*/ 204391 h 367955"/>
              <a:gd name="connsiteX122" fmla="*/ 938618 w 1806412"/>
              <a:gd name="connsiteY122" fmla="*/ 285668 h 367955"/>
              <a:gd name="connsiteX123" fmla="*/ 945031 w 1806412"/>
              <a:gd name="connsiteY123" fmla="*/ 313845 h 367955"/>
              <a:gd name="connsiteX124" fmla="*/ 956941 w 1806412"/>
              <a:gd name="connsiteY124" fmla="*/ 324970 h 367955"/>
              <a:gd name="connsiteX125" fmla="*/ 963354 w 1806412"/>
              <a:gd name="connsiteY125" fmla="*/ 337665 h 367955"/>
              <a:gd name="connsiteX126" fmla="*/ 945916 w 1806412"/>
              <a:gd name="connsiteY126" fmla="*/ 358139 h 367955"/>
              <a:gd name="connsiteX127" fmla="*/ 909975 w 1806412"/>
              <a:gd name="connsiteY127" fmla="*/ 365487 h 367955"/>
              <a:gd name="connsiteX128" fmla="*/ 880091 w 1806412"/>
              <a:gd name="connsiteY128" fmla="*/ 366440 h 367955"/>
              <a:gd name="connsiteX129" fmla="*/ 853248 w 1806412"/>
              <a:gd name="connsiteY129" fmla="*/ 365487 h 367955"/>
              <a:gd name="connsiteX130" fmla="*/ 819783 w 1806412"/>
              <a:gd name="connsiteY130" fmla="*/ 358812 h 367955"/>
              <a:gd name="connsiteX131" fmla="*/ 803367 w 1806412"/>
              <a:gd name="connsiteY131" fmla="*/ 340694 h 367955"/>
              <a:gd name="connsiteX132" fmla="*/ 807185 w 1806412"/>
              <a:gd name="connsiteY132" fmla="*/ 329569 h 367955"/>
              <a:gd name="connsiteX133" fmla="*/ 815046 w 1806412"/>
              <a:gd name="connsiteY133" fmla="*/ 319342 h 367955"/>
              <a:gd name="connsiteX134" fmla="*/ 821558 w 1806412"/>
              <a:gd name="connsiteY134" fmla="*/ 300813 h 367955"/>
              <a:gd name="connsiteX135" fmla="*/ 824464 w 1806412"/>
              <a:gd name="connsiteY135" fmla="*/ 275761 h 367955"/>
              <a:gd name="connsiteX136" fmla="*/ 825095 w 1806412"/>
              <a:gd name="connsiteY136" fmla="*/ 250330 h 367955"/>
              <a:gd name="connsiteX137" fmla="*/ 823635 w 1806412"/>
              <a:gd name="connsiteY137" fmla="*/ 220265 h 367955"/>
              <a:gd name="connsiteX138" fmla="*/ 814091 w 1806412"/>
              <a:gd name="connsiteY138" fmla="*/ 190873 h 367955"/>
              <a:gd name="connsiteX139" fmla="*/ 788713 w 1806412"/>
              <a:gd name="connsiteY139" fmla="*/ 177636 h 367955"/>
              <a:gd name="connsiteX140" fmla="*/ 762248 w 1806412"/>
              <a:gd name="connsiteY140" fmla="*/ 193601 h 367955"/>
              <a:gd name="connsiteX141" fmla="*/ 758900 w 1806412"/>
              <a:gd name="connsiteY141" fmla="*/ 226604 h 367955"/>
              <a:gd name="connsiteX142" fmla="*/ 758900 w 1806412"/>
              <a:gd name="connsiteY142" fmla="*/ 285163 h 367955"/>
              <a:gd name="connsiteX143" fmla="*/ 764140 w 1806412"/>
              <a:gd name="connsiteY143" fmla="*/ 313097 h 367955"/>
              <a:gd name="connsiteX144" fmla="*/ 773872 w 1806412"/>
              <a:gd name="connsiteY144" fmla="*/ 324540 h 367955"/>
              <a:gd name="connsiteX145" fmla="*/ 779112 w 1806412"/>
              <a:gd name="connsiteY145" fmla="*/ 336655 h 367955"/>
              <a:gd name="connsiteX146" fmla="*/ 763482 w 1806412"/>
              <a:gd name="connsiteY146" fmla="*/ 357391 h 367955"/>
              <a:gd name="connsiteX147" fmla="*/ 730803 w 1806412"/>
              <a:gd name="connsiteY147" fmla="*/ 365225 h 367955"/>
              <a:gd name="connsiteX148" fmla="*/ 702392 w 1806412"/>
              <a:gd name="connsiteY148" fmla="*/ 366440 h 367955"/>
              <a:gd name="connsiteX149" fmla="*/ 630923 w 1806412"/>
              <a:gd name="connsiteY149" fmla="*/ 356912 h 367955"/>
              <a:gd name="connsiteX150" fmla="*/ 613573 w 1806412"/>
              <a:gd name="connsiteY150" fmla="*/ 335646 h 367955"/>
              <a:gd name="connsiteX151" fmla="*/ 618996 w 1806412"/>
              <a:gd name="connsiteY151" fmla="*/ 322576 h 367955"/>
              <a:gd name="connsiteX152" fmla="*/ 630700 w 1806412"/>
              <a:gd name="connsiteY152" fmla="*/ 313209 h 367955"/>
              <a:gd name="connsiteX153" fmla="*/ 641844 w 1806412"/>
              <a:gd name="connsiteY153" fmla="*/ 291726 h 367955"/>
              <a:gd name="connsiteX154" fmla="*/ 646107 w 1806412"/>
              <a:gd name="connsiteY154" fmla="*/ 256725 h 367955"/>
              <a:gd name="connsiteX155" fmla="*/ 647677 w 1806412"/>
              <a:gd name="connsiteY155" fmla="*/ 211293 h 367955"/>
              <a:gd name="connsiteX156" fmla="*/ 647902 w 1806412"/>
              <a:gd name="connsiteY156" fmla="*/ 173606 h 367955"/>
              <a:gd name="connsiteX157" fmla="*/ 647081 w 1806412"/>
              <a:gd name="connsiteY157" fmla="*/ 139323 h 367955"/>
              <a:gd name="connsiteX158" fmla="*/ 645882 w 1806412"/>
              <a:gd name="connsiteY158" fmla="*/ 105004 h 367955"/>
              <a:gd name="connsiteX159" fmla="*/ 637319 w 1806412"/>
              <a:gd name="connsiteY159" fmla="*/ 82175 h 367955"/>
              <a:gd name="connsiteX160" fmla="*/ 622473 w 1806412"/>
              <a:gd name="connsiteY160" fmla="*/ 72807 h 367955"/>
              <a:gd name="connsiteX161" fmla="*/ 614583 w 1806412"/>
              <a:gd name="connsiteY161" fmla="*/ 58055 h 367955"/>
              <a:gd name="connsiteX162" fmla="*/ 635091 w 1806412"/>
              <a:gd name="connsiteY162" fmla="*/ 33050 h 367955"/>
              <a:gd name="connsiteX163" fmla="*/ 680246 w 1806412"/>
              <a:gd name="connsiteY163" fmla="*/ 17417 h 367955"/>
              <a:gd name="connsiteX164" fmla="*/ 725495 w 1806412"/>
              <a:gd name="connsiteY164" fmla="*/ 9355 h 367955"/>
              <a:gd name="connsiteX165" fmla="*/ 746287 w 1806412"/>
              <a:gd name="connsiteY165" fmla="*/ 7068 h 367955"/>
              <a:gd name="connsiteX166" fmla="*/ 157981 w 1806412"/>
              <a:gd name="connsiteY166" fmla="*/ 0 h 367955"/>
              <a:gd name="connsiteX167" fmla="*/ 205362 w 1806412"/>
              <a:gd name="connsiteY167" fmla="*/ 7063 h 367955"/>
              <a:gd name="connsiteX168" fmla="*/ 234194 w 1806412"/>
              <a:gd name="connsiteY168" fmla="*/ 14135 h 367955"/>
              <a:gd name="connsiteX169" fmla="*/ 245235 w 1806412"/>
              <a:gd name="connsiteY169" fmla="*/ 10602 h 367955"/>
              <a:gd name="connsiteX170" fmla="*/ 258925 w 1806412"/>
              <a:gd name="connsiteY170" fmla="*/ 7068 h 367955"/>
              <a:gd name="connsiteX171" fmla="*/ 280946 w 1806412"/>
              <a:gd name="connsiteY171" fmla="*/ 18714 h 367955"/>
              <a:gd name="connsiteX172" fmla="*/ 303865 w 1806412"/>
              <a:gd name="connsiteY172" fmla="*/ 48409 h 367955"/>
              <a:gd name="connsiteX173" fmla="*/ 314445 w 1806412"/>
              <a:gd name="connsiteY173" fmla="*/ 88289 h 367955"/>
              <a:gd name="connsiteX174" fmla="*/ 306559 w 1806412"/>
              <a:gd name="connsiteY174" fmla="*/ 111895 h 367955"/>
              <a:gd name="connsiteX175" fmla="*/ 284666 w 1806412"/>
              <a:gd name="connsiteY175" fmla="*/ 122626 h 367955"/>
              <a:gd name="connsiteX176" fmla="*/ 253822 w 1806412"/>
              <a:gd name="connsiteY176" fmla="*/ 107701 h 367955"/>
              <a:gd name="connsiteX177" fmla="*/ 221968 w 1806412"/>
              <a:gd name="connsiteY177" fmla="*/ 79984 h 367955"/>
              <a:gd name="connsiteX178" fmla="*/ 178674 w 1806412"/>
              <a:gd name="connsiteY178" fmla="*/ 65060 h 367955"/>
              <a:gd name="connsiteX179" fmla="*/ 156656 w 1806412"/>
              <a:gd name="connsiteY179" fmla="*/ 70867 h 367955"/>
              <a:gd name="connsiteX180" fmla="*/ 146372 w 1806412"/>
              <a:gd name="connsiteY180" fmla="*/ 90309 h 367955"/>
              <a:gd name="connsiteX181" fmla="*/ 166467 w 1806412"/>
              <a:gd name="connsiteY181" fmla="*/ 117071 h 367955"/>
              <a:gd name="connsiteX182" fmla="*/ 214940 w 1806412"/>
              <a:gd name="connsiteY182" fmla="*/ 132388 h 367955"/>
              <a:gd name="connsiteX183" fmla="*/ 274067 w 1806412"/>
              <a:gd name="connsiteY183" fmla="*/ 158478 h 367955"/>
              <a:gd name="connsiteX184" fmla="*/ 309272 w 1806412"/>
              <a:gd name="connsiteY184" fmla="*/ 193951 h 367955"/>
              <a:gd name="connsiteX185" fmla="*/ 321007 w 1806412"/>
              <a:gd name="connsiteY185" fmla="*/ 242300 h 367955"/>
              <a:gd name="connsiteX186" fmla="*/ 304089 w 1806412"/>
              <a:gd name="connsiteY186" fmla="*/ 301135 h 367955"/>
              <a:gd name="connsiteX187" fmla="*/ 250271 w 1806412"/>
              <a:gd name="connsiteY187" fmla="*/ 348506 h 367955"/>
              <a:gd name="connsiteX188" fmla="*/ 154952 w 1806412"/>
              <a:gd name="connsiteY188" fmla="*/ 367955 h 367955"/>
              <a:gd name="connsiteX189" fmla="*/ 115658 w 1806412"/>
              <a:gd name="connsiteY189" fmla="*/ 365153 h 367955"/>
              <a:gd name="connsiteX190" fmla="*/ 72102 w 1806412"/>
              <a:gd name="connsiteY190" fmla="*/ 356972 h 367955"/>
              <a:gd name="connsiteX191" fmla="*/ 35837 w 1806412"/>
              <a:gd name="connsiteY191" fmla="*/ 343747 h 367955"/>
              <a:gd name="connsiteX192" fmla="*/ 15779 w 1806412"/>
              <a:gd name="connsiteY192" fmla="*/ 319343 h 367955"/>
              <a:gd name="connsiteX193" fmla="*/ 3909 w 1806412"/>
              <a:gd name="connsiteY193" fmla="*/ 283380 h 367955"/>
              <a:gd name="connsiteX194" fmla="*/ 2 w 1806412"/>
              <a:gd name="connsiteY194" fmla="*/ 250885 h 367955"/>
              <a:gd name="connsiteX195" fmla="*/ 4923 w 1806412"/>
              <a:gd name="connsiteY195" fmla="*/ 232138 h 367955"/>
              <a:gd name="connsiteX196" fmla="*/ 21200 w 1806412"/>
              <a:gd name="connsiteY196" fmla="*/ 223617 h 367955"/>
              <a:gd name="connsiteX197" fmla="*/ 42422 w 1806412"/>
              <a:gd name="connsiteY197" fmla="*/ 236162 h 367955"/>
              <a:gd name="connsiteX198" fmla="*/ 61136 w 1806412"/>
              <a:gd name="connsiteY198" fmla="*/ 263761 h 367955"/>
              <a:gd name="connsiteX199" fmla="*/ 90545 w 1806412"/>
              <a:gd name="connsiteY199" fmla="*/ 291360 h 367955"/>
              <a:gd name="connsiteX200" fmla="*/ 143848 w 1806412"/>
              <a:gd name="connsiteY200" fmla="*/ 303905 h 367955"/>
              <a:gd name="connsiteX201" fmla="*/ 158859 w 1806412"/>
              <a:gd name="connsiteY201" fmla="*/ 301754 h 367955"/>
              <a:gd name="connsiteX202" fmla="*/ 175104 w 1806412"/>
              <a:gd name="connsiteY202" fmla="*/ 294105 h 367955"/>
              <a:gd name="connsiteX203" fmla="*/ 182712 w 1806412"/>
              <a:gd name="connsiteY203" fmla="*/ 279162 h 367955"/>
              <a:gd name="connsiteX204" fmla="*/ 162710 w 1806412"/>
              <a:gd name="connsiteY204" fmla="*/ 254270 h 367955"/>
              <a:gd name="connsiteX205" fmla="*/ 114892 w 1806412"/>
              <a:gd name="connsiteY205" fmla="*/ 237569 h 367955"/>
              <a:gd name="connsiteX206" fmla="*/ 57540 w 1806412"/>
              <a:gd name="connsiteY206" fmla="*/ 206953 h 367955"/>
              <a:gd name="connsiteX207" fmla="*/ 23156 w 1806412"/>
              <a:gd name="connsiteY207" fmla="*/ 167567 h 367955"/>
              <a:gd name="connsiteX208" fmla="*/ 9591 w 1806412"/>
              <a:gd name="connsiteY208" fmla="*/ 117576 h 367955"/>
              <a:gd name="connsiteX209" fmla="*/ 26303 w 1806412"/>
              <a:gd name="connsiteY209" fmla="*/ 63753 h 367955"/>
              <a:gd name="connsiteX210" fmla="*/ 75991 w 1806412"/>
              <a:gd name="connsiteY210" fmla="*/ 18813 h 367955"/>
              <a:gd name="connsiteX211" fmla="*/ 157981 w 1806412"/>
              <a:gd name="connsiteY211" fmla="*/ 0 h 36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1806412" h="367955">
                <a:moveTo>
                  <a:pt x="1444218" y="162491"/>
                </a:moveTo>
                <a:cubicBezTo>
                  <a:pt x="1435828" y="162838"/>
                  <a:pt x="1429491" y="166058"/>
                  <a:pt x="1425207" y="172150"/>
                </a:cubicBezTo>
                <a:cubicBezTo>
                  <a:pt x="1420922" y="178242"/>
                  <a:pt x="1419006" y="185124"/>
                  <a:pt x="1419459" y="192794"/>
                </a:cubicBezTo>
                <a:cubicBezTo>
                  <a:pt x="1420017" y="204151"/>
                  <a:pt x="1421707" y="218361"/>
                  <a:pt x="1424530" y="235424"/>
                </a:cubicBezTo>
                <a:cubicBezTo>
                  <a:pt x="1427353" y="252486"/>
                  <a:pt x="1432000" y="267893"/>
                  <a:pt x="1438472" y="281645"/>
                </a:cubicBezTo>
                <a:cubicBezTo>
                  <a:pt x="1444944" y="295397"/>
                  <a:pt x="1453934" y="302985"/>
                  <a:pt x="1465440" y="304410"/>
                </a:cubicBezTo>
                <a:cubicBezTo>
                  <a:pt x="1474809" y="304556"/>
                  <a:pt x="1481083" y="301484"/>
                  <a:pt x="1484262" y="295192"/>
                </a:cubicBezTo>
                <a:cubicBezTo>
                  <a:pt x="1487441" y="288900"/>
                  <a:pt x="1488914" y="281535"/>
                  <a:pt x="1488683" y="273097"/>
                </a:cubicBezTo>
                <a:cubicBezTo>
                  <a:pt x="1488720" y="267016"/>
                  <a:pt x="1488014" y="258060"/>
                  <a:pt x="1486567" y="246227"/>
                </a:cubicBezTo>
                <a:cubicBezTo>
                  <a:pt x="1485120" y="234393"/>
                  <a:pt x="1482709" y="222075"/>
                  <a:pt x="1479335" y="209271"/>
                </a:cubicBezTo>
                <a:cubicBezTo>
                  <a:pt x="1475961" y="196467"/>
                  <a:pt x="1471403" y="185569"/>
                  <a:pt x="1465661" y="176577"/>
                </a:cubicBezTo>
                <a:cubicBezTo>
                  <a:pt x="1459918" y="167585"/>
                  <a:pt x="1452771" y="162889"/>
                  <a:pt x="1444218" y="162491"/>
                </a:cubicBezTo>
                <a:close/>
                <a:moveTo>
                  <a:pt x="1120368" y="162491"/>
                </a:moveTo>
                <a:cubicBezTo>
                  <a:pt x="1111978" y="162838"/>
                  <a:pt x="1105641" y="166058"/>
                  <a:pt x="1101357" y="172150"/>
                </a:cubicBezTo>
                <a:cubicBezTo>
                  <a:pt x="1097072" y="178242"/>
                  <a:pt x="1095156" y="185124"/>
                  <a:pt x="1095609" y="192794"/>
                </a:cubicBezTo>
                <a:cubicBezTo>
                  <a:pt x="1096167" y="204151"/>
                  <a:pt x="1097857" y="218361"/>
                  <a:pt x="1100680" y="235424"/>
                </a:cubicBezTo>
                <a:cubicBezTo>
                  <a:pt x="1103503" y="252486"/>
                  <a:pt x="1108150" y="267893"/>
                  <a:pt x="1114622" y="281645"/>
                </a:cubicBezTo>
                <a:cubicBezTo>
                  <a:pt x="1121094" y="295397"/>
                  <a:pt x="1130084" y="302985"/>
                  <a:pt x="1141590" y="304410"/>
                </a:cubicBezTo>
                <a:cubicBezTo>
                  <a:pt x="1150959" y="304556"/>
                  <a:pt x="1157233" y="301484"/>
                  <a:pt x="1160412" y="295192"/>
                </a:cubicBezTo>
                <a:cubicBezTo>
                  <a:pt x="1163591" y="288900"/>
                  <a:pt x="1165064" y="281535"/>
                  <a:pt x="1164833" y="273097"/>
                </a:cubicBezTo>
                <a:cubicBezTo>
                  <a:pt x="1164870" y="267016"/>
                  <a:pt x="1164164" y="258060"/>
                  <a:pt x="1162717" y="246227"/>
                </a:cubicBezTo>
                <a:cubicBezTo>
                  <a:pt x="1161270" y="234393"/>
                  <a:pt x="1158859" y="222075"/>
                  <a:pt x="1155485" y="209271"/>
                </a:cubicBezTo>
                <a:cubicBezTo>
                  <a:pt x="1152111" y="196467"/>
                  <a:pt x="1147553" y="185569"/>
                  <a:pt x="1141811" y="176577"/>
                </a:cubicBezTo>
                <a:cubicBezTo>
                  <a:pt x="1136068" y="167585"/>
                  <a:pt x="1128921" y="162889"/>
                  <a:pt x="1120368" y="162491"/>
                </a:cubicBezTo>
                <a:close/>
                <a:moveTo>
                  <a:pt x="1465945" y="102985"/>
                </a:moveTo>
                <a:cubicBezTo>
                  <a:pt x="1495466" y="103451"/>
                  <a:pt x="1520545" y="110196"/>
                  <a:pt x="1541184" y="123219"/>
                </a:cubicBezTo>
                <a:cubicBezTo>
                  <a:pt x="1561822" y="136243"/>
                  <a:pt x="1577553" y="152746"/>
                  <a:pt x="1588377" y="172727"/>
                </a:cubicBezTo>
                <a:cubicBezTo>
                  <a:pt x="1599201" y="192709"/>
                  <a:pt x="1604652" y="213371"/>
                  <a:pt x="1604729" y="234713"/>
                </a:cubicBezTo>
                <a:cubicBezTo>
                  <a:pt x="1604091" y="262428"/>
                  <a:pt x="1595501" y="286210"/>
                  <a:pt x="1578957" y="306061"/>
                </a:cubicBezTo>
                <a:cubicBezTo>
                  <a:pt x="1562414" y="325912"/>
                  <a:pt x="1541747" y="341163"/>
                  <a:pt x="1516954" y="351813"/>
                </a:cubicBezTo>
                <a:cubicBezTo>
                  <a:pt x="1492163" y="362462"/>
                  <a:pt x="1467075" y="367843"/>
                  <a:pt x="1441691" y="367955"/>
                </a:cubicBezTo>
                <a:cubicBezTo>
                  <a:pt x="1416466" y="367905"/>
                  <a:pt x="1393448" y="363129"/>
                  <a:pt x="1372638" y="353625"/>
                </a:cubicBezTo>
                <a:cubicBezTo>
                  <a:pt x="1351829" y="344121"/>
                  <a:pt x="1335170" y="330185"/>
                  <a:pt x="1322661" y="311818"/>
                </a:cubicBezTo>
                <a:cubicBezTo>
                  <a:pt x="1310152" y="293451"/>
                  <a:pt x="1303736" y="270948"/>
                  <a:pt x="1303412" y="244309"/>
                </a:cubicBezTo>
                <a:cubicBezTo>
                  <a:pt x="1303876" y="214108"/>
                  <a:pt x="1311750" y="188503"/>
                  <a:pt x="1327035" y="167495"/>
                </a:cubicBezTo>
                <a:cubicBezTo>
                  <a:pt x="1342320" y="146488"/>
                  <a:pt x="1362233" y="130502"/>
                  <a:pt x="1386776" y="119537"/>
                </a:cubicBezTo>
                <a:cubicBezTo>
                  <a:pt x="1411319" y="108573"/>
                  <a:pt x="1437708" y="103055"/>
                  <a:pt x="1465945" y="102985"/>
                </a:cubicBezTo>
                <a:close/>
                <a:moveTo>
                  <a:pt x="1142095" y="102985"/>
                </a:moveTo>
                <a:cubicBezTo>
                  <a:pt x="1171616" y="103451"/>
                  <a:pt x="1196695" y="110196"/>
                  <a:pt x="1217334" y="123219"/>
                </a:cubicBezTo>
                <a:cubicBezTo>
                  <a:pt x="1237972" y="136243"/>
                  <a:pt x="1253703" y="152746"/>
                  <a:pt x="1264527" y="172727"/>
                </a:cubicBezTo>
                <a:cubicBezTo>
                  <a:pt x="1275351" y="192709"/>
                  <a:pt x="1280802" y="213371"/>
                  <a:pt x="1280879" y="234713"/>
                </a:cubicBezTo>
                <a:cubicBezTo>
                  <a:pt x="1280241" y="262428"/>
                  <a:pt x="1271651" y="286210"/>
                  <a:pt x="1255107" y="306061"/>
                </a:cubicBezTo>
                <a:cubicBezTo>
                  <a:pt x="1238564" y="325912"/>
                  <a:pt x="1217897" y="341163"/>
                  <a:pt x="1193105" y="351813"/>
                </a:cubicBezTo>
                <a:cubicBezTo>
                  <a:pt x="1168313" y="362462"/>
                  <a:pt x="1143225" y="367843"/>
                  <a:pt x="1117841" y="367955"/>
                </a:cubicBezTo>
                <a:cubicBezTo>
                  <a:pt x="1092616" y="367905"/>
                  <a:pt x="1069598" y="363129"/>
                  <a:pt x="1048788" y="353625"/>
                </a:cubicBezTo>
                <a:cubicBezTo>
                  <a:pt x="1027979" y="344121"/>
                  <a:pt x="1011320" y="330185"/>
                  <a:pt x="998811" y="311818"/>
                </a:cubicBezTo>
                <a:cubicBezTo>
                  <a:pt x="986302" y="293451"/>
                  <a:pt x="979886" y="270948"/>
                  <a:pt x="979562" y="244309"/>
                </a:cubicBezTo>
                <a:cubicBezTo>
                  <a:pt x="980026" y="214108"/>
                  <a:pt x="987900" y="188503"/>
                  <a:pt x="1003185" y="167495"/>
                </a:cubicBezTo>
                <a:cubicBezTo>
                  <a:pt x="1018470" y="146488"/>
                  <a:pt x="1038384" y="130502"/>
                  <a:pt x="1062926" y="119537"/>
                </a:cubicBezTo>
                <a:cubicBezTo>
                  <a:pt x="1087469" y="108573"/>
                  <a:pt x="1113858" y="103055"/>
                  <a:pt x="1142095" y="102985"/>
                </a:cubicBezTo>
                <a:close/>
                <a:moveTo>
                  <a:pt x="488733" y="102985"/>
                </a:moveTo>
                <a:cubicBezTo>
                  <a:pt x="513999" y="103283"/>
                  <a:pt x="535208" y="107337"/>
                  <a:pt x="552359" y="115145"/>
                </a:cubicBezTo>
                <a:cubicBezTo>
                  <a:pt x="569511" y="122954"/>
                  <a:pt x="582456" y="132724"/>
                  <a:pt x="591194" y="144458"/>
                </a:cubicBezTo>
                <a:cubicBezTo>
                  <a:pt x="599931" y="156191"/>
                  <a:pt x="604313" y="168094"/>
                  <a:pt x="604338" y="180166"/>
                </a:cubicBezTo>
                <a:cubicBezTo>
                  <a:pt x="604043" y="194625"/>
                  <a:pt x="599332" y="206494"/>
                  <a:pt x="590203" y="215776"/>
                </a:cubicBezTo>
                <a:cubicBezTo>
                  <a:pt x="581074" y="225057"/>
                  <a:pt x="569294" y="229855"/>
                  <a:pt x="554865" y="230171"/>
                </a:cubicBezTo>
                <a:cubicBezTo>
                  <a:pt x="541612" y="229845"/>
                  <a:pt x="532212" y="226583"/>
                  <a:pt x="526666" y="220385"/>
                </a:cubicBezTo>
                <a:cubicBezTo>
                  <a:pt x="521119" y="214187"/>
                  <a:pt x="517162" y="207010"/>
                  <a:pt x="514794" y="198855"/>
                </a:cubicBezTo>
                <a:cubicBezTo>
                  <a:pt x="512427" y="190700"/>
                  <a:pt x="509385" y="183523"/>
                  <a:pt x="505668" y="177325"/>
                </a:cubicBezTo>
                <a:cubicBezTo>
                  <a:pt x="501952" y="171127"/>
                  <a:pt x="495297" y="167865"/>
                  <a:pt x="485704" y="167539"/>
                </a:cubicBezTo>
                <a:cubicBezTo>
                  <a:pt x="474556" y="168065"/>
                  <a:pt x="466058" y="172695"/>
                  <a:pt x="460210" y="181429"/>
                </a:cubicBezTo>
                <a:cubicBezTo>
                  <a:pt x="454363" y="190163"/>
                  <a:pt x="451418" y="199844"/>
                  <a:pt x="451376" y="210472"/>
                </a:cubicBezTo>
                <a:cubicBezTo>
                  <a:pt x="451702" y="229960"/>
                  <a:pt x="457991" y="247176"/>
                  <a:pt x="470244" y="262118"/>
                </a:cubicBezTo>
                <a:cubicBezTo>
                  <a:pt x="482496" y="277060"/>
                  <a:pt x="498756" y="284931"/>
                  <a:pt x="519022" y="285731"/>
                </a:cubicBezTo>
                <a:cubicBezTo>
                  <a:pt x="534483" y="285184"/>
                  <a:pt x="545967" y="282995"/>
                  <a:pt x="553477" y="279165"/>
                </a:cubicBezTo>
                <a:cubicBezTo>
                  <a:pt x="560986" y="275335"/>
                  <a:pt x="567170" y="273146"/>
                  <a:pt x="572029" y="272599"/>
                </a:cubicBezTo>
                <a:cubicBezTo>
                  <a:pt x="578939" y="272978"/>
                  <a:pt x="584429" y="276007"/>
                  <a:pt x="588499" y="281687"/>
                </a:cubicBezTo>
                <a:cubicBezTo>
                  <a:pt x="592569" y="287367"/>
                  <a:pt x="594651" y="293423"/>
                  <a:pt x="594746" y="299855"/>
                </a:cubicBezTo>
                <a:cubicBezTo>
                  <a:pt x="594621" y="310065"/>
                  <a:pt x="589822" y="320360"/>
                  <a:pt x="580349" y="330738"/>
                </a:cubicBezTo>
                <a:cubicBezTo>
                  <a:pt x="570876" y="341117"/>
                  <a:pt x="557476" y="349841"/>
                  <a:pt x="540150" y="356913"/>
                </a:cubicBezTo>
                <a:cubicBezTo>
                  <a:pt x="522824" y="363984"/>
                  <a:pt x="502319" y="367665"/>
                  <a:pt x="478636" y="367955"/>
                </a:cubicBezTo>
                <a:cubicBezTo>
                  <a:pt x="452947" y="367740"/>
                  <a:pt x="429753" y="361948"/>
                  <a:pt x="409056" y="350577"/>
                </a:cubicBezTo>
                <a:cubicBezTo>
                  <a:pt x="388358" y="339206"/>
                  <a:pt x="371894" y="323544"/>
                  <a:pt x="359663" y="303591"/>
                </a:cubicBezTo>
                <a:cubicBezTo>
                  <a:pt x="347432" y="283638"/>
                  <a:pt x="341172" y="260679"/>
                  <a:pt x="340882" y="234717"/>
                </a:cubicBezTo>
                <a:cubicBezTo>
                  <a:pt x="341138" y="210195"/>
                  <a:pt x="347635" y="188037"/>
                  <a:pt x="360373" y="168242"/>
                </a:cubicBezTo>
                <a:cubicBezTo>
                  <a:pt x="373112" y="148446"/>
                  <a:pt x="390561" y="132691"/>
                  <a:pt x="412720" y="120976"/>
                </a:cubicBezTo>
                <a:cubicBezTo>
                  <a:pt x="434879" y="109261"/>
                  <a:pt x="460217" y="103264"/>
                  <a:pt x="488733" y="102985"/>
                </a:cubicBezTo>
                <a:close/>
                <a:moveTo>
                  <a:pt x="1761490" y="7068"/>
                </a:moveTo>
                <a:cubicBezTo>
                  <a:pt x="1769879" y="7215"/>
                  <a:pt x="1775556" y="9697"/>
                  <a:pt x="1778521" y="14514"/>
                </a:cubicBezTo>
                <a:cubicBezTo>
                  <a:pt x="1781486" y="19331"/>
                  <a:pt x="1782874" y="25598"/>
                  <a:pt x="1782685" y="33317"/>
                </a:cubicBezTo>
                <a:cubicBezTo>
                  <a:pt x="1782412" y="39689"/>
                  <a:pt x="1781318" y="55336"/>
                  <a:pt x="1779404" y="80257"/>
                </a:cubicBezTo>
                <a:cubicBezTo>
                  <a:pt x="1777489" y="105178"/>
                  <a:pt x="1776396" y="135967"/>
                  <a:pt x="1776122" y="172623"/>
                </a:cubicBezTo>
                <a:lnTo>
                  <a:pt x="1776122" y="270541"/>
                </a:lnTo>
                <a:cubicBezTo>
                  <a:pt x="1776049" y="275420"/>
                  <a:pt x="1776070" y="281182"/>
                  <a:pt x="1776185" y="287828"/>
                </a:cubicBezTo>
                <a:cubicBezTo>
                  <a:pt x="1776301" y="294474"/>
                  <a:pt x="1776953" y="299984"/>
                  <a:pt x="1778141" y="304358"/>
                </a:cubicBezTo>
                <a:cubicBezTo>
                  <a:pt x="1780239" y="310066"/>
                  <a:pt x="1783505" y="313848"/>
                  <a:pt x="1787939" y="315705"/>
                </a:cubicBezTo>
                <a:cubicBezTo>
                  <a:pt x="1792373" y="317562"/>
                  <a:pt x="1796499" y="319587"/>
                  <a:pt x="1800317" y="321781"/>
                </a:cubicBezTo>
                <a:cubicBezTo>
                  <a:pt x="1804134" y="323974"/>
                  <a:pt x="1806166" y="328429"/>
                  <a:pt x="1806412" y="335147"/>
                </a:cubicBezTo>
                <a:cubicBezTo>
                  <a:pt x="1805785" y="346179"/>
                  <a:pt x="1800197" y="353894"/>
                  <a:pt x="1789645" y="358290"/>
                </a:cubicBezTo>
                <a:cubicBezTo>
                  <a:pt x="1779094" y="362686"/>
                  <a:pt x="1767337" y="365203"/>
                  <a:pt x="1754375" y="365842"/>
                </a:cubicBezTo>
                <a:cubicBezTo>
                  <a:pt x="1741413" y="366481"/>
                  <a:pt x="1731003" y="366680"/>
                  <a:pt x="1723145" y="366440"/>
                </a:cubicBezTo>
                <a:cubicBezTo>
                  <a:pt x="1714845" y="366693"/>
                  <a:pt x="1703413" y="366468"/>
                  <a:pt x="1688850" y="365767"/>
                </a:cubicBezTo>
                <a:cubicBezTo>
                  <a:pt x="1674287" y="365066"/>
                  <a:pt x="1660986" y="362374"/>
                  <a:pt x="1648945" y="357692"/>
                </a:cubicBezTo>
                <a:cubicBezTo>
                  <a:pt x="1636904" y="353009"/>
                  <a:pt x="1630518" y="344821"/>
                  <a:pt x="1629786" y="333128"/>
                </a:cubicBezTo>
                <a:cubicBezTo>
                  <a:pt x="1630017" y="327545"/>
                  <a:pt x="1631968" y="323737"/>
                  <a:pt x="1635638" y="321706"/>
                </a:cubicBezTo>
                <a:cubicBezTo>
                  <a:pt x="1639309" y="319674"/>
                  <a:pt x="1643317" y="317587"/>
                  <a:pt x="1647661" y="315443"/>
                </a:cubicBezTo>
                <a:cubicBezTo>
                  <a:pt x="1652005" y="313300"/>
                  <a:pt x="1655302" y="309268"/>
                  <a:pt x="1657551" y="303349"/>
                </a:cubicBezTo>
                <a:cubicBezTo>
                  <a:pt x="1659699" y="295952"/>
                  <a:pt x="1661238" y="285340"/>
                  <a:pt x="1662170" y="271513"/>
                </a:cubicBezTo>
                <a:cubicBezTo>
                  <a:pt x="1663101" y="257686"/>
                  <a:pt x="1663669" y="243634"/>
                  <a:pt x="1663871" y="229358"/>
                </a:cubicBezTo>
                <a:cubicBezTo>
                  <a:pt x="1664074" y="215083"/>
                  <a:pt x="1664155" y="203573"/>
                  <a:pt x="1664114" y="194831"/>
                </a:cubicBezTo>
                <a:cubicBezTo>
                  <a:pt x="1664251" y="184295"/>
                  <a:pt x="1664230" y="171298"/>
                  <a:pt x="1664051" y="155840"/>
                </a:cubicBezTo>
                <a:cubicBezTo>
                  <a:pt x="1663872" y="140383"/>
                  <a:pt x="1662715" y="126629"/>
                  <a:pt x="1660580" y="114579"/>
                </a:cubicBezTo>
                <a:cubicBezTo>
                  <a:pt x="1657735" y="102699"/>
                  <a:pt x="1653385" y="94716"/>
                  <a:pt x="1647530" y="90632"/>
                </a:cubicBezTo>
                <a:cubicBezTo>
                  <a:pt x="1641675" y="86547"/>
                  <a:pt x="1636240" y="82939"/>
                  <a:pt x="1631226" y="79808"/>
                </a:cubicBezTo>
                <a:cubicBezTo>
                  <a:pt x="1626212" y="76677"/>
                  <a:pt x="1623544" y="70601"/>
                  <a:pt x="1623223" y="61582"/>
                </a:cubicBezTo>
                <a:cubicBezTo>
                  <a:pt x="1623888" y="50663"/>
                  <a:pt x="1630759" y="41648"/>
                  <a:pt x="1643834" y="34539"/>
                </a:cubicBezTo>
                <a:cubicBezTo>
                  <a:pt x="1656910" y="27429"/>
                  <a:pt x="1672201" y="21868"/>
                  <a:pt x="1689708" y="17858"/>
                </a:cubicBezTo>
                <a:cubicBezTo>
                  <a:pt x="1707215" y="13847"/>
                  <a:pt x="1722948" y="11031"/>
                  <a:pt x="1736906" y="9410"/>
                </a:cubicBezTo>
                <a:cubicBezTo>
                  <a:pt x="1750865" y="7790"/>
                  <a:pt x="1759059" y="7009"/>
                  <a:pt x="1761490" y="7068"/>
                </a:cubicBezTo>
                <a:close/>
                <a:moveTo>
                  <a:pt x="746287" y="7068"/>
                </a:moveTo>
                <a:cubicBezTo>
                  <a:pt x="753583" y="6952"/>
                  <a:pt x="758168" y="8319"/>
                  <a:pt x="760039" y="11169"/>
                </a:cubicBezTo>
                <a:cubicBezTo>
                  <a:pt x="761911" y="14020"/>
                  <a:pt x="762710" y="19047"/>
                  <a:pt x="762437" y="26251"/>
                </a:cubicBezTo>
                <a:lnTo>
                  <a:pt x="759405" y="122168"/>
                </a:lnTo>
                <a:cubicBezTo>
                  <a:pt x="758868" y="127437"/>
                  <a:pt x="759184" y="132927"/>
                  <a:pt x="760353" y="138638"/>
                </a:cubicBezTo>
                <a:cubicBezTo>
                  <a:pt x="761522" y="144349"/>
                  <a:pt x="765248" y="147441"/>
                  <a:pt x="771533" y="147914"/>
                </a:cubicBezTo>
                <a:cubicBezTo>
                  <a:pt x="776224" y="147359"/>
                  <a:pt x="781046" y="143477"/>
                  <a:pt x="785998" y="136266"/>
                </a:cubicBezTo>
                <a:cubicBezTo>
                  <a:pt x="790950" y="129055"/>
                  <a:pt x="798202" y="121844"/>
                  <a:pt x="807754" y="114633"/>
                </a:cubicBezTo>
                <a:cubicBezTo>
                  <a:pt x="817306" y="107422"/>
                  <a:pt x="831327" y="103539"/>
                  <a:pt x="849818" y="102985"/>
                </a:cubicBezTo>
                <a:cubicBezTo>
                  <a:pt x="872750" y="103402"/>
                  <a:pt x="890302" y="108021"/>
                  <a:pt x="902473" y="116842"/>
                </a:cubicBezTo>
                <a:cubicBezTo>
                  <a:pt x="914644" y="125662"/>
                  <a:pt x="923097" y="136177"/>
                  <a:pt x="927834" y="148387"/>
                </a:cubicBezTo>
                <a:cubicBezTo>
                  <a:pt x="932571" y="160597"/>
                  <a:pt x="935254" y="171996"/>
                  <a:pt x="935883" y="182583"/>
                </a:cubicBezTo>
                <a:cubicBezTo>
                  <a:pt x="936512" y="193170"/>
                  <a:pt x="936751" y="200440"/>
                  <a:pt x="936600" y="204391"/>
                </a:cubicBezTo>
                <a:lnTo>
                  <a:pt x="938618" y="285668"/>
                </a:lnTo>
                <a:cubicBezTo>
                  <a:pt x="938923" y="299454"/>
                  <a:pt x="941061" y="308846"/>
                  <a:pt x="945031" y="313845"/>
                </a:cubicBezTo>
                <a:cubicBezTo>
                  <a:pt x="949001" y="318843"/>
                  <a:pt x="952971" y="322552"/>
                  <a:pt x="956941" y="324970"/>
                </a:cubicBezTo>
                <a:cubicBezTo>
                  <a:pt x="960911" y="327388"/>
                  <a:pt x="963049" y="331620"/>
                  <a:pt x="963354" y="337665"/>
                </a:cubicBezTo>
                <a:cubicBezTo>
                  <a:pt x="962672" y="347238"/>
                  <a:pt x="956859" y="354063"/>
                  <a:pt x="945916" y="358139"/>
                </a:cubicBezTo>
                <a:cubicBezTo>
                  <a:pt x="934973" y="362215"/>
                  <a:pt x="922992" y="364664"/>
                  <a:pt x="909975" y="365487"/>
                </a:cubicBezTo>
                <a:cubicBezTo>
                  <a:pt x="896957" y="366309"/>
                  <a:pt x="886996" y="366627"/>
                  <a:pt x="880091" y="366440"/>
                </a:cubicBezTo>
                <a:cubicBezTo>
                  <a:pt x="874220" y="366599"/>
                  <a:pt x="865272" y="366281"/>
                  <a:pt x="853248" y="365487"/>
                </a:cubicBezTo>
                <a:cubicBezTo>
                  <a:pt x="841224" y="364692"/>
                  <a:pt x="830069" y="362467"/>
                  <a:pt x="819783" y="358812"/>
                </a:cubicBezTo>
                <a:cubicBezTo>
                  <a:pt x="809497" y="355156"/>
                  <a:pt x="804025" y="349117"/>
                  <a:pt x="803367" y="340694"/>
                </a:cubicBezTo>
                <a:cubicBezTo>
                  <a:pt x="803517" y="336070"/>
                  <a:pt x="804790" y="332361"/>
                  <a:pt x="807185" y="329569"/>
                </a:cubicBezTo>
                <a:cubicBezTo>
                  <a:pt x="809581" y="326777"/>
                  <a:pt x="812201" y="323368"/>
                  <a:pt x="815046" y="319342"/>
                </a:cubicBezTo>
                <a:cubicBezTo>
                  <a:pt x="817890" y="315316"/>
                  <a:pt x="820061" y="309139"/>
                  <a:pt x="821558" y="300813"/>
                </a:cubicBezTo>
                <a:cubicBezTo>
                  <a:pt x="823032" y="292683"/>
                  <a:pt x="824001" y="284332"/>
                  <a:pt x="824464" y="275761"/>
                </a:cubicBezTo>
                <a:cubicBezTo>
                  <a:pt x="824927" y="267189"/>
                  <a:pt x="825137" y="258713"/>
                  <a:pt x="825095" y="250330"/>
                </a:cubicBezTo>
                <a:cubicBezTo>
                  <a:pt x="825310" y="241487"/>
                  <a:pt x="824824" y="231465"/>
                  <a:pt x="823635" y="220265"/>
                </a:cubicBezTo>
                <a:cubicBezTo>
                  <a:pt x="822447" y="209066"/>
                  <a:pt x="819266" y="199268"/>
                  <a:pt x="814091" y="190873"/>
                </a:cubicBezTo>
                <a:cubicBezTo>
                  <a:pt x="808916" y="182478"/>
                  <a:pt x="800457" y="178066"/>
                  <a:pt x="788713" y="177636"/>
                </a:cubicBezTo>
                <a:cubicBezTo>
                  <a:pt x="773986" y="178256"/>
                  <a:pt x="765165" y="183578"/>
                  <a:pt x="762248" y="193601"/>
                </a:cubicBezTo>
                <a:cubicBezTo>
                  <a:pt x="759332" y="203624"/>
                  <a:pt x="758216" y="214624"/>
                  <a:pt x="758900" y="226604"/>
                </a:cubicBezTo>
                <a:lnTo>
                  <a:pt x="758900" y="285163"/>
                </a:lnTo>
                <a:cubicBezTo>
                  <a:pt x="759149" y="298653"/>
                  <a:pt x="760896" y="307965"/>
                  <a:pt x="764140" y="313097"/>
                </a:cubicBezTo>
                <a:cubicBezTo>
                  <a:pt x="767384" y="318229"/>
                  <a:pt x="770628" y="322044"/>
                  <a:pt x="773872" y="324540"/>
                </a:cubicBezTo>
                <a:cubicBezTo>
                  <a:pt x="777116" y="327036"/>
                  <a:pt x="778863" y="331074"/>
                  <a:pt x="779112" y="336655"/>
                </a:cubicBezTo>
                <a:cubicBezTo>
                  <a:pt x="778520" y="346241"/>
                  <a:pt x="773310" y="353153"/>
                  <a:pt x="763482" y="357391"/>
                </a:cubicBezTo>
                <a:cubicBezTo>
                  <a:pt x="753655" y="361629"/>
                  <a:pt x="742762" y="364240"/>
                  <a:pt x="730803" y="365225"/>
                </a:cubicBezTo>
                <a:cubicBezTo>
                  <a:pt x="718845" y="366210"/>
                  <a:pt x="709375" y="366615"/>
                  <a:pt x="702392" y="366440"/>
                </a:cubicBezTo>
                <a:cubicBezTo>
                  <a:pt x="667121" y="366135"/>
                  <a:pt x="643299" y="362959"/>
                  <a:pt x="630923" y="356912"/>
                </a:cubicBezTo>
                <a:cubicBezTo>
                  <a:pt x="618547" y="350864"/>
                  <a:pt x="612764" y="343776"/>
                  <a:pt x="613573" y="335646"/>
                </a:cubicBezTo>
                <a:cubicBezTo>
                  <a:pt x="613764" y="329354"/>
                  <a:pt x="615571" y="324998"/>
                  <a:pt x="618996" y="322576"/>
                </a:cubicBezTo>
                <a:cubicBezTo>
                  <a:pt x="622420" y="320155"/>
                  <a:pt x="626322" y="317033"/>
                  <a:pt x="630700" y="313209"/>
                </a:cubicBezTo>
                <a:cubicBezTo>
                  <a:pt x="635078" y="309386"/>
                  <a:pt x="638793" y="302224"/>
                  <a:pt x="641844" y="291726"/>
                </a:cubicBezTo>
                <a:cubicBezTo>
                  <a:pt x="643826" y="283312"/>
                  <a:pt x="645247" y="271645"/>
                  <a:pt x="646107" y="256725"/>
                </a:cubicBezTo>
                <a:cubicBezTo>
                  <a:pt x="646967" y="241805"/>
                  <a:pt x="647490" y="226661"/>
                  <a:pt x="647677" y="211293"/>
                </a:cubicBezTo>
                <a:cubicBezTo>
                  <a:pt x="647864" y="195925"/>
                  <a:pt x="647939" y="183363"/>
                  <a:pt x="647902" y="173606"/>
                </a:cubicBezTo>
                <a:cubicBezTo>
                  <a:pt x="647849" y="162249"/>
                  <a:pt x="647576" y="150822"/>
                  <a:pt x="647081" y="139323"/>
                </a:cubicBezTo>
                <a:cubicBezTo>
                  <a:pt x="646587" y="127824"/>
                  <a:pt x="646187" y="116384"/>
                  <a:pt x="645882" y="105004"/>
                </a:cubicBezTo>
                <a:cubicBezTo>
                  <a:pt x="645178" y="93580"/>
                  <a:pt x="642324" y="85970"/>
                  <a:pt x="637319" y="82175"/>
                </a:cubicBezTo>
                <a:cubicBezTo>
                  <a:pt x="632314" y="78379"/>
                  <a:pt x="627366" y="75257"/>
                  <a:pt x="622473" y="72807"/>
                </a:cubicBezTo>
                <a:cubicBezTo>
                  <a:pt x="617581" y="70358"/>
                  <a:pt x="614951" y="65441"/>
                  <a:pt x="614583" y="58055"/>
                </a:cubicBezTo>
                <a:cubicBezTo>
                  <a:pt x="615265" y="48009"/>
                  <a:pt x="622101" y="39674"/>
                  <a:pt x="635091" y="33050"/>
                </a:cubicBezTo>
                <a:cubicBezTo>
                  <a:pt x="648081" y="26427"/>
                  <a:pt x="663132" y="21216"/>
                  <a:pt x="680246" y="17417"/>
                </a:cubicBezTo>
                <a:cubicBezTo>
                  <a:pt x="697359" y="13617"/>
                  <a:pt x="712442" y="10930"/>
                  <a:pt x="725495" y="9355"/>
                </a:cubicBezTo>
                <a:cubicBezTo>
                  <a:pt x="738548" y="7780"/>
                  <a:pt x="745479" y="7018"/>
                  <a:pt x="746287" y="7068"/>
                </a:cubicBezTo>
                <a:close/>
                <a:moveTo>
                  <a:pt x="157981" y="0"/>
                </a:moveTo>
                <a:cubicBezTo>
                  <a:pt x="174815" y="588"/>
                  <a:pt x="190609" y="2943"/>
                  <a:pt x="205362" y="7063"/>
                </a:cubicBezTo>
                <a:cubicBezTo>
                  <a:pt x="220114" y="11183"/>
                  <a:pt x="229725" y="13541"/>
                  <a:pt x="234194" y="14135"/>
                </a:cubicBezTo>
                <a:cubicBezTo>
                  <a:pt x="237653" y="13841"/>
                  <a:pt x="241334" y="12663"/>
                  <a:pt x="245235" y="10602"/>
                </a:cubicBezTo>
                <a:cubicBezTo>
                  <a:pt x="249136" y="8540"/>
                  <a:pt x="253699" y="7362"/>
                  <a:pt x="258925" y="7068"/>
                </a:cubicBezTo>
                <a:cubicBezTo>
                  <a:pt x="265013" y="7286"/>
                  <a:pt x="272354" y="11168"/>
                  <a:pt x="280946" y="18714"/>
                </a:cubicBezTo>
                <a:cubicBezTo>
                  <a:pt x="289539" y="26260"/>
                  <a:pt x="297179" y="36158"/>
                  <a:pt x="303865" y="48409"/>
                </a:cubicBezTo>
                <a:cubicBezTo>
                  <a:pt x="310551" y="60661"/>
                  <a:pt x="314078" y="73954"/>
                  <a:pt x="314445" y="88289"/>
                </a:cubicBezTo>
                <a:cubicBezTo>
                  <a:pt x="314372" y="97231"/>
                  <a:pt x="311743" y="105100"/>
                  <a:pt x="306559" y="111895"/>
                </a:cubicBezTo>
                <a:cubicBezTo>
                  <a:pt x="301375" y="118691"/>
                  <a:pt x="294077" y="122268"/>
                  <a:pt x="284666" y="122626"/>
                </a:cubicBezTo>
                <a:cubicBezTo>
                  <a:pt x="273684" y="121915"/>
                  <a:pt x="263403" y="116940"/>
                  <a:pt x="253822" y="107701"/>
                </a:cubicBezTo>
                <a:cubicBezTo>
                  <a:pt x="244242" y="98462"/>
                  <a:pt x="233624" y="89223"/>
                  <a:pt x="221968" y="79984"/>
                </a:cubicBezTo>
                <a:cubicBezTo>
                  <a:pt x="210313" y="70745"/>
                  <a:pt x="195882" y="65770"/>
                  <a:pt x="178674" y="65060"/>
                </a:cubicBezTo>
                <a:cubicBezTo>
                  <a:pt x="170483" y="64975"/>
                  <a:pt x="163143" y="66911"/>
                  <a:pt x="156656" y="70867"/>
                </a:cubicBezTo>
                <a:cubicBezTo>
                  <a:pt x="150168" y="74823"/>
                  <a:pt x="146740" y="81303"/>
                  <a:pt x="146372" y="90309"/>
                </a:cubicBezTo>
                <a:cubicBezTo>
                  <a:pt x="146864" y="102989"/>
                  <a:pt x="153562" y="111909"/>
                  <a:pt x="166467" y="117071"/>
                </a:cubicBezTo>
                <a:cubicBezTo>
                  <a:pt x="179372" y="122233"/>
                  <a:pt x="195530" y="127339"/>
                  <a:pt x="214940" y="132388"/>
                </a:cubicBezTo>
                <a:cubicBezTo>
                  <a:pt x="234350" y="137438"/>
                  <a:pt x="254059" y="146134"/>
                  <a:pt x="274067" y="158478"/>
                </a:cubicBezTo>
                <a:cubicBezTo>
                  <a:pt x="289714" y="168661"/>
                  <a:pt x="301449" y="180485"/>
                  <a:pt x="309272" y="193951"/>
                </a:cubicBezTo>
                <a:cubicBezTo>
                  <a:pt x="317095" y="207416"/>
                  <a:pt x="321007" y="223533"/>
                  <a:pt x="321007" y="242300"/>
                </a:cubicBezTo>
                <a:cubicBezTo>
                  <a:pt x="321135" y="262451"/>
                  <a:pt x="315496" y="282062"/>
                  <a:pt x="304089" y="301135"/>
                </a:cubicBezTo>
                <a:cubicBezTo>
                  <a:pt x="292683" y="320208"/>
                  <a:pt x="274743" y="335998"/>
                  <a:pt x="250271" y="348506"/>
                </a:cubicBezTo>
                <a:cubicBezTo>
                  <a:pt x="225797" y="361015"/>
                  <a:pt x="194025" y="367497"/>
                  <a:pt x="154952" y="367955"/>
                </a:cubicBezTo>
                <a:cubicBezTo>
                  <a:pt x="143527" y="367945"/>
                  <a:pt x="130429" y="367011"/>
                  <a:pt x="115658" y="365153"/>
                </a:cubicBezTo>
                <a:cubicBezTo>
                  <a:pt x="100887" y="363294"/>
                  <a:pt x="86369" y="360567"/>
                  <a:pt x="72102" y="356972"/>
                </a:cubicBezTo>
                <a:cubicBezTo>
                  <a:pt x="57836" y="353376"/>
                  <a:pt x="45748" y="348968"/>
                  <a:pt x="35837" y="343747"/>
                </a:cubicBezTo>
                <a:cubicBezTo>
                  <a:pt x="27768" y="338791"/>
                  <a:pt x="21082" y="330656"/>
                  <a:pt x="15779" y="319343"/>
                </a:cubicBezTo>
                <a:cubicBezTo>
                  <a:pt x="10476" y="308029"/>
                  <a:pt x="6519" y="296042"/>
                  <a:pt x="3909" y="283380"/>
                </a:cubicBezTo>
                <a:cubicBezTo>
                  <a:pt x="1298" y="270718"/>
                  <a:pt x="-5" y="259886"/>
                  <a:pt x="2" y="250885"/>
                </a:cubicBezTo>
                <a:cubicBezTo>
                  <a:pt x="-62" y="243784"/>
                  <a:pt x="1579" y="237535"/>
                  <a:pt x="4923" y="232138"/>
                </a:cubicBezTo>
                <a:cubicBezTo>
                  <a:pt x="8266" y="226741"/>
                  <a:pt x="13692" y="223901"/>
                  <a:pt x="21200" y="223617"/>
                </a:cubicBezTo>
                <a:cubicBezTo>
                  <a:pt x="29792" y="224035"/>
                  <a:pt x="36866" y="228217"/>
                  <a:pt x="42422" y="236162"/>
                </a:cubicBezTo>
                <a:cubicBezTo>
                  <a:pt x="47978" y="244107"/>
                  <a:pt x="54216" y="253307"/>
                  <a:pt x="61136" y="263761"/>
                </a:cubicBezTo>
                <a:cubicBezTo>
                  <a:pt x="68057" y="274215"/>
                  <a:pt x="77859" y="283415"/>
                  <a:pt x="90545" y="291360"/>
                </a:cubicBezTo>
                <a:cubicBezTo>
                  <a:pt x="103230" y="299305"/>
                  <a:pt x="120998" y="303487"/>
                  <a:pt x="143848" y="303905"/>
                </a:cubicBezTo>
                <a:cubicBezTo>
                  <a:pt x="147824" y="303955"/>
                  <a:pt x="152827" y="303238"/>
                  <a:pt x="158859" y="301754"/>
                </a:cubicBezTo>
                <a:cubicBezTo>
                  <a:pt x="164891" y="300270"/>
                  <a:pt x="170306" y="297721"/>
                  <a:pt x="175104" y="294105"/>
                </a:cubicBezTo>
                <a:cubicBezTo>
                  <a:pt x="179902" y="290489"/>
                  <a:pt x="182438" y="285508"/>
                  <a:pt x="182712" y="279162"/>
                </a:cubicBezTo>
                <a:cubicBezTo>
                  <a:pt x="182204" y="267657"/>
                  <a:pt x="175537" y="259360"/>
                  <a:pt x="162710" y="254270"/>
                </a:cubicBezTo>
                <a:cubicBezTo>
                  <a:pt x="149883" y="249180"/>
                  <a:pt x="133944" y="243613"/>
                  <a:pt x="114892" y="237569"/>
                </a:cubicBezTo>
                <a:cubicBezTo>
                  <a:pt x="95840" y="231525"/>
                  <a:pt x="76723" y="221320"/>
                  <a:pt x="57540" y="206953"/>
                </a:cubicBezTo>
                <a:cubicBezTo>
                  <a:pt x="43397" y="195781"/>
                  <a:pt x="31936" y="182652"/>
                  <a:pt x="23156" y="167567"/>
                </a:cubicBezTo>
                <a:cubicBezTo>
                  <a:pt x="14376" y="152481"/>
                  <a:pt x="9854" y="135818"/>
                  <a:pt x="9591" y="117576"/>
                </a:cubicBezTo>
                <a:cubicBezTo>
                  <a:pt x="9610" y="99592"/>
                  <a:pt x="15181" y="81650"/>
                  <a:pt x="26303" y="63753"/>
                </a:cubicBezTo>
                <a:cubicBezTo>
                  <a:pt x="37426" y="45855"/>
                  <a:pt x="53988" y="30875"/>
                  <a:pt x="75991" y="18813"/>
                </a:cubicBezTo>
                <a:cubicBezTo>
                  <a:pt x="97993" y="6750"/>
                  <a:pt x="125323" y="479"/>
                  <a:pt x="1579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27B9DE-E0F1-4C87-9640-A59A08FE0D70}"/>
              </a:ext>
            </a:extLst>
          </p:cNvPr>
          <p:cNvSpPr/>
          <p:nvPr/>
        </p:nvSpPr>
        <p:spPr>
          <a:xfrm>
            <a:off x="3636657" y="1757929"/>
            <a:ext cx="2731507" cy="367996"/>
          </a:xfrm>
          <a:custGeom>
            <a:avLst/>
            <a:gdLst>
              <a:gd name="connsiteX0" fmla="*/ 1769603 w 2731507"/>
              <a:gd name="connsiteY0" fmla="*/ 252350 h 367996"/>
              <a:gd name="connsiteX1" fmla="*/ 1748747 w 2731507"/>
              <a:gd name="connsiteY1" fmla="*/ 262450 h 367996"/>
              <a:gd name="connsiteX2" fmla="*/ 1740783 w 2731507"/>
              <a:gd name="connsiteY2" fmla="*/ 284693 h 367996"/>
              <a:gd name="connsiteX3" fmla="*/ 1746155 w 2731507"/>
              <a:gd name="connsiteY3" fmla="*/ 303265 h 367996"/>
              <a:gd name="connsiteX4" fmla="*/ 1762524 w 2731507"/>
              <a:gd name="connsiteY4" fmla="*/ 311982 h 367996"/>
              <a:gd name="connsiteX5" fmla="*/ 1780092 w 2731507"/>
              <a:gd name="connsiteY5" fmla="*/ 299724 h 367996"/>
              <a:gd name="connsiteX6" fmla="*/ 1783251 w 2731507"/>
              <a:gd name="connsiteY6" fmla="*/ 276076 h 367996"/>
              <a:gd name="connsiteX7" fmla="*/ 1781734 w 2731507"/>
              <a:gd name="connsiteY7" fmla="*/ 260048 h 367996"/>
              <a:gd name="connsiteX8" fmla="*/ 1769603 w 2731507"/>
              <a:gd name="connsiteY8" fmla="*/ 252350 h 367996"/>
              <a:gd name="connsiteX9" fmla="*/ 2106691 w 2731507"/>
              <a:gd name="connsiteY9" fmla="*/ 180665 h 367996"/>
              <a:gd name="connsiteX10" fmla="*/ 2085973 w 2731507"/>
              <a:gd name="connsiteY10" fmla="*/ 191902 h 367996"/>
              <a:gd name="connsiteX11" fmla="*/ 2081931 w 2731507"/>
              <a:gd name="connsiteY11" fmla="*/ 216018 h 367996"/>
              <a:gd name="connsiteX12" fmla="*/ 2084120 w 2731507"/>
              <a:gd name="connsiteY12" fmla="*/ 287062 h 367996"/>
              <a:gd name="connsiteX13" fmla="*/ 2092037 w 2731507"/>
              <a:gd name="connsiteY13" fmla="*/ 316355 h 367996"/>
              <a:gd name="connsiteX14" fmla="*/ 2107702 w 2731507"/>
              <a:gd name="connsiteY14" fmla="*/ 322079 h 367996"/>
              <a:gd name="connsiteX15" fmla="*/ 2132612 w 2731507"/>
              <a:gd name="connsiteY15" fmla="*/ 311304 h 367996"/>
              <a:gd name="connsiteX16" fmla="*/ 2143935 w 2731507"/>
              <a:gd name="connsiteY16" fmla="*/ 286389 h 367996"/>
              <a:gd name="connsiteX17" fmla="*/ 2146611 w 2731507"/>
              <a:gd name="connsiteY17" fmla="*/ 258443 h 367996"/>
              <a:gd name="connsiteX18" fmla="*/ 2143673 w 2731507"/>
              <a:gd name="connsiteY18" fmla="*/ 227728 h 367996"/>
              <a:gd name="connsiteX19" fmla="*/ 2131864 w 2731507"/>
              <a:gd name="connsiteY19" fmla="*/ 195554 h 367996"/>
              <a:gd name="connsiteX20" fmla="*/ 2106691 w 2731507"/>
              <a:gd name="connsiteY20" fmla="*/ 180665 h 367996"/>
              <a:gd name="connsiteX21" fmla="*/ 2604827 w 2731507"/>
              <a:gd name="connsiteY21" fmla="*/ 148861 h 367996"/>
              <a:gd name="connsiteX22" fmla="*/ 2583413 w 2731507"/>
              <a:gd name="connsiteY22" fmla="*/ 159476 h 367996"/>
              <a:gd name="connsiteX23" fmla="*/ 2574508 w 2731507"/>
              <a:gd name="connsiteY23" fmla="*/ 182223 h 367996"/>
              <a:gd name="connsiteX24" fmla="*/ 2584740 w 2731507"/>
              <a:gd name="connsiteY24" fmla="*/ 196120 h 367996"/>
              <a:gd name="connsiteX25" fmla="*/ 2604827 w 2731507"/>
              <a:gd name="connsiteY25" fmla="*/ 196377 h 367996"/>
              <a:gd name="connsiteX26" fmla="*/ 2624852 w 2731507"/>
              <a:gd name="connsiteY26" fmla="*/ 195616 h 367996"/>
              <a:gd name="connsiteX27" fmla="*/ 2634644 w 2731507"/>
              <a:gd name="connsiteY27" fmla="*/ 181212 h 367996"/>
              <a:gd name="connsiteX28" fmla="*/ 2626747 w 2731507"/>
              <a:gd name="connsiteY28" fmla="*/ 158212 h 367996"/>
              <a:gd name="connsiteX29" fmla="*/ 2604827 w 2731507"/>
              <a:gd name="connsiteY29" fmla="*/ 148861 h 367996"/>
              <a:gd name="connsiteX30" fmla="*/ 1242752 w 2731507"/>
              <a:gd name="connsiteY30" fmla="*/ 148861 h 367996"/>
              <a:gd name="connsiteX31" fmla="*/ 1221338 w 2731507"/>
              <a:gd name="connsiteY31" fmla="*/ 159476 h 367996"/>
              <a:gd name="connsiteX32" fmla="*/ 1212433 w 2731507"/>
              <a:gd name="connsiteY32" fmla="*/ 182223 h 367996"/>
              <a:gd name="connsiteX33" fmla="*/ 1222665 w 2731507"/>
              <a:gd name="connsiteY33" fmla="*/ 196120 h 367996"/>
              <a:gd name="connsiteX34" fmla="*/ 1242752 w 2731507"/>
              <a:gd name="connsiteY34" fmla="*/ 196377 h 367996"/>
              <a:gd name="connsiteX35" fmla="*/ 1262777 w 2731507"/>
              <a:gd name="connsiteY35" fmla="*/ 195616 h 367996"/>
              <a:gd name="connsiteX36" fmla="*/ 1272569 w 2731507"/>
              <a:gd name="connsiteY36" fmla="*/ 181212 h 367996"/>
              <a:gd name="connsiteX37" fmla="*/ 1264672 w 2731507"/>
              <a:gd name="connsiteY37" fmla="*/ 158212 h 367996"/>
              <a:gd name="connsiteX38" fmla="*/ 1242752 w 2731507"/>
              <a:gd name="connsiteY38" fmla="*/ 148861 h 367996"/>
              <a:gd name="connsiteX39" fmla="*/ 717272 w 2731507"/>
              <a:gd name="connsiteY39" fmla="*/ 104499 h 367996"/>
              <a:gd name="connsiteX40" fmla="*/ 728814 w 2731507"/>
              <a:gd name="connsiteY40" fmla="*/ 111377 h 367996"/>
              <a:gd name="connsiteX41" fmla="*/ 730895 w 2731507"/>
              <a:gd name="connsiteY41" fmla="*/ 126207 h 367996"/>
              <a:gd name="connsiteX42" fmla="*/ 731212 w 2731507"/>
              <a:gd name="connsiteY42" fmla="*/ 140089 h 367996"/>
              <a:gd name="connsiteX43" fmla="*/ 739486 w 2731507"/>
              <a:gd name="connsiteY43" fmla="*/ 149428 h 367996"/>
              <a:gd name="connsiteX44" fmla="*/ 749721 w 2731507"/>
              <a:gd name="connsiteY44" fmla="*/ 142424 h 367996"/>
              <a:gd name="connsiteX45" fmla="*/ 766780 w 2731507"/>
              <a:gd name="connsiteY45" fmla="*/ 126711 h 367996"/>
              <a:gd name="connsiteX46" fmla="*/ 792978 w 2731507"/>
              <a:gd name="connsiteY46" fmla="*/ 111440 h 367996"/>
              <a:gd name="connsiteX47" fmla="*/ 830888 w 2731507"/>
              <a:gd name="connsiteY47" fmla="*/ 104499 h 367996"/>
              <a:gd name="connsiteX48" fmla="*/ 873663 w 2731507"/>
              <a:gd name="connsiteY48" fmla="*/ 116147 h 367996"/>
              <a:gd name="connsiteX49" fmla="*/ 892220 w 2731507"/>
              <a:gd name="connsiteY49" fmla="*/ 137780 h 367996"/>
              <a:gd name="connsiteX50" fmla="*/ 902033 w 2731507"/>
              <a:gd name="connsiteY50" fmla="*/ 149428 h 367996"/>
              <a:gd name="connsiteX51" fmla="*/ 911952 w 2731507"/>
              <a:gd name="connsiteY51" fmla="*/ 142424 h 367996"/>
              <a:gd name="connsiteX52" fmla="*/ 929832 w 2731507"/>
              <a:gd name="connsiteY52" fmla="*/ 126711 h 367996"/>
              <a:gd name="connsiteX53" fmla="*/ 956414 w 2731507"/>
              <a:gd name="connsiteY53" fmla="*/ 111440 h 367996"/>
              <a:gd name="connsiteX54" fmla="*/ 990922 w 2731507"/>
              <a:gd name="connsiteY54" fmla="*/ 104499 h 367996"/>
              <a:gd name="connsiteX55" fmla="*/ 1047747 w 2731507"/>
              <a:gd name="connsiteY55" fmla="*/ 123801 h 367996"/>
              <a:gd name="connsiteX56" fmla="*/ 1068623 w 2731507"/>
              <a:gd name="connsiteY56" fmla="*/ 180160 h 367996"/>
              <a:gd name="connsiteX57" fmla="*/ 1068623 w 2731507"/>
              <a:gd name="connsiteY57" fmla="*/ 286678 h 367996"/>
              <a:gd name="connsiteX58" fmla="*/ 1077962 w 2731507"/>
              <a:gd name="connsiteY58" fmla="*/ 315390 h 367996"/>
              <a:gd name="connsiteX59" fmla="*/ 1087302 w 2731507"/>
              <a:gd name="connsiteY59" fmla="*/ 333122 h 367996"/>
              <a:gd name="connsiteX60" fmla="*/ 1071658 w 2731507"/>
              <a:gd name="connsiteY60" fmla="*/ 355895 h 367996"/>
              <a:gd name="connsiteX61" fmla="*/ 1038857 w 2731507"/>
              <a:gd name="connsiteY61" fmla="*/ 364870 h 367996"/>
              <a:gd name="connsiteX62" fmla="*/ 1010095 w 2731507"/>
              <a:gd name="connsiteY62" fmla="*/ 366440 h 367996"/>
              <a:gd name="connsiteX63" fmla="*/ 983196 w 2731507"/>
              <a:gd name="connsiteY63" fmla="*/ 364552 h 367996"/>
              <a:gd name="connsiteX64" fmla="*/ 950685 w 2731507"/>
              <a:gd name="connsiteY64" fmla="*/ 356045 h 367996"/>
              <a:gd name="connsiteX65" fmla="*/ 934886 w 2731507"/>
              <a:gd name="connsiteY65" fmla="*/ 336655 h 367996"/>
              <a:gd name="connsiteX66" fmla="*/ 939473 w 2731507"/>
              <a:gd name="connsiteY66" fmla="*/ 322558 h 367996"/>
              <a:gd name="connsiteX67" fmla="*/ 947990 w 2731507"/>
              <a:gd name="connsiteY67" fmla="*/ 310367 h 367996"/>
              <a:gd name="connsiteX68" fmla="*/ 952576 w 2731507"/>
              <a:gd name="connsiteY68" fmla="*/ 289202 h 367996"/>
              <a:gd name="connsiteX69" fmla="*/ 952576 w 2731507"/>
              <a:gd name="connsiteY69" fmla="*/ 243768 h 367996"/>
              <a:gd name="connsiteX70" fmla="*/ 952164 w 2731507"/>
              <a:gd name="connsiteY70" fmla="*/ 217853 h 367996"/>
              <a:gd name="connsiteX71" fmla="*/ 945910 w 2731507"/>
              <a:gd name="connsiteY71" fmla="*/ 191939 h 367996"/>
              <a:gd name="connsiteX72" fmla="*/ 926294 w 2731507"/>
              <a:gd name="connsiteY72" fmla="*/ 180160 h 367996"/>
              <a:gd name="connsiteX73" fmla="*/ 907033 w 2731507"/>
              <a:gd name="connsiteY73" fmla="*/ 189751 h 367996"/>
              <a:gd name="connsiteX74" fmla="*/ 900910 w 2731507"/>
              <a:gd name="connsiteY74" fmla="*/ 211122 h 367996"/>
              <a:gd name="connsiteX75" fmla="*/ 900516 w 2731507"/>
              <a:gd name="connsiteY75" fmla="*/ 233166 h 367996"/>
              <a:gd name="connsiteX76" fmla="*/ 900516 w 2731507"/>
              <a:gd name="connsiteY76" fmla="*/ 264465 h 367996"/>
              <a:gd name="connsiteX77" fmla="*/ 905234 w 2731507"/>
              <a:gd name="connsiteY77" fmla="*/ 306104 h 367996"/>
              <a:gd name="connsiteX78" fmla="*/ 913995 w 2731507"/>
              <a:gd name="connsiteY78" fmla="*/ 321941 h 367996"/>
              <a:gd name="connsiteX79" fmla="*/ 918712 w 2731507"/>
              <a:gd name="connsiteY79" fmla="*/ 334636 h 367996"/>
              <a:gd name="connsiteX80" fmla="*/ 902334 w 2731507"/>
              <a:gd name="connsiteY80" fmla="*/ 356792 h 367996"/>
              <a:gd name="connsiteX81" fmla="*/ 868457 w 2731507"/>
              <a:gd name="connsiteY81" fmla="*/ 365150 h 367996"/>
              <a:gd name="connsiteX82" fmla="*/ 839970 w 2731507"/>
              <a:gd name="connsiteY82" fmla="*/ 366440 h 367996"/>
              <a:gd name="connsiteX83" fmla="*/ 785302 w 2731507"/>
              <a:gd name="connsiteY83" fmla="*/ 362252 h 367996"/>
              <a:gd name="connsiteX84" fmla="*/ 763725 w 2731507"/>
              <a:gd name="connsiteY84" fmla="*/ 351782 h 367996"/>
              <a:gd name="connsiteX85" fmla="*/ 760209 w 2731507"/>
              <a:gd name="connsiteY85" fmla="*/ 338170 h 367996"/>
              <a:gd name="connsiteX86" fmla="*/ 767060 w 2731507"/>
              <a:gd name="connsiteY86" fmla="*/ 322614 h 367996"/>
              <a:gd name="connsiteX87" fmla="*/ 778965 w 2731507"/>
              <a:gd name="connsiteY87" fmla="*/ 310311 h 367996"/>
              <a:gd name="connsiteX88" fmla="*/ 784470 w 2731507"/>
              <a:gd name="connsiteY88" fmla="*/ 272543 h 367996"/>
              <a:gd name="connsiteX89" fmla="*/ 784470 w 2731507"/>
              <a:gd name="connsiteY89" fmla="*/ 243768 h 367996"/>
              <a:gd name="connsiteX90" fmla="*/ 784057 w 2731507"/>
              <a:gd name="connsiteY90" fmla="*/ 219199 h 367996"/>
              <a:gd name="connsiteX91" fmla="*/ 777804 w 2731507"/>
              <a:gd name="connsiteY91" fmla="*/ 192612 h 367996"/>
              <a:gd name="connsiteX92" fmla="*/ 758187 w 2731507"/>
              <a:gd name="connsiteY92" fmla="*/ 180160 h 367996"/>
              <a:gd name="connsiteX93" fmla="*/ 738926 w 2731507"/>
              <a:gd name="connsiteY93" fmla="*/ 189751 h 367996"/>
              <a:gd name="connsiteX94" fmla="*/ 732804 w 2731507"/>
              <a:gd name="connsiteY94" fmla="*/ 211122 h 367996"/>
              <a:gd name="connsiteX95" fmla="*/ 732410 w 2731507"/>
              <a:gd name="connsiteY95" fmla="*/ 233166 h 367996"/>
              <a:gd name="connsiteX96" fmla="*/ 732410 w 2731507"/>
              <a:gd name="connsiteY96" fmla="*/ 274057 h 367996"/>
              <a:gd name="connsiteX97" fmla="*/ 735948 w 2731507"/>
              <a:gd name="connsiteY97" fmla="*/ 306628 h 367996"/>
              <a:gd name="connsiteX98" fmla="*/ 742518 w 2731507"/>
              <a:gd name="connsiteY98" fmla="*/ 321922 h 367996"/>
              <a:gd name="connsiteX99" fmla="*/ 746057 w 2731507"/>
              <a:gd name="connsiteY99" fmla="*/ 335646 h 367996"/>
              <a:gd name="connsiteX100" fmla="*/ 740482 w 2731507"/>
              <a:gd name="connsiteY100" fmla="*/ 349463 h 367996"/>
              <a:gd name="connsiteX101" fmla="*/ 716963 w 2731507"/>
              <a:gd name="connsiteY101" fmla="*/ 361373 h 367996"/>
              <a:gd name="connsiteX102" fmla="*/ 665304 w 2731507"/>
              <a:gd name="connsiteY102" fmla="*/ 366440 h 367996"/>
              <a:gd name="connsiteX103" fmla="*/ 636017 w 2731507"/>
              <a:gd name="connsiteY103" fmla="*/ 365580 h 367996"/>
              <a:gd name="connsiteX104" fmla="*/ 602242 w 2731507"/>
              <a:gd name="connsiteY104" fmla="*/ 358887 h 367996"/>
              <a:gd name="connsiteX105" fmla="*/ 586074 w 2731507"/>
              <a:gd name="connsiteY105" fmla="*/ 340189 h 367996"/>
              <a:gd name="connsiteX106" fmla="*/ 593926 w 2731507"/>
              <a:gd name="connsiteY106" fmla="*/ 325007 h 367996"/>
              <a:gd name="connsiteX107" fmla="*/ 608510 w 2731507"/>
              <a:gd name="connsiteY107" fmla="*/ 308591 h 367996"/>
              <a:gd name="connsiteX108" fmla="*/ 616363 w 2731507"/>
              <a:gd name="connsiteY108" fmla="*/ 266485 h 367996"/>
              <a:gd name="connsiteX109" fmla="*/ 616363 w 2731507"/>
              <a:gd name="connsiteY109" fmla="*/ 220041 h 367996"/>
              <a:gd name="connsiteX110" fmla="*/ 612451 w 2731507"/>
              <a:gd name="connsiteY110" fmla="*/ 186662 h 367996"/>
              <a:gd name="connsiteX111" fmla="*/ 604752 w 2731507"/>
              <a:gd name="connsiteY111" fmla="*/ 174114 h 367996"/>
              <a:gd name="connsiteX112" fmla="*/ 595476 w 2731507"/>
              <a:gd name="connsiteY112" fmla="*/ 167880 h 367996"/>
              <a:gd name="connsiteX113" fmla="*/ 591122 w 2731507"/>
              <a:gd name="connsiteY113" fmla="*/ 155978 h 367996"/>
              <a:gd name="connsiteX114" fmla="*/ 610691 w 2731507"/>
              <a:gd name="connsiteY114" fmla="*/ 132180 h 367996"/>
              <a:gd name="connsiteX115" fmla="*/ 653819 w 2731507"/>
              <a:gd name="connsiteY115" fmla="*/ 116235 h 367996"/>
              <a:gd name="connsiteX116" fmla="*/ 697136 w 2731507"/>
              <a:gd name="connsiteY116" fmla="*/ 107291 h 367996"/>
              <a:gd name="connsiteX117" fmla="*/ 717272 w 2731507"/>
              <a:gd name="connsiteY117" fmla="*/ 104499 h 367996"/>
              <a:gd name="connsiteX118" fmla="*/ 528793 w 2731507"/>
              <a:gd name="connsiteY118" fmla="*/ 104499 h 367996"/>
              <a:gd name="connsiteX119" fmla="*/ 542289 w 2731507"/>
              <a:gd name="connsiteY119" fmla="*/ 111628 h 367996"/>
              <a:gd name="connsiteX120" fmla="*/ 544434 w 2731507"/>
              <a:gd name="connsiteY120" fmla="*/ 126707 h 367996"/>
              <a:gd name="connsiteX121" fmla="*/ 544434 w 2731507"/>
              <a:gd name="connsiteY121" fmla="*/ 267519 h 367996"/>
              <a:gd name="connsiteX122" fmla="*/ 552156 w 2731507"/>
              <a:gd name="connsiteY122" fmla="*/ 304792 h 367996"/>
              <a:gd name="connsiteX123" fmla="*/ 566497 w 2731507"/>
              <a:gd name="connsiteY123" fmla="*/ 316718 h 367996"/>
              <a:gd name="connsiteX124" fmla="*/ 574219 w 2731507"/>
              <a:gd name="connsiteY124" fmla="*/ 332120 h 367996"/>
              <a:gd name="connsiteX125" fmla="*/ 556761 w 2731507"/>
              <a:gd name="connsiteY125" fmla="*/ 356271 h 367996"/>
              <a:gd name="connsiteX126" fmla="*/ 520014 w 2731507"/>
              <a:gd name="connsiteY126" fmla="*/ 365169 h 367996"/>
              <a:gd name="connsiteX127" fmla="*/ 487420 w 2731507"/>
              <a:gd name="connsiteY127" fmla="*/ 366440 h 367996"/>
              <a:gd name="connsiteX128" fmla="*/ 425424 w 2731507"/>
              <a:gd name="connsiteY128" fmla="*/ 360889 h 367996"/>
              <a:gd name="connsiteX129" fmla="*/ 401219 w 2731507"/>
              <a:gd name="connsiteY129" fmla="*/ 348271 h 367996"/>
              <a:gd name="connsiteX130" fmla="*/ 397088 w 2731507"/>
              <a:gd name="connsiteY130" fmla="*/ 334644 h 367996"/>
              <a:gd name="connsiteX131" fmla="*/ 408194 w 2731507"/>
              <a:gd name="connsiteY131" fmla="*/ 316285 h 367996"/>
              <a:gd name="connsiteX132" fmla="*/ 423844 w 2731507"/>
              <a:gd name="connsiteY132" fmla="*/ 299819 h 367996"/>
              <a:gd name="connsiteX133" fmla="*/ 428518 w 2731507"/>
              <a:gd name="connsiteY133" fmla="*/ 267724 h 367996"/>
              <a:gd name="connsiteX134" fmla="*/ 429265 w 2731507"/>
              <a:gd name="connsiteY134" fmla="*/ 223067 h 367996"/>
              <a:gd name="connsiteX135" fmla="*/ 425863 w 2731507"/>
              <a:gd name="connsiteY135" fmla="*/ 190299 h 367996"/>
              <a:gd name="connsiteX136" fmla="*/ 415991 w 2731507"/>
              <a:gd name="connsiteY136" fmla="*/ 178467 h 367996"/>
              <a:gd name="connsiteX137" fmla="*/ 402417 w 2731507"/>
              <a:gd name="connsiteY137" fmla="*/ 170672 h 367996"/>
              <a:gd name="connsiteX138" fmla="*/ 395574 w 2731507"/>
              <a:gd name="connsiteY138" fmla="*/ 155475 h 367996"/>
              <a:gd name="connsiteX139" fmla="*/ 415680 w 2731507"/>
              <a:gd name="connsiteY139" fmla="*/ 132392 h 367996"/>
              <a:gd name="connsiteX140" fmla="*/ 460291 w 2731507"/>
              <a:gd name="connsiteY140" fmla="*/ 116549 h 367996"/>
              <a:gd name="connsiteX141" fmla="*/ 505849 w 2731507"/>
              <a:gd name="connsiteY141" fmla="*/ 107425 h 367996"/>
              <a:gd name="connsiteX142" fmla="*/ 528793 w 2731507"/>
              <a:gd name="connsiteY142" fmla="*/ 104499 h 367996"/>
              <a:gd name="connsiteX143" fmla="*/ 2607859 w 2731507"/>
              <a:gd name="connsiteY143" fmla="*/ 102985 h 367996"/>
              <a:gd name="connsiteX144" fmla="*/ 2678054 w 2731507"/>
              <a:gd name="connsiteY144" fmla="*/ 121524 h 367996"/>
              <a:gd name="connsiteX145" fmla="*/ 2718519 w 2731507"/>
              <a:gd name="connsiteY145" fmla="*/ 163169 h 367996"/>
              <a:gd name="connsiteX146" fmla="*/ 2731507 w 2731507"/>
              <a:gd name="connsiteY146" fmla="*/ 206965 h 367996"/>
              <a:gd name="connsiteX147" fmla="*/ 2721921 w 2731507"/>
              <a:gd name="connsiteY147" fmla="*/ 238349 h 367996"/>
              <a:gd name="connsiteX148" fmla="*/ 2700228 w 2731507"/>
              <a:gd name="connsiteY148" fmla="*/ 244777 h 367996"/>
              <a:gd name="connsiteX149" fmla="*/ 2590676 w 2731507"/>
              <a:gd name="connsiteY149" fmla="*/ 244777 h 367996"/>
              <a:gd name="connsiteX150" fmla="*/ 2581768 w 2731507"/>
              <a:gd name="connsiteY150" fmla="*/ 245095 h 367996"/>
              <a:gd name="connsiteX151" fmla="*/ 2577031 w 2731507"/>
              <a:gd name="connsiteY151" fmla="*/ 251853 h 367996"/>
              <a:gd name="connsiteX152" fmla="*/ 2586427 w 2731507"/>
              <a:gd name="connsiteY152" fmla="*/ 275140 h 367996"/>
              <a:gd name="connsiteX153" fmla="*/ 2608402 w 2731507"/>
              <a:gd name="connsiteY153" fmla="*/ 291912 h 367996"/>
              <a:gd name="connsiteX154" fmla="*/ 2633633 w 2731507"/>
              <a:gd name="connsiteY154" fmla="*/ 298352 h 367996"/>
              <a:gd name="connsiteX155" fmla="*/ 2665492 w 2731507"/>
              <a:gd name="connsiteY155" fmla="*/ 292455 h 367996"/>
              <a:gd name="connsiteX156" fmla="*/ 2687036 w 2731507"/>
              <a:gd name="connsiteY156" fmla="*/ 281505 h 367996"/>
              <a:gd name="connsiteX157" fmla="*/ 2700732 w 2731507"/>
              <a:gd name="connsiteY157" fmla="*/ 275608 h 367996"/>
              <a:gd name="connsiteX158" fmla="*/ 2714543 w 2731507"/>
              <a:gd name="connsiteY158" fmla="*/ 284642 h 367996"/>
              <a:gd name="connsiteX159" fmla="*/ 2720408 w 2731507"/>
              <a:gd name="connsiteY159" fmla="*/ 300873 h 367996"/>
              <a:gd name="connsiteX160" fmla="*/ 2700282 w 2731507"/>
              <a:gd name="connsiteY160" fmla="*/ 335525 h 367996"/>
              <a:gd name="connsiteX161" fmla="*/ 2654247 w 2731507"/>
              <a:gd name="connsiteY161" fmla="*/ 359194 h 367996"/>
              <a:gd name="connsiteX162" fmla="*/ 2603816 w 2731507"/>
              <a:gd name="connsiteY162" fmla="*/ 367955 h 367996"/>
              <a:gd name="connsiteX163" fmla="*/ 2527711 w 2731507"/>
              <a:gd name="connsiteY163" fmla="*/ 348542 h 367996"/>
              <a:gd name="connsiteX164" fmla="*/ 2481563 w 2731507"/>
              <a:gd name="connsiteY164" fmla="*/ 300075 h 367996"/>
              <a:gd name="connsiteX165" fmla="*/ 2466032 w 2731507"/>
              <a:gd name="connsiteY165" fmla="*/ 237215 h 367996"/>
              <a:gd name="connsiteX166" fmla="*/ 2485973 w 2731507"/>
              <a:gd name="connsiteY166" fmla="*/ 167864 h 367996"/>
              <a:gd name="connsiteX167" fmla="*/ 2537430 w 2731507"/>
              <a:gd name="connsiteY167" fmla="*/ 120510 h 367996"/>
              <a:gd name="connsiteX168" fmla="*/ 2607859 w 2731507"/>
              <a:gd name="connsiteY168" fmla="*/ 102985 h 367996"/>
              <a:gd name="connsiteX169" fmla="*/ 1784764 w 2731507"/>
              <a:gd name="connsiteY169" fmla="*/ 102985 h 367996"/>
              <a:gd name="connsiteX170" fmla="*/ 1825408 w 2731507"/>
              <a:gd name="connsiteY170" fmla="*/ 108664 h 367996"/>
              <a:gd name="connsiteX171" fmla="*/ 1870760 w 2731507"/>
              <a:gd name="connsiteY171" fmla="*/ 133634 h 367996"/>
              <a:gd name="connsiteX172" fmla="*/ 1892231 w 2731507"/>
              <a:gd name="connsiteY172" fmla="*/ 189791 h 367996"/>
              <a:gd name="connsiteX173" fmla="*/ 1892231 w 2731507"/>
              <a:gd name="connsiteY173" fmla="*/ 240255 h 367996"/>
              <a:gd name="connsiteX174" fmla="*/ 1896963 w 2731507"/>
              <a:gd name="connsiteY174" fmla="*/ 284479 h 367996"/>
              <a:gd name="connsiteX175" fmla="*/ 1907375 w 2731507"/>
              <a:gd name="connsiteY175" fmla="*/ 297184 h 367996"/>
              <a:gd name="connsiteX176" fmla="*/ 1917787 w 2731507"/>
              <a:gd name="connsiteY176" fmla="*/ 298346 h 367996"/>
              <a:gd name="connsiteX177" fmla="*/ 1922520 w 2731507"/>
              <a:gd name="connsiteY177" fmla="*/ 307939 h 367996"/>
              <a:gd name="connsiteX178" fmla="*/ 1910949 w 2731507"/>
              <a:gd name="connsiteY178" fmla="*/ 336267 h 367996"/>
              <a:gd name="connsiteX179" fmla="*/ 1882444 w 2731507"/>
              <a:gd name="connsiteY179" fmla="*/ 358779 h 367996"/>
              <a:gd name="connsiteX180" fmla="*/ 1846318 w 2731507"/>
              <a:gd name="connsiteY180" fmla="*/ 367955 h 367996"/>
              <a:gd name="connsiteX181" fmla="*/ 1817541 w 2731507"/>
              <a:gd name="connsiteY181" fmla="*/ 361280 h 367996"/>
              <a:gd name="connsiteX182" fmla="*/ 1803451 w 2731507"/>
              <a:gd name="connsiteY182" fmla="*/ 348884 h 367996"/>
              <a:gd name="connsiteX183" fmla="*/ 1792837 w 2731507"/>
              <a:gd name="connsiteY183" fmla="*/ 342209 h 367996"/>
              <a:gd name="connsiteX184" fmla="*/ 1782868 w 2731507"/>
              <a:gd name="connsiteY184" fmla="*/ 346247 h 367996"/>
              <a:gd name="connsiteX185" fmla="*/ 1769097 w 2731507"/>
              <a:gd name="connsiteY185" fmla="*/ 354829 h 367996"/>
              <a:gd name="connsiteX186" fmla="*/ 1748878 w 2731507"/>
              <a:gd name="connsiteY186" fmla="*/ 363853 h 367996"/>
              <a:gd name="connsiteX187" fmla="*/ 1719594 w 2731507"/>
              <a:gd name="connsiteY187" fmla="*/ 367955 h 367996"/>
              <a:gd name="connsiteX188" fmla="*/ 1679269 w 2731507"/>
              <a:gd name="connsiteY188" fmla="*/ 360345 h 367996"/>
              <a:gd name="connsiteX189" fmla="*/ 1648250 w 2731507"/>
              <a:gd name="connsiteY189" fmla="*/ 336693 h 367996"/>
              <a:gd name="connsiteX190" fmla="*/ 1635843 w 2731507"/>
              <a:gd name="connsiteY190" fmla="*/ 295765 h 367996"/>
              <a:gd name="connsiteX191" fmla="*/ 1648027 w 2731507"/>
              <a:gd name="connsiteY191" fmla="*/ 259041 h 367996"/>
              <a:gd name="connsiteX192" fmla="*/ 1687577 w 2731507"/>
              <a:gd name="connsiteY192" fmla="*/ 228389 h 367996"/>
              <a:gd name="connsiteX193" fmla="*/ 1758985 w 2731507"/>
              <a:gd name="connsiteY193" fmla="*/ 215561 h 367996"/>
              <a:gd name="connsiteX194" fmla="*/ 1776239 w 2731507"/>
              <a:gd name="connsiteY194" fmla="*/ 213791 h 367996"/>
              <a:gd name="connsiteX195" fmla="*/ 1781737 w 2731507"/>
              <a:gd name="connsiteY195" fmla="*/ 198381 h 367996"/>
              <a:gd name="connsiteX196" fmla="*/ 1780745 w 2731507"/>
              <a:gd name="connsiteY196" fmla="*/ 177608 h 367996"/>
              <a:gd name="connsiteX197" fmla="*/ 1774471 w 2731507"/>
              <a:gd name="connsiteY197" fmla="*/ 156498 h 367996"/>
              <a:gd name="connsiteX198" fmla="*/ 1757974 w 2731507"/>
              <a:gd name="connsiteY198" fmla="*/ 146841 h 367996"/>
              <a:gd name="connsiteX199" fmla="*/ 1734198 w 2731507"/>
              <a:gd name="connsiteY199" fmla="*/ 160989 h 367996"/>
              <a:gd name="connsiteX200" fmla="*/ 1713242 w 2731507"/>
              <a:gd name="connsiteY200" fmla="*/ 187264 h 367996"/>
              <a:gd name="connsiteX201" fmla="*/ 1679736 w 2731507"/>
              <a:gd name="connsiteY201" fmla="*/ 201412 h 367996"/>
              <a:gd name="connsiteX202" fmla="*/ 1659555 w 2731507"/>
              <a:gd name="connsiteY202" fmla="*/ 193581 h 367996"/>
              <a:gd name="connsiteX203" fmla="*/ 1651483 w 2731507"/>
              <a:gd name="connsiteY203" fmla="*/ 173622 h 367996"/>
              <a:gd name="connsiteX204" fmla="*/ 1675367 w 2731507"/>
              <a:gd name="connsiteY204" fmla="*/ 136237 h 367996"/>
              <a:gd name="connsiteX205" fmla="*/ 1728869 w 2731507"/>
              <a:gd name="connsiteY205" fmla="*/ 111762 h 367996"/>
              <a:gd name="connsiteX206" fmla="*/ 1784764 w 2731507"/>
              <a:gd name="connsiteY206" fmla="*/ 102985 h 367996"/>
              <a:gd name="connsiteX207" fmla="*/ 1245784 w 2731507"/>
              <a:gd name="connsiteY207" fmla="*/ 102985 h 367996"/>
              <a:gd name="connsiteX208" fmla="*/ 1315979 w 2731507"/>
              <a:gd name="connsiteY208" fmla="*/ 121524 h 367996"/>
              <a:gd name="connsiteX209" fmla="*/ 1356444 w 2731507"/>
              <a:gd name="connsiteY209" fmla="*/ 163169 h 367996"/>
              <a:gd name="connsiteX210" fmla="*/ 1369432 w 2731507"/>
              <a:gd name="connsiteY210" fmla="*/ 206965 h 367996"/>
              <a:gd name="connsiteX211" fmla="*/ 1359846 w 2731507"/>
              <a:gd name="connsiteY211" fmla="*/ 238349 h 367996"/>
              <a:gd name="connsiteX212" fmla="*/ 1338153 w 2731507"/>
              <a:gd name="connsiteY212" fmla="*/ 244777 h 367996"/>
              <a:gd name="connsiteX213" fmla="*/ 1228601 w 2731507"/>
              <a:gd name="connsiteY213" fmla="*/ 244777 h 367996"/>
              <a:gd name="connsiteX214" fmla="*/ 1219693 w 2731507"/>
              <a:gd name="connsiteY214" fmla="*/ 245095 h 367996"/>
              <a:gd name="connsiteX215" fmla="*/ 1214956 w 2731507"/>
              <a:gd name="connsiteY215" fmla="*/ 251853 h 367996"/>
              <a:gd name="connsiteX216" fmla="*/ 1224352 w 2731507"/>
              <a:gd name="connsiteY216" fmla="*/ 275140 h 367996"/>
              <a:gd name="connsiteX217" fmla="*/ 1246327 w 2731507"/>
              <a:gd name="connsiteY217" fmla="*/ 291912 h 367996"/>
              <a:gd name="connsiteX218" fmla="*/ 1271558 w 2731507"/>
              <a:gd name="connsiteY218" fmla="*/ 298352 h 367996"/>
              <a:gd name="connsiteX219" fmla="*/ 1303417 w 2731507"/>
              <a:gd name="connsiteY219" fmla="*/ 292455 h 367996"/>
              <a:gd name="connsiteX220" fmla="*/ 1324961 w 2731507"/>
              <a:gd name="connsiteY220" fmla="*/ 281505 h 367996"/>
              <a:gd name="connsiteX221" fmla="*/ 1338657 w 2731507"/>
              <a:gd name="connsiteY221" fmla="*/ 275608 h 367996"/>
              <a:gd name="connsiteX222" fmla="*/ 1352468 w 2731507"/>
              <a:gd name="connsiteY222" fmla="*/ 284642 h 367996"/>
              <a:gd name="connsiteX223" fmla="*/ 1358333 w 2731507"/>
              <a:gd name="connsiteY223" fmla="*/ 300873 h 367996"/>
              <a:gd name="connsiteX224" fmla="*/ 1338207 w 2731507"/>
              <a:gd name="connsiteY224" fmla="*/ 335525 h 367996"/>
              <a:gd name="connsiteX225" fmla="*/ 1292172 w 2731507"/>
              <a:gd name="connsiteY225" fmla="*/ 359194 h 367996"/>
              <a:gd name="connsiteX226" fmla="*/ 1241741 w 2731507"/>
              <a:gd name="connsiteY226" fmla="*/ 367955 h 367996"/>
              <a:gd name="connsiteX227" fmla="*/ 1165636 w 2731507"/>
              <a:gd name="connsiteY227" fmla="*/ 348542 h 367996"/>
              <a:gd name="connsiteX228" fmla="*/ 1119487 w 2731507"/>
              <a:gd name="connsiteY228" fmla="*/ 300075 h 367996"/>
              <a:gd name="connsiteX229" fmla="*/ 1103957 w 2731507"/>
              <a:gd name="connsiteY229" fmla="*/ 237215 h 367996"/>
              <a:gd name="connsiteX230" fmla="*/ 1123898 w 2731507"/>
              <a:gd name="connsiteY230" fmla="*/ 167864 h 367996"/>
              <a:gd name="connsiteX231" fmla="*/ 1175355 w 2731507"/>
              <a:gd name="connsiteY231" fmla="*/ 120510 h 367996"/>
              <a:gd name="connsiteX232" fmla="*/ 1245784 w 2731507"/>
              <a:gd name="connsiteY232" fmla="*/ 102985 h 367996"/>
              <a:gd name="connsiteX233" fmla="*/ 1523434 w 2731507"/>
              <a:gd name="connsiteY233" fmla="*/ 40386 h 367996"/>
              <a:gd name="connsiteX234" fmla="*/ 1541598 w 2731507"/>
              <a:gd name="connsiteY234" fmla="*/ 42279 h 367996"/>
              <a:gd name="connsiteX235" fmla="*/ 1544625 w 2731507"/>
              <a:gd name="connsiteY235" fmla="*/ 61589 h 367996"/>
              <a:gd name="connsiteX236" fmla="*/ 1544437 w 2731507"/>
              <a:gd name="connsiteY236" fmla="*/ 83864 h 367996"/>
              <a:gd name="connsiteX237" fmla="*/ 1546140 w 2731507"/>
              <a:gd name="connsiteY237" fmla="*/ 98946 h 367996"/>
              <a:gd name="connsiteX238" fmla="*/ 1550873 w 2731507"/>
              <a:gd name="connsiteY238" fmla="*/ 102480 h 367996"/>
              <a:gd name="connsiteX239" fmla="*/ 1564314 w 2731507"/>
              <a:gd name="connsiteY239" fmla="*/ 102985 h 367996"/>
              <a:gd name="connsiteX240" fmla="*/ 1599651 w 2731507"/>
              <a:gd name="connsiteY240" fmla="*/ 102985 h 367996"/>
              <a:gd name="connsiteX241" fmla="*/ 1618645 w 2731507"/>
              <a:gd name="connsiteY241" fmla="*/ 106577 h 367996"/>
              <a:gd name="connsiteX242" fmla="*/ 1621359 w 2731507"/>
              <a:gd name="connsiteY242" fmla="*/ 127188 h 367996"/>
              <a:gd name="connsiteX243" fmla="*/ 1617131 w 2731507"/>
              <a:gd name="connsiteY243" fmla="*/ 153346 h 367996"/>
              <a:gd name="connsiteX244" fmla="*/ 1598137 w 2731507"/>
              <a:gd name="connsiteY244" fmla="*/ 157947 h 367996"/>
              <a:gd name="connsiteX245" fmla="*/ 1563304 w 2731507"/>
              <a:gd name="connsiteY245" fmla="*/ 157947 h 367996"/>
              <a:gd name="connsiteX246" fmla="*/ 1547339 w 2731507"/>
              <a:gd name="connsiteY246" fmla="*/ 160472 h 367996"/>
              <a:gd name="connsiteX247" fmla="*/ 1544625 w 2731507"/>
              <a:gd name="connsiteY247" fmla="*/ 176626 h 367996"/>
              <a:gd name="connsiteX248" fmla="*/ 1544625 w 2731507"/>
              <a:gd name="connsiteY248" fmla="*/ 251889 h 367996"/>
              <a:gd name="connsiteX249" fmla="*/ 1553397 w 2731507"/>
              <a:gd name="connsiteY249" fmla="*/ 285538 h 367996"/>
              <a:gd name="connsiteX250" fmla="*/ 1572391 w 2731507"/>
              <a:gd name="connsiteY250" fmla="*/ 293808 h 367996"/>
              <a:gd name="connsiteX251" fmla="*/ 1591763 w 2731507"/>
              <a:gd name="connsiteY251" fmla="*/ 288000 h 367996"/>
              <a:gd name="connsiteX252" fmla="*/ 1606214 w 2731507"/>
              <a:gd name="connsiteY252" fmla="*/ 282192 h 367996"/>
              <a:gd name="connsiteX253" fmla="*/ 1618582 w 2731507"/>
              <a:gd name="connsiteY253" fmla="*/ 290390 h 367996"/>
              <a:gd name="connsiteX254" fmla="*/ 1623378 w 2731507"/>
              <a:gd name="connsiteY254" fmla="*/ 305356 h 367996"/>
              <a:gd name="connsiteX255" fmla="*/ 1606570 w 2731507"/>
              <a:gd name="connsiteY255" fmla="*/ 336394 h 367996"/>
              <a:gd name="connsiteX256" fmla="*/ 1565646 w 2731507"/>
              <a:gd name="connsiteY256" fmla="*/ 359130 h 367996"/>
              <a:gd name="connsiteX257" fmla="*/ 1514857 w 2731507"/>
              <a:gd name="connsiteY257" fmla="*/ 367955 h 367996"/>
              <a:gd name="connsiteX258" fmla="*/ 1480005 w 2731507"/>
              <a:gd name="connsiteY258" fmla="*/ 362102 h 367996"/>
              <a:gd name="connsiteX259" fmla="*/ 1442237 w 2731507"/>
              <a:gd name="connsiteY259" fmla="*/ 335945 h 367996"/>
              <a:gd name="connsiteX260" fmla="*/ 1424540 w 2731507"/>
              <a:gd name="connsiteY260" fmla="*/ 276581 h 367996"/>
              <a:gd name="connsiteX261" fmla="*/ 1424540 w 2731507"/>
              <a:gd name="connsiteY261" fmla="*/ 172587 h 367996"/>
              <a:gd name="connsiteX262" fmla="*/ 1424225 w 2731507"/>
              <a:gd name="connsiteY262" fmla="*/ 162680 h 367996"/>
              <a:gd name="connsiteX263" fmla="*/ 1422016 w 2731507"/>
              <a:gd name="connsiteY263" fmla="*/ 158452 h 367996"/>
              <a:gd name="connsiteX264" fmla="*/ 1415579 w 2731507"/>
              <a:gd name="connsiteY264" fmla="*/ 157632 h 367996"/>
              <a:gd name="connsiteX265" fmla="*/ 1402328 w 2731507"/>
              <a:gd name="connsiteY265" fmla="*/ 157947 h 367996"/>
              <a:gd name="connsiteX266" fmla="*/ 1387246 w 2731507"/>
              <a:gd name="connsiteY266" fmla="*/ 157885 h 367996"/>
              <a:gd name="connsiteX267" fmla="*/ 1380116 w 2731507"/>
              <a:gd name="connsiteY267" fmla="*/ 155930 h 367996"/>
              <a:gd name="connsiteX268" fmla="*/ 1377528 w 2731507"/>
              <a:gd name="connsiteY268" fmla="*/ 148871 h 367996"/>
              <a:gd name="connsiteX269" fmla="*/ 1377591 w 2731507"/>
              <a:gd name="connsiteY269" fmla="*/ 135761 h 367996"/>
              <a:gd name="connsiteX270" fmla="*/ 1377591 w 2731507"/>
              <a:gd name="connsiteY270" fmla="*/ 126306 h 367996"/>
              <a:gd name="connsiteX271" fmla="*/ 1382135 w 2731507"/>
              <a:gd name="connsiteY271" fmla="*/ 119120 h 367996"/>
              <a:gd name="connsiteX272" fmla="*/ 1497197 w 2731507"/>
              <a:gd name="connsiteY272" fmla="*/ 45939 h 367996"/>
              <a:gd name="connsiteX273" fmla="*/ 1508991 w 2731507"/>
              <a:gd name="connsiteY273" fmla="*/ 40512 h 367996"/>
              <a:gd name="connsiteX274" fmla="*/ 1523434 w 2731507"/>
              <a:gd name="connsiteY274" fmla="*/ 40386 h 367996"/>
              <a:gd name="connsiteX275" fmla="*/ 2410265 w 2731507"/>
              <a:gd name="connsiteY275" fmla="*/ 7068 h 367996"/>
              <a:gd name="connsiteX276" fmla="*/ 2427296 w 2731507"/>
              <a:gd name="connsiteY276" fmla="*/ 14514 h 367996"/>
              <a:gd name="connsiteX277" fmla="*/ 2431460 w 2731507"/>
              <a:gd name="connsiteY277" fmla="*/ 33317 h 367996"/>
              <a:gd name="connsiteX278" fmla="*/ 2428179 w 2731507"/>
              <a:gd name="connsiteY278" fmla="*/ 80257 h 367996"/>
              <a:gd name="connsiteX279" fmla="*/ 2424897 w 2731507"/>
              <a:gd name="connsiteY279" fmla="*/ 172623 h 367996"/>
              <a:gd name="connsiteX280" fmla="*/ 2424897 w 2731507"/>
              <a:gd name="connsiteY280" fmla="*/ 270541 h 367996"/>
              <a:gd name="connsiteX281" fmla="*/ 2424960 w 2731507"/>
              <a:gd name="connsiteY281" fmla="*/ 287828 h 367996"/>
              <a:gd name="connsiteX282" fmla="*/ 2426916 w 2731507"/>
              <a:gd name="connsiteY282" fmla="*/ 304358 h 367996"/>
              <a:gd name="connsiteX283" fmla="*/ 2436714 w 2731507"/>
              <a:gd name="connsiteY283" fmla="*/ 315705 h 367996"/>
              <a:gd name="connsiteX284" fmla="*/ 2449091 w 2731507"/>
              <a:gd name="connsiteY284" fmla="*/ 321781 h 367996"/>
              <a:gd name="connsiteX285" fmla="*/ 2455187 w 2731507"/>
              <a:gd name="connsiteY285" fmla="*/ 335147 h 367996"/>
              <a:gd name="connsiteX286" fmla="*/ 2438420 w 2731507"/>
              <a:gd name="connsiteY286" fmla="*/ 358290 h 367996"/>
              <a:gd name="connsiteX287" fmla="*/ 2403150 w 2731507"/>
              <a:gd name="connsiteY287" fmla="*/ 365842 h 367996"/>
              <a:gd name="connsiteX288" fmla="*/ 2371920 w 2731507"/>
              <a:gd name="connsiteY288" fmla="*/ 366440 h 367996"/>
              <a:gd name="connsiteX289" fmla="*/ 2337625 w 2731507"/>
              <a:gd name="connsiteY289" fmla="*/ 365767 h 367996"/>
              <a:gd name="connsiteX290" fmla="*/ 2297720 w 2731507"/>
              <a:gd name="connsiteY290" fmla="*/ 357692 h 367996"/>
              <a:gd name="connsiteX291" fmla="*/ 2278561 w 2731507"/>
              <a:gd name="connsiteY291" fmla="*/ 333128 h 367996"/>
              <a:gd name="connsiteX292" fmla="*/ 2284413 w 2731507"/>
              <a:gd name="connsiteY292" fmla="*/ 321706 h 367996"/>
              <a:gd name="connsiteX293" fmla="*/ 2296436 w 2731507"/>
              <a:gd name="connsiteY293" fmla="*/ 315443 h 367996"/>
              <a:gd name="connsiteX294" fmla="*/ 2306326 w 2731507"/>
              <a:gd name="connsiteY294" fmla="*/ 303349 h 367996"/>
              <a:gd name="connsiteX295" fmla="*/ 2310945 w 2731507"/>
              <a:gd name="connsiteY295" fmla="*/ 271513 h 367996"/>
              <a:gd name="connsiteX296" fmla="*/ 2312646 w 2731507"/>
              <a:gd name="connsiteY296" fmla="*/ 229359 h 367996"/>
              <a:gd name="connsiteX297" fmla="*/ 2312889 w 2731507"/>
              <a:gd name="connsiteY297" fmla="*/ 194831 h 367996"/>
              <a:gd name="connsiteX298" fmla="*/ 2312826 w 2731507"/>
              <a:gd name="connsiteY298" fmla="*/ 155840 h 367996"/>
              <a:gd name="connsiteX299" fmla="*/ 2309355 w 2731507"/>
              <a:gd name="connsiteY299" fmla="*/ 114579 h 367996"/>
              <a:gd name="connsiteX300" fmla="*/ 2296305 w 2731507"/>
              <a:gd name="connsiteY300" fmla="*/ 90632 h 367996"/>
              <a:gd name="connsiteX301" fmla="*/ 2280001 w 2731507"/>
              <a:gd name="connsiteY301" fmla="*/ 79808 h 367996"/>
              <a:gd name="connsiteX302" fmla="*/ 2271998 w 2731507"/>
              <a:gd name="connsiteY302" fmla="*/ 61582 h 367996"/>
              <a:gd name="connsiteX303" fmla="*/ 2292609 w 2731507"/>
              <a:gd name="connsiteY303" fmla="*/ 34539 h 367996"/>
              <a:gd name="connsiteX304" fmla="*/ 2338483 w 2731507"/>
              <a:gd name="connsiteY304" fmla="*/ 17858 h 367996"/>
              <a:gd name="connsiteX305" fmla="*/ 2385681 w 2731507"/>
              <a:gd name="connsiteY305" fmla="*/ 9411 h 367996"/>
              <a:gd name="connsiteX306" fmla="*/ 2410265 w 2731507"/>
              <a:gd name="connsiteY306" fmla="*/ 7068 h 367996"/>
              <a:gd name="connsiteX307" fmla="*/ 2071335 w 2731507"/>
              <a:gd name="connsiteY307" fmla="*/ 7068 h 367996"/>
              <a:gd name="connsiteX308" fmla="*/ 2082943 w 2731507"/>
              <a:gd name="connsiteY308" fmla="*/ 13757 h 367996"/>
              <a:gd name="connsiteX309" fmla="*/ 2083952 w 2731507"/>
              <a:gd name="connsiteY309" fmla="*/ 28775 h 367996"/>
              <a:gd name="connsiteX310" fmla="*/ 2080921 w 2731507"/>
              <a:gd name="connsiteY310" fmla="*/ 126207 h 367996"/>
              <a:gd name="connsiteX311" fmla="*/ 2081174 w 2731507"/>
              <a:gd name="connsiteY311" fmla="*/ 131192 h 367996"/>
              <a:gd name="connsiteX312" fmla="*/ 2084457 w 2731507"/>
              <a:gd name="connsiteY312" fmla="*/ 134284 h 367996"/>
              <a:gd name="connsiteX313" fmla="*/ 2092353 w 2731507"/>
              <a:gd name="connsiteY313" fmla="*/ 129299 h 367996"/>
              <a:gd name="connsiteX314" fmla="*/ 2108207 w 2731507"/>
              <a:gd name="connsiteY314" fmla="*/ 118634 h 367996"/>
              <a:gd name="connsiteX315" fmla="*/ 2131323 w 2731507"/>
              <a:gd name="connsiteY315" fmla="*/ 107780 h 367996"/>
              <a:gd name="connsiteX316" fmla="*/ 2161243 w 2731507"/>
              <a:gd name="connsiteY316" fmla="*/ 102985 h 367996"/>
              <a:gd name="connsiteX317" fmla="*/ 2230744 w 2731507"/>
              <a:gd name="connsiteY317" fmla="*/ 133766 h 367996"/>
              <a:gd name="connsiteX318" fmla="*/ 2260134 w 2731507"/>
              <a:gd name="connsiteY318" fmla="*/ 214503 h 367996"/>
              <a:gd name="connsiteX319" fmla="*/ 2240174 w 2731507"/>
              <a:gd name="connsiteY319" fmla="*/ 292671 h 367996"/>
              <a:gd name="connsiteX320" fmla="*/ 2186565 w 2731507"/>
              <a:gd name="connsiteY320" fmla="*/ 347363 h 367996"/>
              <a:gd name="connsiteX321" fmla="*/ 2108712 w 2731507"/>
              <a:gd name="connsiteY321" fmla="*/ 367955 h 367996"/>
              <a:gd name="connsiteX322" fmla="*/ 2055931 w 2731507"/>
              <a:gd name="connsiteY322" fmla="*/ 359459 h 367996"/>
              <a:gd name="connsiteX323" fmla="*/ 2023013 w 2731507"/>
              <a:gd name="connsiteY323" fmla="*/ 343682 h 367996"/>
              <a:gd name="connsiteX324" fmla="*/ 2007258 w 2731507"/>
              <a:gd name="connsiteY324" fmla="*/ 335186 h 367996"/>
              <a:gd name="connsiteX325" fmla="*/ 1994077 w 2731507"/>
              <a:gd name="connsiteY325" fmla="*/ 338967 h 367996"/>
              <a:gd name="connsiteX326" fmla="*/ 1974463 w 2731507"/>
              <a:gd name="connsiteY326" fmla="*/ 342748 h 367996"/>
              <a:gd name="connsiteX327" fmla="*/ 1964243 w 2731507"/>
              <a:gd name="connsiteY327" fmla="*/ 340732 h 367996"/>
              <a:gd name="connsiteX328" fmla="*/ 1959321 w 2731507"/>
              <a:gd name="connsiteY328" fmla="*/ 332665 h 367996"/>
              <a:gd name="connsiteX329" fmla="*/ 1961939 w 2731507"/>
              <a:gd name="connsiteY329" fmla="*/ 320369 h 367996"/>
              <a:gd name="connsiteX330" fmla="*/ 1966800 w 2731507"/>
              <a:gd name="connsiteY330" fmla="*/ 293476 h 367996"/>
              <a:gd name="connsiteX331" fmla="*/ 1969418 w 2731507"/>
              <a:gd name="connsiteY331" fmla="*/ 242786 h 367996"/>
              <a:gd name="connsiteX332" fmla="*/ 1969418 w 2731507"/>
              <a:gd name="connsiteY332" fmla="*/ 108538 h 367996"/>
              <a:gd name="connsiteX333" fmla="*/ 1959602 w 2731507"/>
              <a:gd name="connsiteY333" fmla="*/ 90270 h 367996"/>
              <a:gd name="connsiteX334" fmla="*/ 1941372 w 2731507"/>
              <a:gd name="connsiteY334" fmla="*/ 81539 h 367996"/>
              <a:gd name="connsiteX335" fmla="*/ 1931556 w 2731507"/>
              <a:gd name="connsiteY335" fmla="*/ 63608 h 367996"/>
              <a:gd name="connsiteX336" fmla="*/ 1947507 w 2731507"/>
              <a:gd name="connsiteY336" fmla="*/ 40505 h 367996"/>
              <a:gd name="connsiteX337" fmla="*/ 1985741 w 2731507"/>
              <a:gd name="connsiteY337" fmla="*/ 22654 h 367996"/>
              <a:gd name="connsiteX338" fmla="*/ 2031827 w 2731507"/>
              <a:gd name="connsiteY338" fmla="*/ 11146 h 367996"/>
              <a:gd name="connsiteX339" fmla="*/ 2071335 w 2731507"/>
              <a:gd name="connsiteY339" fmla="*/ 7068 h 367996"/>
              <a:gd name="connsiteX340" fmla="*/ 492970 w 2731507"/>
              <a:gd name="connsiteY340" fmla="*/ 7068 h 367996"/>
              <a:gd name="connsiteX341" fmla="*/ 525009 w 2731507"/>
              <a:gd name="connsiteY341" fmla="*/ 13504 h 367996"/>
              <a:gd name="connsiteX342" fmla="*/ 541911 w 2731507"/>
              <a:gd name="connsiteY342" fmla="*/ 38872 h 367996"/>
              <a:gd name="connsiteX343" fmla="*/ 523056 w 2731507"/>
              <a:gd name="connsiteY343" fmla="*/ 69196 h 367996"/>
              <a:gd name="connsiteX344" fmla="*/ 482561 w 2731507"/>
              <a:gd name="connsiteY344" fmla="*/ 84250 h 367996"/>
              <a:gd name="connsiteX345" fmla="*/ 444533 w 2731507"/>
              <a:gd name="connsiteY345" fmla="*/ 88282 h 367996"/>
              <a:gd name="connsiteX346" fmla="*/ 414630 w 2731507"/>
              <a:gd name="connsiteY346" fmla="*/ 80404 h 367996"/>
              <a:gd name="connsiteX347" fmla="*/ 400622 w 2731507"/>
              <a:gd name="connsiteY347" fmla="*/ 54017 h 367996"/>
              <a:gd name="connsiteX348" fmla="*/ 418846 w 2731507"/>
              <a:gd name="connsiteY348" fmla="*/ 27036 h 367996"/>
              <a:gd name="connsiteX349" fmla="*/ 457591 w 2731507"/>
              <a:gd name="connsiteY349" fmla="*/ 11836 h 367996"/>
              <a:gd name="connsiteX350" fmla="*/ 492970 w 2731507"/>
              <a:gd name="connsiteY350" fmla="*/ 7068 h 367996"/>
              <a:gd name="connsiteX351" fmla="*/ 65123 w 2731507"/>
              <a:gd name="connsiteY351" fmla="*/ 0 h 367996"/>
              <a:gd name="connsiteX352" fmla="*/ 72190 w 2731507"/>
              <a:gd name="connsiteY352" fmla="*/ 1009 h 367996"/>
              <a:gd name="connsiteX353" fmla="*/ 83801 w 2731507"/>
              <a:gd name="connsiteY353" fmla="*/ 3534 h 367996"/>
              <a:gd name="connsiteX354" fmla="*/ 101533 w 2731507"/>
              <a:gd name="connsiteY354" fmla="*/ 5869 h 367996"/>
              <a:gd name="connsiteX355" fmla="*/ 127212 w 2731507"/>
              <a:gd name="connsiteY355" fmla="*/ 7068 h 367996"/>
              <a:gd name="connsiteX356" fmla="*/ 251340 w 2731507"/>
              <a:gd name="connsiteY356" fmla="*/ 7068 h 367996"/>
              <a:gd name="connsiteX357" fmla="*/ 276329 w 2731507"/>
              <a:gd name="connsiteY357" fmla="*/ 5869 h 367996"/>
              <a:gd name="connsiteX358" fmla="*/ 290716 w 2731507"/>
              <a:gd name="connsiteY358" fmla="*/ 3532 h 367996"/>
              <a:gd name="connsiteX359" fmla="*/ 300119 w 2731507"/>
              <a:gd name="connsiteY359" fmla="*/ 1009 h 367996"/>
              <a:gd name="connsiteX360" fmla="*/ 311414 w 2731507"/>
              <a:gd name="connsiteY360" fmla="*/ 0 h 367996"/>
              <a:gd name="connsiteX361" fmla="*/ 335870 w 2731507"/>
              <a:gd name="connsiteY361" fmla="*/ 12093 h 367996"/>
              <a:gd name="connsiteX362" fmla="*/ 360663 w 2731507"/>
              <a:gd name="connsiteY362" fmla="*/ 44926 h 367996"/>
              <a:gd name="connsiteX363" fmla="*/ 371993 w 2731507"/>
              <a:gd name="connsiteY363" fmla="*/ 93330 h 367996"/>
              <a:gd name="connsiteX364" fmla="*/ 362212 w 2731507"/>
              <a:gd name="connsiteY364" fmla="*/ 123745 h 367996"/>
              <a:gd name="connsiteX365" fmla="*/ 333122 w 2731507"/>
              <a:gd name="connsiteY365" fmla="*/ 135230 h 367996"/>
              <a:gd name="connsiteX366" fmla="*/ 301392 w 2731507"/>
              <a:gd name="connsiteY366" fmla="*/ 119786 h 367996"/>
              <a:gd name="connsiteX367" fmla="*/ 283574 w 2731507"/>
              <a:gd name="connsiteY367" fmla="*/ 91105 h 367996"/>
              <a:gd name="connsiteX368" fmla="*/ 263961 w 2731507"/>
              <a:gd name="connsiteY368" fmla="*/ 75661 h 367996"/>
              <a:gd name="connsiteX369" fmla="*/ 250630 w 2731507"/>
              <a:gd name="connsiteY369" fmla="*/ 82878 h 367996"/>
              <a:gd name="connsiteX370" fmla="*/ 246498 w 2731507"/>
              <a:gd name="connsiteY370" fmla="*/ 97051 h 367996"/>
              <a:gd name="connsiteX371" fmla="*/ 246292 w 2731507"/>
              <a:gd name="connsiteY371" fmla="*/ 106960 h 367996"/>
              <a:gd name="connsiteX372" fmla="*/ 246292 w 2731507"/>
              <a:gd name="connsiteY372" fmla="*/ 261941 h 367996"/>
              <a:gd name="connsiteX373" fmla="*/ 253549 w 2731507"/>
              <a:gd name="connsiteY373" fmla="*/ 292728 h 367996"/>
              <a:gd name="connsiteX374" fmla="*/ 269514 w 2731507"/>
              <a:gd name="connsiteY374" fmla="*/ 304536 h 367996"/>
              <a:gd name="connsiteX375" fmla="*/ 285479 w 2731507"/>
              <a:gd name="connsiteY375" fmla="*/ 311706 h 367996"/>
              <a:gd name="connsiteX376" fmla="*/ 292736 w 2731507"/>
              <a:gd name="connsiteY376" fmla="*/ 328578 h 367996"/>
              <a:gd name="connsiteX377" fmla="*/ 286754 w 2731507"/>
              <a:gd name="connsiteY377" fmla="*/ 345350 h 367996"/>
              <a:gd name="connsiteX378" fmla="*/ 257668 w 2731507"/>
              <a:gd name="connsiteY378" fmla="*/ 360102 h 367996"/>
              <a:gd name="connsiteX379" fmla="*/ 188770 w 2731507"/>
              <a:gd name="connsiteY379" fmla="*/ 366440 h 367996"/>
              <a:gd name="connsiteX380" fmla="*/ 159146 w 2731507"/>
              <a:gd name="connsiteY380" fmla="*/ 365991 h 367996"/>
              <a:gd name="connsiteX381" fmla="*/ 119063 w 2731507"/>
              <a:gd name="connsiteY381" fmla="*/ 362086 h 367996"/>
              <a:gd name="connsiteX382" fmla="*/ 83806 w 2731507"/>
              <a:gd name="connsiteY382" fmla="*/ 350893 h 367996"/>
              <a:gd name="connsiteX383" fmla="*/ 68657 w 2731507"/>
              <a:gd name="connsiteY383" fmla="*/ 328578 h 367996"/>
              <a:gd name="connsiteX384" fmla="*/ 77145 w 2731507"/>
              <a:gd name="connsiteY384" fmla="*/ 311788 h 367996"/>
              <a:gd name="connsiteX385" fmla="*/ 94833 w 2731507"/>
              <a:gd name="connsiteY385" fmla="*/ 304982 h 367996"/>
              <a:gd name="connsiteX386" fmla="*/ 110052 w 2731507"/>
              <a:gd name="connsiteY386" fmla="*/ 293240 h 367996"/>
              <a:gd name="connsiteX387" fmla="*/ 115542 w 2731507"/>
              <a:gd name="connsiteY387" fmla="*/ 267242 h 367996"/>
              <a:gd name="connsiteX388" fmla="*/ 117625 w 2731507"/>
              <a:gd name="connsiteY388" fmla="*/ 239729 h 367996"/>
              <a:gd name="connsiteX389" fmla="*/ 121662 w 2731507"/>
              <a:gd name="connsiteY389" fmla="*/ 128163 h 367996"/>
              <a:gd name="connsiteX390" fmla="*/ 120073 w 2731507"/>
              <a:gd name="connsiteY390" fmla="*/ 90993 h 367996"/>
              <a:gd name="connsiteX391" fmla="*/ 113660 w 2731507"/>
              <a:gd name="connsiteY391" fmla="*/ 77493 h 367996"/>
              <a:gd name="connsiteX392" fmla="*/ 106014 w 2731507"/>
              <a:gd name="connsiteY392" fmla="*/ 75661 h 367996"/>
              <a:gd name="connsiteX393" fmla="*/ 85634 w 2731507"/>
              <a:gd name="connsiteY393" fmla="*/ 91106 h 367996"/>
              <a:gd name="connsiteX394" fmla="*/ 63795 w 2731507"/>
              <a:gd name="connsiteY394" fmla="*/ 119798 h 367996"/>
              <a:gd name="connsiteX395" fmla="*/ 31299 w 2731507"/>
              <a:gd name="connsiteY395" fmla="*/ 135269 h 367996"/>
              <a:gd name="connsiteX396" fmla="*/ 8267 w 2731507"/>
              <a:gd name="connsiteY396" fmla="*/ 123912 h 367996"/>
              <a:gd name="connsiteX397" fmla="*/ 0 w 2731507"/>
              <a:gd name="connsiteY397" fmla="*/ 98928 h 367996"/>
              <a:gd name="connsiteX398" fmla="*/ 10490 w 2731507"/>
              <a:gd name="connsiteY398" fmla="*/ 54212 h 367996"/>
              <a:gd name="connsiteX399" fmla="*/ 35450 w 2731507"/>
              <a:gd name="connsiteY399" fmla="*/ 16114 h 367996"/>
              <a:gd name="connsiteX400" fmla="*/ 65123 w 2731507"/>
              <a:gd name="connsiteY400" fmla="*/ 0 h 3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2731507" h="367996">
                <a:moveTo>
                  <a:pt x="1769603" y="252350"/>
                </a:moveTo>
                <a:cubicBezTo>
                  <a:pt x="1760881" y="252686"/>
                  <a:pt x="1753929" y="256052"/>
                  <a:pt x="1748747" y="262450"/>
                </a:cubicBezTo>
                <a:cubicBezTo>
                  <a:pt x="1743564" y="268848"/>
                  <a:pt x="1740909" y="276263"/>
                  <a:pt x="1740783" y="284693"/>
                </a:cubicBezTo>
                <a:cubicBezTo>
                  <a:pt x="1740773" y="291578"/>
                  <a:pt x="1742563" y="297769"/>
                  <a:pt x="1746155" y="303265"/>
                </a:cubicBezTo>
                <a:cubicBezTo>
                  <a:pt x="1749747" y="308760"/>
                  <a:pt x="1755203" y="311666"/>
                  <a:pt x="1762524" y="311982"/>
                </a:cubicBezTo>
                <a:cubicBezTo>
                  <a:pt x="1771793" y="311435"/>
                  <a:pt x="1777649" y="307349"/>
                  <a:pt x="1780092" y="299724"/>
                </a:cubicBezTo>
                <a:cubicBezTo>
                  <a:pt x="1782535" y="292099"/>
                  <a:pt x="1783588" y="284216"/>
                  <a:pt x="1783251" y="276076"/>
                </a:cubicBezTo>
                <a:cubicBezTo>
                  <a:pt x="1783566" y="270229"/>
                  <a:pt x="1783061" y="264886"/>
                  <a:pt x="1781734" y="260048"/>
                </a:cubicBezTo>
                <a:cubicBezTo>
                  <a:pt x="1780407" y="255210"/>
                  <a:pt x="1776363" y="252644"/>
                  <a:pt x="1769603" y="252350"/>
                </a:cubicBezTo>
                <a:close/>
                <a:moveTo>
                  <a:pt x="2106691" y="180665"/>
                </a:moveTo>
                <a:cubicBezTo>
                  <a:pt x="2095932" y="181064"/>
                  <a:pt x="2089026" y="184810"/>
                  <a:pt x="2085973" y="191902"/>
                </a:cubicBezTo>
                <a:cubicBezTo>
                  <a:pt x="2082920" y="198994"/>
                  <a:pt x="2081573" y="207033"/>
                  <a:pt x="2081931" y="216018"/>
                </a:cubicBezTo>
                <a:cubicBezTo>
                  <a:pt x="2081874" y="248173"/>
                  <a:pt x="2082604" y="271854"/>
                  <a:pt x="2084120" y="287062"/>
                </a:cubicBezTo>
                <a:cubicBezTo>
                  <a:pt x="2085636" y="302269"/>
                  <a:pt x="2088275" y="312034"/>
                  <a:pt x="2092037" y="316355"/>
                </a:cubicBezTo>
                <a:cubicBezTo>
                  <a:pt x="2095799" y="320676"/>
                  <a:pt x="2101020" y="322584"/>
                  <a:pt x="2107702" y="322079"/>
                </a:cubicBezTo>
                <a:cubicBezTo>
                  <a:pt x="2118682" y="321770"/>
                  <a:pt x="2126985" y="318179"/>
                  <a:pt x="2132612" y="311304"/>
                </a:cubicBezTo>
                <a:cubicBezTo>
                  <a:pt x="2138239" y="304430"/>
                  <a:pt x="2142014" y="296125"/>
                  <a:pt x="2143935" y="286389"/>
                </a:cubicBezTo>
                <a:cubicBezTo>
                  <a:pt x="2145856" y="276652"/>
                  <a:pt x="2146748" y="267337"/>
                  <a:pt x="2146611" y="258443"/>
                </a:cubicBezTo>
                <a:cubicBezTo>
                  <a:pt x="2146736" y="250009"/>
                  <a:pt x="2145757" y="239771"/>
                  <a:pt x="2143673" y="227728"/>
                </a:cubicBezTo>
                <a:cubicBezTo>
                  <a:pt x="2141589" y="215685"/>
                  <a:pt x="2137653" y="204960"/>
                  <a:pt x="2131864" y="195554"/>
                </a:cubicBezTo>
                <a:cubicBezTo>
                  <a:pt x="2126074" y="186148"/>
                  <a:pt x="2117683" y="181185"/>
                  <a:pt x="2106691" y="180665"/>
                </a:cubicBezTo>
                <a:close/>
                <a:moveTo>
                  <a:pt x="2604827" y="148861"/>
                </a:moveTo>
                <a:cubicBezTo>
                  <a:pt x="2596267" y="149240"/>
                  <a:pt x="2589129" y="152778"/>
                  <a:pt x="2583413" y="159476"/>
                </a:cubicBezTo>
                <a:cubicBezTo>
                  <a:pt x="2577698" y="166174"/>
                  <a:pt x="2574729" y="173756"/>
                  <a:pt x="2574508" y="182223"/>
                </a:cubicBezTo>
                <a:cubicBezTo>
                  <a:pt x="2574950" y="190770"/>
                  <a:pt x="2578361" y="195402"/>
                  <a:pt x="2584740" y="196120"/>
                </a:cubicBezTo>
                <a:cubicBezTo>
                  <a:pt x="2591119" y="196839"/>
                  <a:pt x="2597815" y="196924"/>
                  <a:pt x="2604827" y="196377"/>
                </a:cubicBezTo>
                <a:cubicBezTo>
                  <a:pt x="2612039" y="196882"/>
                  <a:pt x="2618714" y="196628"/>
                  <a:pt x="2624852" y="195616"/>
                </a:cubicBezTo>
                <a:cubicBezTo>
                  <a:pt x="2630990" y="194603"/>
                  <a:pt x="2634254" y="189802"/>
                  <a:pt x="2634644" y="181212"/>
                </a:cubicBezTo>
                <a:cubicBezTo>
                  <a:pt x="2634570" y="171903"/>
                  <a:pt x="2631938" y="164236"/>
                  <a:pt x="2626747" y="158212"/>
                </a:cubicBezTo>
                <a:cubicBezTo>
                  <a:pt x="2621557" y="152188"/>
                  <a:pt x="2614250" y="149071"/>
                  <a:pt x="2604827" y="148861"/>
                </a:cubicBezTo>
                <a:close/>
                <a:moveTo>
                  <a:pt x="1242752" y="148861"/>
                </a:moveTo>
                <a:cubicBezTo>
                  <a:pt x="1234192" y="149240"/>
                  <a:pt x="1227054" y="152778"/>
                  <a:pt x="1221338" y="159476"/>
                </a:cubicBezTo>
                <a:cubicBezTo>
                  <a:pt x="1215623" y="166174"/>
                  <a:pt x="1212654" y="173756"/>
                  <a:pt x="1212433" y="182223"/>
                </a:cubicBezTo>
                <a:cubicBezTo>
                  <a:pt x="1212875" y="190770"/>
                  <a:pt x="1216286" y="195402"/>
                  <a:pt x="1222665" y="196120"/>
                </a:cubicBezTo>
                <a:cubicBezTo>
                  <a:pt x="1229044" y="196839"/>
                  <a:pt x="1235740" y="196924"/>
                  <a:pt x="1242752" y="196377"/>
                </a:cubicBezTo>
                <a:cubicBezTo>
                  <a:pt x="1249964" y="196882"/>
                  <a:pt x="1256639" y="196628"/>
                  <a:pt x="1262777" y="195616"/>
                </a:cubicBezTo>
                <a:cubicBezTo>
                  <a:pt x="1268915" y="194603"/>
                  <a:pt x="1272179" y="189802"/>
                  <a:pt x="1272569" y="181212"/>
                </a:cubicBezTo>
                <a:cubicBezTo>
                  <a:pt x="1272495" y="171903"/>
                  <a:pt x="1269863" y="164236"/>
                  <a:pt x="1264672" y="158212"/>
                </a:cubicBezTo>
                <a:cubicBezTo>
                  <a:pt x="1259482" y="152188"/>
                  <a:pt x="1252175" y="149071"/>
                  <a:pt x="1242752" y="148861"/>
                </a:cubicBezTo>
                <a:close/>
                <a:moveTo>
                  <a:pt x="717272" y="104499"/>
                </a:moveTo>
                <a:cubicBezTo>
                  <a:pt x="723359" y="104741"/>
                  <a:pt x="727206" y="107034"/>
                  <a:pt x="728814" y="111377"/>
                </a:cubicBezTo>
                <a:cubicBezTo>
                  <a:pt x="730422" y="115721"/>
                  <a:pt x="731116" y="120664"/>
                  <a:pt x="730895" y="126207"/>
                </a:cubicBezTo>
                <a:cubicBezTo>
                  <a:pt x="730590" y="129824"/>
                  <a:pt x="730696" y="134452"/>
                  <a:pt x="731212" y="140089"/>
                </a:cubicBezTo>
                <a:cubicBezTo>
                  <a:pt x="731729" y="145726"/>
                  <a:pt x="734487" y="148840"/>
                  <a:pt x="739486" y="149428"/>
                </a:cubicBezTo>
                <a:cubicBezTo>
                  <a:pt x="741950" y="149208"/>
                  <a:pt x="745362" y="146873"/>
                  <a:pt x="749721" y="142424"/>
                </a:cubicBezTo>
                <a:cubicBezTo>
                  <a:pt x="754080" y="137975"/>
                  <a:pt x="759767" y="132738"/>
                  <a:pt x="766780" y="126711"/>
                </a:cubicBezTo>
                <a:cubicBezTo>
                  <a:pt x="773782" y="120927"/>
                  <a:pt x="782515" y="115837"/>
                  <a:pt x="792978" y="111440"/>
                </a:cubicBezTo>
                <a:cubicBezTo>
                  <a:pt x="803441" y="107044"/>
                  <a:pt x="816078" y="104730"/>
                  <a:pt x="830888" y="104499"/>
                </a:cubicBezTo>
                <a:cubicBezTo>
                  <a:pt x="850472" y="105054"/>
                  <a:pt x="864730" y="108937"/>
                  <a:pt x="873663" y="116147"/>
                </a:cubicBezTo>
                <a:cubicBezTo>
                  <a:pt x="882595" y="123358"/>
                  <a:pt x="888781" y="130569"/>
                  <a:pt x="892220" y="137780"/>
                </a:cubicBezTo>
                <a:cubicBezTo>
                  <a:pt x="895659" y="144991"/>
                  <a:pt x="898930" y="148874"/>
                  <a:pt x="902033" y="149428"/>
                </a:cubicBezTo>
                <a:cubicBezTo>
                  <a:pt x="904044" y="149208"/>
                  <a:pt x="907350" y="146873"/>
                  <a:pt x="911952" y="142424"/>
                </a:cubicBezTo>
                <a:cubicBezTo>
                  <a:pt x="916554" y="137975"/>
                  <a:pt x="922514" y="132738"/>
                  <a:pt x="929832" y="126711"/>
                </a:cubicBezTo>
                <a:cubicBezTo>
                  <a:pt x="937403" y="120927"/>
                  <a:pt x="946264" y="115837"/>
                  <a:pt x="956414" y="111440"/>
                </a:cubicBezTo>
                <a:cubicBezTo>
                  <a:pt x="966564" y="107044"/>
                  <a:pt x="978067" y="104730"/>
                  <a:pt x="990922" y="104499"/>
                </a:cubicBezTo>
                <a:cubicBezTo>
                  <a:pt x="1015130" y="104563"/>
                  <a:pt x="1034072" y="110997"/>
                  <a:pt x="1047747" y="123801"/>
                </a:cubicBezTo>
                <a:cubicBezTo>
                  <a:pt x="1061423" y="136604"/>
                  <a:pt x="1068381" y="155390"/>
                  <a:pt x="1068623" y="180160"/>
                </a:cubicBezTo>
                <a:lnTo>
                  <a:pt x="1068623" y="286678"/>
                </a:lnTo>
                <a:cubicBezTo>
                  <a:pt x="1069401" y="300508"/>
                  <a:pt x="1072514" y="310078"/>
                  <a:pt x="1077962" y="315390"/>
                </a:cubicBezTo>
                <a:cubicBezTo>
                  <a:pt x="1083410" y="320701"/>
                  <a:pt x="1086523" y="326611"/>
                  <a:pt x="1087302" y="333122"/>
                </a:cubicBezTo>
                <a:cubicBezTo>
                  <a:pt x="1086713" y="343545"/>
                  <a:pt x="1081498" y="351137"/>
                  <a:pt x="1071658" y="355895"/>
                </a:cubicBezTo>
                <a:cubicBezTo>
                  <a:pt x="1061817" y="360653"/>
                  <a:pt x="1050884" y="363645"/>
                  <a:pt x="1038857" y="364870"/>
                </a:cubicBezTo>
                <a:cubicBezTo>
                  <a:pt x="1026830" y="366094"/>
                  <a:pt x="1017243" y="366618"/>
                  <a:pt x="1010095" y="366440"/>
                </a:cubicBezTo>
                <a:cubicBezTo>
                  <a:pt x="1003925" y="366559"/>
                  <a:pt x="994959" y="365929"/>
                  <a:pt x="983196" y="364552"/>
                </a:cubicBezTo>
                <a:cubicBezTo>
                  <a:pt x="971434" y="363174"/>
                  <a:pt x="960597" y="360339"/>
                  <a:pt x="950685" y="356045"/>
                </a:cubicBezTo>
                <a:cubicBezTo>
                  <a:pt x="940773" y="351750"/>
                  <a:pt x="935507" y="345287"/>
                  <a:pt x="934886" y="336655"/>
                </a:cubicBezTo>
                <a:cubicBezTo>
                  <a:pt x="935105" y="330732"/>
                  <a:pt x="936634" y="326032"/>
                  <a:pt x="939473" y="322558"/>
                </a:cubicBezTo>
                <a:cubicBezTo>
                  <a:pt x="942312" y="319083"/>
                  <a:pt x="945151" y="315020"/>
                  <a:pt x="947990" y="310367"/>
                </a:cubicBezTo>
                <a:cubicBezTo>
                  <a:pt x="950829" y="305715"/>
                  <a:pt x="952358" y="298660"/>
                  <a:pt x="952576" y="289202"/>
                </a:cubicBezTo>
                <a:lnTo>
                  <a:pt x="952576" y="243768"/>
                </a:lnTo>
                <a:cubicBezTo>
                  <a:pt x="952785" y="236307"/>
                  <a:pt x="952648" y="227669"/>
                  <a:pt x="952164" y="217853"/>
                </a:cubicBezTo>
                <a:cubicBezTo>
                  <a:pt x="951679" y="208037"/>
                  <a:pt x="949595" y="199399"/>
                  <a:pt x="945910" y="191939"/>
                </a:cubicBezTo>
                <a:cubicBezTo>
                  <a:pt x="942225" y="184479"/>
                  <a:pt x="935687" y="180552"/>
                  <a:pt x="926294" y="180160"/>
                </a:cubicBezTo>
                <a:cubicBezTo>
                  <a:pt x="917066" y="180468"/>
                  <a:pt x="910646" y="183665"/>
                  <a:pt x="907033" y="189751"/>
                </a:cubicBezTo>
                <a:cubicBezTo>
                  <a:pt x="903420" y="195837"/>
                  <a:pt x="901379" y="202961"/>
                  <a:pt x="900910" y="211122"/>
                </a:cubicBezTo>
                <a:cubicBezTo>
                  <a:pt x="900442" y="219284"/>
                  <a:pt x="900311" y="226632"/>
                  <a:pt x="900516" y="233166"/>
                </a:cubicBezTo>
                <a:lnTo>
                  <a:pt x="900516" y="264465"/>
                </a:lnTo>
                <a:cubicBezTo>
                  <a:pt x="900741" y="284534"/>
                  <a:pt x="902314" y="298413"/>
                  <a:pt x="905234" y="306104"/>
                </a:cubicBezTo>
                <a:cubicBezTo>
                  <a:pt x="908154" y="313795"/>
                  <a:pt x="911075" y="319074"/>
                  <a:pt x="913995" y="321941"/>
                </a:cubicBezTo>
                <a:cubicBezTo>
                  <a:pt x="916915" y="324808"/>
                  <a:pt x="918488" y="329039"/>
                  <a:pt x="918712" y="334636"/>
                </a:cubicBezTo>
                <a:cubicBezTo>
                  <a:pt x="918076" y="344882"/>
                  <a:pt x="912617" y="352268"/>
                  <a:pt x="902334" y="356792"/>
                </a:cubicBezTo>
                <a:cubicBezTo>
                  <a:pt x="892051" y="361317"/>
                  <a:pt x="880759" y="364103"/>
                  <a:pt x="868457" y="365150"/>
                </a:cubicBezTo>
                <a:cubicBezTo>
                  <a:pt x="856156" y="366197"/>
                  <a:pt x="846660" y="366627"/>
                  <a:pt x="839970" y="366440"/>
                </a:cubicBezTo>
                <a:cubicBezTo>
                  <a:pt x="814980" y="366353"/>
                  <a:pt x="796757" y="364957"/>
                  <a:pt x="785302" y="362252"/>
                </a:cubicBezTo>
                <a:cubicBezTo>
                  <a:pt x="773847" y="359547"/>
                  <a:pt x="766654" y="356057"/>
                  <a:pt x="763725" y="351782"/>
                </a:cubicBezTo>
                <a:cubicBezTo>
                  <a:pt x="760795" y="347506"/>
                  <a:pt x="759623" y="342969"/>
                  <a:pt x="760209" y="338170"/>
                </a:cubicBezTo>
                <a:cubicBezTo>
                  <a:pt x="760696" y="330049"/>
                  <a:pt x="762979" y="324864"/>
                  <a:pt x="767060" y="322614"/>
                </a:cubicBezTo>
                <a:cubicBezTo>
                  <a:pt x="771140" y="320364"/>
                  <a:pt x="775109" y="316263"/>
                  <a:pt x="778965" y="310311"/>
                </a:cubicBezTo>
                <a:cubicBezTo>
                  <a:pt x="782821" y="304359"/>
                  <a:pt x="784656" y="291770"/>
                  <a:pt x="784470" y="272543"/>
                </a:cubicBezTo>
                <a:lnTo>
                  <a:pt x="784470" y="243768"/>
                </a:lnTo>
                <a:cubicBezTo>
                  <a:pt x="784679" y="237261"/>
                  <a:pt x="784541" y="229072"/>
                  <a:pt x="784057" y="219199"/>
                </a:cubicBezTo>
                <a:cubicBezTo>
                  <a:pt x="783573" y="209327"/>
                  <a:pt x="781488" y="200465"/>
                  <a:pt x="777804" y="192612"/>
                </a:cubicBezTo>
                <a:cubicBezTo>
                  <a:pt x="774119" y="184759"/>
                  <a:pt x="767580" y="180608"/>
                  <a:pt x="758187" y="180160"/>
                </a:cubicBezTo>
                <a:cubicBezTo>
                  <a:pt x="748959" y="180468"/>
                  <a:pt x="742539" y="183665"/>
                  <a:pt x="738926" y="189751"/>
                </a:cubicBezTo>
                <a:cubicBezTo>
                  <a:pt x="735313" y="195837"/>
                  <a:pt x="733272" y="202961"/>
                  <a:pt x="732804" y="211122"/>
                </a:cubicBezTo>
                <a:cubicBezTo>
                  <a:pt x="732335" y="219284"/>
                  <a:pt x="732204" y="226632"/>
                  <a:pt x="732410" y="233166"/>
                </a:cubicBezTo>
                <a:lnTo>
                  <a:pt x="732410" y="274057"/>
                </a:lnTo>
                <a:cubicBezTo>
                  <a:pt x="732578" y="289102"/>
                  <a:pt x="733758" y="299959"/>
                  <a:pt x="735948" y="306628"/>
                </a:cubicBezTo>
                <a:cubicBezTo>
                  <a:pt x="738138" y="313296"/>
                  <a:pt x="740328" y="318394"/>
                  <a:pt x="742518" y="321922"/>
                </a:cubicBezTo>
                <a:cubicBezTo>
                  <a:pt x="744709" y="325450"/>
                  <a:pt x="745888" y="330024"/>
                  <a:pt x="746057" y="335646"/>
                </a:cubicBezTo>
                <a:cubicBezTo>
                  <a:pt x="746340" y="340158"/>
                  <a:pt x="744482" y="344764"/>
                  <a:pt x="740482" y="349463"/>
                </a:cubicBezTo>
                <a:cubicBezTo>
                  <a:pt x="736483" y="354162"/>
                  <a:pt x="728643" y="358132"/>
                  <a:pt x="716963" y="361373"/>
                </a:cubicBezTo>
                <a:cubicBezTo>
                  <a:pt x="705283" y="364614"/>
                  <a:pt x="688063" y="366303"/>
                  <a:pt x="665304" y="366440"/>
                </a:cubicBezTo>
                <a:cubicBezTo>
                  <a:pt x="658131" y="366612"/>
                  <a:pt x="648369" y="366325"/>
                  <a:pt x="636017" y="365580"/>
                </a:cubicBezTo>
                <a:cubicBezTo>
                  <a:pt x="623666" y="364835"/>
                  <a:pt x="612407" y="362604"/>
                  <a:pt x="602242" y="358887"/>
                </a:cubicBezTo>
                <a:cubicBezTo>
                  <a:pt x="592077" y="355169"/>
                  <a:pt x="586687" y="348936"/>
                  <a:pt x="586074" y="340189"/>
                </a:cubicBezTo>
                <a:cubicBezTo>
                  <a:pt x="586447" y="333296"/>
                  <a:pt x="589065" y="328235"/>
                  <a:pt x="593926" y="325007"/>
                </a:cubicBezTo>
                <a:cubicBezTo>
                  <a:pt x="598788" y="321779"/>
                  <a:pt x="603649" y="316307"/>
                  <a:pt x="608510" y="308591"/>
                </a:cubicBezTo>
                <a:cubicBezTo>
                  <a:pt x="613371" y="300875"/>
                  <a:pt x="615989" y="286840"/>
                  <a:pt x="616363" y="266485"/>
                </a:cubicBezTo>
                <a:lnTo>
                  <a:pt x="616363" y="220041"/>
                </a:lnTo>
                <a:cubicBezTo>
                  <a:pt x="616195" y="204276"/>
                  <a:pt x="614891" y="193149"/>
                  <a:pt x="612451" y="186662"/>
                </a:cubicBezTo>
                <a:cubicBezTo>
                  <a:pt x="610011" y="180175"/>
                  <a:pt x="607444" y="175992"/>
                  <a:pt x="604752" y="174114"/>
                </a:cubicBezTo>
                <a:cubicBezTo>
                  <a:pt x="601313" y="171753"/>
                  <a:pt x="598221" y="169675"/>
                  <a:pt x="595476" y="167880"/>
                </a:cubicBezTo>
                <a:cubicBezTo>
                  <a:pt x="592731" y="166085"/>
                  <a:pt x="591279" y="162118"/>
                  <a:pt x="591122" y="155978"/>
                </a:cubicBezTo>
                <a:cubicBezTo>
                  <a:pt x="591771" y="146665"/>
                  <a:pt x="598294" y="138733"/>
                  <a:pt x="610691" y="132180"/>
                </a:cubicBezTo>
                <a:cubicBezTo>
                  <a:pt x="623088" y="125627"/>
                  <a:pt x="637464" y="120312"/>
                  <a:pt x="653819" y="116235"/>
                </a:cubicBezTo>
                <a:cubicBezTo>
                  <a:pt x="670174" y="112157"/>
                  <a:pt x="684613" y="109176"/>
                  <a:pt x="697136" y="107291"/>
                </a:cubicBezTo>
                <a:cubicBezTo>
                  <a:pt x="709659" y="105406"/>
                  <a:pt x="716371" y="104475"/>
                  <a:pt x="717272" y="104499"/>
                </a:cubicBezTo>
                <a:close/>
                <a:moveTo>
                  <a:pt x="528793" y="104499"/>
                </a:moveTo>
                <a:cubicBezTo>
                  <a:pt x="536067" y="104762"/>
                  <a:pt x="540566" y="107138"/>
                  <a:pt x="542289" y="111628"/>
                </a:cubicBezTo>
                <a:cubicBezTo>
                  <a:pt x="544013" y="116118"/>
                  <a:pt x="544728" y="121144"/>
                  <a:pt x="544434" y="126707"/>
                </a:cubicBezTo>
                <a:lnTo>
                  <a:pt x="544434" y="267519"/>
                </a:lnTo>
                <a:cubicBezTo>
                  <a:pt x="544802" y="286569"/>
                  <a:pt x="547376" y="298994"/>
                  <a:pt x="552156" y="304792"/>
                </a:cubicBezTo>
                <a:cubicBezTo>
                  <a:pt x="556936" y="310590"/>
                  <a:pt x="561716" y="314565"/>
                  <a:pt x="566497" y="316718"/>
                </a:cubicBezTo>
                <a:cubicBezTo>
                  <a:pt x="571277" y="318870"/>
                  <a:pt x="573851" y="324005"/>
                  <a:pt x="574219" y="332120"/>
                </a:cubicBezTo>
                <a:cubicBezTo>
                  <a:pt x="573567" y="343349"/>
                  <a:pt x="567748" y="351399"/>
                  <a:pt x="556761" y="356271"/>
                </a:cubicBezTo>
                <a:cubicBezTo>
                  <a:pt x="545773" y="361144"/>
                  <a:pt x="533524" y="364110"/>
                  <a:pt x="520014" y="365169"/>
                </a:cubicBezTo>
                <a:cubicBezTo>
                  <a:pt x="506504" y="366228"/>
                  <a:pt x="495639" y="366652"/>
                  <a:pt x="487420" y="366440"/>
                </a:cubicBezTo>
                <a:cubicBezTo>
                  <a:pt x="458979" y="366272"/>
                  <a:pt x="438314" y="364421"/>
                  <a:pt x="425424" y="360889"/>
                </a:cubicBezTo>
                <a:cubicBezTo>
                  <a:pt x="412533" y="357356"/>
                  <a:pt x="404465" y="353150"/>
                  <a:pt x="401219" y="348271"/>
                </a:cubicBezTo>
                <a:cubicBezTo>
                  <a:pt x="397973" y="343392"/>
                  <a:pt x="396596" y="338850"/>
                  <a:pt x="397088" y="334644"/>
                </a:cubicBezTo>
                <a:cubicBezTo>
                  <a:pt x="397824" y="326222"/>
                  <a:pt x="401526" y="320102"/>
                  <a:pt x="408194" y="316285"/>
                </a:cubicBezTo>
                <a:cubicBezTo>
                  <a:pt x="414862" y="312469"/>
                  <a:pt x="420079" y="306980"/>
                  <a:pt x="423844" y="299819"/>
                </a:cubicBezTo>
                <a:cubicBezTo>
                  <a:pt x="426037" y="293252"/>
                  <a:pt x="427595" y="282554"/>
                  <a:pt x="428518" y="267724"/>
                </a:cubicBezTo>
                <a:cubicBezTo>
                  <a:pt x="429440" y="252895"/>
                  <a:pt x="429689" y="238009"/>
                  <a:pt x="429265" y="223067"/>
                </a:cubicBezTo>
                <a:cubicBezTo>
                  <a:pt x="428842" y="208126"/>
                  <a:pt x="427707" y="197203"/>
                  <a:pt x="425863" y="190299"/>
                </a:cubicBezTo>
                <a:cubicBezTo>
                  <a:pt x="424059" y="184729"/>
                  <a:pt x="420768" y="180785"/>
                  <a:pt x="415991" y="178467"/>
                </a:cubicBezTo>
                <a:cubicBezTo>
                  <a:pt x="411214" y="176149"/>
                  <a:pt x="406689" y="173551"/>
                  <a:pt x="402417" y="170672"/>
                </a:cubicBezTo>
                <a:cubicBezTo>
                  <a:pt x="398144" y="167793"/>
                  <a:pt x="395863" y="162728"/>
                  <a:pt x="395574" y="155475"/>
                </a:cubicBezTo>
                <a:cubicBezTo>
                  <a:pt x="396228" y="146531"/>
                  <a:pt x="402930" y="138837"/>
                  <a:pt x="415680" y="132392"/>
                </a:cubicBezTo>
                <a:cubicBezTo>
                  <a:pt x="428429" y="125948"/>
                  <a:pt x="443300" y="120667"/>
                  <a:pt x="460291" y="116549"/>
                </a:cubicBezTo>
                <a:cubicBezTo>
                  <a:pt x="477283" y="112431"/>
                  <a:pt x="492468" y="109390"/>
                  <a:pt x="505849" y="107425"/>
                </a:cubicBezTo>
                <a:cubicBezTo>
                  <a:pt x="519229" y="105460"/>
                  <a:pt x="526877" y="104485"/>
                  <a:pt x="528793" y="104499"/>
                </a:cubicBezTo>
                <a:close/>
                <a:moveTo>
                  <a:pt x="2607859" y="102985"/>
                </a:moveTo>
                <a:cubicBezTo>
                  <a:pt x="2636400" y="103567"/>
                  <a:pt x="2659798" y="109746"/>
                  <a:pt x="2678054" y="121524"/>
                </a:cubicBezTo>
                <a:cubicBezTo>
                  <a:pt x="2696310" y="133301"/>
                  <a:pt x="2709798" y="147183"/>
                  <a:pt x="2718519" y="163169"/>
                </a:cubicBezTo>
                <a:cubicBezTo>
                  <a:pt x="2727240" y="179156"/>
                  <a:pt x="2731570" y="193754"/>
                  <a:pt x="2731507" y="206965"/>
                </a:cubicBezTo>
                <a:cubicBezTo>
                  <a:pt x="2731213" y="223098"/>
                  <a:pt x="2728018" y="233560"/>
                  <a:pt x="2721921" y="238349"/>
                </a:cubicBezTo>
                <a:cubicBezTo>
                  <a:pt x="2715825" y="243139"/>
                  <a:pt x="2708594" y="245281"/>
                  <a:pt x="2700228" y="244777"/>
                </a:cubicBezTo>
                <a:lnTo>
                  <a:pt x="2590676" y="244777"/>
                </a:lnTo>
                <a:cubicBezTo>
                  <a:pt x="2587675" y="244535"/>
                  <a:pt x="2584706" y="244641"/>
                  <a:pt x="2581768" y="245095"/>
                </a:cubicBezTo>
                <a:cubicBezTo>
                  <a:pt x="2578831" y="245548"/>
                  <a:pt x="2577252" y="247801"/>
                  <a:pt x="2577031" y="251853"/>
                </a:cubicBezTo>
                <a:cubicBezTo>
                  <a:pt x="2577290" y="260383"/>
                  <a:pt x="2580422" y="268145"/>
                  <a:pt x="2586427" y="275140"/>
                </a:cubicBezTo>
                <a:cubicBezTo>
                  <a:pt x="2592432" y="282135"/>
                  <a:pt x="2599757" y="287726"/>
                  <a:pt x="2608402" y="291912"/>
                </a:cubicBezTo>
                <a:cubicBezTo>
                  <a:pt x="2617046" y="296099"/>
                  <a:pt x="2625456" y="298246"/>
                  <a:pt x="2633633" y="298352"/>
                </a:cubicBezTo>
                <a:cubicBezTo>
                  <a:pt x="2646177" y="298071"/>
                  <a:pt x="2656797" y="296106"/>
                  <a:pt x="2665492" y="292455"/>
                </a:cubicBezTo>
                <a:cubicBezTo>
                  <a:pt x="2674187" y="288805"/>
                  <a:pt x="2681369" y="285155"/>
                  <a:pt x="2687036" y="281505"/>
                </a:cubicBezTo>
                <a:cubicBezTo>
                  <a:pt x="2692704" y="277854"/>
                  <a:pt x="2697270" y="275889"/>
                  <a:pt x="2700732" y="275608"/>
                </a:cubicBezTo>
                <a:cubicBezTo>
                  <a:pt x="2706187" y="276061"/>
                  <a:pt x="2710791" y="279072"/>
                  <a:pt x="2714543" y="284642"/>
                </a:cubicBezTo>
                <a:cubicBezTo>
                  <a:pt x="2718295" y="290211"/>
                  <a:pt x="2720250" y="295622"/>
                  <a:pt x="2720408" y="300873"/>
                </a:cubicBezTo>
                <a:cubicBezTo>
                  <a:pt x="2719810" y="313928"/>
                  <a:pt x="2713102" y="325478"/>
                  <a:pt x="2700282" y="335525"/>
                </a:cubicBezTo>
                <a:cubicBezTo>
                  <a:pt x="2687462" y="345572"/>
                  <a:pt x="2672117" y="353462"/>
                  <a:pt x="2654247" y="359194"/>
                </a:cubicBezTo>
                <a:cubicBezTo>
                  <a:pt x="2636377" y="364925"/>
                  <a:pt x="2619566" y="367846"/>
                  <a:pt x="2603816" y="367955"/>
                </a:cubicBezTo>
                <a:cubicBezTo>
                  <a:pt x="2573510" y="367547"/>
                  <a:pt x="2548142" y="361077"/>
                  <a:pt x="2527711" y="348542"/>
                </a:cubicBezTo>
                <a:cubicBezTo>
                  <a:pt x="2507281" y="336007"/>
                  <a:pt x="2491897" y="319851"/>
                  <a:pt x="2481563" y="300075"/>
                </a:cubicBezTo>
                <a:cubicBezTo>
                  <a:pt x="2471227" y="280299"/>
                  <a:pt x="2466051" y="259346"/>
                  <a:pt x="2466032" y="237215"/>
                </a:cubicBezTo>
                <a:cubicBezTo>
                  <a:pt x="2466381" y="211084"/>
                  <a:pt x="2473028" y="187967"/>
                  <a:pt x="2485973" y="167864"/>
                </a:cubicBezTo>
                <a:cubicBezTo>
                  <a:pt x="2498918" y="147760"/>
                  <a:pt x="2516070" y="131976"/>
                  <a:pt x="2537430" y="120510"/>
                </a:cubicBezTo>
                <a:cubicBezTo>
                  <a:pt x="2558790" y="109044"/>
                  <a:pt x="2582266" y="103202"/>
                  <a:pt x="2607859" y="102985"/>
                </a:cubicBezTo>
                <a:close/>
                <a:moveTo>
                  <a:pt x="1784764" y="102985"/>
                </a:moveTo>
                <a:cubicBezTo>
                  <a:pt x="1795145" y="102654"/>
                  <a:pt x="1808693" y="104547"/>
                  <a:pt x="1825408" y="108664"/>
                </a:cubicBezTo>
                <a:cubicBezTo>
                  <a:pt x="1842123" y="112781"/>
                  <a:pt x="1857240" y="121104"/>
                  <a:pt x="1870760" y="133634"/>
                </a:cubicBezTo>
                <a:cubicBezTo>
                  <a:pt x="1884280" y="146164"/>
                  <a:pt x="1891436" y="164883"/>
                  <a:pt x="1892231" y="189791"/>
                </a:cubicBezTo>
                <a:lnTo>
                  <a:pt x="1892231" y="240255"/>
                </a:lnTo>
                <a:cubicBezTo>
                  <a:pt x="1892388" y="261914"/>
                  <a:pt x="1893966" y="276655"/>
                  <a:pt x="1896963" y="284479"/>
                </a:cubicBezTo>
                <a:cubicBezTo>
                  <a:pt x="1899961" y="292303"/>
                  <a:pt x="1903432" y="296538"/>
                  <a:pt x="1907375" y="297184"/>
                </a:cubicBezTo>
                <a:cubicBezTo>
                  <a:pt x="1911319" y="297831"/>
                  <a:pt x="1914790" y="298218"/>
                  <a:pt x="1917787" y="298346"/>
                </a:cubicBezTo>
                <a:cubicBezTo>
                  <a:pt x="1920785" y="298474"/>
                  <a:pt x="1922362" y="301672"/>
                  <a:pt x="1922520" y="307939"/>
                </a:cubicBezTo>
                <a:cubicBezTo>
                  <a:pt x="1922262" y="317724"/>
                  <a:pt x="1918404" y="327167"/>
                  <a:pt x="1910949" y="336267"/>
                </a:cubicBezTo>
                <a:cubicBezTo>
                  <a:pt x="1903493" y="345367"/>
                  <a:pt x="1893992" y="352871"/>
                  <a:pt x="1882444" y="358779"/>
                </a:cubicBezTo>
                <a:cubicBezTo>
                  <a:pt x="1870896" y="364687"/>
                  <a:pt x="1858854" y="367746"/>
                  <a:pt x="1846318" y="367955"/>
                </a:cubicBezTo>
                <a:cubicBezTo>
                  <a:pt x="1833343" y="367637"/>
                  <a:pt x="1823751" y="365412"/>
                  <a:pt x="1817541" y="361280"/>
                </a:cubicBezTo>
                <a:cubicBezTo>
                  <a:pt x="1811330" y="357148"/>
                  <a:pt x="1806634" y="353016"/>
                  <a:pt x="1803451" y="348884"/>
                </a:cubicBezTo>
                <a:cubicBezTo>
                  <a:pt x="1800268" y="344751"/>
                  <a:pt x="1796730" y="342526"/>
                  <a:pt x="1792837" y="342209"/>
                </a:cubicBezTo>
                <a:cubicBezTo>
                  <a:pt x="1789894" y="342356"/>
                  <a:pt x="1786571" y="343702"/>
                  <a:pt x="1782868" y="346247"/>
                </a:cubicBezTo>
                <a:cubicBezTo>
                  <a:pt x="1779164" y="348792"/>
                  <a:pt x="1774574" y="351653"/>
                  <a:pt x="1769097" y="354829"/>
                </a:cubicBezTo>
                <a:cubicBezTo>
                  <a:pt x="1763619" y="358247"/>
                  <a:pt x="1756879" y="361255"/>
                  <a:pt x="1748878" y="363853"/>
                </a:cubicBezTo>
                <a:cubicBezTo>
                  <a:pt x="1740878" y="366451"/>
                  <a:pt x="1731116" y="367818"/>
                  <a:pt x="1719594" y="367955"/>
                </a:cubicBezTo>
                <a:cubicBezTo>
                  <a:pt x="1705377" y="367989"/>
                  <a:pt x="1691935" y="365452"/>
                  <a:pt x="1679269" y="360345"/>
                </a:cubicBezTo>
                <a:cubicBezTo>
                  <a:pt x="1666603" y="355237"/>
                  <a:pt x="1656264" y="347353"/>
                  <a:pt x="1648250" y="336693"/>
                </a:cubicBezTo>
                <a:cubicBezTo>
                  <a:pt x="1640237" y="326032"/>
                  <a:pt x="1636101" y="312390"/>
                  <a:pt x="1635843" y="295765"/>
                </a:cubicBezTo>
                <a:cubicBezTo>
                  <a:pt x="1635718" y="283491"/>
                  <a:pt x="1639779" y="271249"/>
                  <a:pt x="1648027" y="259041"/>
                </a:cubicBezTo>
                <a:cubicBezTo>
                  <a:pt x="1656275" y="246832"/>
                  <a:pt x="1669459" y="236615"/>
                  <a:pt x="1687577" y="228389"/>
                </a:cubicBezTo>
                <a:cubicBezTo>
                  <a:pt x="1705696" y="220163"/>
                  <a:pt x="1729498" y="215887"/>
                  <a:pt x="1758985" y="215561"/>
                </a:cubicBezTo>
                <a:cubicBezTo>
                  <a:pt x="1766790" y="215981"/>
                  <a:pt x="1772541" y="215392"/>
                  <a:pt x="1776239" y="213791"/>
                </a:cubicBezTo>
                <a:cubicBezTo>
                  <a:pt x="1779936" y="212190"/>
                  <a:pt x="1781769" y="207054"/>
                  <a:pt x="1781737" y="198381"/>
                </a:cubicBezTo>
                <a:cubicBezTo>
                  <a:pt x="1781874" y="192495"/>
                  <a:pt x="1781544" y="185571"/>
                  <a:pt x="1780745" y="177608"/>
                </a:cubicBezTo>
                <a:cubicBezTo>
                  <a:pt x="1779946" y="169645"/>
                  <a:pt x="1777855" y="162608"/>
                  <a:pt x="1774471" y="156498"/>
                </a:cubicBezTo>
                <a:cubicBezTo>
                  <a:pt x="1771088" y="150388"/>
                  <a:pt x="1765589" y="147169"/>
                  <a:pt x="1757974" y="146841"/>
                </a:cubicBezTo>
                <a:cubicBezTo>
                  <a:pt x="1748298" y="147515"/>
                  <a:pt x="1740373" y="152231"/>
                  <a:pt x="1734198" y="160989"/>
                </a:cubicBezTo>
                <a:cubicBezTo>
                  <a:pt x="1728024" y="169748"/>
                  <a:pt x="1721038" y="178506"/>
                  <a:pt x="1713242" y="187264"/>
                </a:cubicBezTo>
                <a:cubicBezTo>
                  <a:pt x="1705446" y="196023"/>
                  <a:pt x="1694277" y="200739"/>
                  <a:pt x="1679736" y="201412"/>
                </a:cubicBezTo>
                <a:cubicBezTo>
                  <a:pt x="1671496" y="201265"/>
                  <a:pt x="1664769" y="198654"/>
                  <a:pt x="1659555" y="193581"/>
                </a:cubicBezTo>
                <a:cubicBezTo>
                  <a:pt x="1654342" y="188507"/>
                  <a:pt x="1651651" y="181854"/>
                  <a:pt x="1651483" y="173622"/>
                </a:cubicBezTo>
                <a:cubicBezTo>
                  <a:pt x="1652239" y="159240"/>
                  <a:pt x="1660200" y="146779"/>
                  <a:pt x="1675367" y="136237"/>
                </a:cubicBezTo>
                <a:cubicBezTo>
                  <a:pt x="1690534" y="125694"/>
                  <a:pt x="1708368" y="117536"/>
                  <a:pt x="1728869" y="111762"/>
                </a:cubicBezTo>
                <a:cubicBezTo>
                  <a:pt x="1749371" y="105988"/>
                  <a:pt x="1768003" y="103062"/>
                  <a:pt x="1784764" y="102985"/>
                </a:cubicBezTo>
                <a:close/>
                <a:moveTo>
                  <a:pt x="1245784" y="102985"/>
                </a:moveTo>
                <a:cubicBezTo>
                  <a:pt x="1274325" y="103567"/>
                  <a:pt x="1297723" y="109746"/>
                  <a:pt x="1315979" y="121524"/>
                </a:cubicBezTo>
                <a:cubicBezTo>
                  <a:pt x="1334235" y="133301"/>
                  <a:pt x="1347723" y="147183"/>
                  <a:pt x="1356444" y="163169"/>
                </a:cubicBezTo>
                <a:cubicBezTo>
                  <a:pt x="1365165" y="179156"/>
                  <a:pt x="1369495" y="193754"/>
                  <a:pt x="1369432" y="206965"/>
                </a:cubicBezTo>
                <a:cubicBezTo>
                  <a:pt x="1369138" y="223098"/>
                  <a:pt x="1365943" y="233560"/>
                  <a:pt x="1359846" y="238349"/>
                </a:cubicBezTo>
                <a:cubicBezTo>
                  <a:pt x="1353750" y="243139"/>
                  <a:pt x="1346519" y="245281"/>
                  <a:pt x="1338153" y="244777"/>
                </a:cubicBezTo>
                <a:lnTo>
                  <a:pt x="1228601" y="244777"/>
                </a:lnTo>
                <a:cubicBezTo>
                  <a:pt x="1225600" y="244535"/>
                  <a:pt x="1222631" y="244641"/>
                  <a:pt x="1219693" y="245095"/>
                </a:cubicBezTo>
                <a:cubicBezTo>
                  <a:pt x="1216756" y="245548"/>
                  <a:pt x="1215177" y="247801"/>
                  <a:pt x="1214956" y="251853"/>
                </a:cubicBezTo>
                <a:cubicBezTo>
                  <a:pt x="1215215" y="260383"/>
                  <a:pt x="1218347" y="268145"/>
                  <a:pt x="1224352" y="275140"/>
                </a:cubicBezTo>
                <a:cubicBezTo>
                  <a:pt x="1230357" y="282135"/>
                  <a:pt x="1237682" y="287726"/>
                  <a:pt x="1246327" y="291912"/>
                </a:cubicBezTo>
                <a:cubicBezTo>
                  <a:pt x="1254971" y="296099"/>
                  <a:pt x="1263382" y="298246"/>
                  <a:pt x="1271558" y="298352"/>
                </a:cubicBezTo>
                <a:cubicBezTo>
                  <a:pt x="1284102" y="298071"/>
                  <a:pt x="1294722" y="296106"/>
                  <a:pt x="1303417" y="292455"/>
                </a:cubicBezTo>
                <a:cubicBezTo>
                  <a:pt x="1312112" y="288805"/>
                  <a:pt x="1319293" y="285155"/>
                  <a:pt x="1324961" y="281505"/>
                </a:cubicBezTo>
                <a:cubicBezTo>
                  <a:pt x="1330629" y="277854"/>
                  <a:pt x="1335194" y="275889"/>
                  <a:pt x="1338657" y="275608"/>
                </a:cubicBezTo>
                <a:cubicBezTo>
                  <a:pt x="1344112" y="276061"/>
                  <a:pt x="1348716" y="279072"/>
                  <a:pt x="1352468" y="284642"/>
                </a:cubicBezTo>
                <a:cubicBezTo>
                  <a:pt x="1356220" y="290211"/>
                  <a:pt x="1358175" y="295622"/>
                  <a:pt x="1358333" y="300873"/>
                </a:cubicBezTo>
                <a:cubicBezTo>
                  <a:pt x="1357735" y="313928"/>
                  <a:pt x="1351027" y="325478"/>
                  <a:pt x="1338207" y="335525"/>
                </a:cubicBezTo>
                <a:cubicBezTo>
                  <a:pt x="1325387" y="345572"/>
                  <a:pt x="1310042" y="353462"/>
                  <a:pt x="1292172" y="359194"/>
                </a:cubicBezTo>
                <a:cubicBezTo>
                  <a:pt x="1274301" y="364925"/>
                  <a:pt x="1257491" y="367846"/>
                  <a:pt x="1241741" y="367955"/>
                </a:cubicBezTo>
                <a:cubicBezTo>
                  <a:pt x="1211435" y="367547"/>
                  <a:pt x="1186067" y="361077"/>
                  <a:pt x="1165636" y="348542"/>
                </a:cubicBezTo>
                <a:cubicBezTo>
                  <a:pt x="1145205" y="336007"/>
                  <a:pt x="1129823" y="319851"/>
                  <a:pt x="1119487" y="300075"/>
                </a:cubicBezTo>
                <a:cubicBezTo>
                  <a:pt x="1109152" y="280299"/>
                  <a:pt x="1103976" y="259346"/>
                  <a:pt x="1103957" y="237215"/>
                </a:cubicBezTo>
                <a:cubicBezTo>
                  <a:pt x="1104306" y="211084"/>
                  <a:pt x="1110952" y="187967"/>
                  <a:pt x="1123898" y="167864"/>
                </a:cubicBezTo>
                <a:cubicBezTo>
                  <a:pt x="1136843" y="147760"/>
                  <a:pt x="1153996" y="131976"/>
                  <a:pt x="1175355" y="120510"/>
                </a:cubicBezTo>
                <a:cubicBezTo>
                  <a:pt x="1196715" y="109044"/>
                  <a:pt x="1220191" y="103202"/>
                  <a:pt x="1245784" y="102985"/>
                </a:cubicBezTo>
                <a:close/>
                <a:moveTo>
                  <a:pt x="1523434" y="40386"/>
                </a:moveTo>
                <a:cubicBezTo>
                  <a:pt x="1533147" y="39818"/>
                  <a:pt x="1539202" y="40449"/>
                  <a:pt x="1541598" y="42279"/>
                </a:cubicBezTo>
                <a:cubicBezTo>
                  <a:pt x="1543995" y="44109"/>
                  <a:pt x="1545004" y="50546"/>
                  <a:pt x="1544625" y="61589"/>
                </a:cubicBezTo>
                <a:cubicBezTo>
                  <a:pt x="1544531" y="69614"/>
                  <a:pt x="1544468" y="77039"/>
                  <a:pt x="1544437" y="83864"/>
                </a:cubicBezTo>
                <a:cubicBezTo>
                  <a:pt x="1544405" y="90690"/>
                  <a:pt x="1544973" y="95717"/>
                  <a:pt x="1546140" y="98946"/>
                </a:cubicBezTo>
                <a:cubicBezTo>
                  <a:pt x="1546739" y="100881"/>
                  <a:pt x="1548317" y="102059"/>
                  <a:pt x="1550873" y="102480"/>
                </a:cubicBezTo>
                <a:cubicBezTo>
                  <a:pt x="1553428" y="102900"/>
                  <a:pt x="1557908" y="103069"/>
                  <a:pt x="1564314" y="102985"/>
                </a:cubicBezTo>
                <a:lnTo>
                  <a:pt x="1599651" y="102985"/>
                </a:lnTo>
                <a:cubicBezTo>
                  <a:pt x="1610053" y="102575"/>
                  <a:pt x="1616384" y="103772"/>
                  <a:pt x="1618645" y="106577"/>
                </a:cubicBezTo>
                <a:cubicBezTo>
                  <a:pt x="1620906" y="109382"/>
                  <a:pt x="1621811" y="116252"/>
                  <a:pt x="1621359" y="127188"/>
                </a:cubicBezTo>
                <a:cubicBezTo>
                  <a:pt x="1621622" y="141045"/>
                  <a:pt x="1620212" y="149764"/>
                  <a:pt x="1617131" y="153346"/>
                </a:cubicBezTo>
                <a:cubicBezTo>
                  <a:pt x="1614049" y="156928"/>
                  <a:pt x="1607718" y="158462"/>
                  <a:pt x="1598137" y="157947"/>
                </a:cubicBezTo>
                <a:lnTo>
                  <a:pt x="1563304" y="157947"/>
                </a:lnTo>
                <a:cubicBezTo>
                  <a:pt x="1554796" y="157590"/>
                  <a:pt x="1549474" y="158431"/>
                  <a:pt x="1547339" y="160472"/>
                </a:cubicBezTo>
                <a:cubicBezTo>
                  <a:pt x="1545204" y="162512"/>
                  <a:pt x="1544299" y="167897"/>
                  <a:pt x="1544625" y="176626"/>
                </a:cubicBezTo>
                <a:lnTo>
                  <a:pt x="1544625" y="251889"/>
                </a:lnTo>
                <a:cubicBezTo>
                  <a:pt x="1544930" y="268440"/>
                  <a:pt x="1547854" y="279656"/>
                  <a:pt x="1553397" y="285538"/>
                </a:cubicBezTo>
                <a:cubicBezTo>
                  <a:pt x="1558939" y="291420"/>
                  <a:pt x="1565271" y="294177"/>
                  <a:pt x="1572391" y="293808"/>
                </a:cubicBezTo>
                <a:cubicBezTo>
                  <a:pt x="1580079" y="293324"/>
                  <a:pt x="1586536" y="291388"/>
                  <a:pt x="1591763" y="288000"/>
                </a:cubicBezTo>
                <a:cubicBezTo>
                  <a:pt x="1596990" y="284612"/>
                  <a:pt x="1601807" y="282676"/>
                  <a:pt x="1606214" y="282192"/>
                </a:cubicBezTo>
                <a:cubicBezTo>
                  <a:pt x="1611346" y="282593"/>
                  <a:pt x="1615469" y="285326"/>
                  <a:pt x="1618582" y="290390"/>
                </a:cubicBezTo>
                <a:cubicBezTo>
                  <a:pt x="1621695" y="295454"/>
                  <a:pt x="1623294" y="300442"/>
                  <a:pt x="1623378" y="305356"/>
                </a:cubicBezTo>
                <a:cubicBezTo>
                  <a:pt x="1622982" y="316618"/>
                  <a:pt x="1617380" y="326964"/>
                  <a:pt x="1606570" y="336394"/>
                </a:cubicBezTo>
                <a:cubicBezTo>
                  <a:pt x="1595760" y="345823"/>
                  <a:pt x="1582119" y="353402"/>
                  <a:pt x="1565646" y="359130"/>
                </a:cubicBezTo>
                <a:cubicBezTo>
                  <a:pt x="1549173" y="364857"/>
                  <a:pt x="1532243" y="367799"/>
                  <a:pt x="1514857" y="367955"/>
                </a:cubicBezTo>
                <a:cubicBezTo>
                  <a:pt x="1505641" y="368313"/>
                  <a:pt x="1494023" y="366362"/>
                  <a:pt x="1480005" y="362102"/>
                </a:cubicBezTo>
                <a:cubicBezTo>
                  <a:pt x="1465986" y="357843"/>
                  <a:pt x="1453397" y="349123"/>
                  <a:pt x="1442237" y="335945"/>
                </a:cubicBezTo>
                <a:cubicBezTo>
                  <a:pt x="1431078" y="322767"/>
                  <a:pt x="1425178" y="302979"/>
                  <a:pt x="1424540" y="276581"/>
                </a:cubicBezTo>
                <a:lnTo>
                  <a:pt x="1424540" y="172587"/>
                </a:lnTo>
                <a:cubicBezTo>
                  <a:pt x="1424593" y="168117"/>
                  <a:pt x="1424488" y="164815"/>
                  <a:pt x="1424225" y="162680"/>
                </a:cubicBezTo>
                <a:cubicBezTo>
                  <a:pt x="1423962" y="160545"/>
                  <a:pt x="1423225" y="159136"/>
                  <a:pt x="1422016" y="158452"/>
                </a:cubicBezTo>
                <a:cubicBezTo>
                  <a:pt x="1420817" y="157769"/>
                  <a:pt x="1418672" y="157496"/>
                  <a:pt x="1415579" y="157632"/>
                </a:cubicBezTo>
                <a:cubicBezTo>
                  <a:pt x="1412487" y="157769"/>
                  <a:pt x="1408070" y="157874"/>
                  <a:pt x="1402328" y="157947"/>
                </a:cubicBezTo>
                <a:cubicBezTo>
                  <a:pt x="1395817" y="158021"/>
                  <a:pt x="1390790" y="158000"/>
                  <a:pt x="1387246" y="157885"/>
                </a:cubicBezTo>
                <a:cubicBezTo>
                  <a:pt x="1383702" y="157769"/>
                  <a:pt x="1381325" y="157118"/>
                  <a:pt x="1380116" y="155930"/>
                </a:cubicBezTo>
                <a:cubicBezTo>
                  <a:pt x="1378464" y="154271"/>
                  <a:pt x="1377602" y="151917"/>
                  <a:pt x="1377528" y="148871"/>
                </a:cubicBezTo>
                <a:cubicBezTo>
                  <a:pt x="1377455" y="145824"/>
                  <a:pt x="1377476" y="141454"/>
                  <a:pt x="1377591" y="135761"/>
                </a:cubicBezTo>
                <a:cubicBezTo>
                  <a:pt x="1377402" y="132231"/>
                  <a:pt x="1377402" y="129079"/>
                  <a:pt x="1377591" y="126306"/>
                </a:cubicBezTo>
                <a:cubicBezTo>
                  <a:pt x="1377781" y="123532"/>
                  <a:pt x="1379295" y="121137"/>
                  <a:pt x="1382135" y="119120"/>
                </a:cubicBezTo>
                <a:lnTo>
                  <a:pt x="1497197" y="45939"/>
                </a:lnTo>
                <a:cubicBezTo>
                  <a:pt x="1502421" y="42616"/>
                  <a:pt x="1506353" y="40807"/>
                  <a:pt x="1508991" y="40512"/>
                </a:cubicBezTo>
                <a:cubicBezTo>
                  <a:pt x="1511630" y="40218"/>
                  <a:pt x="1516444" y="40176"/>
                  <a:pt x="1523434" y="40386"/>
                </a:cubicBezTo>
                <a:close/>
                <a:moveTo>
                  <a:pt x="2410265" y="7068"/>
                </a:moveTo>
                <a:cubicBezTo>
                  <a:pt x="2418654" y="7215"/>
                  <a:pt x="2424331" y="9697"/>
                  <a:pt x="2427296" y="14514"/>
                </a:cubicBezTo>
                <a:cubicBezTo>
                  <a:pt x="2430261" y="19331"/>
                  <a:pt x="2431649" y="25598"/>
                  <a:pt x="2431460" y="33317"/>
                </a:cubicBezTo>
                <a:cubicBezTo>
                  <a:pt x="2431187" y="39689"/>
                  <a:pt x="2430093" y="55336"/>
                  <a:pt x="2428179" y="80257"/>
                </a:cubicBezTo>
                <a:cubicBezTo>
                  <a:pt x="2426264" y="105178"/>
                  <a:pt x="2425171" y="135967"/>
                  <a:pt x="2424897" y="172623"/>
                </a:cubicBezTo>
                <a:lnTo>
                  <a:pt x="2424897" y="270541"/>
                </a:lnTo>
                <a:cubicBezTo>
                  <a:pt x="2424824" y="275420"/>
                  <a:pt x="2424845" y="281182"/>
                  <a:pt x="2424960" y="287828"/>
                </a:cubicBezTo>
                <a:cubicBezTo>
                  <a:pt x="2425076" y="294474"/>
                  <a:pt x="2425728" y="299984"/>
                  <a:pt x="2426916" y="304358"/>
                </a:cubicBezTo>
                <a:cubicBezTo>
                  <a:pt x="2429014" y="310066"/>
                  <a:pt x="2432280" y="313848"/>
                  <a:pt x="2436714" y="315705"/>
                </a:cubicBezTo>
                <a:cubicBezTo>
                  <a:pt x="2441148" y="317562"/>
                  <a:pt x="2445274" y="319587"/>
                  <a:pt x="2449091" y="321781"/>
                </a:cubicBezTo>
                <a:cubicBezTo>
                  <a:pt x="2452909" y="323974"/>
                  <a:pt x="2454941" y="328429"/>
                  <a:pt x="2455187" y="335147"/>
                </a:cubicBezTo>
                <a:cubicBezTo>
                  <a:pt x="2454561" y="346179"/>
                  <a:pt x="2448972" y="353894"/>
                  <a:pt x="2438420" y="358290"/>
                </a:cubicBezTo>
                <a:cubicBezTo>
                  <a:pt x="2427869" y="362686"/>
                  <a:pt x="2416112" y="365203"/>
                  <a:pt x="2403150" y="365842"/>
                </a:cubicBezTo>
                <a:cubicBezTo>
                  <a:pt x="2390188" y="366481"/>
                  <a:pt x="2379778" y="366680"/>
                  <a:pt x="2371920" y="366440"/>
                </a:cubicBezTo>
                <a:cubicBezTo>
                  <a:pt x="2363620" y="366693"/>
                  <a:pt x="2352188" y="366468"/>
                  <a:pt x="2337625" y="365767"/>
                </a:cubicBezTo>
                <a:cubicBezTo>
                  <a:pt x="2323062" y="365066"/>
                  <a:pt x="2309760" y="362374"/>
                  <a:pt x="2297720" y="357692"/>
                </a:cubicBezTo>
                <a:cubicBezTo>
                  <a:pt x="2285680" y="353009"/>
                  <a:pt x="2279293" y="344821"/>
                  <a:pt x="2278561" y="333128"/>
                </a:cubicBezTo>
                <a:cubicBezTo>
                  <a:pt x="2278792" y="327545"/>
                  <a:pt x="2280743" y="323737"/>
                  <a:pt x="2284413" y="321706"/>
                </a:cubicBezTo>
                <a:cubicBezTo>
                  <a:pt x="2288084" y="319674"/>
                  <a:pt x="2292092" y="317587"/>
                  <a:pt x="2296436" y="315443"/>
                </a:cubicBezTo>
                <a:cubicBezTo>
                  <a:pt x="2300780" y="313300"/>
                  <a:pt x="2304077" y="309268"/>
                  <a:pt x="2306326" y="303349"/>
                </a:cubicBezTo>
                <a:cubicBezTo>
                  <a:pt x="2308474" y="295952"/>
                  <a:pt x="2310013" y="285340"/>
                  <a:pt x="2310945" y="271513"/>
                </a:cubicBezTo>
                <a:cubicBezTo>
                  <a:pt x="2311877" y="257686"/>
                  <a:pt x="2312444" y="243634"/>
                  <a:pt x="2312646" y="229359"/>
                </a:cubicBezTo>
                <a:cubicBezTo>
                  <a:pt x="2312849" y="215083"/>
                  <a:pt x="2312930" y="203574"/>
                  <a:pt x="2312889" y="194831"/>
                </a:cubicBezTo>
                <a:cubicBezTo>
                  <a:pt x="2313026" y="184295"/>
                  <a:pt x="2313005" y="171298"/>
                  <a:pt x="2312826" y="155840"/>
                </a:cubicBezTo>
                <a:cubicBezTo>
                  <a:pt x="2312647" y="140383"/>
                  <a:pt x="2311490" y="126629"/>
                  <a:pt x="2309355" y="114579"/>
                </a:cubicBezTo>
                <a:cubicBezTo>
                  <a:pt x="2306510" y="102699"/>
                  <a:pt x="2302160" y="94716"/>
                  <a:pt x="2296305" y="90632"/>
                </a:cubicBezTo>
                <a:cubicBezTo>
                  <a:pt x="2290449" y="86547"/>
                  <a:pt x="2285015" y="82939"/>
                  <a:pt x="2280001" y="79808"/>
                </a:cubicBezTo>
                <a:cubicBezTo>
                  <a:pt x="2274987" y="76677"/>
                  <a:pt x="2272319" y="70601"/>
                  <a:pt x="2271998" y="61582"/>
                </a:cubicBezTo>
                <a:cubicBezTo>
                  <a:pt x="2272663" y="50663"/>
                  <a:pt x="2279534" y="41649"/>
                  <a:pt x="2292609" y="34539"/>
                </a:cubicBezTo>
                <a:cubicBezTo>
                  <a:pt x="2305685" y="27429"/>
                  <a:pt x="2320976" y="21868"/>
                  <a:pt x="2338483" y="17858"/>
                </a:cubicBezTo>
                <a:cubicBezTo>
                  <a:pt x="2355990" y="13847"/>
                  <a:pt x="2371723" y="11031"/>
                  <a:pt x="2385681" y="9411"/>
                </a:cubicBezTo>
                <a:cubicBezTo>
                  <a:pt x="2399640" y="7790"/>
                  <a:pt x="2407834" y="7009"/>
                  <a:pt x="2410265" y="7068"/>
                </a:cubicBezTo>
                <a:close/>
                <a:moveTo>
                  <a:pt x="2071335" y="7068"/>
                </a:moveTo>
                <a:cubicBezTo>
                  <a:pt x="2077854" y="7278"/>
                  <a:pt x="2081724" y="9508"/>
                  <a:pt x="2082943" y="13757"/>
                </a:cubicBezTo>
                <a:cubicBezTo>
                  <a:pt x="2084163" y="18006"/>
                  <a:pt x="2084499" y="23012"/>
                  <a:pt x="2083952" y="28775"/>
                </a:cubicBezTo>
                <a:lnTo>
                  <a:pt x="2080921" y="126207"/>
                </a:lnTo>
                <a:cubicBezTo>
                  <a:pt x="2080816" y="127647"/>
                  <a:pt x="2080900" y="129309"/>
                  <a:pt x="2081174" y="131192"/>
                </a:cubicBezTo>
                <a:cubicBezTo>
                  <a:pt x="2081448" y="133074"/>
                  <a:pt x="2082542" y="134105"/>
                  <a:pt x="2084457" y="134284"/>
                </a:cubicBezTo>
                <a:cubicBezTo>
                  <a:pt x="2085731" y="134105"/>
                  <a:pt x="2088363" y="132443"/>
                  <a:pt x="2092353" y="129299"/>
                </a:cubicBezTo>
                <a:cubicBezTo>
                  <a:pt x="2096343" y="126154"/>
                  <a:pt x="2101628" y="122599"/>
                  <a:pt x="2108207" y="118634"/>
                </a:cubicBezTo>
                <a:cubicBezTo>
                  <a:pt x="2114777" y="114448"/>
                  <a:pt x="2122482" y="110830"/>
                  <a:pt x="2131323" y="107780"/>
                </a:cubicBezTo>
                <a:cubicBezTo>
                  <a:pt x="2140163" y="104730"/>
                  <a:pt x="2150137" y="103132"/>
                  <a:pt x="2161243" y="102985"/>
                </a:cubicBezTo>
                <a:cubicBezTo>
                  <a:pt x="2188762" y="103468"/>
                  <a:pt x="2211929" y="113729"/>
                  <a:pt x="2230744" y="133766"/>
                </a:cubicBezTo>
                <a:cubicBezTo>
                  <a:pt x="2249560" y="153803"/>
                  <a:pt x="2259356" y="180716"/>
                  <a:pt x="2260134" y="214503"/>
                </a:cubicBezTo>
                <a:cubicBezTo>
                  <a:pt x="2259873" y="243586"/>
                  <a:pt x="2253219" y="269642"/>
                  <a:pt x="2240174" y="292671"/>
                </a:cubicBezTo>
                <a:cubicBezTo>
                  <a:pt x="2227129" y="315699"/>
                  <a:pt x="2209259" y="333930"/>
                  <a:pt x="2186565" y="347363"/>
                </a:cubicBezTo>
                <a:cubicBezTo>
                  <a:pt x="2163871" y="360796"/>
                  <a:pt x="2137920" y="367660"/>
                  <a:pt x="2108712" y="367955"/>
                </a:cubicBezTo>
                <a:cubicBezTo>
                  <a:pt x="2087583" y="367550"/>
                  <a:pt x="2069989" y="364718"/>
                  <a:pt x="2055931" y="359459"/>
                </a:cubicBezTo>
                <a:cubicBezTo>
                  <a:pt x="2041872" y="354200"/>
                  <a:pt x="2030900" y="348941"/>
                  <a:pt x="2023013" y="343682"/>
                </a:cubicBezTo>
                <a:cubicBezTo>
                  <a:pt x="2015126" y="338422"/>
                  <a:pt x="2009874" y="335591"/>
                  <a:pt x="2007258" y="335186"/>
                </a:cubicBezTo>
                <a:cubicBezTo>
                  <a:pt x="2003401" y="335501"/>
                  <a:pt x="1999007" y="336761"/>
                  <a:pt x="1994077" y="338967"/>
                </a:cubicBezTo>
                <a:cubicBezTo>
                  <a:pt x="1989147" y="341173"/>
                  <a:pt x="1982609" y="342433"/>
                  <a:pt x="1974463" y="342748"/>
                </a:cubicBezTo>
                <a:cubicBezTo>
                  <a:pt x="1970741" y="342832"/>
                  <a:pt x="1967335" y="342160"/>
                  <a:pt x="1964243" y="340732"/>
                </a:cubicBezTo>
                <a:cubicBezTo>
                  <a:pt x="1961151" y="339303"/>
                  <a:pt x="1959511" y="336614"/>
                  <a:pt x="1959321" y="332665"/>
                </a:cubicBezTo>
                <a:cubicBezTo>
                  <a:pt x="1959446" y="330232"/>
                  <a:pt x="1960318" y="326133"/>
                  <a:pt x="1961939" y="320369"/>
                </a:cubicBezTo>
                <a:cubicBezTo>
                  <a:pt x="1963559" y="314604"/>
                  <a:pt x="1965180" y="305640"/>
                  <a:pt x="1966800" y="293476"/>
                </a:cubicBezTo>
                <a:cubicBezTo>
                  <a:pt x="1968421" y="281313"/>
                  <a:pt x="1969293" y="264416"/>
                  <a:pt x="1969418" y="242786"/>
                </a:cubicBezTo>
                <a:lnTo>
                  <a:pt x="1969418" y="108538"/>
                </a:lnTo>
                <a:cubicBezTo>
                  <a:pt x="1968950" y="99298"/>
                  <a:pt x="1965678" y="93209"/>
                  <a:pt x="1959602" y="90270"/>
                </a:cubicBezTo>
                <a:cubicBezTo>
                  <a:pt x="1953525" y="87332"/>
                  <a:pt x="1947449" y="84421"/>
                  <a:pt x="1941372" y="81539"/>
                </a:cubicBezTo>
                <a:cubicBezTo>
                  <a:pt x="1935295" y="78656"/>
                  <a:pt x="1932023" y="72679"/>
                  <a:pt x="1931556" y="63608"/>
                </a:cubicBezTo>
                <a:cubicBezTo>
                  <a:pt x="1931957" y="55122"/>
                  <a:pt x="1937274" y="47421"/>
                  <a:pt x="1947507" y="40505"/>
                </a:cubicBezTo>
                <a:cubicBezTo>
                  <a:pt x="1957741" y="33588"/>
                  <a:pt x="1970486" y="27638"/>
                  <a:pt x="1985741" y="22654"/>
                </a:cubicBezTo>
                <a:cubicBezTo>
                  <a:pt x="2000997" y="17670"/>
                  <a:pt x="2016360" y="13834"/>
                  <a:pt x="2031827" y="11146"/>
                </a:cubicBezTo>
                <a:cubicBezTo>
                  <a:pt x="2047296" y="8457"/>
                  <a:pt x="2060465" y="7098"/>
                  <a:pt x="2071335" y="7068"/>
                </a:cubicBezTo>
                <a:close/>
                <a:moveTo>
                  <a:pt x="492970" y="7068"/>
                </a:moveTo>
                <a:cubicBezTo>
                  <a:pt x="503839" y="6815"/>
                  <a:pt x="514518" y="8961"/>
                  <a:pt x="525009" y="13504"/>
                </a:cubicBezTo>
                <a:cubicBezTo>
                  <a:pt x="535499" y="18048"/>
                  <a:pt x="541133" y="26504"/>
                  <a:pt x="541911" y="38872"/>
                </a:cubicBezTo>
                <a:cubicBezTo>
                  <a:pt x="541241" y="51879"/>
                  <a:pt x="534956" y="61987"/>
                  <a:pt x="523056" y="69196"/>
                </a:cubicBezTo>
                <a:cubicBezTo>
                  <a:pt x="511155" y="76405"/>
                  <a:pt x="497657" y="81423"/>
                  <a:pt x="482561" y="84250"/>
                </a:cubicBezTo>
                <a:cubicBezTo>
                  <a:pt x="467465" y="87077"/>
                  <a:pt x="454789" y="88421"/>
                  <a:pt x="444533" y="88282"/>
                </a:cubicBezTo>
                <a:cubicBezTo>
                  <a:pt x="433431" y="88396"/>
                  <a:pt x="423463" y="85771"/>
                  <a:pt x="414630" y="80404"/>
                </a:cubicBezTo>
                <a:cubicBezTo>
                  <a:pt x="405796" y="75038"/>
                  <a:pt x="401127" y="66242"/>
                  <a:pt x="400622" y="54017"/>
                </a:cubicBezTo>
                <a:cubicBezTo>
                  <a:pt x="401285" y="42948"/>
                  <a:pt x="407360" y="33954"/>
                  <a:pt x="418846" y="27036"/>
                </a:cubicBezTo>
                <a:cubicBezTo>
                  <a:pt x="430331" y="20118"/>
                  <a:pt x="443247" y="15052"/>
                  <a:pt x="457591" y="11836"/>
                </a:cubicBezTo>
                <a:cubicBezTo>
                  <a:pt x="471936" y="8620"/>
                  <a:pt x="483729" y="7030"/>
                  <a:pt x="492970" y="7068"/>
                </a:cubicBezTo>
                <a:close/>
                <a:moveTo>
                  <a:pt x="65123" y="0"/>
                </a:moveTo>
                <a:cubicBezTo>
                  <a:pt x="66847" y="21"/>
                  <a:pt x="69203" y="358"/>
                  <a:pt x="72190" y="1009"/>
                </a:cubicBezTo>
                <a:cubicBezTo>
                  <a:pt x="75177" y="1661"/>
                  <a:pt x="79047" y="2503"/>
                  <a:pt x="83801" y="3534"/>
                </a:cubicBezTo>
                <a:cubicBezTo>
                  <a:pt x="88545" y="4344"/>
                  <a:pt x="94455" y="5122"/>
                  <a:pt x="101533" y="5869"/>
                </a:cubicBezTo>
                <a:cubicBezTo>
                  <a:pt x="108610" y="6616"/>
                  <a:pt x="117170" y="7015"/>
                  <a:pt x="127212" y="7068"/>
                </a:cubicBezTo>
                <a:lnTo>
                  <a:pt x="251340" y="7068"/>
                </a:lnTo>
                <a:cubicBezTo>
                  <a:pt x="262004" y="7015"/>
                  <a:pt x="270334" y="6616"/>
                  <a:pt x="276329" y="5869"/>
                </a:cubicBezTo>
                <a:cubicBezTo>
                  <a:pt x="282324" y="5122"/>
                  <a:pt x="287120" y="4343"/>
                  <a:pt x="290716" y="3532"/>
                </a:cubicBezTo>
                <a:cubicBezTo>
                  <a:pt x="294071" y="2501"/>
                  <a:pt x="297206" y="1661"/>
                  <a:pt x="300119" y="1009"/>
                </a:cubicBezTo>
                <a:cubicBezTo>
                  <a:pt x="303032" y="357"/>
                  <a:pt x="306797" y="21"/>
                  <a:pt x="311414" y="0"/>
                </a:cubicBezTo>
                <a:cubicBezTo>
                  <a:pt x="318360" y="144"/>
                  <a:pt x="326512" y="4175"/>
                  <a:pt x="335870" y="12093"/>
                </a:cubicBezTo>
                <a:cubicBezTo>
                  <a:pt x="345228" y="20012"/>
                  <a:pt x="353492" y="30956"/>
                  <a:pt x="360663" y="44926"/>
                </a:cubicBezTo>
                <a:cubicBezTo>
                  <a:pt x="367833" y="58896"/>
                  <a:pt x="371610" y="75031"/>
                  <a:pt x="371993" y="93330"/>
                </a:cubicBezTo>
                <a:cubicBezTo>
                  <a:pt x="371983" y="106119"/>
                  <a:pt x="368722" y="116257"/>
                  <a:pt x="362212" y="123745"/>
                </a:cubicBezTo>
                <a:cubicBezTo>
                  <a:pt x="355702" y="131234"/>
                  <a:pt x="346005" y="135062"/>
                  <a:pt x="333122" y="135230"/>
                </a:cubicBezTo>
                <a:cubicBezTo>
                  <a:pt x="318918" y="134495"/>
                  <a:pt x="308342" y="129347"/>
                  <a:pt x="301392" y="119786"/>
                </a:cubicBezTo>
                <a:cubicBezTo>
                  <a:pt x="294443" y="110226"/>
                  <a:pt x="288504" y="100665"/>
                  <a:pt x="283574" y="91105"/>
                </a:cubicBezTo>
                <a:cubicBezTo>
                  <a:pt x="278644" y="81544"/>
                  <a:pt x="272106" y="76396"/>
                  <a:pt x="263961" y="75661"/>
                </a:cubicBezTo>
                <a:cubicBezTo>
                  <a:pt x="257545" y="75973"/>
                  <a:pt x="253101" y="78378"/>
                  <a:pt x="250630" y="82878"/>
                </a:cubicBezTo>
                <a:cubicBezTo>
                  <a:pt x="248159" y="87378"/>
                  <a:pt x="246781" y="92102"/>
                  <a:pt x="246498" y="97051"/>
                </a:cubicBezTo>
                <a:cubicBezTo>
                  <a:pt x="246214" y="101999"/>
                  <a:pt x="246145" y="105302"/>
                  <a:pt x="246292" y="106960"/>
                </a:cubicBezTo>
                <a:lnTo>
                  <a:pt x="246292" y="261941"/>
                </a:lnTo>
                <a:cubicBezTo>
                  <a:pt x="246534" y="276561"/>
                  <a:pt x="248953" y="286824"/>
                  <a:pt x="253549" y="292728"/>
                </a:cubicBezTo>
                <a:cubicBezTo>
                  <a:pt x="258145" y="298632"/>
                  <a:pt x="263466" y="302568"/>
                  <a:pt x="269514" y="304536"/>
                </a:cubicBezTo>
                <a:cubicBezTo>
                  <a:pt x="275561" y="306504"/>
                  <a:pt x="280883" y="308894"/>
                  <a:pt x="285479" y="311706"/>
                </a:cubicBezTo>
                <a:cubicBezTo>
                  <a:pt x="290075" y="314518"/>
                  <a:pt x="292494" y="320142"/>
                  <a:pt x="292736" y="328578"/>
                </a:cubicBezTo>
                <a:cubicBezTo>
                  <a:pt x="293200" y="333972"/>
                  <a:pt x="291206" y="339563"/>
                  <a:pt x="286754" y="345350"/>
                </a:cubicBezTo>
                <a:cubicBezTo>
                  <a:pt x="282301" y="351137"/>
                  <a:pt x="272606" y="356054"/>
                  <a:pt x="257668" y="360102"/>
                </a:cubicBezTo>
                <a:cubicBezTo>
                  <a:pt x="242730" y="364150"/>
                  <a:pt x="219764" y="366263"/>
                  <a:pt x="188770" y="366440"/>
                </a:cubicBezTo>
                <a:cubicBezTo>
                  <a:pt x="181912" y="366547"/>
                  <a:pt x="172038" y="366397"/>
                  <a:pt x="159146" y="365991"/>
                </a:cubicBezTo>
                <a:cubicBezTo>
                  <a:pt x="146255" y="365584"/>
                  <a:pt x="132894" y="364283"/>
                  <a:pt x="119063" y="362086"/>
                </a:cubicBezTo>
                <a:cubicBezTo>
                  <a:pt x="105233" y="359889"/>
                  <a:pt x="93480" y="356158"/>
                  <a:pt x="83806" y="350893"/>
                </a:cubicBezTo>
                <a:cubicBezTo>
                  <a:pt x="74131" y="345628"/>
                  <a:pt x="69081" y="338190"/>
                  <a:pt x="68657" y="328578"/>
                </a:cubicBezTo>
                <a:cubicBezTo>
                  <a:pt x="68981" y="320074"/>
                  <a:pt x="71810" y="314477"/>
                  <a:pt x="77145" y="311788"/>
                </a:cubicBezTo>
                <a:cubicBezTo>
                  <a:pt x="82480" y="309099"/>
                  <a:pt x="88376" y="306830"/>
                  <a:pt x="94833" y="304982"/>
                </a:cubicBezTo>
                <a:cubicBezTo>
                  <a:pt x="101289" y="303134"/>
                  <a:pt x="106363" y="299220"/>
                  <a:pt x="110052" y="293240"/>
                </a:cubicBezTo>
                <a:cubicBezTo>
                  <a:pt x="112545" y="287162"/>
                  <a:pt x="114375" y="278495"/>
                  <a:pt x="115542" y="267242"/>
                </a:cubicBezTo>
                <a:cubicBezTo>
                  <a:pt x="116710" y="255989"/>
                  <a:pt x="117404" y="246818"/>
                  <a:pt x="117625" y="239729"/>
                </a:cubicBezTo>
                <a:lnTo>
                  <a:pt x="121662" y="128163"/>
                </a:lnTo>
                <a:cubicBezTo>
                  <a:pt x="122235" y="110827"/>
                  <a:pt x="121705" y="98437"/>
                  <a:pt x="120073" y="90993"/>
                </a:cubicBezTo>
                <a:cubicBezTo>
                  <a:pt x="118440" y="83548"/>
                  <a:pt x="116302" y="79048"/>
                  <a:pt x="113660" y="77493"/>
                </a:cubicBezTo>
                <a:cubicBezTo>
                  <a:pt x="111018" y="75938"/>
                  <a:pt x="108469" y="75328"/>
                  <a:pt x="106014" y="75661"/>
                </a:cubicBezTo>
                <a:cubicBezTo>
                  <a:pt x="98697" y="76396"/>
                  <a:pt x="91903" y="81545"/>
                  <a:pt x="85634" y="91106"/>
                </a:cubicBezTo>
                <a:cubicBezTo>
                  <a:pt x="79364" y="100668"/>
                  <a:pt x="72084" y="110232"/>
                  <a:pt x="63795" y="119798"/>
                </a:cubicBezTo>
                <a:cubicBezTo>
                  <a:pt x="55506" y="129364"/>
                  <a:pt x="44674" y="134521"/>
                  <a:pt x="31299" y="135269"/>
                </a:cubicBezTo>
                <a:cubicBezTo>
                  <a:pt x="21382" y="134891"/>
                  <a:pt x="13704" y="131105"/>
                  <a:pt x="8267" y="123912"/>
                </a:cubicBezTo>
                <a:cubicBezTo>
                  <a:pt x="2829" y="116720"/>
                  <a:pt x="74" y="108392"/>
                  <a:pt x="0" y="98928"/>
                </a:cubicBezTo>
                <a:cubicBezTo>
                  <a:pt x="271" y="84200"/>
                  <a:pt x="3768" y="69295"/>
                  <a:pt x="10490" y="54212"/>
                </a:cubicBezTo>
                <a:cubicBezTo>
                  <a:pt x="17211" y="39129"/>
                  <a:pt x="25531" y="26430"/>
                  <a:pt x="35450" y="16114"/>
                </a:cubicBezTo>
                <a:cubicBezTo>
                  <a:pt x="45369" y="5798"/>
                  <a:pt x="55260" y="427"/>
                  <a:pt x="651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7702F-95C9-4F0F-AF3D-99FCD5C93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49892"/>
              </p:ext>
            </p:extLst>
          </p:nvPr>
        </p:nvGraphicFramePr>
        <p:xfrm>
          <a:off x="2825259" y="2540976"/>
          <a:ext cx="4378570" cy="357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510">
                  <a:extLst>
                    <a:ext uri="{9D8B030D-6E8A-4147-A177-3AD203B41FA5}">
                      <a16:colId xmlns:a16="http://schemas.microsoft.com/office/drawing/2014/main" val="1785762788"/>
                    </a:ext>
                  </a:extLst>
                </a:gridCol>
                <a:gridCol w="625510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  <a:gridCol w="625510">
                  <a:extLst>
                    <a:ext uri="{9D8B030D-6E8A-4147-A177-3AD203B41FA5}">
                      <a16:colId xmlns:a16="http://schemas.microsoft.com/office/drawing/2014/main" val="1749720529"/>
                    </a:ext>
                  </a:extLst>
                </a:gridCol>
                <a:gridCol w="625510">
                  <a:extLst>
                    <a:ext uri="{9D8B030D-6E8A-4147-A177-3AD203B41FA5}">
                      <a16:colId xmlns:a16="http://schemas.microsoft.com/office/drawing/2014/main" val="3764274064"/>
                    </a:ext>
                  </a:extLst>
                </a:gridCol>
                <a:gridCol w="625510">
                  <a:extLst>
                    <a:ext uri="{9D8B030D-6E8A-4147-A177-3AD203B41FA5}">
                      <a16:colId xmlns:a16="http://schemas.microsoft.com/office/drawing/2014/main" val="3270238727"/>
                    </a:ext>
                  </a:extLst>
                </a:gridCol>
                <a:gridCol w="625510">
                  <a:extLst>
                    <a:ext uri="{9D8B030D-6E8A-4147-A177-3AD203B41FA5}">
                      <a16:colId xmlns:a16="http://schemas.microsoft.com/office/drawing/2014/main" val="524675056"/>
                    </a:ext>
                  </a:extLst>
                </a:gridCol>
                <a:gridCol w="625510">
                  <a:extLst>
                    <a:ext uri="{9D8B030D-6E8A-4147-A177-3AD203B41FA5}">
                      <a16:colId xmlns:a16="http://schemas.microsoft.com/office/drawing/2014/main" val="1489709783"/>
                    </a:ext>
                  </a:extLst>
                </a:gridCol>
              </a:tblGrid>
              <a:tr h="44730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3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4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5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4473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4473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4473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4473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4473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4473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4473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13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15</cp:revision>
  <dcterms:created xsi:type="dcterms:W3CDTF">2018-12-04T07:41:15Z</dcterms:created>
  <dcterms:modified xsi:type="dcterms:W3CDTF">2018-12-05T08:07:51Z</dcterms:modified>
</cp:coreProperties>
</file>