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sldIdLst>
    <p:sldId id="269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394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C7CC-FAE6-413D-B643-081554C56874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6A46D-7FB3-4E46-8D02-C1AEFCE2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94226-DCFC-4059-B351-D1AEFFD67F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39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04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71492D1-A0ED-4822-8B48-C4F91D059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22727"/>
              </p:ext>
            </p:extLst>
          </p:nvPr>
        </p:nvGraphicFramePr>
        <p:xfrm>
          <a:off x="983272" y="2013438"/>
          <a:ext cx="7939456" cy="408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4208">
                  <a:extLst>
                    <a:ext uri="{9D8B030D-6E8A-4147-A177-3AD203B41FA5}">
                      <a16:colId xmlns:a16="http://schemas.microsoft.com/office/drawing/2014/main" val="1785762788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3466847420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1749720529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3764274064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3270238727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524675056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1489709783"/>
                    </a:ext>
                  </a:extLst>
                </a:gridCol>
              </a:tblGrid>
              <a:tr h="510115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TUE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THU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300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72428"/>
                  </a:ext>
                </a:extLst>
              </a:tr>
              <a:tr h="5101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424151"/>
                  </a:ext>
                </a:extLst>
              </a:tr>
              <a:tr h="5101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419385"/>
                  </a:ext>
                </a:extLst>
              </a:tr>
              <a:tr h="5101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5552"/>
                  </a:ext>
                </a:extLst>
              </a:tr>
              <a:tr h="5101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625932"/>
                  </a:ext>
                </a:extLst>
              </a:tr>
              <a:tr h="5101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607054"/>
                  </a:ext>
                </a:extLst>
              </a:tr>
              <a:tr h="5101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630034"/>
                  </a:ext>
                </a:extLst>
              </a:tr>
              <a:tr h="51011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73646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34C7116-6643-4EC4-A5C4-790DFA1AC78A}"/>
              </a:ext>
            </a:extLst>
          </p:cNvPr>
          <p:cNvGrpSpPr/>
          <p:nvPr/>
        </p:nvGrpSpPr>
        <p:grpSpPr>
          <a:xfrm>
            <a:off x="1706196" y="1011179"/>
            <a:ext cx="6493609" cy="445294"/>
            <a:chOff x="1906464" y="888087"/>
            <a:chExt cx="6493609" cy="44529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25B999-1BBE-4A98-A93B-08A6811DC421}"/>
                </a:ext>
              </a:extLst>
            </p:cNvPr>
            <p:cNvSpPr txBox="1"/>
            <p:nvPr/>
          </p:nvSpPr>
          <p:spPr>
            <a:xfrm>
              <a:off x="1906464" y="888087"/>
              <a:ext cx="2326481" cy="445294"/>
            </a:xfrm>
            <a:custGeom>
              <a:avLst/>
              <a:gdLst/>
              <a:ahLst/>
              <a:cxnLst/>
              <a:rect l="l" t="t" r="r" b="b"/>
              <a:pathLst>
                <a:path w="2326481" h="445294">
                  <a:moveTo>
                    <a:pt x="2294334" y="403622"/>
                  </a:moveTo>
                  <a:cubicBezTo>
                    <a:pt x="2283619" y="407590"/>
                    <a:pt x="2278459" y="413742"/>
                    <a:pt x="2278856" y="422076"/>
                  </a:cubicBezTo>
                  <a:cubicBezTo>
                    <a:pt x="2279253" y="430014"/>
                    <a:pt x="2285404" y="431998"/>
                    <a:pt x="2297311" y="428030"/>
                  </a:cubicBezTo>
                  <a:cubicBezTo>
                    <a:pt x="2305645" y="421680"/>
                    <a:pt x="2308820" y="415528"/>
                    <a:pt x="2306836" y="409575"/>
                  </a:cubicBezTo>
                  <a:cubicBezTo>
                    <a:pt x="2304454" y="403622"/>
                    <a:pt x="2300287" y="401637"/>
                    <a:pt x="2294334" y="403622"/>
                  </a:cubicBezTo>
                  <a:close/>
                  <a:moveTo>
                    <a:pt x="1148953" y="397073"/>
                  </a:moveTo>
                  <a:cubicBezTo>
                    <a:pt x="1138634" y="401836"/>
                    <a:pt x="1133673" y="408186"/>
                    <a:pt x="1134070" y="416123"/>
                  </a:cubicBezTo>
                  <a:cubicBezTo>
                    <a:pt x="1134070" y="424458"/>
                    <a:pt x="1140023" y="426640"/>
                    <a:pt x="1151930" y="422672"/>
                  </a:cubicBezTo>
                  <a:cubicBezTo>
                    <a:pt x="1160661" y="416322"/>
                    <a:pt x="1164034" y="409972"/>
                    <a:pt x="1162050" y="403622"/>
                  </a:cubicBezTo>
                  <a:cubicBezTo>
                    <a:pt x="1159669" y="397272"/>
                    <a:pt x="1155303" y="395089"/>
                    <a:pt x="1148953" y="397073"/>
                  </a:cubicBezTo>
                  <a:close/>
                  <a:moveTo>
                    <a:pt x="2033885" y="387846"/>
                  </a:moveTo>
                  <a:cubicBezTo>
                    <a:pt x="2032298" y="386854"/>
                    <a:pt x="2030015" y="386953"/>
                    <a:pt x="2027039" y="388144"/>
                  </a:cubicBezTo>
                  <a:cubicBezTo>
                    <a:pt x="2018704" y="391319"/>
                    <a:pt x="2015728" y="395089"/>
                    <a:pt x="2018109" y="399454"/>
                  </a:cubicBezTo>
                  <a:cubicBezTo>
                    <a:pt x="2020490" y="403820"/>
                    <a:pt x="2024261" y="405209"/>
                    <a:pt x="2029420" y="403622"/>
                  </a:cubicBezTo>
                  <a:cubicBezTo>
                    <a:pt x="2034580" y="403622"/>
                    <a:pt x="2036961" y="400447"/>
                    <a:pt x="2036564" y="394097"/>
                  </a:cubicBezTo>
                  <a:cubicBezTo>
                    <a:pt x="2036366" y="390922"/>
                    <a:pt x="2035473" y="388838"/>
                    <a:pt x="2033885" y="387846"/>
                  </a:cubicBezTo>
                  <a:close/>
                  <a:moveTo>
                    <a:pt x="1576685" y="387846"/>
                  </a:moveTo>
                  <a:cubicBezTo>
                    <a:pt x="1575098" y="386854"/>
                    <a:pt x="1572815" y="386953"/>
                    <a:pt x="1569839" y="388144"/>
                  </a:cubicBezTo>
                  <a:cubicBezTo>
                    <a:pt x="1561504" y="391319"/>
                    <a:pt x="1558528" y="395089"/>
                    <a:pt x="1560909" y="399454"/>
                  </a:cubicBezTo>
                  <a:cubicBezTo>
                    <a:pt x="1563290" y="403820"/>
                    <a:pt x="1567061" y="405209"/>
                    <a:pt x="1572220" y="403622"/>
                  </a:cubicBezTo>
                  <a:cubicBezTo>
                    <a:pt x="1577380" y="403622"/>
                    <a:pt x="1579761" y="400447"/>
                    <a:pt x="1579364" y="394097"/>
                  </a:cubicBezTo>
                  <a:cubicBezTo>
                    <a:pt x="1579166" y="390922"/>
                    <a:pt x="1578273" y="388838"/>
                    <a:pt x="1576685" y="387846"/>
                  </a:cubicBezTo>
                  <a:close/>
                  <a:moveTo>
                    <a:pt x="504825" y="363736"/>
                  </a:moveTo>
                  <a:cubicBezTo>
                    <a:pt x="494903" y="368101"/>
                    <a:pt x="489942" y="374451"/>
                    <a:pt x="489942" y="382786"/>
                  </a:cubicBezTo>
                  <a:cubicBezTo>
                    <a:pt x="489942" y="390723"/>
                    <a:pt x="495895" y="392906"/>
                    <a:pt x="507801" y="389334"/>
                  </a:cubicBezTo>
                  <a:cubicBezTo>
                    <a:pt x="516533" y="382984"/>
                    <a:pt x="519906" y="376634"/>
                    <a:pt x="517922" y="370284"/>
                  </a:cubicBezTo>
                  <a:cubicBezTo>
                    <a:pt x="515541" y="363934"/>
                    <a:pt x="511175" y="361751"/>
                    <a:pt x="504825" y="363736"/>
                  </a:cubicBezTo>
                  <a:close/>
                  <a:moveTo>
                    <a:pt x="285750" y="359866"/>
                  </a:moveTo>
                  <a:cubicBezTo>
                    <a:pt x="284162" y="358874"/>
                    <a:pt x="281781" y="358973"/>
                    <a:pt x="278606" y="360164"/>
                  </a:cubicBezTo>
                  <a:cubicBezTo>
                    <a:pt x="270669" y="363339"/>
                    <a:pt x="267692" y="367109"/>
                    <a:pt x="269677" y="371475"/>
                  </a:cubicBezTo>
                  <a:cubicBezTo>
                    <a:pt x="271661" y="375840"/>
                    <a:pt x="275233" y="377229"/>
                    <a:pt x="280392" y="375642"/>
                  </a:cubicBezTo>
                  <a:cubicBezTo>
                    <a:pt x="285948" y="375642"/>
                    <a:pt x="288528" y="372467"/>
                    <a:pt x="288131" y="366117"/>
                  </a:cubicBezTo>
                  <a:cubicBezTo>
                    <a:pt x="288131" y="362942"/>
                    <a:pt x="287338" y="360858"/>
                    <a:pt x="285750" y="359866"/>
                  </a:cubicBezTo>
                  <a:close/>
                  <a:moveTo>
                    <a:pt x="1966019" y="170110"/>
                  </a:moveTo>
                  <a:cubicBezTo>
                    <a:pt x="1962051" y="170408"/>
                    <a:pt x="1957983" y="171053"/>
                    <a:pt x="1953815" y="172045"/>
                  </a:cubicBezTo>
                  <a:cubicBezTo>
                    <a:pt x="1951831" y="172442"/>
                    <a:pt x="1948061" y="172640"/>
                    <a:pt x="1942504" y="172640"/>
                  </a:cubicBezTo>
                  <a:cubicBezTo>
                    <a:pt x="1938933" y="172640"/>
                    <a:pt x="1932979" y="172442"/>
                    <a:pt x="1924645" y="172045"/>
                  </a:cubicBezTo>
                  <a:cubicBezTo>
                    <a:pt x="1911945" y="171648"/>
                    <a:pt x="1902817" y="171648"/>
                    <a:pt x="1897261" y="172045"/>
                  </a:cubicBezTo>
                  <a:cubicBezTo>
                    <a:pt x="1887736" y="172045"/>
                    <a:pt x="1881981" y="173037"/>
                    <a:pt x="1879997" y="175022"/>
                  </a:cubicBezTo>
                  <a:cubicBezTo>
                    <a:pt x="1862137" y="186531"/>
                    <a:pt x="1850231" y="196850"/>
                    <a:pt x="1844278" y="205978"/>
                  </a:cubicBezTo>
                  <a:cubicBezTo>
                    <a:pt x="1835547" y="218281"/>
                    <a:pt x="1831181" y="234553"/>
                    <a:pt x="1831181" y="254794"/>
                  </a:cubicBezTo>
                  <a:cubicBezTo>
                    <a:pt x="1832769" y="257572"/>
                    <a:pt x="1835150" y="265112"/>
                    <a:pt x="1838325" y="277415"/>
                  </a:cubicBezTo>
                  <a:cubicBezTo>
                    <a:pt x="1839912" y="284162"/>
                    <a:pt x="1842492" y="295473"/>
                    <a:pt x="1846064" y="311348"/>
                  </a:cubicBezTo>
                  <a:lnTo>
                    <a:pt x="1852612" y="339328"/>
                  </a:lnTo>
                  <a:cubicBezTo>
                    <a:pt x="1855787" y="351631"/>
                    <a:pt x="1861740" y="361156"/>
                    <a:pt x="1870472" y="367903"/>
                  </a:cubicBezTo>
                  <a:cubicBezTo>
                    <a:pt x="1879997" y="375444"/>
                    <a:pt x="1891506" y="379214"/>
                    <a:pt x="1905000" y="379214"/>
                  </a:cubicBezTo>
                  <a:cubicBezTo>
                    <a:pt x="1928019" y="379214"/>
                    <a:pt x="1943497" y="379015"/>
                    <a:pt x="1951434" y="378619"/>
                  </a:cubicBezTo>
                  <a:cubicBezTo>
                    <a:pt x="1962944" y="378222"/>
                    <a:pt x="1973858" y="377428"/>
                    <a:pt x="1984176" y="376237"/>
                  </a:cubicBezTo>
                  <a:cubicBezTo>
                    <a:pt x="1982192" y="381397"/>
                    <a:pt x="1984772" y="383183"/>
                    <a:pt x="1991915" y="381595"/>
                  </a:cubicBezTo>
                  <a:cubicBezTo>
                    <a:pt x="1999059" y="380008"/>
                    <a:pt x="2002631" y="376039"/>
                    <a:pt x="2002631" y="369689"/>
                  </a:cubicBezTo>
                  <a:lnTo>
                    <a:pt x="2005012" y="367903"/>
                  </a:lnTo>
                  <a:cubicBezTo>
                    <a:pt x="2017316" y="360759"/>
                    <a:pt x="2026444" y="352028"/>
                    <a:pt x="2032397" y="341709"/>
                  </a:cubicBezTo>
                  <a:cubicBezTo>
                    <a:pt x="2043112" y="322659"/>
                    <a:pt x="2048470" y="294481"/>
                    <a:pt x="2048470" y="257175"/>
                  </a:cubicBezTo>
                  <a:cubicBezTo>
                    <a:pt x="2053233" y="254794"/>
                    <a:pt x="2056408" y="251619"/>
                    <a:pt x="2057995" y="247650"/>
                  </a:cubicBezTo>
                  <a:cubicBezTo>
                    <a:pt x="2059186" y="243681"/>
                    <a:pt x="2058987" y="239712"/>
                    <a:pt x="2057400" y="235744"/>
                  </a:cubicBezTo>
                  <a:cubicBezTo>
                    <a:pt x="2055812" y="231775"/>
                    <a:pt x="2053233" y="228600"/>
                    <a:pt x="2049661" y="226219"/>
                  </a:cubicBezTo>
                  <a:cubicBezTo>
                    <a:pt x="2046089" y="223440"/>
                    <a:pt x="2042715" y="222647"/>
                    <a:pt x="2039540" y="223837"/>
                  </a:cubicBezTo>
                  <a:cubicBezTo>
                    <a:pt x="2041922" y="219075"/>
                    <a:pt x="2037953" y="211336"/>
                    <a:pt x="2027634" y="200620"/>
                  </a:cubicBezTo>
                  <a:cubicBezTo>
                    <a:pt x="2020490" y="192683"/>
                    <a:pt x="2013148" y="186134"/>
                    <a:pt x="2005608" y="180975"/>
                  </a:cubicBezTo>
                  <a:cubicBezTo>
                    <a:pt x="1995686" y="175022"/>
                    <a:pt x="1986359" y="171450"/>
                    <a:pt x="1977628" y="170259"/>
                  </a:cubicBezTo>
                  <a:cubicBezTo>
                    <a:pt x="1973858" y="169862"/>
                    <a:pt x="1969988" y="169813"/>
                    <a:pt x="1966019" y="170110"/>
                  </a:cubicBezTo>
                  <a:close/>
                  <a:moveTo>
                    <a:pt x="1508819" y="170110"/>
                  </a:moveTo>
                  <a:cubicBezTo>
                    <a:pt x="1504851" y="170408"/>
                    <a:pt x="1500783" y="171053"/>
                    <a:pt x="1496615" y="172045"/>
                  </a:cubicBezTo>
                  <a:cubicBezTo>
                    <a:pt x="1494631" y="172442"/>
                    <a:pt x="1490861" y="172640"/>
                    <a:pt x="1485304" y="172640"/>
                  </a:cubicBezTo>
                  <a:cubicBezTo>
                    <a:pt x="1481733" y="172640"/>
                    <a:pt x="1475779" y="172442"/>
                    <a:pt x="1467445" y="172045"/>
                  </a:cubicBezTo>
                  <a:cubicBezTo>
                    <a:pt x="1454745" y="171648"/>
                    <a:pt x="1445617" y="171648"/>
                    <a:pt x="1440061" y="172045"/>
                  </a:cubicBezTo>
                  <a:cubicBezTo>
                    <a:pt x="1430536" y="172045"/>
                    <a:pt x="1424781" y="173037"/>
                    <a:pt x="1422797" y="175022"/>
                  </a:cubicBezTo>
                  <a:cubicBezTo>
                    <a:pt x="1404937" y="186531"/>
                    <a:pt x="1393031" y="196850"/>
                    <a:pt x="1387078" y="205978"/>
                  </a:cubicBezTo>
                  <a:cubicBezTo>
                    <a:pt x="1378347" y="218281"/>
                    <a:pt x="1373981" y="234553"/>
                    <a:pt x="1373981" y="254794"/>
                  </a:cubicBezTo>
                  <a:cubicBezTo>
                    <a:pt x="1375569" y="257572"/>
                    <a:pt x="1377950" y="265112"/>
                    <a:pt x="1381125" y="277415"/>
                  </a:cubicBezTo>
                  <a:cubicBezTo>
                    <a:pt x="1382712" y="284162"/>
                    <a:pt x="1385292" y="295473"/>
                    <a:pt x="1388864" y="311348"/>
                  </a:cubicBezTo>
                  <a:lnTo>
                    <a:pt x="1395412" y="339328"/>
                  </a:lnTo>
                  <a:cubicBezTo>
                    <a:pt x="1398587" y="351631"/>
                    <a:pt x="1404540" y="361156"/>
                    <a:pt x="1413272" y="367903"/>
                  </a:cubicBezTo>
                  <a:cubicBezTo>
                    <a:pt x="1422797" y="375444"/>
                    <a:pt x="1434306" y="379214"/>
                    <a:pt x="1447800" y="379214"/>
                  </a:cubicBezTo>
                  <a:cubicBezTo>
                    <a:pt x="1470819" y="379214"/>
                    <a:pt x="1486297" y="379015"/>
                    <a:pt x="1494234" y="378619"/>
                  </a:cubicBezTo>
                  <a:cubicBezTo>
                    <a:pt x="1505744" y="378222"/>
                    <a:pt x="1516658" y="377428"/>
                    <a:pt x="1526976" y="376237"/>
                  </a:cubicBezTo>
                  <a:cubicBezTo>
                    <a:pt x="1524992" y="381397"/>
                    <a:pt x="1527572" y="383183"/>
                    <a:pt x="1534715" y="381595"/>
                  </a:cubicBezTo>
                  <a:cubicBezTo>
                    <a:pt x="1541859" y="380008"/>
                    <a:pt x="1545431" y="376039"/>
                    <a:pt x="1545431" y="369689"/>
                  </a:cubicBezTo>
                  <a:lnTo>
                    <a:pt x="1547812" y="367903"/>
                  </a:lnTo>
                  <a:cubicBezTo>
                    <a:pt x="1560116" y="360759"/>
                    <a:pt x="1569244" y="352028"/>
                    <a:pt x="1575197" y="341709"/>
                  </a:cubicBezTo>
                  <a:cubicBezTo>
                    <a:pt x="1585912" y="322659"/>
                    <a:pt x="1591270" y="294481"/>
                    <a:pt x="1591270" y="257175"/>
                  </a:cubicBezTo>
                  <a:cubicBezTo>
                    <a:pt x="1596033" y="254794"/>
                    <a:pt x="1599208" y="251619"/>
                    <a:pt x="1600795" y="247650"/>
                  </a:cubicBezTo>
                  <a:cubicBezTo>
                    <a:pt x="1601986" y="243681"/>
                    <a:pt x="1601787" y="239712"/>
                    <a:pt x="1600200" y="235744"/>
                  </a:cubicBezTo>
                  <a:cubicBezTo>
                    <a:pt x="1598612" y="231775"/>
                    <a:pt x="1596033" y="228600"/>
                    <a:pt x="1592461" y="226219"/>
                  </a:cubicBezTo>
                  <a:cubicBezTo>
                    <a:pt x="1588889" y="223440"/>
                    <a:pt x="1585515" y="222647"/>
                    <a:pt x="1582340" y="223837"/>
                  </a:cubicBezTo>
                  <a:cubicBezTo>
                    <a:pt x="1584722" y="219075"/>
                    <a:pt x="1580753" y="211336"/>
                    <a:pt x="1570434" y="200620"/>
                  </a:cubicBezTo>
                  <a:cubicBezTo>
                    <a:pt x="1563290" y="192683"/>
                    <a:pt x="1555948" y="186134"/>
                    <a:pt x="1548408" y="180975"/>
                  </a:cubicBezTo>
                  <a:cubicBezTo>
                    <a:pt x="1538486" y="175022"/>
                    <a:pt x="1529159" y="171450"/>
                    <a:pt x="1520428" y="170259"/>
                  </a:cubicBezTo>
                  <a:cubicBezTo>
                    <a:pt x="1516658" y="169862"/>
                    <a:pt x="1512788" y="169813"/>
                    <a:pt x="1508819" y="170110"/>
                  </a:cubicBezTo>
                  <a:close/>
                  <a:moveTo>
                    <a:pt x="1978223" y="123825"/>
                  </a:moveTo>
                  <a:cubicBezTo>
                    <a:pt x="1968301" y="128190"/>
                    <a:pt x="1963340" y="134540"/>
                    <a:pt x="1963340" y="142875"/>
                  </a:cubicBezTo>
                  <a:cubicBezTo>
                    <a:pt x="1963340" y="151209"/>
                    <a:pt x="1969294" y="153590"/>
                    <a:pt x="1981200" y="150019"/>
                  </a:cubicBezTo>
                  <a:cubicBezTo>
                    <a:pt x="1989931" y="142875"/>
                    <a:pt x="1993305" y="136128"/>
                    <a:pt x="1991320" y="129778"/>
                  </a:cubicBezTo>
                  <a:cubicBezTo>
                    <a:pt x="1989336" y="123825"/>
                    <a:pt x="1984970" y="121840"/>
                    <a:pt x="1978223" y="123825"/>
                  </a:cubicBezTo>
                  <a:close/>
                  <a:moveTo>
                    <a:pt x="1521023" y="123825"/>
                  </a:moveTo>
                  <a:cubicBezTo>
                    <a:pt x="1511101" y="128190"/>
                    <a:pt x="1506140" y="134540"/>
                    <a:pt x="1506140" y="142875"/>
                  </a:cubicBezTo>
                  <a:cubicBezTo>
                    <a:pt x="1506140" y="151209"/>
                    <a:pt x="1512094" y="153590"/>
                    <a:pt x="1524000" y="150019"/>
                  </a:cubicBezTo>
                  <a:cubicBezTo>
                    <a:pt x="1532731" y="142875"/>
                    <a:pt x="1536105" y="136128"/>
                    <a:pt x="1534120" y="129778"/>
                  </a:cubicBezTo>
                  <a:cubicBezTo>
                    <a:pt x="1532136" y="123825"/>
                    <a:pt x="1527770" y="121840"/>
                    <a:pt x="1521023" y="123825"/>
                  </a:cubicBezTo>
                  <a:close/>
                  <a:moveTo>
                    <a:pt x="1950839" y="110728"/>
                  </a:moveTo>
                  <a:cubicBezTo>
                    <a:pt x="1964730" y="110728"/>
                    <a:pt x="1975842" y="111125"/>
                    <a:pt x="1984176" y="111919"/>
                  </a:cubicBezTo>
                  <a:cubicBezTo>
                    <a:pt x="1997670" y="113506"/>
                    <a:pt x="2012156" y="117276"/>
                    <a:pt x="2027634" y="123229"/>
                  </a:cubicBezTo>
                  <a:cubicBezTo>
                    <a:pt x="2032794" y="124420"/>
                    <a:pt x="2038548" y="127000"/>
                    <a:pt x="2044898" y="130969"/>
                  </a:cubicBezTo>
                  <a:cubicBezTo>
                    <a:pt x="2050455" y="134144"/>
                    <a:pt x="2060178" y="140692"/>
                    <a:pt x="2074069" y="150614"/>
                  </a:cubicBezTo>
                  <a:cubicBezTo>
                    <a:pt x="2068909" y="152201"/>
                    <a:pt x="2065933" y="154583"/>
                    <a:pt x="2065139" y="157758"/>
                  </a:cubicBezTo>
                  <a:cubicBezTo>
                    <a:pt x="2064345" y="160933"/>
                    <a:pt x="2064941" y="163711"/>
                    <a:pt x="2066925" y="166092"/>
                  </a:cubicBezTo>
                  <a:cubicBezTo>
                    <a:pt x="2069306" y="168473"/>
                    <a:pt x="2071886" y="169465"/>
                    <a:pt x="2074664" y="169069"/>
                  </a:cubicBezTo>
                  <a:cubicBezTo>
                    <a:pt x="2077839" y="168672"/>
                    <a:pt x="2080617" y="166290"/>
                    <a:pt x="2082998" y="161925"/>
                  </a:cubicBezTo>
                  <a:cubicBezTo>
                    <a:pt x="2090142" y="174228"/>
                    <a:pt x="2095897" y="186729"/>
                    <a:pt x="2100262" y="199430"/>
                  </a:cubicBezTo>
                  <a:cubicBezTo>
                    <a:pt x="2106612" y="217289"/>
                    <a:pt x="2110780" y="236537"/>
                    <a:pt x="2112764" y="257175"/>
                  </a:cubicBezTo>
                  <a:cubicBezTo>
                    <a:pt x="2114352" y="270669"/>
                    <a:pt x="2112764" y="291505"/>
                    <a:pt x="2108001" y="319683"/>
                  </a:cubicBezTo>
                  <a:cubicBezTo>
                    <a:pt x="2102842" y="351036"/>
                    <a:pt x="2096294" y="371475"/>
                    <a:pt x="2088356" y="381000"/>
                  </a:cubicBezTo>
                  <a:lnTo>
                    <a:pt x="2083594" y="383976"/>
                  </a:lnTo>
                  <a:cubicBezTo>
                    <a:pt x="2051844" y="408979"/>
                    <a:pt x="2029420" y="424855"/>
                    <a:pt x="2016323" y="431601"/>
                  </a:cubicBezTo>
                  <a:cubicBezTo>
                    <a:pt x="1996083" y="441920"/>
                    <a:pt x="1977430" y="444500"/>
                    <a:pt x="1960364" y="439340"/>
                  </a:cubicBezTo>
                  <a:cubicBezTo>
                    <a:pt x="1934567" y="436562"/>
                    <a:pt x="1916311" y="435372"/>
                    <a:pt x="1905595" y="435769"/>
                  </a:cubicBezTo>
                  <a:cubicBezTo>
                    <a:pt x="1899245" y="435769"/>
                    <a:pt x="1893491" y="436959"/>
                    <a:pt x="1888331" y="439340"/>
                  </a:cubicBezTo>
                  <a:lnTo>
                    <a:pt x="1887140" y="439936"/>
                  </a:lnTo>
                  <a:cubicBezTo>
                    <a:pt x="1882775" y="443508"/>
                    <a:pt x="1875234" y="443309"/>
                    <a:pt x="1864519" y="439340"/>
                  </a:cubicBezTo>
                  <a:cubicBezTo>
                    <a:pt x="1857375" y="436959"/>
                    <a:pt x="1849239" y="432792"/>
                    <a:pt x="1840111" y="426839"/>
                  </a:cubicBezTo>
                  <a:cubicBezTo>
                    <a:pt x="1823045" y="417314"/>
                    <a:pt x="1809750" y="406598"/>
                    <a:pt x="1800225" y="394692"/>
                  </a:cubicBezTo>
                  <a:cubicBezTo>
                    <a:pt x="1791097" y="383976"/>
                    <a:pt x="1787326" y="375642"/>
                    <a:pt x="1788914" y="369689"/>
                  </a:cubicBezTo>
                  <a:cubicBezTo>
                    <a:pt x="1792089" y="353814"/>
                    <a:pt x="1792883" y="340122"/>
                    <a:pt x="1791295" y="328612"/>
                  </a:cubicBezTo>
                  <a:cubicBezTo>
                    <a:pt x="1788517" y="311547"/>
                    <a:pt x="1779786" y="287734"/>
                    <a:pt x="1765101" y="257175"/>
                  </a:cubicBezTo>
                  <a:cubicBezTo>
                    <a:pt x="1768673" y="216694"/>
                    <a:pt x="1779587" y="184944"/>
                    <a:pt x="1797844" y="161925"/>
                  </a:cubicBezTo>
                  <a:cubicBezTo>
                    <a:pt x="1816100" y="138509"/>
                    <a:pt x="1839714" y="126801"/>
                    <a:pt x="1868686" y="126801"/>
                  </a:cubicBezTo>
                  <a:cubicBezTo>
                    <a:pt x="1882180" y="125611"/>
                    <a:pt x="1897261" y="123825"/>
                    <a:pt x="1913929" y="121444"/>
                  </a:cubicBezTo>
                  <a:cubicBezTo>
                    <a:pt x="1934567" y="117872"/>
                    <a:pt x="1946870" y="114300"/>
                    <a:pt x="1950839" y="110728"/>
                  </a:cubicBezTo>
                  <a:close/>
                  <a:moveTo>
                    <a:pt x="1493639" y="110728"/>
                  </a:moveTo>
                  <a:cubicBezTo>
                    <a:pt x="1507530" y="110728"/>
                    <a:pt x="1518642" y="111125"/>
                    <a:pt x="1526976" y="111919"/>
                  </a:cubicBezTo>
                  <a:cubicBezTo>
                    <a:pt x="1540470" y="113506"/>
                    <a:pt x="1554956" y="117276"/>
                    <a:pt x="1570434" y="123229"/>
                  </a:cubicBezTo>
                  <a:cubicBezTo>
                    <a:pt x="1575594" y="124420"/>
                    <a:pt x="1581348" y="127000"/>
                    <a:pt x="1587698" y="130969"/>
                  </a:cubicBezTo>
                  <a:cubicBezTo>
                    <a:pt x="1593255" y="134144"/>
                    <a:pt x="1602978" y="140692"/>
                    <a:pt x="1616869" y="150614"/>
                  </a:cubicBezTo>
                  <a:cubicBezTo>
                    <a:pt x="1611709" y="152201"/>
                    <a:pt x="1608733" y="154583"/>
                    <a:pt x="1607939" y="157758"/>
                  </a:cubicBezTo>
                  <a:cubicBezTo>
                    <a:pt x="1607145" y="160933"/>
                    <a:pt x="1607741" y="163711"/>
                    <a:pt x="1609725" y="166092"/>
                  </a:cubicBezTo>
                  <a:cubicBezTo>
                    <a:pt x="1612106" y="168473"/>
                    <a:pt x="1614686" y="169465"/>
                    <a:pt x="1617464" y="169069"/>
                  </a:cubicBezTo>
                  <a:cubicBezTo>
                    <a:pt x="1620639" y="168672"/>
                    <a:pt x="1623417" y="166290"/>
                    <a:pt x="1625798" y="161925"/>
                  </a:cubicBezTo>
                  <a:cubicBezTo>
                    <a:pt x="1632942" y="174228"/>
                    <a:pt x="1638697" y="186729"/>
                    <a:pt x="1643062" y="199430"/>
                  </a:cubicBezTo>
                  <a:cubicBezTo>
                    <a:pt x="1649412" y="217289"/>
                    <a:pt x="1653580" y="236537"/>
                    <a:pt x="1655564" y="257175"/>
                  </a:cubicBezTo>
                  <a:cubicBezTo>
                    <a:pt x="1657152" y="270669"/>
                    <a:pt x="1655564" y="291505"/>
                    <a:pt x="1650801" y="319683"/>
                  </a:cubicBezTo>
                  <a:cubicBezTo>
                    <a:pt x="1645642" y="351036"/>
                    <a:pt x="1639094" y="371475"/>
                    <a:pt x="1631156" y="381000"/>
                  </a:cubicBezTo>
                  <a:lnTo>
                    <a:pt x="1626394" y="383976"/>
                  </a:lnTo>
                  <a:cubicBezTo>
                    <a:pt x="1594644" y="408979"/>
                    <a:pt x="1572220" y="424855"/>
                    <a:pt x="1559123" y="431601"/>
                  </a:cubicBezTo>
                  <a:cubicBezTo>
                    <a:pt x="1538883" y="441920"/>
                    <a:pt x="1520230" y="444500"/>
                    <a:pt x="1503164" y="439340"/>
                  </a:cubicBezTo>
                  <a:cubicBezTo>
                    <a:pt x="1477367" y="436562"/>
                    <a:pt x="1459111" y="435372"/>
                    <a:pt x="1448395" y="435769"/>
                  </a:cubicBezTo>
                  <a:cubicBezTo>
                    <a:pt x="1442045" y="435769"/>
                    <a:pt x="1436291" y="436959"/>
                    <a:pt x="1431131" y="439340"/>
                  </a:cubicBezTo>
                  <a:lnTo>
                    <a:pt x="1429940" y="439936"/>
                  </a:lnTo>
                  <a:cubicBezTo>
                    <a:pt x="1425575" y="443508"/>
                    <a:pt x="1418034" y="443309"/>
                    <a:pt x="1407319" y="439340"/>
                  </a:cubicBezTo>
                  <a:cubicBezTo>
                    <a:pt x="1400175" y="436959"/>
                    <a:pt x="1392039" y="432792"/>
                    <a:pt x="1382911" y="426839"/>
                  </a:cubicBezTo>
                  <a:cubicBezTo>
                    <a:pt x="1365845" y="417314"/>
                    <a:pt x="1352550" y="406598"/>
                    <a:pt x="1343025" y="394692"/>
                  </a:cubicBezTo>
                  <a:cubicBezTo>
                    <a:pt x="1333897" y="383976"/>
                    <a:pt x="1330126" y="375642"/>
                    <a:pt x="1331714" y="369689"/>
                  </a:cubicBezTo>
                  <a:cubicBezTo>
                    <a:pt x="1334889" y="353814"/>
                    <a:pt x="1335683" y="340122"/>
                    <a:pt x="1334095" y="328612"/>
                  </a:cubicBezTo>
                  <a:cubicBezTo>
                    <a:pt x="1331317" y="311547"/>
                    <a:pt x="1322586" y="287734"/>
                    <a:pt x="1307901" y="257175"/>
                  </a:cubicBezTo>
                  <a:cubicBezTo>
                    <a:pt x="1311473" y="216694"/>
                    <a:pt x="1322387" y="184944"/>
                    <a:pt x="1340644" y="161925"/>
                  </a:cubicBezTo>
                  <a:cubicBezTo>
                    <a:pt x="1358900" y="138509"/>
                    <a:pt x="1382514" y="126801"/>
                    <a:pt x="1411486" y="126801"/>
                  </a:cubicBezTo>
                  <a:cubicBezTo>
                    <a:pt x="1424980" y="125611"/>
                    <a:pt x="1440061" y="123825"/>
                    <a:pt x="1456729" y="121444"/>
                  </a:cubicBezTo>
                  <a:cubicBezTo>
                    <a:pt x="1477367" y="117872"/>
                    <a:pt x="1489670" y="114300"/>
                    <a:pt x="1493639" y="110728"/>
                  </a:cubicBezTo>
                  <a:close/>
                  <a:moveTo>
                    <a:pt x="617934" y="107751"/>
                  </a:moveTo>
                  <a:lnTo>
                    <a:pt x="631626" y="108347"/>
                  </a:lnTo>
                  <a:cubicBezTo>
                    <a:pt x="653455" y="109934"/>
                    <a:pt x="669528" y="110728"/>
                    <a:pt x="679847" y="110728"/>
                  </a:cubicBezTo>
                  <a:cubicBezTo>
                    <a:pt x="695722" y="110728"/>
                    <a:pt x="714375" y="109934"/>
                    <a:pt x="735806" y="108347"/>
                  </a:cubicBezTo>
                  <a:lnTo>
                    <a:pt x="736401" y="175617"/>
                  </a:lnTo>
                  <a:cubicBezTo>
                    <a:pt x="725289" y="176014"/>
                    <a:pt x="713184" y="175815"/>
                    <a:pt x="700087" y="175022"/>
                  </a:cubicBezTo>
                  <a:cubicBezTo>
                    <a:pt x="692150" y="174228"/>
                    <a:pt x="679847" y="172839"/>
                    <a:pt x="663178" y="170854"/>
                  </a:cubicBezTo>
                  <a:lnTo>
                    <a:pt x="635198" y="168473"/>
                  </a:lnTo>
                  <a:lnTo>
                    <a:pt x="628055" y="150019"/>
                  </a:lnTo>
                  <a:lnTo>
                    <a:pt x="619720" y="169069"/>
                  </a:lnTo>
                  <a:cubicBezTo>
                    <a:pt x="597495" y="169862"/>
                    <a:pt x="580628" y="173633"/>
                    <a:pt x="569119" y="180379"/>
                  </a:cubicBezTo>
                  <a:cubicBezTo>
                    <a:pt x="554831" y="188714"/>
                    <a:pt x="542330" y="204390"/>
                    <a:pt x="531614" y="227409"/>
                  </a:cubicBezTo>
                  <a:cubicBezTo>
                    <a:pt x="522089" y="231378"/>
                    <a:pt x="515541" y="237926"/>
                    <a:pt x="511969" y="247055"/>
                  </a:cubicBezTo>
                  <a:cubicBezTo>
                    <a:pt x="508000" y="256976"/>
                    <a:pt x="510183" y="264319"/>
                    <a:pt x="518517" y="269081"/>
                  </a:cubicBezTo>
                  <a:cubicBezTo>
                    <a:pt x="516533" y="302815"/>
                    <a:pt x="519509" y="327620"/>
                    <a:pt x="527447" y="343495"/>
                  </a:cubicBezTo>
                  <a:cubicBezTo>
                    <a:pt x="536178" y="361354"/>
                    <a:pt x="552053" y="370879"/>
                    <a:pt x="575072" y="372070"/>
                  </a:cubicBezTo>
                  <a:lnTo>
                    <a:pt x="585192" y="386953"/>
                  </a:lnTo>
                  <a:lnTo>
                    <a:pt x="592336" y="372070"/>
                  </a:lnTo>
                  <a:cubicBezTo>
                    <a:pt x="610989" y="375642"/>
                    <a:pt x="634801" y="377031"/>
                    <a:pt x="663773" y="376237"/>
                  </a:cubicBezTo>
                  <a:cubicBezTo>
                    <a:pt x="687189" y="375444"/>
                    <a:pt x="716558" y="373261"/>
                    <a:pt x="751880" y="369689"/>
                  </a:cubicBezTo>
                  <a:lnTo>
                    <a:pt x="746522" y="439340"/>
                  </a:lnTo>
                  <a:lnTo>
                    <a:pt x="682228" y="438150"/>
                  </a:lnTo>
                  <a:lnTo>
                    <a:pt x="645914" y="438150"/>
                  </a:lnTo>
                  <a:cubicBezTo>
                    <a:pt x="643930" y="431006"/>
                    <a:pt x="638969" y="427236"/>
                    <a:pt x="631031" y="426839"/>
                  </a:cubicBezTo>
                  <a:cubicBezTo>
                    <a:pt x="622300" y="426442"/>
                    <a:pt x="615553" y="430609"/>
                    <a:pt x="610791" y="439340"/>
                  </a:cubicBezTo>
                  <a:cubicBezTo>
                    <a:pt x="585787" y="439340"/>
                    <a:pt x="567333" y="438547"/>
                    <a:pt x="555426" y="436959"/>
                  </a:cubicBezTo>
                  <a:cubicBezTo>
                    <a:pt x="537964" y="434181"/>
                    <a:pt x="522486" y="428228"/>
                    <a:pt x="508992" y="419100"/>
                  </a:cubicBezTo>
                  <a:cubicBezTo>
                    <a:pt x="489148" y="409972"/>
                    <a:pt x="474662" y="394890"/>
                    <a:pt x="465534" y="373856"/>
                  </a:cubicBezTo>
                  <a:cubicBezTo>
                    <a:pt x="458391" y="357584"/>
                    <a:pt x="453628" y="335954"/>
                    <a:pt x="451247" y="308967"/>
                  </a:cubicBezTo>
                  <a:cubicBezTo>
                    <a:pt x="450056" y="287139"/>
                    <a:pt x="450453" y="268883"/>
                    <a:pt x="452437" y="254198"/>
                  </a:cubicBezTo>
                  <a:cubicBezTo>
                    <a:pt x="455612" y="231576"/>
                    <a:pt x="462558" y="210344"/>
                    <a:pt x="473273" y="190500"/>
                  </a:cubicBezTo>
                  <a:lnTo>
                    <a:pt x="492919" y="192881"/>
                  </a:lnTo>
                  <a:lnTo>
                    <a:pt x="481608" y="172045"/>
                  </a:lnTo>
                  <a:cubicBezTo>
                    <a:pt x="497086" y="155376"/>
                    <a:pt x="514152" y="142279"/>
                    <a:pt x="532805" y="132755"/>
                  </a:cubicBezTo>
                  <a:cubicBezTo>
                    <a:pt x="556617" y="120055"/>
                    <a:pt x="584994" y="111720"/>
                    <a:pt x="617934" y="107751"/>
                  </a:cubicBezTo>
                  <a:close/>
                  <a:moveTo>
                    <a:pt x="301228" y="26194"/>
                  </a:moveTo>
                  <a:cubicBezTo>
                    <a:pt x="290513" y="30559"/>
                    <a:pt x="285353" y="36909"/>
                    <a:pt x="285750" y="45244"/>
                  </a:cubicBezTo>
                  <a:cubicBezTo>
                    <a:pt x="286147" y="53578"/>
                    <a:pt x="292298" y="55959"/>
                    <a:pt x="304205" y="52387"/>
                  </a:cubicBezTo>
                  <a:cubicBezTo>
                    <a:pt x="312539" y="45244"/>
                    <a:pt x="315714" y="38497"/>
                    <a:pt x="313730" y="32147"/>
                  </a:cubicBezTo>
                  <a:cubicBezTo>
                    <a:pt x="311348" y="26194"/>
                    <a:pt x="307181" y="24209"/>
                    <a:pt x="301228" y="26194"/>
                  </a:cubicBezTo>
                  <a:close/>
                  <a:moveTo>
                    <a:pt x="167878" y="2976"/>
                  </a:moveTo>
                  <a:cubicBezTo>
                    <a:pt x="181769" y="4564"/>
                    <a:pt x="196056" y="5556"/>
                    <a:pt x="210741" y="5953"/>
                  </a:cubicBezTo>
                  <a:cubicBezTo>
                    <a:pt x="223441" y="6350"/>
                    <a:pt x="236537" y="6548"/>
                    <a:pt x="250031" y="6548"/>
                  </a:cubicBezTo>
                  <a:lnTo>
                    <a:pt x="267891" y="13097"/>
                  </a:lnTo>
                  <a:lnTo>
                    <a:pt x="273249" y="2976"/>
                  </a:lnTo>
                  <a:cubicBezTo>
                    <a:pt x="277614" y="3373"/>
                    <a:pt x="282377" y="3770"/>
                    <a:pt x="287536" y="4167"/>
                  </a:cubicBezTo>
                  <a:cubicBezTo>
                    <a:pt x="290711" y="4564"/>
                    <a:pt x="295077" y="4961"/>
                    <a:pt x="300633" y="5358"/>
                  </a:cubicBezTo>
                  <a:cubicBezTo>
                    <a:pt x="308967" y="5754"/>
                    <a:pt x="315516" y="6151"/>
                    <a:pt x="320278" y="6548"/>
                  </a:cubicBezTo>
                  <a:cubicBezTo>
                    <a:pt x="328216" y="7342"/>
                    <a:pt x="336352" y="8731"/>
                    <a:pt x="344686" y="10715"/>
                  </a:cubicBezTo>
                  <a:lnTo>
                    <a:pt x="342305" y="23217"/>
                  </a:lnTo>
                  <a:cubicBezTo>
                    <a:pt x="340717" y="32742"/>
                    <a:pt x="339526" y="39886"/>
                    <a:pt x="338733" y="44648"/>
                  </a:cubicBezTo>
                  <a:cubicBezTo>
                    <a:pt x="337542" y="52983"/>
                    <a:pt x="336550" y="60722"/>
                    <a:pt x="335756" y="67865"/>
                  </a:cubicBezTo>
                  <a:cubicBezTo>
                    <a:pt x="330200" y="67865"/>
                    <a:pt x="323652" y="67469"/>
                    <a:pt x="316111" y="66675"/>
                  </a:cubicBezTo>
                  <a:cubicBezTo>
                    <a:pt x="311745" y="66278"/>
                    <a:pt x="304800" y="65484"/>
                    <a:pt x="295275" y="64294"/>
                  </a:cubicBezTo>
                  <a:cubicBezTo>
                    <a:pt x="280591" y="62706"/>
                    <a:pt x="269478" y="61714"/>
                    <a:pt x="261937" y="61317"/>
                  </a:cubicBezTo>
                  <a:cubicBezTo>
                    <a:pt x="249634" y="60920"/>
                    <a:pt x="239316" y="61912"/>
                    <a:pt x="230981" y="64294"/>
                  </a:cubicBezTo>
                  <a:cubicBezTo>
                    <a:pt x="227012" y="64294"/>
                    <a:pt x="223044" y="63897"/>
                    <a:pt x="219075" y="63103"/>
                  </a:cubicBezTo>
                  <a:cubicBezTo>
                    <a:pt x="216694" y="62706"/>
                    <a:pt x="213122" y="62111"/>
                    <a:pt x="208359" y="61317"/>
                  </a:cubicBezTo>
                  <a:cubicBezTo>
                    <a:pt x="200819" y="59729"/>
                    <a:pt x="194866" y="58737"/>
                    <a:pt x="190500" y="58340"/>
                  </a:cubicBezTo>
                  <a:cubicBezTo>
                    <a:pt x="182563" y="57150"/>
                    <a:pt x="174228" y="56951"/>
                    <a:pt x="165497" y="57745"/>
                  </a:cubicBezTo>
                  <a:cubicBezTo>
                    <a:pt x="135731" y="55761"/>
                    <a:pt x="112316" y="60325"/>
                    <a:pt x="95250" y="71437"/>
                  </a:cubicBezTo>
                  <a:cubicBezTo>
                    <a:pt x="79772" y="81359"/>
                    <a:pt x="71239" y="95250"/>
                    <a:pt x="69652" y="113109"/>
                  </a:cubicBezTo>
                  <a:lnTo>
                    <a:pt x="61317" y="113109"/>
                  </a:lnTo>
                  <a:lnTo>
                    <a:pt x="70247" y="125015"/>
                  </a:lnTo>
                  <a:cubicBezTo>
                    <a:pt x="72231" y="140097"/>
                    <a:pt x="81161" y="153194"/>
                    <a:pt x="97036" y="164306"/>
                  </a:cubicBezTo>
                  <a:cubicBezTo>
                    <a:pt x="116086" y="177403"/>
                    <a:pt x="140692" y="183951"/>
                    <a:pt x="170855" y="183951"/>
                  </a:cubicBezTo>
                  <a:lnTo>
                    <a:pt x="165497" y="195858"/>
                  </a:lnTo>
                  <a:lnTo>
                    <a:pt x="182761" y="186928"/>
                  </a:lnTo>
                  <a:cubicBezTo>
                    <a:pt x="197048" y="188119"/>
                    <a:pt x="209748" y="189508"/>
                    <a:pt x="220861" y="191095"/>
                  </a:cubicBezTo>
                  <a:cubicBezTo>
                    <a:pt x="228401" y="192683"/>
                    <a:pt x="242094" y="195461"/>
                    <a:pt x="261937" y="199430"/>
                  </a:cubicBezTo>
                  <a:lnTo>
                    <a:pt x="272058" y="201811"/>
                  </a:lnTo>
                  <a:cubicBezTo>
                    <a:pt x="275233" y="204192"/>
                    <a:pt x="278805" y="206375"/>
                    <a:pt x="282773" y="208359"/>
                  </a:cubicBezTo>
                  <a:cubicBezTo>
                    <a:pt x="284758" y="209947"/>
                    <a:pt x="287933" y="211733"/>
                    <a:pt x="292298" y="213717"/>
                  </a:cubicBezTo>
                  <a:cubicBezTo>
                    <a:pt x="300633" y="217686"/>
                    <a:pt x="306983" y="221456"/>
                    <a:pt x="311348" y="225028"/>
                  </a:cubicBezTo>
                  <a:cubicBezTo>
                    <a:pt x="318889" y="231378"/>
                    <a:pt x="326827" y="241101"/>
                    <a:pt x="335161" y="254198"/>
                  </a:cubicBezTo>
                  <a:lnTo>
                    <a:pt x="334566" y="283964"/>
                  </a:lnTo>
                  <a:lnTo>
                    <a:pt x="344091" y="277415"/>
                  </a:lnTo>
                  <a:cubicBezTo>
                    <a:pt x="346472" y="296862"/>
                    <a:pt x="346869" y="314920"/>
                    <a:pt x="345281" y="331589"/>
                  </a:cubicBezTo>
                  <a:cubicBezTo>
                    <a:pt x="343694" y="355401"/>
                    <a:pt x="338336" y="374253"/>
                    <a:pt x="329208" y="388144"/>
                  </a:cubicBezTo>
                  <a:lnTo>
                    <a:pt x="310753" y="399454"/>
                  </a:lnTo>
                  <a:lnTo>
                    <a:pt x="320278" y="400050"/>
                  </a:lnTo>
                  <a:cubicBezTo>
                    <a:pt x="300037" y="416322"/>
                    <a:pt x="279797" y="427037"/>
                    <a:pt x="259556" y="432197"/>
                  </a:cubicBezTo>
                  <a:cubicBezTo>
                    <a:pt x="238522" y="437753"/>
                    <a:pt x="206970" y="440134"/>
                    <a:pt x="164902" y="439340"/>
                  </a:cubicBezTo>
                  <a:cubicBezTo>
                    <a:pt x="159345" y="439737"/>
                    <a:pt x="153591" y="439737"/>
                    <a:pt x="147637" y="439340"/>
                  </a:cubicBezTo>
                  <a:cubicBezTo>
                    <a:pt x="144066" y="438944"/>
                    <a:pt x="138509" y="438348"/>
                    <a:pt x="130969" y="437555"/>
                  </a:cubicBezTo>
                  <a:cubicBezTo>
                    <a:pt x="119459" y="436364"/>
                    <a:pt x="109934" y="435570"/>
                    <a:pt x="102394" y="435173"/>
                  </a:cubicBezTo>
                  <a:cubicBezTo>
                    <a:pt x="89694" y="435173"/>
                    <a:pt x="76200" y="436364"/>
                    <a:pt x="61912" y="438745"/>
                  </a:cubicBezTo>
                  <a:cubicBezTo>
                    <a:pt x="57547" y="439142"/>
                    <a:pt x="52387" y="439539"/>
                    <a:pt x="46434" y="439936"/>
                  </a:cubicBezTo>
                  <a:cubicBezTo>
                    <a:pt x="42466" y="439936"/>
                    <a:pt x="36711" y="439737"/>
                    <a:pt x="29170" y="439340"/>
                  </a:cubicBezTo>
                  <a:cubicBezTo>
                    <a:pt x="22027" y="439340"/>
                    <a:pt x="16867" y="439340"/>
                    <a:pt x="13692" y="439340"/>
                  </a:cubicBezTo>
                  <a:cubicBezTo>
                    <a:pt x="8136" y="439340"/>
                    <a:pt x="3572" y="439539"/>
                    <a:pt x="0" y="439936"/>
                  </a:cubicBezTo>
                  <a:cubicBezTo>
                    <a:pt x="1588" y="428823"/>
                    <a:pt x="2778" y="416520"/>
                    <a:pt x="3572" y="403026"/>
                  </a:cubicBezTo>
                  <a:cubicBezTo>
                    <a:pt x="4366" y="387151"/>
                    <a:pt x="3969" y="375840"/>
                    <a:pt x="2381" y="369094"/>
                  </a:cubicBezTo>
                  <a:lnTo>
                    <a:pt x="23812" y="372070"/>
                  </a:lnTo>
                  <a:cubicBezTo>
                    <a:pt x="37703" y="374054"/>
                    <a:pt x="47625" y="375245"/>
                    <a:pt x="53578" y="375642"/>
                  </a:cubicBezTo>
                  <a:cubicBezTo>
                    <a:pt x="62706" y="376833"/>
                    <a:pt x="70048" y="377229"/>
                    <a:pt x="75605" y="376833"/>
                  </a:cubicBezTo>
                  <a:cubicBezTo>
                    <a:pt x="74811" y="381992"/>
                    <a:pt x="75605" y="386159"/>
                    <a:pt x="77986" y="389334"/>
                  </a:cubicBezTo>
                  <a:cubicBezTo>
                    <a:pt x="79970" y="392112"/>
                    <a:pt x="82749" y="393501"/>
                    <a:pt x="86320" y="393501"/>
                  </a:cubicBezTo>
                  <a:cubicBezTo>
                    <a:pt x="89495" y="393104"/>
                    <a:pt x="92075" y="391517"/>
                    <a:pt x="94059" y="388739"/>
                  </a:cubicBezTo>
                  <a:cubicBezTo>
                    <a:pt x="96441" y="385961"/>
                    <a:pt x="97433" y="382389"/>
                    <a:pt x="97036" y="378023"/>
                  </a:cubicBezTo>
                  <a:cubicBezTo>
                    <a:pt x="129976" y="378420"/>
                    <a:pt x="155575" y="378222"/>
                    <a:pt x="173831" y="377428"/>
                  </a:cubicBezTo>
                  <a:cubicBezTo>
                    <a:pt x="198437" y="376237"/>
                    <a:pt x="215701" y="373658"/>
                    <a:pt x="225623" y="369689"/>
                  </a:cubicBezTo>
                  <a:lnTo>
                    <a:pt x="241102" y="372665"/>
                  </a:lnTo>
                  <a:lnTo>
                    <a:pt x="241697" y="366712"/>
                  </a:lnTo>
                  <a:cubicBezTo>
                    <a:pt x="241697" y="365522"/>
                    <a:pt x="242491" y="364331"/>
                    <a:pt x="244078" y="363140"/>
                  </a:cubicBezTo>
                  <a:cubicBezTo>
                    <a:pt x="245269" y="362347"/>
                    <a:pt x="247253" y="361156"/>
                    <a:pt x="250031" y="359569"/>
                  </a:cubicBezTo>
                  <a:cubicBezTo>
                    <a:pt x="258762" y="355203"/>
                    <a:pt x="264914" y="350837"/>
                    <a:pt x="268486" y="346472"/>
                  </a:cubicBezTo>
                  <a:cubicBezTo>
                    <a:pt x="274836" y="338534"/>
                    <a:pt x="277812" y="328017"/>
                    <a:pt x="277416" y="314920"/>
                  </a:cubicBezTo>
                  <a:cubicBezTo>
                    <a:pt x="276225" y="312936"/>
                    <a:pt x="275233" y="310753"/>
                    <a:pt x="274439" y="308372"/>
                  </a:cubicBezTo>
                  <a:cubicBezTo>
                    <a:pt x="274042" y="306784"/>
                    <a:pt x="273447" y="304601"/>
                    <a:pt x="272653" y="301823"/>
                  </a:cubicBezTo>
                  <a:cubicBezTo>
                    <a:pt x="270669" y="292298"/>
                    <a:pt x="267891" y="285154"/>
                    <a:pt x="264319" y="280392"/>
                  </a:cubicBezTo>
                  <a:cubicBezTo>
                    <a:pt x="257969" y="272058"/>
                    <a:pt x="247055" y="264914"/>
                    <a:pt x="231577" y="258961"/>
                  </a:cubicBezTo>
                  <a:cubicBezTo>
                    <a:pt x="234751" y="255389"/>
                    <a:pt x="235942" y="252214"/>
                    <a:pt x="235148" y="249436"/>
                  </a:cubicBezTo>
                  <a:cubicBezTo>
                    <a:pt x="233958" y="246658"/>
                    <a:pt x="231180" y="244673"/>
                    <a:pt x="226814" y="243483"/>
                  </a:cubicBezTo>
                  <a:cubicBezTo>
                    <a:pt x="222052" y="242292"/>
                    <a:pt x="217091" y="242292"/>
                    <a:pt x="211931" y="243483"/>
                  </a:cubicBezTo>
                  <a:cubicBezTo>
                    <a:pt x="205581" y="244673"/>
                    <a:pt x="200025" y="247451"/>
                    <a:pt x="195263" y="251817"/>
                  </a:cubicBezTo>
                  <a:lnTo>
                    <a:pt x="100608" y="238720"/>
                  </a:lnTo>
                  <a:lnTo>
                    <a:pt x="85725" y="229790"/>
                  </a:lnTo>
                  <a:lnTo>
                    <a:pt x="79772" y="232172"/>
                  </a:lnTo>
                  <a:cubicBezTo>
                    <a:pt x="76200" y="228203"/>
                    <a:pt x="72430" y="225028"/>
                    <a:pt x="68461" y="222647"/>
                  </a:cubicBezTo>
                  <a:cubicBezTo>
                    <a:pt x="66080" y="221456"/>
                    <a:pt x="62111" y="219670"/>
                    <a:pt x="56555" y="217289"/>
                  </a:cubicBezTo>
                  <a:cubicBezTo>
                    <a:pt x="46236" y="213320"/>
                    <a:pt x="38100" y="208161"/>
                    <a:pt x="32147" y="201811"/>
                  </a:cubicBezTo>
                  <a:cubicBezTo>
                    <a:pt x="22622" y="191889"/>
                    <a:pt x="13891" y="175815"/>
                    <a:pt x="5953" y="153590"/>
                  </a:cubicBezTo>
                  <a:lnTo>
                    <a:pt x="6548" y="147042"/>
                  </a:lnTo>
                  <a:lnTo>
                    <a:pt x="2977" y="144065"/>
                  </a:lnTo>
                  <a:cubicBezTo>
                    <a:pt x="992" y="124222"/>
                    <a:pt x="1786" y="106164"/>
                    <a:pt x="5358" y="89892"/>
                  </a:cubicBezTo>
                  <a:cubicBezTo>
                    <a:pt x="10517" y="68064"/>
                    <a:pt x="20836" y="51990"/>
                    <a:pt x="36314" y="41672"/>
                  </a:cubicBezTo>
                  <a:lnTo>
                    <a:pt x="61912" y="54769"/>
                  </a:lnTo>
                  <a:lnTo>
                    <a:pt x="54769" y="26194"/>
                  </a:lnTo>
                  <a:lnTo>
                    <a:pt x="87511" y="16073"/>
                  </a:lnTo>
                  <a:cubicBezTo>
                    <a:pt x="102195" y="10914"/>
                    <a:pt x="113506" y="7739"/>
                    <a:pt x="121444" y="6548"/>
                  </a:cubicBezTo>
                  <a:cubicBezTo>
                    <a:pt x="134144" y="4167"/>
                    <a:pt x="149622" y="2976"/>
                    <a:pt x="167878" y="2976"/>
                  </a:cubicBezTo>
                  <a:close/>
                  <a:moveTo>
                    <a:pt x="2261592" y="0"/>
                  </a:moveTo>
                  <a:cubicBezTo>
                    <a:pt x="2265164" y="0"/>
                    <a:pt x="2271315" y="198"/>
                    <a:pt x="2280047" y="595"/>
                  </a:cubicBezTo>
                  <a:cubicBezTo>
                    <a:pt x="2287984" y="1389"/>
                    <a:pt x="2293937" y="1786"/>
                    <a:pt x="2297906" y="1786"/>
                  </a:cubicBezTo>
                  <a:cubicBezTo>
                    <a:pt x="2305050" y="1786"/>
                    <a:pt x="2311400" y="1786"/>
                    <a:pt x="2316956" y="1786"/>
                  </a:cubicBezTo>
                  <a:cubicBezTo>
                    <a:pt x="2315765" y="11311"/>
                    <a:pt x="2315765" y="26789"/>
                    <a:pt x="2316956" y="48220"/>
                  </a:cubicBezTo>
                  <a:cubicBezTo>
                    <a:pt x="2317750" y="64095"/>
                    <a:pt x="2319933" y="92869"/>
                    <a:pt x="2323504" y="134540"/>
                  </a:cubicBezTo>
                  <a:cubicBezTo>
                    <a:pt x="2317948" y="131762"/>
                    <a:pt x="2314972" y="133747"/>
                    <a:pt x="2314575" y="140494"/>
                  </a:cubicBezTo>
                  <a:cubicBezTo>
                    <a:pt x="2314575" y="147240"/>
                    <a:pt x="2315964" y="151606"/>
                    <a:pt x="2318742" y="153590"/>
                  </a:cubicBezTo>
                  <a:cubicBezTo>
                    <a:pt x="2317155" y="154781"/>
                    <a:pt x="2316361" y="160734"/>
                    <a:pt x="2316361" y="171450"/>
                  </a:cubicBezTo>
                  <a:cubicBezTo>
                    <a:pt x="2315964" y="177800"/>
                    <a:pt x="2315964" y="189706"/>
                    <a:pt x="2316361" y="207169"/>
                  </a:cubicBezTo>
                  <a:cubicBezTo>
                    <a:pt x="2317155" y="237331"/>
                    <a:pt x="2317155" y="258762"/>
                    <a:pt x="2316361" y="271462"/>
                  </a:cubicBezTo>
                  <a:cubicBezTo>
                    <a:pt x="2314773" y="292894"/>
                    <a:pt x="2311400" y="304204"/>
                    <a:pt x="2306240" y="305395"/>
                  </a:cubicBezTo>
                  <a:lnTo>
                    <a:pt x="2326481" y="324445"/>
                  </a:lnTo>
                  <a:lnTo>
                    <a:pt x="2316361" y="351829"/>
                  </a:lnTo>
                  <a:cubicBezTo>
                    <a:pt x="2315964" y="354211"/>
                    <a:pt x="2315567" y="357584"/>
                    <a:pt x="2315170" y="361950"/>
                  </a:cubicBezTo>
                  <a:cubicBezTo>
                    <a:pt x="2315170" y="364728"/>
                    <a:pt x="2315369" y="369490"/>
                    <a:pt x="2315765" y="376237"/>
                  </a:cubicBezTo>
                  <a:cubicBezTo>
                    <a:pt x="2315765" y="386556"/>
                    <a:pt x="2315765" y="395287"/>
                    <a:pt x="2315765" y="402431"/>
                  </a:cubicBezTo>
                  <a:cubicBezTo>
                    <a:pt x="2315369" y="414734"/>
                    <a:pt x="2314972" y="427236"/>
                    <a:pt x="2314575" y="439936"/>
                  </a:cubicBezTo>
                  <a:cubicBezTo>
                    <a:pt x="2306637" y="441126"/>
                    <a:pt x="2297509" y="442317"/>
                    <a:pt x="2287190" y="443508"/>
                  </a:cubicBezTo>
                  <a:cubicBezTo>
                    <a:pt x="2273697" y="444698"/>
                    <a:pt x="2260203" y="445294"/>
                    <a:pt x="2246709" y="445294"/>
                  </a:cubicBezTo>
                  <a:cubicBezTo>
                    <a:pt x="2247106" y="441325"/>
                    <a:pt x="2247503" y="436562"/>
                    <a:pt x="2247900" y="431006"/>
                  </a:cubicBezTo>
                  <a:cubicBezTo>
                    <a:pt x="2248297" y="427434"/>
                    <a:pt x="2248495" y="422275"/>
                    <a:pt x="2248495" y="415528"/>
                  </a:cubicBezTo>
                  <a:cubicBezTo>
                    <a:pt x="2248892" y="402828"/>
                    <a:pt x="2249487" y="393303"/>
                    <a:pt x="2250281" y="386953"/>
                  </a:cubicBezTo>
                  <a:cubicBezTo>
                    <a:pt x="2251472" y="375840"/>
                    <a:pt x="2253655" y="366117"/>
                    <a:pt x="2256829" y="357783"/>
                  </a:cubicBezTo>
                  <a:lnTo>
                    <a:pt x="2250281" y="364331"/>
                  </a:lnTo>
                  <a:lnTo>
                    <a:pt x="2249686" y="323254"/>
                  </a:lnTo>
                  <a:cubicBezTo>
                    <a:pt x="2248892" y="298251"/>
                    <a:pt x="2248694" y="279598"/>
                    <a:pt x="2249090" y="267295"/>
                  </a:cubicBezTo>
                  <a:cubicBezTo>
                    <a:pt x="2249090" y="245467"/>
                    <a:pt x="2249884" y="228798"/>
                    <a:pt x="2251472" y="217289"/>
                  </a:cubicBezTo>
                  <a:cubicBezTo>
                    <a:pt x="2251869" y="214511"/>
                    <a:pt x="2252265" y="210344"/>
                    <a:pt x="2252662" y="204787"/>
                  </a:cubicBezTo>
                  <a:cubicBezTo>
                    <a:pt x="2252662" y="201215"/>
                    <a:pt x="2252662" y="195659"/>
                    <a:pt x="2252662" y="188119"/>
                  </a:cubicBezTo>
                  <a:lnTo>
                    <a:pt x="2253853" y="170854"/>
                  </a:lnTo>
                  <a:cubicBezTo>
                    <a:pt x="2251075" y="164108"/>
                    <a:pt x="2250281" y="153590"/>
                    <a:pt x="2251472" y="139303"/>
                  </a:cubicBezTo>
                  <a:cubicBezTo>
                    <a:pt x="2252265" y="124222"/>
                    <a:pt x="2254845" y="114498"/>
                    <a:pt x="2259211" y="110133"/>
                  </a:cubicBezTo>
                  <a:cubicBezTo>
                    <a:pt x="2255639" y="89892"/>
                    <a:pt x="2253059" y="73620"/>
                    <a:pt x="2251472" y="61317"/>
                  </a:cubicBezTo>
                  <a:cubicBezTo>
                    <a:pt x="2250678" y="53379"/>
                    <a:pt x="2249884" y="41870"/>
                    <a:pt x="2249090" y="26789"/>
                  </a:cubicBezTo>
                  <a:lnTo>
                    <a:pt x="2247304" y="1190"/>
                  </a:lnTo>
                  <a:cubicBezTo>
                    <a:pt x="2250876" y="397"/>
                    <a:pt x="2255639" y="0"/>
                    <a:pt x="2261592" y="0"/>
                  </a:cubicBezTo>
                  <a:close/>
                  <a:moveTo>
                    <a:pt x="888206" y="0"/>
                  </a:moveTo>
                  <a:cubicBezTo>
                    <a:pt x="891778" y="0"/>
                    <a:pt x="897930" y="198"/>
                    <a:pt x="906661" y="595"/>
                  </a:cubicBezTo>
                  <a:cubicBezTo>
                    <a:pt x="914598" y="1389"/>
                    <a:pt x="920750" y="1786"/>
                    <a:pt x="925116" y="1786"/>
                  </a:cubicBezTo>
                  <a:cubicBezTo>
                    <a:pt x="932259" y="1786"/>
                    <a:pt x="938609" y="1786"/>
                    <a:pt x="944165" y="1786"/>
                  </a:cubicBezTo>
                  <a:cubicBezTo>
                    <a:pt x="942578" y="10914"/>
                    <a:pt x="941983" y="21431"/>
                    <a:pt x="942380" y="33337"/>
                  </a:cubicBezTo>
                  <a:cubicBezTo>
                    <a:pt x="942777" y="40481"/>
                    <a:pt x="943570" y="51197"/>
                    <a:pt x="944761" y="65484"/>
                  </a:cubicBezTo>
                  <a:cubicBezTo>
                    <a:pt x="939205" y="61912"/>
                    <a:pt x="934640" y="61317"/>
                    <a:pt x="931069" y="63698"/>
                  </a:cubicBezTo>
                  <a:cubicBezTo>
                    <a:pt x="927894" y="66079"/>
                    <a:pt x="926306" y="69651"/>
                    <a:pt x="926306" y="74414"/>
                  </a:cubicBezTo>
                  <a:cubicBezTo>
                    <a:pt x="926306" y="79573"/>
                    <a:pt x="927894" y="83344"/>
                    <a:pt x="931069" y="85725"/>
                  </a:cubicBezTo>
                  <a:cubicBezTo>
                    <a:pt x="934640" y="88503"/>
                    <a:pt x="939601" y="88503"/>
                    <a:pt x="945952" y="85725"/>
                  </a:cubicBezTo>
                  <a:cubicBezTo>
                    <a:pt x="944761" y="86122"/>
                    <a:pt x="943967" y="88503"/>
                    <a:pt x="943570" y="92869"/>
                  </a:cubicBezTo>
                  <a:cubicBezTo>
                    <a:pt x="943570" y="96837"/>
                    <a:pt x="943570" y="102790"/>
                    <a:pt x="943570" y="110728"/>
                  </a:cubicBezTo>
                  <a:cubicBezTo>
                    <a:pt x="963017" y="111919"/>
                    <a:pt x="977503" y="112514"/>
                    <a:pt x="987028" y="112514"/>
                  </a:cubicBezTo>
                  <a:cubicBezTo>
                    <a:pt x="1000125" y="112514"/>
                    <a:pt x="1014214" y="111720"/>
                    <a:pt x="1029295" y="110133"/>
                  </a:cubicBezTo>
                  <a:cubicBezTo>
                    <a:pt x="1034851" y="110926"/>
                    <a:pt x="1041003" y="111522"/>
                    <a:pt x="1047750" y="111919"/>
                  </a:cubicBezTo>
                  <a:cubicBezTo>
                    <a:pt x="1051322" y="111919"/>
                    <a:pt x="1056878" y="111919"/>
                    <a:pt x="1064419" y="111919"/>
                  </a:cubicBezTo>
                  <a:cubicBezTo>
                    <a:pt x="1074341" y="111919"/>
                    <a:pt x="1082080" y="112117"/>
                    <a:pt x="1087636" y="112514"/>
                  </a:cubicBezTo>
                  <a:cubicBezTo>
                    <a:pt x="1096367" y="113704"/>
                    <a:pt x="1105297" y="116086"/>
                    <a:pt x="1114425" y="119658"/>
                  </a:cubicBezTo>
                  <a:lnTo>
                    <a:pt x="1125141" y="132159"/>
                  </a:lnTo>
                  <a:lnTo>
                    <a:pt x="1131094" y="126206"/>
                  </a:lnTo>
                  <a:lnTo>
                    <a:pt x="1138833" y="133350"/>
                  </a:lnTo>
                  <a:cubicBezTo>
                    <a:pt x="1150739" y="144065"/>
                    <a:pt x="1158875" y="152797"/>
                    <a:pt x="1163240" y="159544"/>
                  </a:cubicBezTo>
                  <a:cubicBezTo>
                    <a:pt x="1169987" y="170259"/>
                    <a:pt x="1173956" y="183554"/>
                    <a:pt x="1175147" y="199430"/>
                  </a:cubicBezTo>
                  <a:lnTo>
                    <a:pt x="1175742" y="239315"/>
                  </a:lnTo>
                  <a:cubicBezTo>
                    <a:pt x="1175742" y="249634"/>
                    <a:pt x="1175742" y="257175"/>
                    <a:pt x="1175742" y="261937"/>
                  </a:cubicBezTo>
                  <a:cubicBezTo>
                    <a:pt x="1176139" y="269081"/>
                    <a:pt x="1176734" y="274637"/>
                    <a:pt x="1177528" y="278606"/>
                  </a:cubicBezTo>
                  <a:lnTo>
                    <a:pt x="1163836" y="285154"/>
                  </a:lnTo>
                  <a:lnTo>
                    <a:pt x="1175147" y="293489"/>
                  </a:lnTo>
                  <a:cubicBezTo>
                    <a:pt x="1173956" y="308570"/>
                    <a:pt x="1173559" y="327025"/>
                    <a:pt x="1173956" y="348853"/>
                  </a:cubicBezTo>
                  <a:cubicBezTo>
                    <a:pt x="1174353" y="361950"/>
                    <a:pt x="1175345" y="381397"/>
                    <a:pt x="1176933" y="407194"/>
                  </a:cubicBezTo>
                  <a:lnTo>
                    <a:pt x="1178719" y="442317"/>
                  </a:lnTo>
                  <a:cubicBezTo>
                    <a:pt x="1171575" y="439936"/>
                    <a:pt x="1160264" y="438348"/>
                    <a:pt x="1144786" y="437555"/>
                  </a:cubicBezTo>
                  <a:cubicBezTo>
                    <a:pt x="1128514" y="436761"/>
                    <a:pt x="1115417" y="437356"/>
                    <a:pt x="1105495" y="439340"/>
                  </a:cubicBezTo>
                  <a:cubicBezTo>
                    <a:pt x="1106289" y="436562"/>
                    <a:pt x="1106884" y="432594"/>
                    <a:pt x="1107281" y="427434"/>
                  </a:cubicBezTo>
                  <a:cubicBezTo>
                    <a:pt x="1107678" y="424259"/>
                    <a:pt x="1107877" y="419894"/>
                    <a:pt x="1107877" y="414337"/>
                  </a:cubicBezTo>
                  <a:lnTo>
                    <a:pt x="1108472" y="406598"/>
                  </a:lnTo>
                  <a:lnTo>
                    <a:pt x="1110258" y="403622"/>
                  </a:lnTo>
                  <a:cubicBezTo>
                    <a:pt x="1111051" y="402034"/>
                    <a:pt x="1111449" y="400248"/>
                    <a:pt x="1111449" y="398264"/>
                  </a:cubicBezTo>
                  <a:cubicBezTo>
                    <a:pt x="1111449" y="395089"/>
                    <a:pt x="1110456" y="388739"/>
                    <a:pt x="1108472" y="379214"/>
                  </a:cubicBezTo>
                  <a:cubicBezTo>
                    <a:pt x="1109662" y="359370"/>
                    <a:pt x="1110258" y="336748"/>
                    <a:pt x="1110258" y="311348"/>
                  </a:cubicBezTo>
                  <a:cubicBezTo>
                    <a:pt x="1110258" y="293092"/>
                    <a:pt x="1110059" y="268883"/>
                    <a:pt x="1109662" y="238720"/>
                  </a:cubicBezTo>
                  <a:lnTo>
                    <a:pt x="1108472" y="222051"/>
                  </a:lnTo>
                  <a:cubicBezTo>
                    <a:pt x="1108075" y="204192"/>
                    <a:pt x="1104503" y="191690"/>
                    <a:pt x="1097756" y="184547"/>
                  </a:cubicBezTo>
                  <a:cubicBezTo>
                    <a:pt x="1087040" y="173434"/>
                    <a:pt x="1065014" y="167878"/>
                    <a:pt x="1031676" y="167878"/>
                  </a:cubicBezTo>
                  <a:cubicBezTo>
                    <a:pt x="1032867" y="161131"/>
                    <a:pt x="1031478" y="155972"/>
                    <a:pt x="1027509" y="152400"/>
                  </a:cubicBezTo>
                  <a:cubicBezTo>
                    <a:pt x="1023540" y="149225"/>
                    <a:pt x="1018579" y="147637"/>
                    <a:pt x="1012626" y="147637"/>
                  </a:cubicBezTo>
                  <a:cubicBezTo>
                    <a:pt x="1006276" y="148034"/>
                    <a:pt x="1001315" y="149820"/>
                    <a:pt x="997744" y="152995"/>
                  </a:cubicBezTo>
                  <a:cubicBezTo>
                    <a:pt x="993775" y="156964"/>
                    <a:pt x="992783" y="162123"/>
                    <a:pt x="994767" y="168473"/>
                  </a:cubicBezTo>
                  <a:lnTo>
                    <a:pt x="981075" y="169069"/>
                  </a:lnTo>
                  <a:cubicBezTo>
                    <a:pt x="975519" y="169862"/>
                    <a:pt x="970756" y="170458"/>
                    <a:pt x="966788" y="170854"/>
                  </a:cubicBezTo>
                  <a:cubicBezTo>
                    <a:pt x="959644" y="171648"/>
                    <a:pt x="952103" y="172045"/>
                    <a:pt x="944165" y="172045"/>
                  </a:cubicBezTo>
                  <a:lnTo>
                    <a:pt x="943570" y="310158"/>
                  </a:lnTo>
                  <a:lnTo>
                    <a:pt x="926306" y="336351"/>
                  </a:lnTo>
                  <a:lnTo>
                    <a:pt x="943570" y="351829"/>
                  </a:lnTo>
                  <a:cubicBezTo>
                    <a:pt x="942777" y="354211"/>
                    <a:pt x="942380" y="357783"/>
                    <a:pt x="942380" y="362545"/>
                  </a:cubicBezTo>
                  <a:cubicBezTo>
                    <a:pt x="942380" y="365323"/>
                    <a:pt x="942380" y="370284"/>
                    <a:pt x="942380" y="377428"/>
                  </a:cubicBezTo>
                  <a:cubicBezTo>
                    <a:pt x="942380" y="387747"/>
                    <a:pt x="942380" y="396478"/>
                    <a:pt x="942380" y="403622"/>
                  </a:cubicBezTo>
                  <a:cubicBezTo>
                    <a:pt x="942380" y="415528"/>
                    <a:pt x="941983" y="427633"/>
                    <a:pt x="941189" y="439936"/>
                  </a:cubicBezTo>
                  <a:cubicBezTo>
                    <a:pt x="932855" y="441523"/>
                    <a:pt x="924322" y="442714"/>
                    <a:pt x="915591" y="443508"/>
                  </a:cubicBezTo>
                  <a:cubicBezTo>
                    <a:pt x="902494" y="444698"/>
                    <a:pt x="889198" y="445294"/>
                    <a:pt x="875705" y="445294"/>
                  </a:cubicBezTo>
                  <a:cubicBezTo>
                    <a:pt x="876102" y="441325"/>
                    <a:pt x="876498" y="436562"/>
                    <a:pt x="876895" y="431006"/>
                  </a:cubicBezTo>
                  <a:cubicBezTo>
                    <a:pt x="876895" y="427831"/>
                    <a:pt x="877094" y="422672"/>
                    <a:pt x="877490" y="415528"/>
                  </a:cubicBezTo>
                  <a:cubicBezTo>
                    <a:pt x="877490" y="402828"/>
                    <a:pt x="877887" y="393303"/>
                    <a:pt x="878681" y="386953"/>
                  </a:cubicBezTo>
                  <a:cubicBezTo>
                    <a:pt x="879872" y="375840"/>
                    <a:pt x="882253" y="366117"/>
                    <a:pt x="885825" y="357783"/>
                  </a:cubicBezTo>
                  <a:lnTo>
                    <a:pt x="879276" y="364331"/>
                  </a:lnTo>
                  <a:lnTo>
                    <a:pt x="878086" y="322064"/>
                  </a:lnTo>
                  <a:cubicBezTo>
                    <a:pt x="877292" y="297458"/>
                    <a:pt x="876895" y="279003"/>
                    <a:pt x="876895" y="266700"/>
                  </a:cubicBezTo>
                  <a:cubicBezTo>
                    <a:pt x="876895" y="245269"/>
                    <a:pt x="877887" y="228798"/>
                    <a:pt x="879872" y="217289"/>
                  </a:cubicBezTo>
                  <a:cubicBezTo>
                    <a:pt x="881063" y="212923"/>
                    <a:pt x="881459" y="205184"/>
                    <a:pt x="881063" y="194072"/>
                  </a:cubicBezTo>
                  <a:cubicBezTo>
                    <a:pt x="881063" y="185340"/>
                    <a:pt x="880665" y="177601"/>
                    <a:pt x="879872" y="170854"/>
                  </a:cubicBezTo>
                  <a:cubicBezTo>
                    <a:pt x="877094" y="165298"/>
                    <a:pt x="875705" y="154781"/>
                    <a:pt x="875705" y="139303"/>
                  </a:cubicBezTo>
                  <a:cubicBezTo>
                    <a:pt x="875705" y="126206"/>
                    <a:pt x="876498" y="116681"/>
                    <a:pt x="878086" y="110728"/>
                  </a:cubicBezTo>
                  <a:cubicBezTo>
                    <a:pt x="876895" y="97234"/>
                    <a:pt x="876300" y="85130"/>
                    <a:pt x="876300" y="74414"/>
                  </a:cubicBezTo>
                  <a:cubicBezTo>
                    <a:pt x="875903" y="68064"/>
                    <a:pt x="875705" y="59729"/>
                    <a:pt x="875705" y="49411"/>
                  </a:cubicBezTo>
                  <a:lnTo>
                    <a:pt x="873919" y="1190"/>
                  </a:lnTo>
                  <a:cubicBezTo>
                    <a:pt x="877094" y="397"/>
                    <a:pt x="881856" y="0"/>
                    <a:pt x="88820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4800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316C87-0B85-43E3-81FC-EC006109979A}"/>
                </a:ext>
              </a:extLst>
            </p:cNvPr>
            <p:cNvSpPr txBox="1"/>
            <p:nvPr/>
          </p:nvSpPr>
          <p:spPr>
            <a:xfrm>
              <a:off x="4809744" y="888087"/>
              <a:ext cx="3590329" cy="445294"/>
            </a:xfrm>
            <a:custGeom>
              <a:avLst/>
              <a:gdLst/>
              <a:ahLst/>
              <a:cxnLst/>
              <a:rect l="l" t="t" r="r" b="b"/>
              <a:pathLst>
                <a:path w="3590329" h="445294">
                  <a:moveTo>
                    <a:pt x="3565624" y="410319"/>
                  </a:moveTo>
                  <a:cubicBezTo>
                    <a:pt x="3564036" y="409426"/>
                    <a:pt x="3561755" y="409575"/>
                    <a:pt x="3558778" y="410765"/>
                  </a:cubicBezTo>
                  <a:cubicBezTo>
                    <a:pt x="3550443" y="413941"/>
                    <a:pt x="3547467" y="417512"/>
                    <a:pt x="3549848" y="421481"/>
                  </a:cubicBezTo>
                  <a:cubicBezTo>
                    <a:pt x="3551833" y="425450"/>
                    <a:pt x="3555603" y="426640"/>
                    <a:pt x="3561159" y="425053"/>
                  </a:cubicBezTo>
                  <a:cubicBezTo>
                    <a:pt x="3566318" y="425053"/>
                    <a:pt x="3568700" y="422076"/>
                    <a:pt x="3568303" y="416123"/>
                  </a:cubicBezTo>
                  <a:cubicBezTo>
                    <a:pt x="3568105" y="413147"/>
                    <a:pt x="3567212" y="411212"/>
                    <a:pt x="3565624" y="410319"/>
                  </a:cubicBezTo>
                  <a:close/>
                  <a:moveTo>
                    <a:pt x="1555849" y="410319"/>
                  </a:moveTo>
                  <a:cubicBezTo>
                    <a:pt x="1554262" y="409426"/>
                    <a:pt x="1551979" y="409575"/>
                    <a:pt x="1549003" y="410765"/>
                  </a:cubicBezTo>
                  <a:cubicBezTo>
                    <a:pt x="1540668" y="413941"/>
                    <a:pt x="1537692" y="417512"/>
                    <a:pt x="1540073" y="421481"/>
                  </a:cubicBezTo>
                  <a:cubicBezTo>
                    <a:pt x="1542058" y="425450"/>
                    <a:pt x="1545828" y="426640"/>
                    <a:pt x="1551384" y="425053"/>
                  </a:cubicBezTo>
                  <a:cubicBezTo>
                    <a:pt x="1556544" y="425053"/>
                    <a:pt x="1558925" y="422076"/>
                    <a:pt x="1558528" y="416123"/>
                  </a:cubicBezTo>
                  <a:cubicBezTo>
                    <a:pt x="1558330" y="413147"/>
                    <a:pt x="1557437" y="411212"/>
                    <a:pt x="1555849" y="410319"/>
                  </a:cubicBezTo>
                  <a:close/>
                  <a:moveTo>
                    <a:pt x="1080939" y="409128"/>
                  </a:moveTo>
                  <a:cubicBezTo>
                    <a:pt x="1079252" y="408235"/>
                    <a:pt x="1076920" y="408384"/>
                    <a:pt x="1073944" y="409575"/>
                  </a:cubicBezTo>
                  <a:cubicBezTo>
                    <a:pt x="1066006" y="412750"/>
                    <a:pt x="1063228" y="416322"/>
                    <a:pt x="1065609" y="420290"/>
                  </a:cubicBezTo>
                  <a:cubicBezTo>
                    <a:pt x="1067594" y="424656"/>
                    <a:pt x="1071364" y="426045"/>
                    <a:pt x="1076920" y="424458"/>
                  </a:cubicBezTo>
                  <a:cubicBezTo>
                    <a:pt x="1082080" y="424458"/>
                    <a:pt x="1084461" y="421283"/>
                    <a:pt x="1084064" y="414933"/>
                  </a:cubicBezTo>
                  <a:cubicBezTo>
                    <a:pt x="1083667" y="411956"/>
                    <a:pt x="1082626" y="410021"/>
                    <a:pt x="1080939" y="409128"/>
                  </a:cubicBezTo>
                  <a:close/>
                  <a:moveTo>
                    <a:pt x="3083123" y="403622"/>
                  </a:moveTo>
                  <a:cubicBezTo>
                    <a:pt x="3072408" y="407590"/>
                    <a:pt x="3067248" y="413742"/>
                    <a:pt x="3067645" y="422076"/>
                  </a:cubicBezTo>
                  <a:cubicBezTo>
                    <a:pt x="3068042" y="430014"/>
                    <a:pt x="3074193" y="431998"/>
                    <a:pt x="3086100" y="428029"/>
                  </a:cubicBezTo>
                  <a:cubicBezTo>
                    <a:pt x="3094434" y="421680"/>
                    <a:pt x="3097609" y="415528"/>
                    <a:pt x="3095624" y="409575"/>
                  </a:cubicBezTo>
                  <a:cubicBezTo>
                    <a:pt x="3093243" y="403622"/>
                    <a:pt x="3089076" y="401637"/>
                    <a:pt x="3083123" y="403622"/>
                  </a:cubicBezTo>
                  <a:close/>
                  <a:moveTo>
                    <a:pt x="180975" y="402431"/>
                  </a:moveTo>
                  <a:cubicBezTo>
                    <a:pt x="171053" y="406400"/>
                    <a:pt x="166092" y="412551"/>
                    <a:pt x="166092" y="420886"/>
                  </a:cubicBezTo>
                  <a:cubicBezTo>
                    <a:pt x="166489" y="428823"/>
                    <a:pt x="172442" y="431006"/>
                    <a:pt x="183951" y="427434"/>
                  </a:cubicBezTo>
                  <a:cubicBezTo>
                    <a:pt x="192683" y="420687"/>
                    <a:pt x="196056" y="414337"/>
                    <a:pt x="194072" y="408384"/>
                  </a:cubicBezTo>
                  <a:cubicBezTo>
                    <a:pt x="191691" y="402431"/>
                    <a:pt x="187325" y="400447"/>
                    <a:pt x="180975" y="402431"/>
                  </a:cubicBezTo>
                  <a:close/>
                  <a:moveTo>
                    <a:pt x="1832372" y="379809"/>
                  </a:moveTo>
                  <a:cubicBezTo>
                    <a:pt x="1824037" y="383381"/>
                    <a:pt x="1821061" y="387350"/>
                    <a:pt x="1823442" y="391715"/>
                  </a:cubicBezTo>
                  <a:cubicBezTo>
                    <a:pt x="1825426" y="395684"/>
                    <a:pt x="1829197" y="396875"/>
                    <a:pt x="1834753" y="395287"/>
                  </a:cubicBezTo>
                  <a:cubicBezTo>
                    <a:pt x="1839912" y="395287"/>
                    <a:pt x="1842294" y="392112"/>
                    <a:pt x="1841897" y="385762"/>
                  </a:cubicBezTo>
                  <a:cubicBezTo>
                    <a:pt x="1841500" y="379809"/>
                    <a:pt x="1838325" y="377825"/>
                    <a:pt x="1832372" y="379809"/>
                  </a:cubicBezTo>
                  <a:close/>
                  <a:moveTo>
                    <a:pt x="2140892" y="350044"/>
                  </a:moveTo>
                  <a:cubicBezTo>
                    <a:pt x="2138809" y="350044"/>
                    <a:pt x="2136775" y="350639"/>
                    <a:pt x="2134790" y="351829"/>
                  </a:cubicBezTo>
                  <a:cubicBezTo>
                    <a:pt x="2123678" y="357386"/>
                    <a:pt x="2119908" y="365125"/>
                    <a:pt x="2123479" y="375047"/>
                  </a:cubicBezTo>
                  <a:cubicBezTo>
                    <a:pt x="2126654" y="384572"/>
                    <a:pt x="2134195" y="388144"/>
                    <a:pt x="2146101" y="385762"/>
                  </a:cubicBezTo>
                  <a:cubicBezTo>
                    <a:pt x="2151658" y="384175"/>
                    <a:pt x="2155229" y="381000"/>
                    <a:pt x="2156817" y="376237"/>
                  </a:cubicBezTo>
                  <a:cubicBezTo>
                    <a:pt x="2158405" y="371872"/>
                    <a:pt x="2158206" y="367308"/>
                    <a:pt x="2156222" y="362545"/>
                  </a:cubicBezTo>
                  <a:cubicBezTo>
                    <a:pt x="2154237" y="357783"/>
                    <a:pt x="2151261" y="354211"/>
                    <a:pt x="2147292" y="351829"/>
                  </a:cubicBezTo>
                  <a:cubicBezTo>
                    <a:pt x="2145109" y="350639"/>
                    <a:pt x="2142976" y="350044"/>
                    <a:pt x="2140892" y="350044"/>
                  </a:cubicBezTo>
                  <a:close/>
                  <a:moveTo>
                    <a:pt x="2884289" y="330398"/>
                  </a:moveTo>
                  <a:cubicBezTo>
                    <a:pt x="2873573" y="334764"/>
                    <a:pt x="2868414" y="340915"/>
                    <a:pt x="2868811" y="348853"/>
                  </a:cubicBezTo>
                  <a:cubicBezTo>
                    <a:pt x="2869207" y="357187"/>
                    <a:pt x="2875359" y="359370"/>
                    <a:pt x="2887265" y="355401"/>
                  </a:cubicBezTo>
                  <a:cubicBezTo>
                    <a:pt x="2895600" y="349051"/>
                    <a:pt x="2898775" y="342701"/>
                    <a:pt x="2896790" y="336351"/>
                  </a:cubicBezTo>
                  <a:cubicBezTo>
                    <a:pt x="2894409" y="330398"/>
                    <a:pt x="2890242" y="328414"/>
                    <a:pt x="2884289" y="330398"/>
                  </a:cubicBezTo>
                  <a:close/>
                  <a:moveTo>
                    <a:pt x="3342679" y="253603"/>
                  </a:moveTo>
                  <a:cubicBezTo>
                    <a:pt x="3332758" y="257572"/>
                    <a:pt x="3327797" y="263723"/>
                    <a:pt x="3327797" y="272058"/>
                  </a:cubicBezTo>
                  <a:cubicBezTo>
                    <a:pt x="3327797" y="280392"/>
                    <a:pt x="3333750" y="282575"/>
                    <a:pt x="3345656" y="278606"/>
                  </a:cubicBezTo>
                  <a:cubicBezTo>
                    <a:pt x="3354387" y="271859"/>
                    <a:pt x="3357761" y="265509"/>
                    <a:pt x="3355776" y="259556"/>
                  </a:cubicBezTo>
                  <a:cubicBezTo>
                    <a:pt x="3353792" y="253603"/>
                    <a:pt x="3349426" y="251619"/>
                    <a:pt x="3342679" y="253603"/>
                  </a:cubicBezTo>
                  <a:close/>
                  <a:moveTo>
                    <a:pt x="1332905" y="253603"/>
                  </a:moveTo>
                  <a:cubicBezTo>
                    <a:pt x="1322983" y="257572"/>
                    <a:pt x="1318022" y="263723"/>
                    <a:pt x="1318022" y="272058"/>
                  </a:cubicBezTo>
                  <a:cubicBezTo>
                    <a:pt x="1318022" y="280392"/>
                    <a:pt x="1323975" y="282575"/>
                    <a:pt x="1335881" y="278606"/>
                  </a:cubicBezTo>
                  <a:cubicBezTo>
                    <a:pt x="1344612" y="271859"/>
                    <a:pt x="1347986" y="265509"/>
                    <a:pt x="1346001" y="259556"/>
                  </a:cubicBezTo>
                  <a:cubicBezTo>
                    <a:pt x="1344017" y="253603"/>
                    <a:pt x="1339652" y="251619"/>
                    <a:pt x="1332905" y="253603"/>
                  </a:cubicBezTo>
                  <a:close/>
                  <a:moveTo>
                    <a:pt x="508992" y="238720"/>
                  </a:moveTo>
                  <a:cubicBezTo>
                    <a:pt x="498276" y="243086"/>
                    <a:pt x="493117" y="249237"/>
                    <a:pt x="493514" y="257175"/>
                  </a:cubicBezTo>
                  <a:cubicBezTo>
                    <a:pt x="493911" y="265509"/>
                    <a:pt x="500062" y="267692"/>
                    <a:pt x="511969" y="263723"/>
                  </a:cubicBezTo>
                  <a:cubicBezTo>
                    <a:pt x="520700" y="257373"/>
                    <a:pt x="523875" y="251023"/>
                    <a:pt x="521494" y="244673"/>
                  </a:cubicBezTo>
                  <a:cubicBezTo>
                    <a:pt x="519112" y="238720"/>
                    <a:pt x="514945" y="236736"/>
                    <a:pt x="508992" y="238720"/>
                  </a:cubicBezTo>
                  <a:close/>
                  <a:moveTo>
                    <a:pt x="888801" y="162520"/>
                  </a:moveTo>
                  <a:cubicBezTo>
                    <a:pt x="878880" y="166886"/>
                    <a:pt x="873919" y="173037"/>
                    <a:pt x="873919" y="180975"/>
                  </a:cubicBezTo>
                  <a:cubicBezTo>
                    <a:pt x="873919" y="189309"/>
                    <a:pt x="879872" y="191492"/>
                    <a:pt x="891778" y="187523"/>
                  </a:cubicBezTo>
                  <a:cubicBezTo>
                    <a:pt x="900509" y="181173"/>
                    <a:pt x="903883" y="174823"/>
                    <a:pt x="901898" y="168473"/>
                  </a:cubicBezTo>
                  <a:cubicBezTo>
                    <a:pt x="899914" y="162520"/>
                    <a:pt x="895549" y="160536"/>
                    <a:pt x="888801" y="162520"/>
                  </a:cubicBezTo>
                  <a:close/>
                  <a:moveTo>
                    <a:pt x="3426618" y="150019"/>
                  </a:moveTo>
                  <a:lnTo>
                    <a:pt x="3417688" y="169069"/>
                  </a:lnTo>
                  <a:cubicBezTo>
                    <a:pt x="3414514" y="169465"/>
                    <a:pt x="3410941" y="169862"/>
                    <a:pt x="3406973" y="170259"/>
                  </a:cubicBezTo>
                  <a:cubicBezTo>
                    <a:pt x="3404989" y="170259"/>
                    <a:pt x="3402012" y="170458"/>
                    <a:pt x="3398044" y="170854"/>
                  </a:cubicBezTo>
                  <a:cubicBezTo>
                    <a:pt x="3387725" y="171251"/>
                    <a:pt x="3379986" y="172244"/>
                    <a:pt x="3374826" y="173831"/>
                  </a:cubicBezTo>
                  <a:cubicBezTo>
                    <a:pt x="3366095" y="177006"/>
                    <a:pt x="3357165" y="183158"/>
                    <a:pt x="3348037" y="192286"/>
                  </a:cubicBezTo>
                  <a:cubicBezTo>
                    <a:pt x="3346053" y="198239"/>
                    <a:pt x="3342878" y="203398"/>
                    <a:pt x="3338512" y="207764"/>
                  </a:cubicBezTo>
                  <a:cubicBezTo>
                    <a:pt x="3336131" y="210542"/>
                    <a:pt x="3331963" y="213915"/>
                    <a:pt x="3326011" y="217884"/>
                  </a:cubicBezTo>
                  <a:cubicBezTo>
                    <a:pt x="3322042" y="220662"/>
                    <a:pt x="3319066" y="223044"/>
                    <a:pt x="3317081" y="225028"/>
                  </a:cubicBezTo>
                  <a:cubicBezTo>
                    <a:pt x="3313905" y="227806"/>
                    <a:pt x="3311525" y="230981"/>
                    <a:pt x="3309937" y="234553"/>
                  </a:cubicBezTo>
                  <a:lnTo>
                    <a:pt x="3355776" y="233958"/>
                  </a:lnTo>
                  <a:cubicBezTo>
                    <a:pt x="3368476" y="233958"/>
                    <a:pt x="3377406" y="233958"/>
                    <a:pt x="3382565" y="233958"/>
                  </a:cubicBezTo>
                  <a:cubicBezTo>
                    <a:pt x="3391296" y="233561"/>
                    <a:pt x="3398837" y="233164"/>
                    <a:pt x="3405187" y="232767"/>
                  </a:cubicBezTo>
                  <a:lnTo>
                    <a:pt x="3414712" y="244673"/>
                  </a:lnTo>
                  <a:lnTo>
                    <a:pt x="3421856" y="230386"/>
                  </a:lnTo>
                  <a:cubicBezTo>
                    <a:pt x="3435349" y="231179"/>
                    <a:pt x="3447851" y="231973"/>
                    <a:pt x="3459361" y="232767"/>
                  </a:cubicBezTo>
                  <a:cubicBezTo>
                    <a:pt x="3466108" y="232767"/>
                    <a:pt x="3474442" y="232965"/>
                    <a:pt x="3484364" y="233362"/>
                  </a:cubicBezTo>
                  <a:lnTo>
                    <a:pt x="3510558" y="234553"/>
                  </a:lnTo>
                  <a:cubicBezTo>
                    <a:pt x="3511351" y="215900"/>
                    <a:pt x="3505200" y="200620"/>
                    <a:pt x="3492103" y="188714"/>
                  </a:cubicBezTo>
                  <a:cubicBezTo>
                    <a:pt x="3478609" y="176808"/>
                    <a:pt x="3459162" y="170061"/>
                    <a:pt x="3433762" y="168473"/>
                  </a:cubicBezTo>
                  <a:close/>
                  <a:moveTo>
                    <a:pt x="2268736" y="150019"/>
                  </a:moveTo>
                  <a:lnTo>
                    <a:pt x="2260401" y="169069"/>
                  </a:lnTo>
                  <a:cubicBezTo>
                    <a:pt x="2258020" y="169465"/>
                    <a:pt x="2255639" y="169862"/>
                    <a:pt x="2253258" y="170259"/>
                  </a:cubicBezTo>
                  <a:cubicBezTo>
                    <a:pt x="2251670" y="170656"/>
                    <a:pt x="2249289" y="170854"/>
                    <a:pt x="2246114" y="170854"/>
                  </a:cubicBezTo>
                  <a:cubicBezTo>
                    <a:pt x="2238176" y="171251"/>
                    <a:pt x="2231826" y="172442"/>
                    <a:pt x="2227064" y="174426"/>
                  </a:cubicBezTo>
                  <a:cubicBezTo>
                    <a:pt x="2218729" y="177601"/>
                    <a:pt x="2210197" y="183554"/>
                    <a:pt x="2201465" y="192286"/>
                  </a:cubicBezTo>
                  <a:lnTo>
                    <a:pt x="2195512" y="198239"/>
                  </a:lnTo>
                  <a:cubicBezTo>
                    <a:pt x="2185194" y="209748"/>
                    <a:pt x="2177851" y="219273"/>
                    <a:pt x="2173486" y="226814"/>
                  </a:cubicBezTo>
                  <a:cubicBezTo>
                    <a:pt x="2165548" y="239911"/>
                    <a:pt x="2160786" y="254000"/>
                    <a:pt x="2159198" y="269081"/>
                  </a:cubicBezTo>
                  <a:cubicBezTo>
                    <a:pt x="2157611" y="303212"/>
                    <a:pt x="2160587" y="328017"/>
                    <a:pt x="2168128" y="343495"/>
                  </a:cubicBezTo>
                  <a:cubicBezTo>
                    <a:pt x="2176859" y="361354"/>
                    <a:pt x="2192734" y="370879"/>
                    <a:pt x="2215753" y="372070"/>
                  </a:cubicBezTo>
                  <a:lnTo>
                    <a:pt x="2225873" y="382786"/>
                  </a:lnTo>
                  <a:lnTo>
                    <a:pt x="2229445" y="370284"/>
                  </a:lnTo>
                  <a:cubicBezTo>
                    <a:pt x="2253258" y="375444"/>
                    <a:pt x="2273101" y="376436"/>
                    <a:pt x="2288976" y="373261"/>
                  </a:cubicBezTo>
                  <a:cubicBezTo>
                    <a:pt x="2310805" y="368895"/>
                    <a:pt x="2333625" y="356592"/>
                    <a:pt x="2357437" y="336351"/>
                  </a:cubicBezTo>
                  <a:cubicBezTo>
                    <a:pt x="2357834" y="333573"/>
                    <a:pt x="2358033" y="329406"/>
                    <a:pt x="2358033" y="323850"/>
                  </a:cubicBezTo>
                  <a:cubicBezTo>
                    <a:pt x="2358033" y="320675"/>
                    <a:pt x="2357834" y="314920"/>
                    <a:pt x="2357437" y="306586"/>
                  </a:cubicBezTo>
                  <a:lnTo>
                    <a:pt x="2357437" y="284559"/>
                  </a:lnTo>
                  <a:cubicBezTo>
                    <a:pt x="2365375" y="285750"/>
                    <a:pt x="2368748" y="282575"/>
                    <a:pt x="2367558" y="275034"/>
                  </a:cubicBezTo>
                  <a:cubicBezTo>
                    <a:pt x="2366367" y="267890"/>
                    <a:pt x="2362994" y="262930"/>
                    <a:pt x="2357437" y="260151"/>
                  </a:cubicBezTo>
                  <a:cubicBezTo>
                    <a:pt x="2357437" y="242292"/>
                    <a:pt x="2357239" y="228997"/>
                    <a:pt x="2356842" y="220265"/>
                  </a:cubicBezTo>
                  <a:cubicBezTo>
                    <a:pt x="2356445" y="207169"/>
                    <a:pt x="2355651" y="192087"/>
                    <a:pt x="2354461" y="175022"/>
                  </a:cubicBezTo>
                  <a:cubicBezTo>
                    <a:pt x="2340173" y="174625"/>
                    <a:pt x="2327076" y="173831"/>
                    <a:pt x="2315170" y="172640"/>
                  </a:cubicBezTo>
                  <a:cubicBezTo>
                    <a:pt x="2308026" y="172244"/>
                    <a:pt x="2298104" y="171251"/>
                    <a:pt x="2285404" y="169664"/>
                  </a:cubicBezTo>
                  <a:lnTo>
                    <a:pt x="2275284" y="168473"/>
                  </a:lnTo>
                  <a:close/>
                  <a:moveTo>
                    <a:pt x="1416843" y="150019"/>
                  </a:moveTo>
                  <a:lnTo>
                    <a:pt x="1407914" y="169069"/>
                  </a:lnTo>
                  <a:cubicBezTo>
                    <a:pt x="1404739" y="169465"/>
                    <a:pt x="1401167" y="169862"/>
                    <a:pt x="1397199" y="170259"/>
                  </a:cubicBezTo>
                  <a:cubicBezTo>
                    <a:pt x="1395214" y="170259"/>
                    <a:pt x="1392238" y="170458"/>
                    <a:pt x="1388269" y="170854"/>
                  </a:cubicBezTo>
                  <a:cubicBezTo>
                    <a:pt x="1377950" y="171251"/>
                    <a:pt x="1370211" y="172244"/>
                    <a:pt x="1365051" y="173831"/>
                  </a:cubicBezTo>
                  <a:cubicBezTo>
                    <a:pt x="1356320" y="177006"/>
                    <a:pt x="1347390" y="183158"/>
                    <a:pt x="1338262" y="192286"/>
                  </a:cubicBezTo>
                  <a:cubicBezTo>
                    <a:pt x="1336278" y="198239"/>
                    <a:pt x="1333103" y="203398"/>
                    <a:pt x="1328738" y="207764"/>
                  </a:cubicBezTo>
                  <a:cubicBezTo>
                    <a:pt x="1326356" y="210542"/>
                    <a:pt x="1322189" y="213915"/>
                    <a:pt x="1316236" y="217884"/>
                  </a:cubicBezTo>
                  <a:cubicBezTo>
                    <a:pt x="1312267" y="220662"/>
                    <a:pt x="1309290" y="223044"/>
                    <a:pt x="1307306" y="225028"/>
                  </a:cubicBezTo>
                  <a:cubicBezTo>
                    <a:pt x="1304131" y="227806"/>
                    <a:pt x="1301750" y="230981"/>
                    <a:pt x="1300162" y="234553"/>
                  </a:cubicBezTo>
                  <a:lnTo>
                    <a:pt x="1346001" y="233958"/>
                  </a:lnTo>
                  <a:cubicBezTo>
                    <a:pt x="1358701" y="233958"/>
                    <a:pt x="1367631" y="233958"/>
                    <a:pt x="1372790" y="233958"/>
                  </a:cubicBezTo>
                  <a:cubicBezTo>
                    <a:pt x="1381522" y="233561"/>
                    <a:pt x="1389062" y="233164"/>
                    <a:pt x="1395413" y="232767"/>
                  </a:cubicBezTo>
                  <a:lnTo>
                    <a:pt x="1404938" y="244673"/>
                  </a:lnTo>
                  <a:lnTo>
                    <a:pt x="1412081" y="230386"/>
                  </a:lnTo>
                  <a:cubicBezTo>
                    <a:pt x="1425575" y="231179"/>
                    <a:pt x="1438076" y="231973"/>
                    <a:pt x="1449586" y="232767"/>
                  </a:cubicBezTo>
                  <a:cubicBezTo>
                    <a:pt x="1456333" y="232767"/>
                    <a:pt x="1464667" y="232965"/>
                    <a:pt x="1474589" y="233362"/>
                  </a:cubicBezTo>
                  <a:lnTo>
                    <a:pt x="1500783" y="234553"/>
                  </a:lnTo>
                  <a:cubicBezTo>
                    <a:pt x="1501576" y="215900"/>
                    <a:pt x="1495425" y="200620"/>
                    <a:pt x="1482328" y="188714"/>
                  </a:cubicBezTo>
                  <a:cubicBezTo>
                    <a:pt x="1468834" y="176808"/>
                    <a:pt x="1449387" y="170061"/>
                    <a:pt x="1423987" y="168473"/>
                  </a:cubicBezTo>
                  <a:close/>
                  <a:moveTo>
                    <a:pt x="2744986" y="147637"/>
                  </a:moveTo>
                  <a:lnTo>
                    <a:pt x="2739033" y="165497"/>
                  </a:lnTo>
                  <a:cubicBezTo>
                    <a:pt x="2717204" y="168275"/>
                    <a:pt x="2701528" y="170259"/>
                    <a:pt x="2692003" y="171450"/>
                  </a:cubicBezTo>
                  <a:cubicBezTo>
                    <a:pt x="2677319" y="173037"/>
                    <a:pt x="2662237" y="174029"/>
                    <a:pt x="2646759" y="174426"/>
                  </a:cubicBezTo>
                  <a:cubicBezTo>
                    <a:pt x="2645568" y="189508"/>
                    <a:pt x="2645172" y="211336"/>
                    <a:pt x="2645568" y="239911"/>
                  </a:cubicBezTo>
                  <a:cubicBezTo>
                    <a:pt x="2645568" y="255786"/>
                    <a:pt x="2645767" y="277415"/>
                    <a:pt x="2646164" y="304800"/>
                  </a:cubicBezTo>
                  <a:lnTo>
                    <a:pt x="2646759" y="315515"/>
                  </a:lnTo>
                  <a:lnTo>
                    <a:pt x="2624733" y="326826"/>
                  </a:lnTo>
                  <a:lnTo>
                    <a:pt x="2646164" y="351829"/>
                  </a:lnTo>
                  <a:cubicBezTo>
                    <a:pt x="2645370" y="353020"/>
                    <a:pt x="2644973" y="354806"/>
                    <a:pt x="2644973" y="357187"/>
                  </a:cubicBezTo>
                  <a:cubicBezTo>
                    <a:pt x="2644973" y="358378"/>
                    <a:pt x="2645172" y="360561"/>
                    <a:pt x="2645568" y="363736"/>
                  </a:cubicBezTo>
                  <a:lnTo>
                    <a:pt x="2646164" y="373261"/>
                  </a:lnTo>
                  <a:cubicBezTo>
                    <a:pt x="2683073" y="376039"/>
                    <a:pt x="2710061" y="377230"/>
                    <a:pt x="2727126" y="376833"/>
                  </a:cubicBezTo>
                  <a:cubicBezTo>
                    <a:pt x="2746970" y="376436"/>
                    <a:pt x="2766218" y="374253"/>
                    <a:pt x="2784872" y="370284"/>
                  </a:cubicBezTo>
                  <a:lnTo>
                    <a:pt x="2787848" y="382786"/>
                  </a:lnTo>
                  <a:lnTo>
                    <a:pt x="2799754" y="372070"/>
                  </a:lnTo>
                  <a:cubicBezTo>
                    <a:pt x="2821979" y="370879"/>
                    <a:pt x="2837060" y="361354"/>
                    <a:pt x="2844998" y="343495"/>
                  </a:cubicBezTo>
                  <a:cubicBezTo>
                    <a:pt x="2852142" y="328414"/>
                    <a:pt x="2854920" y="303609"/>
                    <a:pt x="2853333" y="269081"/>
                  </a:cubicBezTo>
                  <a:cubicBezTo>
                    <a:pt x="2854126" y="254000"/>
                    <a:pt x="2851745" y="241498"/>
                    <a:pt x="2846189" y="231576"/>
                  </a:cubicBezTo>
                  <a:cubicBezTo>
                    <a:pt x="2843014" y="225623"/>
                    <a:pt x="2837060" y="218678"/>
                    <a:pt x="2828329" y="210740"/>
                  </a:cubicBezTo>
                  <a:cubicBezTo>
                    <a:pt x="2823964" y="206772"/>
                    <a:pt x="2820789" y="203597"/>
                    <a:pt x="2818804" y="201215"/>
                  </a:cubicBezTo>
                  <a:cubicBezTo>
                    <a:pt x="2815629" y="197247"/>
                    <a:pt x="2813447" y="193476"/>
                    <a:pt x="2812256" y="189905"/>
                  </a:cubicBezTo>
                  <a:cubicBezTo>
                    <a:pt x="2802731" y="180776"/>
                    <a:pt x="2793801" y="174823"/>
                    <a:pt x="2785467" y="172045"/>
                  </a:cubicBezTo>
                  <a:cubicBezTo>
                    <a:pt x="2780704" y="170061"/>
                    <a:pt x="2774156" y="169069"/>
                    <a:pt x="2765822" y="169069"/>
                  </a:cubicBezTo>
                  <a:lnTo>
                    <a:pt x="2754511" y="168473"/>
                  </a:lnTo>
                  <a:close/>
                  <a:moveTo>
                    <a:pt x="3415903" y="108347"/>
                  </a:moveTo>
                  <a:cubicBezTo>
                    <a:pt x="3447256" y="107553"/>
                    <a:pt x="3471465" y="109140"/>
                    <a:pt x="3488531" y="113109"/>
                  </a:cubicBezTo>
                  <a:cubicBezTo>
                    <a:pt x="3508772" y="117872"/>
                    <a:pt x="3529409" y="128190"/>
                    <a:pt x="3550443" y="144065"/>
                  </a:cubicBezTo>
                  <a:cubicBezTo>
                    <a:pt x="3544887" y="146844"/>
                    <a:pt x="3543300" y="151606"/>
                    <a:pt x="3545681" y="158353"/>
                  </a:cubicBezTo>
                  <a:cubicBezTo>
                    <a:pt x="3548062" y="165497"/>
                    <a:pt x="3554214" y="169664"/>
                    <a:pt x="3564136" y="170854"/>
                  </a:cubicBezTo>
                  <a:cubicBezTo>
                    <a:pt x="3572867" y="181173"/>
                    <a:pt x="3579415" y="197247"/>
                    <a:pt x="3583781" y="219075"/>
                  </a:cubicBezTo>
                  <a:cubicBezTo>
                    <a:pt x="3587750" y="238522"/>
                    <a:pt x="3589933" y="263326"/>
                    <a:pt x="3590329" y="293489"/>
                  </a:cubicBezTo>
                  <a:cubicBezTo>
                    <a:pt x="3583582" y="293886"/>
                    <a:pt x="3576042" y="293886"/>
                    <a:pt x="3567708" y="293489"/>
                  </a:cubicBezTo>
                  <a:cubicBezTo>
                    <a:pt x="3562548" y="293092"/>
                    <a:pt x="3555008" y="292497"/>
                    <a:pt x="3545086" y="291703"/>
                  </a:cubicBezTo>
                  <a:cubicBezTo>
                    <a:pt x="3529607" y="290512"/>
                    <a:pt x="3517701" y="289917"/>
                    <a:pt x="3509367" y="289917"/>
                  </a:cubicBezTo>
                  <a:cubicBezTo>
                    <a:pt x="3495873" y="289917"/>
                    <a:pt x="3483173" y="291306"/>
                    <a:pt x="3471267" y="294084"/>
                  </a:cubicBezTo>
                  <a:lnTo>
                    <a:pt x="3461742" y="279201"/>
                  </a:lnTo>
                  <a:lnTo>
                    <a:pt x="3462337" y="294084"/>
                  </a:lnTo>
                  <a:lnTo>
                    <a:pt x="3353990" y="299442"/>
                  </a:lnTo>
                  <a:lnTo>
                    <a:pt x="3305770" y="301823"/>
                  </a:lnTo>
                  <a:cubicBezTo>
                    <a:pt x="3306960" y="324048"/>
                    <a:pt x="3311723" y="340717"/>
                    <a:pt x="3320058" y="351829"/>
                  </a:cubicBezTo>
                  <a:cubicBezTo>
                    <a:pt x="3329186" y="364133"/>
                    <a:pt x="3343473" y="370879"/>
                    <a:pt x="3362920" y="372070"/>
                  </a:cubicBezTo>
                  <a:lnTo>
                    <a:pt x="3372445" y="383976"/>
                  </a:lnTo>
                  <a:lnTo>
                    <a:pt x="3376017" y="370284"/>
                  </a:lnTo>
                  <a:cubicBezTo>
                    <a:pt x="3403005" y="374650"/>
                    <a:pt x="3431183" y="376833"/>
                    <a:pt x="3460551" y="376833"/>
                  </a:cubicBezTo>
                  <a:cubicBezTo>
                    <a:pt x="3489126" y="376436"/>
                    <a:pt x="3530798" y="373856"/>
                    <a:pt x="3585567" y="369094"/>
                  </a:cubicBezTo>
                  <a:lnTo>
                    <a:pt x="3583781" y="394692"/>
                  </a:lnTo>
                  <a:cubicBezTo>
                    <a:pt x="3582987" y="403026"/>
                    <a:pt x="3582590" y="409575"/>
                    <a:pt x="3582590" y="414337"/>
                  </a:cubicBezTo>
                  <a:cubicBezTo>
                    <a:pt x="3582194" y="422275"/>
                    <a:pt x="3582391" y="430411"/>
                    <a:pt x="3583186" y="438745"/>
                  </a:cubicBezTo>
                  <a:lnTo>
                    <a:pt x="3506986" y="438745"/>
                  </a:lnTo>
                  <a:lnTo>
                    <a:pt x="3432572" y="438745"/>
                  </a:lnTo>
                  <a:cubicBezTo>
                    <a:pt x="3428206" y="430014"/>
                    <a:pt x="3419475" y="425648"/>
                    <a:pt x="3406378" y="425648"/>
                  </a:cubicBezTo>
                  <a:cubicBezTo>
                    <a:pt x="3393281" y="426045"/>
                    <a:pt x="3385343" y="430808"/>
                    <a:pt x="3382565" y="439936"/>
                  </a:cubicBezTo>
                  <a:cubicBezTo>
                    <a:pt x="3365499" y="441523"/>
                    <a:pt x="3350220" y="440730"/>
                    <a:pt x="3336726" y="437554"/>
                  </a:cubicBezTo>
                  <a:cubicBezTo>
                    <a:pt x="3321645" y="434380"/>
                    <a:pt x="3307952" y="428029"/>
                    <a:pt x="3295649" y="418504"/>
                  </a:cubicBezTo>
                  <a:cubicBezTo>
                    <a:pt x="3279377" y="407789"/>
                    <a:pt x="3266083" y="392509"/>
                    <a:pt x="3255764" y="372665"/>
                  </a:cubicBezTo>
                  <a:cubicBezTo>
                    <a:pt x="3245842" y="353218"/>
                    <a:pt x="3240087" y="331986"/>
                    <a:pt x="3238499" y="308967"/>
                  </a:cubicBezTo>
                  <a:lnTo>
                    <a:pt x="3239095" y="285154"/>
                  </a:lnTo>
                  <a:cubicBezTo>
                    <a:pt x="3239889" y="266104"/>
                    <a:pt x="3241278" y="251222"/>
                    <a:pt x="3243262" y="240506"/>
                  </a:cubicBezTo>
                  <a:cubicBezTo>
                    <a:pt x="3246040" y="222647"/>
                    <a:pt x="3251795" y="205780"/>
                    <a:pt x="3260526" y="189905"/>
                  </a:cubicBezTo>
                  <a:lnTo>
                    <a:pt x="3280767" y="192881"/>
                  </a:lnTo>
                  <a:lnTo>
                    <a:pt x="3268860" y="172045"/>
                  </a:lnTo>
                  <a:cubicBezTo>
                    <a:pt x="3280767" y="155376"/>
                    <a:pt x="3297634" y="141883"/>
                    <a:pt x="3319462" y="131564"/>
                  </a:cubicBezTo>
                  <a:cubicBezTo>
                    <a:pt x="3344465" y="119658"/>
                    <a:pt x="3376612" y="111919"/>
                    <a:pt x="3415903" y="108347"/>
                  </a:cubicBezTo>
                  <a:close/>
                  <a:moveTo>
                    <a:pt x="1406128" y="108347"/>
                  </a:moveTo>
                  <a:cubicBezTo>
                    <a:pt x="1437481" y="107553"/>
                    <a:pt x="1461691" y="109140"/>
                    <a:pt x="1478756" y="113109"/>
                  </a:cubicBezTo>
                  <a:cubicBezTo>
                    <a:pt x="1498997" y="117872"/>
                    <a:pt x="1519635" y="128190"/>
                    <a:pt x="1540668" y="144065"/>
                  </a:cubicBezTo>
                  <a:cubicBezTo>
                    <a:pt x="1535112" y="146844"/>
                    <a:pt x="1533525" y="151606"/>
                    <a:pt x="1535906" y="158353"/>
                  </a:cubicBezTo>
                  <a:cubicBezTo>
                    <a:pt x="1538287" y="165497"/>
                    <a:pt x="1544439" y="169664"/>
                    <a:pt x="1554361" y="170854"/>
                  </a:cubicBezTo>
                  <a:cubicBezTo>
                    <a:pt x="1563092" y="181173"/>
                    <a:pt x="1569641" y="197247"/>
                    <a:pt x="1574006" y="219075"/>
                  </a:cubicBezTo>
                  <a:cubicBezTo>
                    <a:pt x="1577975" y="238522"/>
                    <a:pt x="1580158" y="263326"/>
                    <a:pt x="1580554" y="293489"/>
                  </a:cubicBezTo>
                  <a:cubicBezTo>
                    <a:pt x="1573808" y="293886"/>
                    <a:pt x="1566267" y="293886"/>
                    <a:pt x="1557933" y="293489"/>
                  </a:cubicBezTo>
                  <a:cubicBezTo>
                    <a:pt x="1552773" y="293092"/>
                    <a:pt x="1545233" y="292497"/>
                    <a:pt x="1535311" y="291703"/>
                  </a:cubicBezTo>
                  <a:cubicBezTo>
                    <a:pt x="1519833" y="290512"/>
                    <a:pt x="1507927" y="289917"/>
                    <a:pt x="1499592" y="289917"/>
                  </a:cubicBezTo>
                  <a:cubicBezTo>
                    <a:pt x="1486098" y="289917"/>
                    <a:pt x="1473398" y="291306"/>
                    <a:pt x="1461492" y="294084"/>
                  </a:cubicBezTo>
                  <a:lnTo>
                    <a:pt x="1451967" y="279201"/>
                  </a:lnTo>
                  <a:lnTo>
                    <a:pt x="1452562" y="294084"/>
                  </a:lnTo>
                  <a:lnTo>
                    <a:pt x="1344216" y="299442"/>
                  </a:lnTo>
                  <a:lnTo>
                    <a:pt x="1295995" y="301823"/>
                  </a:lnTo>
                  <a:cubicBezTo>
                    <a:pt x="1297186" y="324048"/>
                    <a:pt x="1301949" y="340717"/>
                    <a:pt x="1310283" y="351829"/>
                  </a:cubicBezTo>
                  <a:cubicBezTo>
                    <a:pt x="1319411" y="364133"/>
                    <a:pt x="1333698" y="370879"/>
                    <a:pt x="1353145" y="372070"/>
                  </a:cubicBezTo>
                  <a:lnTo>
                    <a:pt x="1362670" y="383976"/>
                  </a:lnTo>
                  <a:lnTo>
                    <a:pt x="1366242" y="370284"/>
                  </a:lnTo>
                  <a:cubicBezTo>
                    <a:pt x="1393229" y="374650"/>
                    <a:pt x="1421408" y="376833"/>
                    <a:pt x="1450776" y="376833"/>
                  </a:cubicBezTo>
                  <a:cubicBezTo>
                    <a:pt x="1479351" y="376436"/>
                    <a:pt x="1521023" y="373856"/>
                    <a:pt x="1575792" y="369094"/>
                  </a:cubicBezTo>
                  <a:lnTo>
                    <a:pt x="1574006" y="394692"/>
                  </a:lnTo>
                  <a:cubicBezTo>
                    <a:pt x="1573212" y="403026"/>
                    <a:pt x="1572816" y="409575"/>
                    <a:pt x="1572816" y="414337"/>
                  </a:cubicBezTo>
                  <a:cubicBezTo>
                    <a:pt x="1572419" y="422275"/>
                    <a:pt x="1572617" y="430411"/>
                    <a:pt x="1573411" y="438745"/>
                  </a:cubicBezTo>
                  <a:lnTo>
                    <a:pt x="1497211" y="438745"/>
                  </a:lnTo>
                  <a:lnTo>
                    <a:pt x="1422797" y="438745"/>
                  </a:lnTo>
                  <a:cubicBezTo>
                    <a:pt x="1418431" y="430014"/>
                    <a:pt x="1409700" y="425648"/>
                    <a:pt x="1396603" y="425648"/>
                  </a:cubicBezTo>
                  <a:cubicBezTo>
                    <a:pt x="1383506" y="426045"/>
                    <a:pt x="1375569" y="430808"/>
                    <a:pt x="1372790" y="439936"/>
                  </a:cubicBezTo>
                  <a:cubicBezTo>
                    <a:pt x="1355725" y="441523"/>
                    <a:pt x="1340445" y="440730"/>
                    <a:pt x="1326952" y="437554"/>
                  </a:cubicBezTo>
                  <a:cubicBezTo>
                    <a:pt x="1311870" y="434380"/>
                    <a:pt x="1298178" y="428029"/>
                    <a:pt x="1285875" y="418504"/>
                  </a:cubicBezTo>
                  <a:cubicBezTo>
                    <a:pt x="1269603" y="407789"/>
                    <a:pt x="1256308" y="392509"/>
                    <a:pt x="1245989" y="372665"/>
                  </a:cubicBezTo>
                  <a:cubicBezTo>
                    <a:pt x="1236067" y="353218"/>
                    <a:pt x="1230312" y="331986"/>
                    <a:pt x="1228725" y="308967"/>
                  </a:cubicBezTo>
                  <a:lnTo>
                    <a:pt x="1229320" y="285154"/>
                  </a:lnTo>
                  <a:cubicBezTo>
                    <a:pt x="1230114" y="266104"/>
                    <a:pt x="1231503" y="251222"/>
                    <a:pt x="1233488" y="240506"/>
                  </a:cubicBezTo>
                  <a:cubicBezTo>
                    <a:pt x="1236266" y="222647"/>
                    <a:pt x="1242020" y="205780"/>
                    <a:pt x="1250752" y="189905"/>
                  </a:cubicBezTo>
                  <a:lnTo>
                    <a:pt x="1270992" y="192881"/>
                  </a:lnTo>
                  <a:lnTo>
                    <a:pt x="1259086" y="172045"/>
                  </a:lnTo>
                  <a:cubicBezTo>
                    <a:pt x="1270992" y="155376"/>
                    <a:pt x="1287859" y="141883"/>
                    <a:pt x="1309688" y="131564"/>
                  </a:cubicBezTo>
                  <a:cubicBezTo>
                    <a:pt x="1334691" y="119658"/>
                    <a:pt x="1366837" y="111919"/>
                    <a:pt x="1406128" y="108347"/>
                  </a:cubicBezTo>
                  <a:close/>
                  <a:moveTo>
                    <a:pt x="2258615" y="107751"/>
                  </a:moveTo>
                  <a:lnTo>
                    <a:pt x="2268140" y="108347"/>
                  </a:lnTo>
                  <a:cubicBezTo>
                    <a:pt x="2292350" y="109934"/>
                    <a:pt x="2312987" y="110728"/>
                    <a:pt x="2330053" y="110728"/>
                  </a:cubicBezTo>
                  <a:cubicBezTo>
                    <a:pt x="2356644" y="111125"/>
                    <a:pt x="2396132" y="110331"/>
                    <a:pt x="2448520" y="108347"/>
                  </a:cubicBezTo>
                  <a:lnTo>
                    <a:pt x="2448520" y="175022"/>
                  </a:lnTo>
                  <a:lnTo>
                    <a:pt x="2421731" y="175022"/>
                  </a:lnTo>
                  <a:lnTo>
                    <a:pt x="2421731" y="201811"/>
                  </a:lnTo>
                  <a:cubicBezTo>
                    <a:pt x="2416175" y="199033"/>
                    <a:pt x="2411809" y="199429"/>
                    <a:pt x="2408634" y="203001"/>
                  </a:cubicBezTo>
                  <a:cubicBezTo>
                    <a:pt x="2405856" y="206176"/>
                    <a:pt x="2404665" y="210542"/>
                    <a:pt x="2405062" y="216098"/>
                  </a:cubicBezTo>
                  <a:cubicBezTo>
                    <a:pt x="2405062" y="222051"/>
                    <a:pt x="2406650" y="226615"/>
                    <a:pt x="2409825" y="229790"/>
                  </a:cubicBezTo>
                  <a:cubicBezTo>
                    <a:pt x="2413396" y="233362"/>
                    <a:pt x="2417961" y="234156"/>
                    <a:pt x="2423517" y="232172"/>
                  </a:cubicBezTo>
                  <a:lnTo>
                    <a:pt x="2424708" y="284559"/>
                  </a:lnTo>
                  <a:cubicBezTo>
                    <a:pt x="2425104" y="290512"/>
                    <a:pt x="2424906" y="297259"/>
                    <a:pt x="2424112" y="304800"/>
                  </a:cubicBezTo>
                  <a:cubicBezTo>
                    <a:pt x="2424112" y="309165"/>
                    <a:pt x="2423517" y="315714"/>
                    <a:pt x="2422326" y="324445"/>
                  </a:cubicBezTo>
                  <a:cubicBezTo>
                    <a:pt x="2421136" y="336351"/>
                    <a:pt x="2420540" y="345281"/>
                    <a:pt x="2420540" y="351234"/>
                  </a:cubicBezTo>
                  <a:cubicBezTo>
                    <a:pt x="2420144" y="360362"/>
                    <a:pt x="2421136" y="368697"/>
                    <a:pt x="2423517" y="376237"/>
                  </a:cubicBezTo>
                  <a:lnTo>
                    <a:pt x="2427089" y="439936"/>
                  </a:lnTo>
                  <a:cubicBezTo>
                    <a:pt x="2423517" y="440333"/>
                    <a:pt x="2418754" y="440333"/>
                    <a:pt x="2412801" y="439936"/>
                  </a:cubicBezTo>
                  <a:cubicBezTo>
                    <a:pt x="2409626" y="439936"/>
                    <a:pt x="2404070" y="439737"/>
                    <a:pt x="2396132" y="439340"/>
                  </a:cubicBezTo>
                  <a:cubicBezTo>
                    <a:pt x="2385814" y="438547"/>
                    <a:pt x="2378075" y="438150"/>
                    <a:pt x="2372915" y="438150"/>
                  </a:cubicBezTo>
                  <a:cubicBezTo>
                    <a:pt x="2364581" y="438547"/>
                    <a:pt x="2358231" y="439539"/>
                    <a:pt x="2353865" y="441126"/>
                  </a:cubicBezTo>
                  <a:cubicBezTo>
                    <a:pt x="2354659" y="437554"/>
                    <a:pt x="2355453" y="433983"/>
                    <a:pt x="2356247" y="430411"/>
                  </a:cubicBezTo>
                  <a:cubicBezTo>
                    <a:pt x="2356644" y="428426"/>
                    <a:pt x="2357239" y="425053"/>
                    <a:pt x="2358033" y="420290"/>
                  </a:cubicBezTo>
                  <a:lnTo>
                    <a:pt x="2359223" y="412551"/>
                  </a:lnTo>
                  <a:cubicBezTo>
                    <a:pt x="2345729" y="421680"/>
                    <a:pt x="2333625" y="428029"/>
                    <a:pt x="2322909" y="431601"/>
                  </a:cubicBezTo>
                  <a:cubicBezTo>
                    <a:pt x="2316559" y="433983"/>
                    <a:pt x="2308225" y="435570"/>
                    <a:pt x="2297906" y="436364"/>
                  </a:cubicBezTo>
                  <a:lnTo>
                    <a:pt x="2288976" y="437554"/>
                  </a:lnTo>
                  <a:cubicBezTo>
                    <a:pt x="2288976" y="431601"/>
                    <a:pt x="2287190" y="428426"/>
                    <a:pt x="2283618" y="428029"/>
                  </a:cubicBezTo>
                  <a:cubicBezTo>
                    <a:pt x="2279650" y="427633"/>
                    <a:pt x="2275681" y="430609"/>
                    <a:pt x="2271712" y="436959"/>
                  </a:cubicBezTo>
                  <a:cubicBezTo>
                    <a:pt x="2271315" y="433387"/>
                    <a:pt x="2269331" y="430212"/>
                    <a:pt x="2265759" y="427434"/>
                  </a:cubicBezTo>
                  <a:cubicBezTo>
                    <a:pt x="2262187" y="425053"/>
                    <a:pt x="2258417" y="423664"/>
                    <a:pt x="2254448" y="423267"/>
                  </a:cubicBezTo>
                  <a:cubicBezTo>
                    <a:pt x="2250083" y="423267"/>
                    <a:pt x="2246709" y="424458"/>
                    <a:pt x="2244328" y="426839"/>
                  </a:cubicBezTo>
                  <a:cubicBezTo>
                    <a:pt x="2241947" y="430014"/>
                    <a:pt x="2241748" y="434776"/>
                    <a:pt x="2243733" y="441126"/>
                  </a:cubicBezTo>
                  <a:lnTo>
                    <a:pt x="2241947" y="440531"/>
                  </a:lnTo>
                  <a:cubicBezTo>
                    <a:pt x="2220515" y="439737"/>
                    <a:pt x="2204640" y="438547"/>
                    <a:pt x="2194322" y="436959"/>
                  </a:cubicBezTo>
                  <a:cubicBezTo>
                    <a:pt x="2177256" y="433784"/>
                    <a:pt x="2162373" y="427831"/>
                    <a:pt x="2149673" y="419100"/>
                  </a:cubicBezTo>
                  <a:cubicBezTo>
                    <a:pt x="2129433" y="409575"/>
                    <a:pt x="2114947" y="393501"/>
                    <a:pt x="2106215" y="370879"/>
                  </a:cubicBezTo>
                  <a:cubicBezTo>
                    <a:pt x="2098278" y="351829"/>
                    <a:pt x="2093516" y="324247"/>
                    <a:pt x="2091928" y="288131"/>
                  </a:cubicBezTo>
                  <a:lnTo>
                    <a:pt x="2091928" y="278606"/>
                  </a:lnTo>
                  <a:cubicBezTo>
                    <a:pt x="2091928" y="261937"/>
                    <a:pt x="2092920" y="249039"/>
                    <a:pt x="2094904" y="239911"/>
                  </a:cubicBezTo>
                  <a:cubicBezTo>
                    <a:pt x="2097683" y="224830"/>
                    <a:pt x="2104033" y="208359"/>
                    <a:pt x="2113954" y="190500"/>
                  </a:cubicBezTo>
                  <a:lnTo>
                    <a:pt x="2133600" y="192881"/>
                  </a:lnTo>
                  <a:lnTo>
                    <a:pt x="2122289" y="172045"/>
                  </a:lnTo>
                  <a:cubicBezTo>
                    <a:pt x="2137767" y="155376"/>
                    <a:pt x="2154833" y="142279"/>
                    <a:pt x="2173486" y="132754"/>
                  </a:cubicBezTo>
                  <a:cubicBezTo>
                    <a:pt x="2197298" y="120055"/>
                    <a:pt x="2225675" y="111720"/>
                    <a:pt x="2258615" y="107751"/>
                  </a:cubicBezTo>
                  <a:close/>
                  <a:moveTo>
                    <a:pt x="682823" y="107751"/>
                  </a:moveTo>
                  <a:lnTo>
                    <a:pt x="728067" y="108942"/>
                  </a:lnTo>
                  <a:cubicBezTo>
                    <a:pt x="754658" y="110133"/>
                    <a:pt x="772319" y="110728"/>
                    <a:pt x="781050" y="110728"/>
                  </a:cubicBezTo>
                  <a:cubicBezTo>
                    <a:pt x="793750" y="110331"/>
                    <a:pt x="807244" y="109339"/>
                    <a:pt x="821531" y="107751"/>
                  </a:cubicBezTo>
                  <a:cubicBezTo>
                    <a:pt x="822325" y="108545"/>
                    <a:pt x="823119" y="108942"/>
                    <a:pt x="823912" y="108942"/>
                  </a:cubicBezTo>
                  <a:cubicBezTo>
                    <a:pt x="824706" y="109339"/>
                    <a:pt x="826095" y="109537"/>
                    <a:pt x="828080" y="109537"/>
                  </a:cubicBezTo>
                  <a:cubicBezTo>
                    <a:pt x="832445" y="109140"/>
                    <a:pt x="836414" y="109339"/>
                    <a:pt x="839986" y="110133"/>
                  </a:cubicBezTo>
                  <a:cubicBezTo>
                    <a:pt x="846733" y="110926"/>
                    <a:pt x="854670" y="113109"/>
                    <a:pt x="863798" y="116681"/>
                  </a:cubicBezTo>
                  <a:lnTo>
                    <a:pt x="872728" y="129183"/>
                  </a:lnTo>
                  <a:lnTo>
                    <a:pt x="879276" y="123229"/>
                  </a:lnTo>
                  <a:lnTo>
                    <a:pt x="900708" y="143470"/>
                  </a:lnTo>
                  <a:lnTo>
                    <a:pt x="900708" y="107751"/>
                  </a:lnTo>
                  <a:lnTo>
                    <a:pt x="918567" y="108942"/>
                  </a:lnTo>
                  <a:cubicBezTo>
                    <a:pt x="932458" y="110133"/>
                    <a:pt x="942777" y="110728"/>
                    <a:pt x="949523" y="110728"/>
                  </a:cubicBezTo>
                  <a:cubicBezTo>
                    <a:pt x="959842" y="110331"/>
                    <a:pt x="971947" y="109339"/>
                    <a:pt x="985837" y="107751"/>
                  </a:cubicBezTo>
                  <a:cubicBezTo>
                    <a:pt x="986234" y="108545"/>
                    <a:pt x="986830" y="108942"/>
                    <a:pt x="987623" y="108942"/>
                  </a:cubicBezTo>
                  <a:cubicBezTo>
                    <a:pt x="988020" y="109339"/>
                    <a:pt x="989211" y="109537"/>
                    <a:pt x="991195" y="109537"/>
                  </a:cubicBezTo>
                  <a:cubicBezTo>
                    <a:pt x="995164" y="109140"/>
                    <a:pt x="999133" y="109339"/>
                    <a:pt x="1003101" y="110133"/>
                  </a:cubicBezTo>
                  <a:cubicBezTo>
                    <a:pt x="1010245" y="110926"/>
                    <a:pt x="1018580" y="113109"/>
                    <a:pt x="1028105" y="116681"/>
                  </a:cubicBezTo>
                  <a:lnTo>
                    <a:pt x="1037630" y="129183"/>
                  </a:lnTo>
                  <a:lnTo>
                    <a:pt x="1043583" y="123229"/>
                  </a:lnTo>
                  <a:cubicBezTo>
                    <a:pt x="1063030" y="135533"/>
                    <a:pt x="1075730" y="145256"/>
                    <a:pt x="1081683" y="152400"/>
                  </a:cubicBezTo>
                  <a:cubicBezTo>
                    <a:pt x="1091208" y="163512"/>
                    <a:pt x="1095970" y="177998"/>
                    <a:pt x="1095970" y="195858"/>
                  </a:cubicBezTo>
                  <a:cubicBezTo>
                    <a:pt x="1096367" y="201414"/>
                    <a:pt x="1096367" y="207169"/>
                    <a:pt x="1095970" y="213122"/>
                  </a:cubicBezTo>
                  <a:cubicBezTo>
                    <a:pt x="1095970" y="216297"/>
                    <a:pt x="1095772" y="220662"/>
                    <a:pt x="1095375" y="226219"/>
                  </a:cubicBezTo>
                  <a:cubicBezTo>
                    <a:pt x="1094978" y="232965"/>
                    <a:pt x="1094978" y="237728"/>
                    <a:pt x="1095375" y="240506"/>
                  </a:cubicBezTo>
                  <a:cubicBezTo>
                    <a:pt x="1095375" y="245269"/>
                    <a:pt x="1096367" y="249833"/>
                    <a:pt x="1098351" y="254198"/>
                  </a:cubicBezTo>
                  <a:lnTo>
                    <a:pt x="1088826" y="263128"/>
                  </a:lnTo>
                  <a:lnTo>
                    <a:pt x="1095970" y="267295"/>
                  </a:lnTo>
                  <a:cubicBezTo>
                    <a:pt x="1094383" y="295870"/>
                    <a:pt x="1093986" y="323056"/>
                    <a:pt x="1094780" y="348853"/>
                  </a:cubicBezTo>
                  <a:cubicBezTo>
                    <a:pt x="1095573" y="363934"/>
                    <a:pt x="1096764" y="383778"/>
                    <a:pt x="1098351" y="408384"/>
                  </a:cubicBezTo>
                  <a:lnTo>
                    <a:pt x="1100733" y="439340"/>
                  </a:lnTo>
                  <a:cubicBezTo>
                    <a:pt x="1092795" y="437356"/>
                    <a:pt x="1080889" y="435967"/>
                    <a:pt x="1065014" y="435173"/>
                  </a:cubicBezTo>
                  <a:cubicBezTo>
                    <a:pt x="1048345" y="434380"/>
                    <a:pt x="1035050" y="434776"/>
                    <a:pt x="1025128" y="436364"/>
                  </a:cubicBezTo>
                  <a:cubicBezTo>
                    <a:pt x="1026319" y="433189"/>
                    <a:pt x="1026914" y="427434"/>
                    <a:pt x="1026914" y="419100"/>
                  </a:cubicBezTo>
                  <a:cubicBezTo>
                    <a:pt x="1027311" y="413147"/>
                    <a:pt x="1027509" y="398065"/>
                    <a:pt x="1027509" y="373856"/>
                  </a:cubicBezTo>
                  <a:lnTo>
                    <a:pt x="1028105" y="316111"/>
                  </a:lnTo>
                  <a:cubicBezTo>
                    <a:pt x="1034058" y="316111"/>
                    <a:pt x="1039217" y="314325"/>
                    <a:pt x="1043583" y="310753"/>
                  </a:cubicBezTo>
                  <a:cubicBezTo>
                    <a:pt x="1047155" y="307975"/>
                    <a:pt x="1049139" y="304601"/>
                    <a:pt x="1049536" y="300633"/>
                  </a:cubicBezTo>
                  <a:cubicBezTo>
                    <a:pt x="1049933" y="296664"/>
                    <a:pt x="1048345" y="293489"/>
                    <a:pt x="1044773" y="291108"/>
                  </a:cubicBezTo>
                  <a:cubicBezTo>
                    <a:pt x="1040805" y="288329"/>
                    <a:pt x="1035447" y="287337"/>
                    <a:pt x="1028700" y="288131"/>
                  </a:cubicBezTo>
                  <a:cubicBezTo>
                    <a:pt x="1029097" y="278209"/>
                    <a:pt x="1029295" y="269081"/>
                    <a:pt x="1029295" y="260747"/>
                  </a:cubicBezTo>
                  <a:cubicBezTo>
                    <a:pt x="1029295" y="255984"/>
                    <a:pt x="1029097" y="250230"/>
                    <a:pt x="1028700" y="243483"/>
                  </a:cubicBezTo>
                  <a:lnTo>
                    <a:pt x="1028700" y="236339"/>
                  </a:lnTo>
                  <a:lnTo>
                    <a:pt x="1027509" y="223242"/>
                  </a:lnTo>
                  <a:cubicBezTo>
                    <a:pt x="1026319" y="204986"/>
                    <a:pt x="1023144" y="192484"/>
                    <a:pt x="1017984" y="185737"/>
                  </a:cubicBezTo>
                  <a:cubicBezTo>
                    <a:pt x="1009253" y="174228"/>
                    <a:pt x="992187" y="168473"/>
                    <a:pt x="966787" y="168473"/>
                  </a:cubicBezTo>
                  <a:cubicBezTo>
                    <a:pt x="973534" y="164901"/>
                    <a:pt x="977305" y="162322"/>
                    <a:pt x="978098" y="160734"/>
                  </a:cubicBezTo>
                  <a:cubicBezTo>
                    <a:pt x="978495" y="159147"/>
                    <a:pt x="976908" y="158551"/>
                    <a:pt x="973336" y="158948"/>
                  </a:cubicBezTo>
                  <a:cubicBezTo>
                    <a:pt x="969764" y="159345"/>
                    <a:pt x="966192" y="160337"/>
                    <a:pt x="962620" y="161925"/>
                  </a:cubicBezTo>
                  <a:cubicBezTo>
                    <a:pt x="959048" y="163909"/>
                    <a:pt x="957262" y="166092"/>
                    <a:pt x="957262" y="168473"/>
                  </a:cubicBezTo>
                  <a:lnTo>
                    <a:pt x="950714" y="169069"/>
                  </a:lnTo>
                  <a:cubicBezTo>
                    <a:pt x="946348" y="169862"/>
                    <a:pt x="942777" y="170458"/>
                    <a:pt x="939998" y="170854"/>
                  </a:cubicBezTo>
                  <a:cubicBezTo>
                    <a:pt x="935236" y="171648"/>
                    <a:pt x="930275" y="172045"/>
                    <a:pt x="925116" y="172045"/>
                  </a:cubicBezTo>
                  <a:cubicBezTo>
                    <a:pt x="926703" y="176411"/>
                    <a:pt x="928092" y="180776"/>
                    <a:pt x="929283" y="185142"/>
                  </a:cubicBezTo>
                  <a:cubicBezTo>
                    <a:pt x="930473" y="190698"/>
                    <a:pt x="931069" y="196453"/>
                    <a:pt x="931069" y="202406"/>
                  </a:cubicBezTo>
                  <a:cubicBezTo>
                    <a:pt x="931466" y="207962"/>
                    <a:pt x="931664" y="214908"/>
                    <a:pt x="931664" y="223242"/>
                  </a:cubicBezTo>
                  <a:cubicBezTo>
                    <a:pt x="931664" y="228004"/>
                    <a:pt x="931466" y="235347"/>
                    <a:pt x="931069" y="245269"/>
                  </a:cubicBezTo>
                  <a:cubicBezTo>
                    <a:pt x="931069" y="257969"/>
                    <a:pt x="931069" y="267097"/>
                    <a:pt x="931069" y="272653"/>
                  </a:cubicBezTo>
                  <a:cubicBezTo>
                    <a:pt x="931466" y="281384"/>
                    <a:pt x="932458" y="288131"/>
                    <a:pt x="934045" y="292894"/>
                  </a:cubicBezTo>
                  <a:lnTo>
                    <a:pt x="925116" y="301823"/>
                  </a:lnTo>
                  <a:lnTo>
                    <a:pt x="931069" y="305990"/>
                  </a:lnTo>
                  <a:cubicBezTo>
                    <a:pt x="929878" y="320278"/>
                    <a:pt x="929680" y="336351"/>
                    <a:pt x="930473" y="354211"/>
                  </a:cubicBezTo>
                  <a:cubicBezTo>
                    <a:pt x="930870" y="364926"/>
                    <a:pt x="931664" y="380801"/>
                    <a:pt x="932855" y="401836"/>
                  </a:cubicBezTo>
                  <a:lnTo>
                    <a:pt x="935831" y="439340"/>
                  </a:lnTo>
                  <a:cubicBezTo>
                    <a:pt x="928290" y="437356"/>
                    <a:pt x="916384" y="435967"/>
                    <a:pt x="900112" y="435173"/>
                  </a:cubicBezTo>
                  <a:cubicBezTo>
                    <a:pt x="883047" y="434380"/>
                    <a:pt x="869950" y="434776"/>
                    <a:pt x="860822" y="436364"/>
                  </a:cubicBezTo>
                  <a:cubicBezTo>
                    <a:pt x="862012" y="432792"/>
                    <a:pt x="862806" y="427037"/>
                    <a:pt x="863203" y="419100"/>
                  </a:cubicBezTo>
                  <a:cubicBezTo>
                    <a:pt x="863600" y="414337"/>
                    <a:pt x="863798" y="409178"/>
                    <a:pt x="863798" y="403622"/>
                  </a:cubicBezTo>
                  <a:lnTo>
                    <a:pt x="865584" y="400050"/>
                  </a:lnTo>
                  <a:cubicBezTo>
                    <a:pt x="866378" y="398859"/>
                    <a:pt x="866775" y="397272"/>
                    <a:pt x="866775" y="395287"/>
                  </a:cubicBezTo>
                  <a:cubicBezTo>
                    <a:pt x="866775" y="392112"/>
                    <a:pt x="865783" y="385762"/>
                    <a:pt x="863798" y="376237"/>
                  </a:cubicBezTo>
                  <a:cubicBezTo>
                    <a:pt x="864989" y="361950"/>
                    <a:pt x="865584" y="342701"/>
                    <a:pt x="865584" y="318492"/>
                  </a:cubicBezTo>
                  <a:cubicBezTo>
                    <a:pt x="865584" y="299045"/>
                    <a:pt x="865188" y="271661"/>
                    <a:pt x="864394" y="236339"/>
                  </a:cubicBezTo>
                  <a:lnTo>
                    <a:pt x="863203" y="220265"/>
                  </a:lnTo>
                  <a:cubicBezTo>
                    <a:pt x="862409" y="202803"/>
                    <a:pt x="860226" y="190897"/>
                    <a:pt x="856655" y="184547"/>
                  </a:cubicBezTo>
                  <a:cubicBezTo>
                    <a:pt x="850305" y="173831"/>
                    <a:pt x="838200" y="168473"/>
                    <a:pt x="820341" y="168473"/>
                  </a:cubicBezTo>
                  <a:cubicBezTo>
                    <a:pt x="815578" y="156567"/>
                    <a:pt x="812403" y="151606"/>
                    <a:pt x="810816" y="153590"/>
                  </a:cubicBezTo>
                  <a:cubicBezTo>
                    <a:pt x="809625" y="154781"/>
                    <a:pt x="809030" y="159147"/>
                    <a:pt x="809030" y="166687"/>
                  </a:cubicBezTo>
                  <a:lnTo>
                    <a:pt x="809625" y="168473"/>
                  </a:lnTo>
                  <a:lnTo>
                    <a:pt x="775097" y="171450"/>
                  </a:lnTo>
                  <a:lnTo>
                    <a:pt x="776883" y="179784"/>
                  </a:lnTo>
                  <a:lnTo>
                    <a:pt x="778669" y="186333"/>
                  </a:lnTo>
                  <a:cubicBezTo>
                    <a:pt x="773112" y="183951"/>
                    <a:pt x="769938" y="185936"/>
                    <a:pt x="769144" y="192286"/>
                  </a:cubicBezTo>
                  <a:cubicBezTo>
                    <a:pt x="768747" y="198636"/>
                    <a:pt x="769938" y="203001"/>
                    <a:pt x="772716" y="205383"/>
                  </a:cubicBezTo>
                  <a:cubicBezTo>
                    <a:pt x="770334" y="208161"/>
                    <a:pt x="768945" y="217686"/>
                    <a:pt x="768548" y="233958"/>
                  </a:cubicBezTo>
                  <a:cubicBezTo>
                    <a:pt x="768548" y="243880"/>
                    <a:pt x="768747" y="261342"/>
                    <a:pt x="769144" y="286345"/>
                  </a:cubicBezTo>
                  <a:lnTo>
                    <a:pt x="769739" y="330398"/>
                  </a:lnTo>
                  <a:lnTo>
                    <a:pt x="751284" y="348258"/>
                  </a:lnTo>
                  <a:lnTo>
                    <a:pt x="771525" y="369094"/>
                  </a:lnTo>
                  <a:cubicBezTo>
                    <a:pt x="770731" y="371475"/>
                    <a:pt x="770334" y="374848"/>
                    <a:pt x="770334" y="379214"/>
                  </a:cubicBezTo>
                  <a:cubicBezTo>
                    <a:pt x="770334" y="381992"/>
                    <a:pt x="770334" y="386358"/>
                    <a:pt x="770334" y="392311"/>
                  </a:cubicBezTo>
                  <a:cubicBezTo>
                    <a:pt x="770334" y="401439"/>
                    <a:pt x="770334" y="408583"/>
                    <a:pt x="770334" y="413742"/>
                  </a:cubicBezTo>
                  <a:cubicBezTo>
                    <a:pt x="770334" y="422870"/>
                    <a:pt x="769938" y="431601"/>
                    <a:pt x="769144" y="439936"/>
                  </a:cubicBezTo>
                  <a:cubicBezTo>
                    <a:pt x="761206" y="441126"/>
                    <a:pt x="752277" y="442317"/>
                    <a:pt x="742355" y="443508"/>
                  </a:cubicBezTo>
                  <a:cubicBezTo>
                    <a:pt x="728861" y="444698"/>
                    <a:pt x="715367" y="445294"/>
                    <a:pt x="701873" y="445294"/>
                  </a:cubicBezTo>
                  <a:cubicBezTo>
                    <a:pt x="702270" y="441325"/>
                    <a:pt x="702469" y="437356"/>
                    <a:pt x="702469" y="433387"/>
                  </a:cubicBezTo>
                  <a:cubicBezTo>
                    <a:pt x="702866" y="431006"/>
                    <a:pt x="703064" y="427434"/>
                    <a:pt x="703064" y="422672"/>
                  </a:cubicBezTo>
                  <a:cubicBezTo>
                    <a:pt x="703064" y="413544"/>
                    <a:pt x="703461" y="406400"/>
                    <a:pt x="704255" y="401240"/>
                  </a:cubicBezTo>
                  <a:cubicBezTo>
                    <a:pt x="705445" y="392906"/>
                    <a:pt x="707826" y="384373"/>
                    <a:pt x="711398" y="375642"/>
                  </a:cubicBezTo>
                  <a:lnTo>
                    <a:pt x="705445" y="382190"/>
                  </a:lnTo>
                  <a:lnTo>
                    <a:pt x="704255" y="351829"/>
                  </a:lnTo>
                  <a:cubicBezTo>
                    <a:pt x="703858" y="335954"/>
                    <a:pt x="703659" y="323850"/>
                    <a:pt x="703659" y="315515"/>
                  </a:cubicBezTo>
                  <a:cubicBezTo>
                    <a:pt x="703659" y="301625"/>
                    <a:pt x="704453" y="289123"/>
                    <a:pt x="706041" y="278011"/>
                  </a:cubicBezTo>
                  <a:cubicBezTo>
                    <a:pt x="706437" y="270470"/>
                    <a:pt x="706834" y="262533"/>
                    <a:pt x="707231" y="254198"/>
                  </a:cubicBezTo>
                  <a:cubicBezTo>
                    <a:pt x="707628" y="249039"/>
                    <a:pt x="707826" y="242490"/>
                    <a:pt x="707826" y="234553"/>
                  </a:cubicBezTo>
                  <a:lnTo>
                    <a:pt x="708422" y="222647"/>
                  </a:lnTo>
                  <a:cubicBezTo>
                    <a:pt x="706437" y="217090"/>
                    <a:pt x="705644" y="208954"/>
                    <a:pt x="706041" y="198239"/>
                  </a:cubicBezTo>
                  <a:cubicBezTo>
                    <a:pt x="706437" y="187523"/>
                    <a:pt x="707826" y="178792"/>
                    <a:pt x="710208" y="172045"/>
                  </a:cubicBezTo>
                  <a:lnTo>
                    <a:pt x="681037" y="170854"/>
                  </a:lnTo>
                  <a:cubicBezTo>
                    <a:pt x="681434" y="166092"/>
                    <a:pt x="681831" y="159742"/>
                    <a:pt x="682228" y="151804"/>
                  </a:cubicBezTo>
                  <a:cubicBezTo>
                    <a:pt x="682228" y="147042"/>
                    <a:pt x="682228" y="139700"/>
                    <a:pt x="682228" y="129778"/>
                  </a:cubicBezTo>
                  <a:close/>
                  <a:moveTo>
                    <a:pt x="478036" y="104179"/>
                  </a:moveTo>
                  <a:cubicBezTo>
                    <a:pt x="481608" y="104179"/>
                    <a:pt x="487958" y="104378"/>
                    <a:pt x="497086" y="104775"/>
                  </a:cubicBezTo>
                  <a:cubicBezTo>
                    <a:pt x="505023" y="105569"/>
                    <a:pt x="511175" y="105965"/>
                    <a:pt x="515541" y="105965"/>
                  </a:cubicBezTo>
                  <a:cubicBezTo>
                    <a:pt x="522684" y="106362"/>
                    <a:pt x="529034" y="106561"/>
                    <a:pt x="534591" y="106561"/>
                  </a:cubicBezTo>
                  <a:cubicBezTo>
                    <a:pt x="533400" y="115689"/>
                    <a:pt x="533598" y="129183"/>
                    <a:pt x="535186" y="147042"/>
                  </a:cubicBezTo>
                  <a:cubicBezTo>
                    <a:pt x="536376" y="162917"/>
                    <a:pt x="538162" y="178197"/>
                    <a:pt x="540544" y="192881"/>
                  </a:cubicBezTo>
                  <a:cubicBezTo>
                    <a:pt x="535384" y="190897"/>
                    <a:pt x="532805" y="193278"/>
                    <a:pt x="532805" y="200025"/>
                  </a:cubicBezTo>
                  <a:cubicBezTo>
                    <a:pt x="532805" y="206772"/>
                    <a:pt x="534194" y="210740"/>
                    <a:pt x="536972" y="211931"/>
                  </a:cubicBezTo>
                  <a:cubicBezTo>
                    <a:pt x="534591" y="214312"/>
                    <a:pt x="533202" y="222647"/>
                    <a:pt x="532805" y="236934"/>
                  </a:cubicBezTo>
                  <a:cubicBezTo>
                    <a:pt x="532805" y="245269"/>
                    <a:pt x="533202" y="260747"/>
                    <a:pt x="533995" y="283369"/>
                  </a:cubicBezTo>
                  <a:cubicBezTo>
                    <a:pt x="534392" y="298847"/>
                    <a:pt x="534591" y="310356"/>
                    <a:pt x="534591" y="317897"/>
                  </a:cubicBezTo>
                  <a:cubicBezTo>
                    <a:pt x="534987" y="330200"/>
                    <a:pt x="534987" y="340519"/>
                    <a:pt x="534591" y="348853"/>
                  </a:cubicBezTo>
                  <a:lnTo>
                    <a:pt x="520898" y="361354"/>
                  </a:lnTo>
                  <a:lnTo>
                    <a:pt x="534591" y="369094"/>
                  </a:lnTo>
                  <a:cubicBezTo>
                    <a:pt x="534194" y="371475"/>
                    <a:pt x="533995" y="374650"/>
                    <a:pt x="533995" y="378619"/>
                  </a:cubicBezTo>
                  <a:cubicBezTo>
                    <a:pt x="533995" y="381000"/>
                    <a:pt x="533995" y="385366"/>
                    <a:pt x="533995" y="391715"/>
                  </a:cubicBezTo>
                  <a:cubicBezTo>
                    <a:pt x="534392" y="400844"/>
                    <a:pt x="534591" y="407987"/>
                    <a:pt x="534591" y="413147"/>
                  </a:cubicBezTo>
                  <a:cubicBezTo>
                    <a:pt x="534194" y="422275"/>
                    <a:pt x="533797" y="431205"/>
                    <a:pt x="533400" y="439936"/>
                  </a:cubicBezTo>
                  <a:cubicBezTo>
                    <a:pt x="524669" y="441523"/>
                    <a:pt x="515541" y="442714"/>
                    <a:pt x="506016" y="443508"/>
                  </a:cubicBezTo>
                  <a:cubicBezTo>
                    <a:pt x="492125" y="444698"/>
                    <a:pt x="477639" y="445294"/>
                    <a:pt x="462558" y="445294"/>
                  </a:cubicBezTo>
                  <a:cubicBezTo>
                    <a:pt x="462955" y="441325"/>
                    <a:pt x="463351" y="437158"/>
                    <a:pt x="463748" y="432792"/>
                  </a:cubicBezTo>
                  <a:cubicBezTo>
                    <a:pt x="464145" y="430014"/>
                    <a:pt x="464344" y="426244"/>
                    <a:pt x="464344" y="421481"/>
                  </a:cubicBezTo>
                  <a:cubicBezTo>
                    <a:pt x="464741" y="412750"/>
                    <a:pt x="465336" y="406003"/>
                    <a:pt x="466130" y="401240"/>
                  </a:cubicBezTo>
                  <a:cubicBezTo>
                    <a:pt x="467320" y="392906"/>
                    <a:pt x="469503" y="384373"/>
                    <a:pt x="472678" y="375642"/>
                  </a:cubicBezTo>
                  <a:lnTo>
                    <a:pt x="466130" y="382190"/>
                  </a:lnTo>
                  <a:lnTo>
                    <a:pt x="465534" y="350639"/>
                  </a:lnTo>
                  <a:cubicBezTo>
                    <a:pt x="465137" y="334764"/>
                    <a:pt x="464939" y="322858"/>
                    <a:pt x="464939" y="314920"/>
                  </a:cubicBezTo>
                  <a:cubicBezTo>
                    <a:pt x="464939" y="301030"/>
                    <a:pt x="465931" y="288726"/>
                    <a:pt x="467916" y="278011"/>
                  </a:cubicBezTo>
                  <a:cubicBezTo>
                    <a:pt x="468312" y="274836"/>
                    <a:pt x="468511" y="270470"/>
                    <a:pt x="468511" y="264914"/>
                  </a:cubicBezTo>
                  <a:cubicBezTo>
                    <a:pt x="468511" y="261739"/>
                    <a:pt x="468511" y="256579"/>
                    <a:pt x="468511" y="249436"/>
                  </a:cubicBezTo>
                  <a:lnTo>
                    <a:pt x="469701" y="229790"/>
                  </a:lnTo>
                  <a:cubicBezTo>
                    <a:pt x="466923" y="223044"/>
                    <a:pt x="466130" y="212725"/>
                    <a:pt x="467320" y="198834"/>
                  </a:cubicBezTo>
                  <a:cubicBezTo>
                    <a:pt x="468114" y="184150"/>
                    <a:pt x="470694" y="174029"/>
                    <a:pt x="475059" y="168473"/>
                  </a:cubicBezTo>
                  <a:cubicBezTo>
                    <a:pt x="471091" y="164108"/>
                    <a:pt x="468511" y="159147"/>
                    <a:pt x="467320" y="153590"/>
                  </a:cubicBezTo>
                  <a:cubicBezTo>
                    <a:pt x="466527" y="149225"/>
                    <a:pt x="465534" y="139105"/>
                    <a:pt x="464344" y="123229"/>
                  </a:cubicBezTo>
                  <a:lnTo>
                    <a:pt x="463748" y="104775"/>
                  </a:lnTo>
                  <a:cubicBezTo>
                    <a:pt x="466923" y="103981"/>
                    <a:pt x="471686" y="103783"/>
                    <a:pt x="478036" y="104179"/>
                  </a:cubicBezTo>
                  <a:close/>
                  <a:moveTo>
                    <a:pt x="60722" y="40481"/>
                  </a:moveTo>
                  <a:cubicBezTo>
                    <a:pt x="52387" y="43656"/>
                    <a:pt x="49212" y="47426"/>
                    <a:pt x="51197" y="51792"/>
                  </a:cubicBezTo>
                  <a:cubicBezTo>
                    <a:pt x="53578" y="56158"/>
                    <a:pt x="57150" y="57547"/>
                    <a:pt x="61912" y="55959"/>
                  </a:cubicBezTo>
                  <a:cubicBezTo>
                    <a:pt x="67469" y="55959"/>
                    <a:pt x="70247" y="52784"/>
                    <a:pt x="70247" y="46434"/>
                  </a:cubicBezTo>
                  <a:cubicBezTo>
                    <a:pt x="69850" y="40481"/>
                    <a:pt x="66675" y="38497"/>
                    <a:pt x="60722" y="40481"/>
                  </a:cubicBezTo>
                  <a:close/>
                  <a:moveTo>
                    <a:pt x="2630388" y="13990"/>
                  </a:moveTo>
                  <a:cubicBezTo>
                    <a:pt x="2628801" y="12997"/>
                    <a:pt x="2626518" y="13097"/>
                    <a:pt x="2623542" y="14287"/>
                  </a:cubicBezTo>
                  <a:cubicBezTo>
                    <a:pt x="2615208" y="17859"/>
                    <a:pt x="2612231" y="21828"/>
                    <a:pt x="2614612" y="26194"/>
                  </a:cubicBezTo>
                  <a:cubicBezTo>
                    <a:pt x="2616597" y="30162"/>
                    <a:pt x="2620367" y="31353"/>
                    <a:pt x="2625923" y="29765"/>
                  </a:cubicBezTo>
                  <a:cubicBezTo>
                    <a:pt x="2631082" y="29765"/>
                    <a:pt x="2633464" y="26590"/>
                    <a:pt x="2633067" y="20240"/>
                  </a:cubicBezTo>
                  <a:cubicBezTo>
                    <a:pt x="2632869" y="17065"/>
                    <a:pt x="2631976" y="14982"/>
                    <a:pt x="2630388" y="13990"/>
                  </a:cubicBezTo>
                  <a:close/>
                  <a:moveTo>
                    <a:pt x="1785937" y="13692"/>
                  </a:moveTo>
                  <a:cubicBezTo>
                    <a:pt x="1776015" y="18058"/>
                    <a:pt x="1771055" y="24408"/>
                    <a:pt x="1771055" y="32742"/>
                  </a:cubicBezTo>
                  <a:cubicBezTo>
                    <a:pt x="1771055" y="40680"/>
                    <a:pt x="1777008" y="43061"/>
                    <a:pt x="1788914" y="39886"/>
                  </a:cubicBezTo>
                  <a:cubicBezTo>
                    <a:pt x="1797645" y="33139"/>
                    <a:pt x="1801019" y="26590"/>
                    <a:pt x="1799034" y="20240"/>
                  </a:cubicBezTo>
                  <a:cubicBezTo>
                    <a:pt x="1797050" y="13890"/>
                    <a:pt x="1792684" y="11708"/>
                    <a:pt x="1785937" y="13692"/>
                  </a:cubicBezTo>
                  <a:close/>
                  <a:moveTo>
                    <a:pt x="524768" y="9227"/>
                  </a:moveTo>
                  <a:cubicBezTo>
                    <a:pt x="523180" y="8235"/>
                    <a:pt x="520898" y="8334"/>
                    <a:pt x="517922" y="9525"/>
                  </a:cubicBezTo>
                  <a:cubicBezTo>
                    <a:pt x="509587" y="12700"/>
                    <a:pt x="506611" y="16470"/>
                    <a:pt x="508992" y="20836"/>
                  </a:cubicBezTo>
                  <a:cubicBezTo>
                    <a:pt x="510976" y="25201"/>
                    <a:pt x="514548" y="26590"/>
                    <a:pt x="519708" y="25003"/>
                  </a:cubicBezTo>
                  <a:cubicBezTo>
                    <a:pt x="524867" y="25003"/>
                    <a:pt x="527447" y="21828"/>
                    <a:pt x="527447" y="15478"/>
                  </a:cubicBezTo>
                  <a:cubicBezTo>
                    <a:pt x="527248" y="12303"/>
                    <a:pt x="526355" y="10219"/>
                    <a:pt x="524768" y="9227"/>
                  </a:cubicBezTo>
                  <a:close/>
                  <a:moveTo>
                    <a:pt x="1739503" y="2976"/>
                  </a:moveTo>
                  <a:cubicBezTo>
                    <a:pt x="1752600" y="4167"/>
                    <a:pt x="1764308" y="4961"/>
                    <a:pt x="1774626" y="5358"/>
                  </a:cubicBezTo>
                  <a:cubicBezTo>
                    <a:pt x="1790105" y="5755"/>
                    <a:pt x="1803995" y="5358"/>
                    <a:pt x="1816298" y="4167"/>
                  </a:cubicBezTo>
                  <a:cubicBezTo>
                    <a:pt x="1812329" y="14486"/>
                    <a:pt x="1809750" y="27781"/>
                    <a:pt x="1808559" y="44053"/>
                  </a:cubicBezTo>
                  <a:cubicBezTo>
                    <a:pt x="1807766" y="53975"/>
                    <a:pt x="1807170" y="69056"/>
                    <a:pt x="1806773" y="89297"/>
                  </a:cubicBezTo>
                  <a:lnTo>
                    <a:pt x="1806773" y="92273"/>
                  </a:lnTo>
                  <a:lnTo>
                    <a:pt x="1807964" y="107751"/>
                  </a:lnTo>
                  <a:lnTo>
                    <a:pt x="1843087" y="109537"/>
                  </a:lnTo>
                  <a:lnTo>
                    <a:pt x="1855589" y="119658"/>
                  </a:lnTo>
                  <a:lnTo>
                    <a:pt x="1859756" y="110133"/>
                  </a:lnTo>
                  <a:cubicBezTo>
                    <a:pt x="1894284" y="110133"/>
                    <a:pt x="1917303" y="110133"/>
                    <a:pt x="1928812" y="110133"/>
                  </a:cubicBezTo>
                  <a:cubicBezTo>
                    <a:pt x="1941909" y="109736"/>
                    <a:pt x="1957189" y="108744"/>
                    <a:pt x="1974651" y="107156"/>
                  </a:cubicBezTo>
                  <a:cubicBezTo>
                    <a:pt x="1972667" y="116681"/>
                    <a:pt x="1971476" y="127397"/>
                    <a:pt x="1971079" y="139303"/>
                  </a:cubicBezTo>
                  <a:cubicBezTo>
                    <a:pt x="1970286" y="153987"/>
                    <a:pt x="1970881" y="164901"/>
                    <a:pt x="1972865" y="172045"/>
                  </a:cubicBezTo>
                  <a:lnTo>
                    <a:pt x="1947862" y="172045"/>
                  </a:lnTo>
                  <a:cubicBezTo>
                    <a:pt x="1949053" y="167283"/>
                    <a:pt x="1947465" y="163314"/>
                    <a:pt x="1943100" y="160139"/>
                  </a:cubicBezTo>
                  <a:cubicBezTo>
                    <a:pt x="1939131" y="157361"/>
                    <a:pt x="1934369" y="155773"/>
                    <a:pt x="1928812" y="155376"/>
                  </a:cubicBezTo>
                  <a:cubicBezTo>
                    <a:pt x="1922859" y="154979"/>
                    <a:pt x="1919089" y="155972"/>
                    <a:pt x="1917501" y="158353"/>
                  </a:cubicBezTo>
                  <a:cubicBezTo>
                    <a:pt x="1915517" y="161528"/>
                    <a:pt x="1917501" y="165894"/>
                    <a:pt x="1923454" y="171450"/>
                  </a:cubicBezTo>
                  <a:cubicBezTo>
                    <a:pt x="1917898" y="171847"/>
                    <a:pt x="1912937" y="172045"/>
                    <a:pt x="1908572" y="172045"/>
                  </a:cubicBezTo>
                  <a:cubicBezTo>
                    <a:pt x="1905794" y="172045"/>
                    <a:pt x="1901825" y="171847"/>
                    <a:pt x="1896665" y="171450"/>
                  </a:cubicBezTo>
                  <a:cubicBezTo>
                    <a:pt x="1888728" y="170656"/>
                    <a:pt x="1881386" y="170259"/>
                    <a:pt x="1874639" y="170259"/>
                  </a:cubicBezTo>
                  <a:cubicBezTo>
                    <a:pt x="1863526" y="170259"/>
                    <a:pt x="1849834" y="170854"/>
                    <a:pt x="1833562" y="172045"/>
                  </a:cubicBezTo>
                  <a:cubicBezTo>
                    <a:pt x="1831975" y="172442"/>
                    <a:pt x="1830784" y="172442"/>
                    <a:pt x="1829990" y="172045"/>
                  </a:cubicBezTo>
                  <a:cubicBezTo>
                    <a:pt x="1829594" y="171648"/>
                    <a:pt x="1828998" y="171053"/>
                    <a:pt x="1828204" y="170259"/>
                  </a:cubicBezTo>
                  <a:cubicBezTo>
                    <a:pt x="1826617" y="168275"/>
                    <a:pt x="1824831" y="167084"/>
                    <a:pt x="1822847" y="166687"/>
                  </a:cubicBezTo>
                  <a:cubicBezTo>
                    <a:pt x="1819275" y="166290"/>
                    <a:pt x="1814115" y="167680"/>
                    <a:pt x="1807368" y="170854"/>
                  </a:cubicBezTo>
                  <a:cubicBezTo>
                    <a:pt x="1806972" y="177998"/>
                    <a:pt x="1806575" y="183158"/>
                    <a:pt x="1806178" y="186333"/>
                  </a:cubicBezTo>
                  <a:cubicBezTo>
                    <a:pt x="1806178" y="191889"/>
                    <a:pt x="1806575" y="196255"/>
                    <a:pt x="1807368" y="199429"/>
                  </a:cubicBezTo>
                  <a:cubicBezTo>
                    <a:pt x="1804590" y="208954"/>
                    <a:pt x="1803201" y="219670"/>
                    <a:pt x="1803201" y="231576"/>
                  </a:cubicBezTo>
                  <a:cubicBezTo>
                    <a:pt x="1803201" y="237926"/>
                    <a:pt x="1803400" y="245665"/>
                    <a:pt x="1803797" y="254794"/>
                  </a:cubicBezTo>
                  <a:lnTo>
                    <a:pt x="1804392" y="257175"/>
                  </a:lnTo>
                  <a:lnTo>
                    <a:pt x="1782961" y="273248"/>
                  </a:lnTo>
                  <a:lnTo>
                    <a:pt x="1807368" y="287536"/>
                  </a:lnTo>
                  <a:cubicBezTo>
                    <a:pt x="1804194" y="300236"/>
                    <a:pt x="1803797" y="313531"/>
                    <a:pt x="1806178" y="327422"/>
                  </a:cubicBezTo>
                  <a:cubicBezTo>
                    <a:pt x="1808956" y="342503"/>
                    <a:pt x="1814512" y="354806"/>
                    <a:pt x="1822847" y="364331"/>
                  </a:cubicBezTo>
                  <a:cubicBezTo>
                    <a:pt x="1829990" y="369490"/>
                    <a:pt x="1837928" y="373062"/>
                    <a:pt x="1846659" y="375047"/>
                  </a:cubicBezTo>
                  <a:cubicBezTo>
                    <a:pt x="1855787" y="377031"/>
                    <a:pt x="1865114" y="377428"/>
                    <a:pt x="1874639" y="376237"/>
                  </a:cubicBezTo>
                  <a:lnTo>
                    <a:pt x="1880592" y="382786"/>
                  </a:lnTo>
                  <a:lnTo>
                    <a:pt x="1902618" y="376237"/>
                  </a:lnTo>
                  <a:cubicBezTo>
                    <a:pt x="1922462" y="379412"/>
                    <a:pt x="1938734" y="379809"/>
                    <a:pt x="1951434" y="377428"/>
                  </a:cubicBezTo>
                  <a:cubicBezTo>
                    <a:pt x="1963340" y="375444"/>
                    <a:pt x="1980406" y="369689"/>
                    <a:pt x="2002631" y="360164"/>
                  </a:cubicBezTo>
                  <a:lnTo>
                    <a:pt x="2002631" y="367903"/>
                  </a:lnTo>
                  <a:cubicBezTo>
                    <a:pt x="2002631" y="388144"/>
                    <a:pt x="2003028" y="401637"/>
                    <a:pt x="2003822" y="408384"/>
                  </a:cubicBezTo>
                  <a:cubicBezTo>
                    <a:pt x="2004615" y="419497"/>
                    <a:pt x="2006203" y="425847"/>
                    <a:pt x="2008584" y="427434"/>
                  </a:cubicBezTo>
                  <a:cubicBezTo>
                    <a:pt x="1992312" y="434181"/>
                    <a:pt x="1976437" y="438547"/>
                    <a:pt x="1960959" y="440531"/>
                  </a:cubicBezTo>
                  <a:cubicBezTo>
                    <a:pt x="1948259" y="442119"/>
                    <a:pt x="1923256" y="443706"/>
                    <a:pt x="1885950" y="445294"/>
                  </a:cubicBezTo>
                  <a:lnTo>
                    <a:pt x="1885950" y="435769"/>
                  </a:lnTo>
                  <a:lnTo>
                    <a:pt x="1864518" y="442317"/>
                  </a:lnTo>
                  <a:cubicBezTo>
                    <a:pt x="1868090" y="439142"/>
                    <a:pt x="1869678" y="436364"/>
                    <a:pt x="1869281" y="433983"/>
                  </a:cubicBezTo>
                  <a:cubicBezTo>
                    <a:pt x="1869281" y="431998"/>
                    <a:pt x="1867495" y="430609"/>
                    <a:pt x="1863923" y="429815"/>
                  </a:cubicBezTo>
                  <a:cubicBezTo>
                    <a:pt x="1860351" y="429022"/>
                    <a:pt x="1856383" y="429419"/>
                    <a:pt x="1852017" y="431006"/>
                  </a:cubicBezTo>
                  <a:cubicBezTo>
                    <a:pt x="1847254" y="432594"/>
                    <a:pt x="1843286" y="435372"/>
                    <a:pt x="1840111" y="439340"/>
                  </a:cubicBezTo>
                  <a:cubicBezTo>
                    <a:pt x="1811536" y="436165"/>
                    <a:pt x="1787723" y="425450"/>
                    <a:pt x="1768673" y="407194"/>
                  </a:cubicBezTo>
                  <a:cubicBezTo>
                    <a:pt x="1751608" y="389731"/>
                    <a:pt x="1743075" y="371276"/>
                    <a:pt x="1743075" y="351829"/>
                  </a:cubicBezTo>
                  <a:cubicBezTo>
                    <a:pt x="1743075" y="344289"/>
                    <a:pt x="1742678" y="336153"/>
                    <a:pt x="1741884" y="327422"/>
                  </a:cubicBezTo>
                  <a:cubicBezTo>
                    <a:pt x="1741487" y="321865"/>
                    <a:pt x="1740693" y="313928"/>
                    <a:pt x="1739503" y="303609"/>
                  </a:cubicBezTo>
                  <a:cubicBezTo>
                    <a:pt x="1738312" y="291306"/>
                    <a:pt x="1737519" y="282178"/>
                    <a:pt x="1737122" y="276225"/>
                  </a:cubicBezTo>
                  <a:cubicBezTo>
                    <a:pt x="1736328" y="266303"/>
                    <a:pt x="1736328" y="257572"/>
                    <a:pt x="1737122" y="250031"/>
                  </a:cubicBezTo>
                  <a:cubicBezTo>
                    <a:pt x="1738709" y="234553"/>
                    <a:pt x="1739305" y="220265"/>
                    <a:pt x="1738908" y="207169"/>
                  </a:cubicBezTo>
                  <a:cubicBezTo>
                    <a:pt x="1738908" y="198040"/>
                    <a:pt x="1738511" y="186333"/>
                    <a:pt x="1737717" y="172045"/>
                  </a:cubicBezTo>
                  <a:lnTo>
                    <a:pt x="1717476" y="170854"/>
                  </a:lnTo>
                  <a:cubicBezTo>
                    <a:pt x="1707554" y="170458"/>
                    <a:pt x="1700014" y="170259"/>
                    <a:pt x="1694855" y="170259"/>
                  </a:cubicBezTo>
                  <a:cubicBezTo>
                    <a:pt x="1686520" y="170259"/>
                    <a:pt x="1678384" y="170854"/>
                    <a:pt x="1670447" y="172045"/>
                  </a:cubicBezTo>
                  <a:lnTo>
                    <a:pt x="1672233" y="104775"/>
                  </a:lnTo>
                  <a:lnTo>
                    <a:pt x="1704380" y="119658"/>
                  </a:lnTo>
                  <a:lnTo>
                    <a:pt x="1713309" y="106561"/>
                  </a:lnTo>
                  <a:lnTo>
                    <a:pt x="1743075" y="107156"/>
                  </a:lnTo>
                  <a:lnTo>
                    <a:pt x="1742479" y="102394"/>
                  </a:lnTo>
                  <a:cubicBezTo>
                    <a:pt x="1742877" y="98028"/>
                    <a:pt x="1743075" y="91876"/>
                    <a:pt x="1743075" y="83939"/>
                  </a:cubicBezTo>
                  <a:cubicBezTo>
                    <a:pt x="1742678" y="78779"/>
                    <a:pt x="1742083" y="70445"/>
                    <a:pt x="1741289" y="58936"/>
                  </a:cubicBezTo>
                  <a:cubicBezTo>
                    <a:pt x="1740098" y="46236"/>
                    <a:pt x="1739305" y="36711"/>
                    <a:pt x="1738908" y="30361"/>
                  </a:cubicBezTo>
                  <a:cubicBezTo>
                    <a:pt x="1738511" y="19645"/>
                    <a:pt x="1738709" y="10517"/>
                    <a:pt x="1739503" y="2976"/>
                  </a:cubicBezTo>
                  <a:close/>
                  <a:moveTo>
                    <a:pt x="43458" y="2976"/>
                  </a:moveTo>
                  <a:lnTo>
                    <a:pt x="207169" y="5953"/>
                  </a:lnTo>
                  <a:lnTo>
                    <a:pt x="220266" y="16073"/>
                  </a:lnTo>
                  <a:lnTo>
                    <a:pt x="225028" y="6548"/>
                  </a:lnTo>
                  <a:cubicBezTo>
                    <a:pt x="238919" y="6548"/>
                    <a:pt x="254794" y="6350"/>
                    <a:pt x="272653" y="5953"/>
                  </a:cubicBezTo>
                  <a:cubicBezTo>
                    <a:pt x="290909" y="5556"/>
                    <a:pt x="319087" y="4762"/>
                    <a:pt x="357187" y="3572"/>
                  </a:cubicBezTo>
                  <a:lnTo>
                    <a:pt x="356592" y="14287"/>
                  </a:lnTo>
                  <a:cubicBezTo>
                    <a:pt x="355798" y="26194"/>
                    <a:pt x="355401" y="35123"/>
                    <a:pt x="355401" y="41076"/>
                  </a:cubicBezTo>
                  <a:cubicBezTo>
                    <a:pt x="355401" y="51395"/>
                    <a:pt x="356195" y="59333"/>
                    <a:pt x="357783" y="64889"/>
                  </a:cubicBezTo>
                  <a:lnTo>
                    <a:pt x="332780" y="64294"/>
                  </a:lnTo>
                  <a:cubicBezTo>
                    <a:pt x="330398" y="60722"/>
                    <a:pt x="326430" y="57547"/>
                    <a:pt x="320873" y="54769"/>
                  </a:cubicBezTo>
                  <a:cubicBezTo>
                    <a:pt x="316111" y="52387"/>
                    <a:pt x="311348" y="50800"/>
                    <a:pt x="306586" y="50006"/>
                  </a:cubicBezTo>
                  <a:cubicBezTo>
                    <a:pt x="301823" y="49212"/>
                    <a:pt x="299045" y="49808"/>
                    <a:pt x="298251" y="51792"/>
                  </a:cubicBezTo>
                  <a:cubicBezTo>
                    <a:pt x="297458" y="54570"/>
                    <a:pt x="300037" y="58737"/>
                    <a:pt x="305991" y="64294"/>
                  </a:cubicBezTo>
                  <a:cubicBezTo>
                    <a:pt x="288131" y="64294"/>
                    <a:pt x="272256" y="64294"/>
                    <a:pt x="258366" y="64294"/>
                  </a:cubicBezTo>
                  <a:cubicBezTo>
                    <a:pt x="250031" y="64294"/>
                    <a:pt x="239911" y="64294"/>
                    <a:pt x="228005" y="64294"/>
                  </a:cubicBezTo>
                  <a:lnTo>
                    <a:pt x="202406" y="64294"/>
                  </a:lnTo>
                  <a:lnTo>
                    <a:pt x="202406" y="66080"/>
                  </a:lnTo>
                  <a:cubicBezTo>
                    <a:pt x="203597" y="76001"/>
                    <a:pt x="204589" y="84137"/>
                    <a:pt x="205383" y="90487"/>
                  </a:cubicBezTo>
                  <a:cubicBezTo>
                    <a:pt x="206573" y="101203"/>
                    <a:pt x="207169" y="111720"/>
                    <a:pt x="207169" y="122039"/>
                  </a:cubicBezTo>
                  <a:cubicBezTo>
                    <a:pt x="197247" y="126008"/>
                    <a:pt x="192484" y="131564"/>
                    <a:pt x="192881" y="138708"/>
                  </a:cubicBezTo>
                  <a:cubicBezTo>
                    <a:pt x="192881" y="145058"/>
                    <a:pt x="196651" y="150019"/>
                    <a:pt x="204192" y="153590"/>
                  </a:cubicBezTo>
                  <a:cubicBezTo>
                    <a:pt x="201017" y="156765"/>
                    <a:pt x="199430" y="172640"/>
                    <a:pt x="199430" y="201215"/>
                  </a:cubicBezTo>
                  <a:cubicBezTo>
                    <a:pt x="199430" y="217487"/>
                    <a:pt x="200025" y="243086"/>
                    <a:pt x="201216" y="278011"/>
                  </a:cubicBezTo>
                  <a:lnTo>
                    <a:pt x="201811" y="296465"/>
                  </a:lnTo>
                  <a:lnTo>
                    <a:pt x="192286" y="305395"/>
                  </a:lnTo>
                  <a:lnTo>
                    <a:pt x="200025" y="317897"/>
                  </a:lnTo>
                  <a:lnTo>
                    <a:pt x="201216" y="351829"/>
                  </a:lnTo>
                  <a:lnTo>
                    <a:pt x="201216" y="368498"/>
                  </a:lnTo>
                  <a:cubicBezTo>
                    <a:pt x="201612" y="380008"/>
                    <a:pt x="201811" y="389533"/>
                    <a:pt x="201811" y="397073"/>
                  </a:cubicBezTo>
                  <a:cubicBezTo>
                    <a:pt x="202208" y="410567"/>
                    <a:pt x="202009" y="424855"/>
                    <a:pt x="201216" y="439936"/>
                  </a:cubicBezTo>
                  <a:cubicBezTo>
                    <a:pt x="192881" y="441523"/>
                    <a:pt x="183753" y="442714"/>
                    <a:pt x="173831" y="443508"/>
                  </a:cubicBezTo>
                  <a:cubicBezTo>
                    <a:pt x="159941" y="444698"/>
                    <a:pt x="145653" y="445294"/>
                    <a:pt x="130969" y="445294"/>
                  </a:cubicBezTo>
                  <a:cubicBezTo>
                    <a:pt x="131366" y="441325"/>
                    <a:pt x="131564" y="436761"/>
                    <a:pt x="131564" y="431601"/>
                  </a:cubicBezTo>
                  <a:cubicBezTo>
                    <a:pt x="131961" y="428426"/>
                    <a:pt x="132159" y="423466"/>
                    <a:pt x="132159" y="416719"/>
                  </a:cubicBezTo>
                  <a:cubicBezTo>
                    <a:pt x="132159" y="404019"/>
                    <a:pt x="132358" y="394295"/>
                    <a:pt x="132755" y="387548"/>
                  </a:cubicBezTo>
                  <a:cubicBezTo>
                    <a:pt x="133945" y="376039"/>
                    <a:pt x="136525" y="366117"/>
                    <a:pt x="140494" y="357783"/>
                  </a:cubicBezTo>
                  <a:lnTo>
                    <a:pt x="133350" y="348258"/>
                  </a:lnTo>
                  <a:lnTo>
                    <a:pt x="132755" y="316111"/>
                  </a:lnTo>
                  <a:cubicBezTo>
                    <a:pt x="131961" y="293886"/>
                    <a:pt x="131564" y="276820"/>
                    <a:pt x="131564" y="264914"/>
                  </a:cubicBezTo>
                  <a:cubicBezTo>
                    <a:pt x="131961" y="244276"/>
                    <a:pt x="132953" y="228401"/>
                    <a:pt x="134541" y="217289"/>
                  </a:cubicBezTo>
                  <a:cubicBezTo>
                    <a:pt x="135334" y="214114"/>
                    <a:pt x="135930" y="208756"/>
                    <a:pt x="136326" y="201215"/>
                  </a:cubicBezTo>
                  <a:cubicBezTo>
                    <a:pt x="136723" y="196850"/>
                    <a:pt x="136922" y="190301"/>
                    <a:pt x="136922" y="181570"/>
                  </a:cubicBezTo>
                  <a:lnTo>
                    <a:pt x="137517" y="170854"/>
                  </a:lnTo>
                  <a:lnTo>
                    <a:pt x="136922" y="161329"/>
                  </a:lnTo>
                  <a:cubicBezTo>
                    <a:pt x="136525" y="151804"/>
                    <a:pt x="136525" y="144065"/>
                    <a:pt x="136922" y="138112"/>
                  </a:cubicBezTo>
                  <a:cubicBezTo>
                    <a:pt x="138112" y="128587"/>
                    <a:pt x="140295" y="119261"/>
                    <a:pt x="143470" y="110133"/>
                  </a:cubicBezTo>
                  <a:lnTo>
                    <a:pt x="136922" y="77390"/>
                  </a:lnTo>
                  <a:lnTo>
                    <a:pt x="134541" y="61912"/>
                  </a:lnTo>
                  <a:lnTo>
                    <a:pt x="130373" y="63103"/>
                  </a:lnTo>
                  <a:lnTo>
                    <a:pt x="125611" y="64889"/>
                  </a:lnTo>
                  <a:cubicBezTo>
                    <a:pt x="111323" y="65286"/>
                    <a:pt x="97830" y="65683"/>
                    <a:pt x="85130" y="66080"/>
                  </a:cubicBezTo>
                  <a:cubicBezTo>
                    <a:pt x="77589" y="66080"/>
                    <a:pt x="67866" y="66080"/>
                    <a:pt x="55959" y="66080"/>
                  </a:cubicBezTo>
                  <a:cubicBezTo>
                    <a:pt x="44053" y="66080"/>
                    <a:pt x="35123" y="66080"/>
                    <a:pt x="29170" y="66080"/>
                  </a:cubicBezTo>
                  <a:cubicBezTo>
                    <a:pt x="19248" y="66080"/>
                    <a:pt x="9525" y="66675"/>
                    <a:pt x="0" y="67865"/>
                  </a:cubicBezTo>
                  <a:lnTo>
                    <a:pt x="2381" y="7144"/>
                  </a:lnTo>
                  <a:lnTo>
                    <a:pt x="33933" y="16073"/>
                  </a:lnTo>
                  <a:close/>
                  <a:moveTo>
                    <a:pt x="3050381" y="0"/>
                  </a:moveTo>
                  <a:cubicBezTo>
                    <a:pt x="3053953" y="0"/>
                    <a:pt x="3060104" y="198"/>
                    <a:pt x="3068836" y="595"/>
                  </a:cubicBezTo>
                  <a:cubicBezTo>
                    <a:pt x="3076773" y="1389"/>
                    <a:pt x="3082726" y="1786"/>
                    <a:pt x="3086695" y="1786"/>
                  </a:cubicBezTo>
                  <a:cubicBezTo>
                    <a:pt x="3093839" y="1786"/>
                    <a:pt x="3100189" y="1786"/>
                    <a:pt x="3105745" y="1786"/>
                  </a:cubicBezTo>
                  <a:cubicBezTo>
                    <a:pt x="3104554" y="11311"/>
                    <a:pt x="3104554" y="26789"/>
                    <a:pt x="3105745" y="48220"/>
                  </a:cubicBezTo>
                  <a:cubicBezTo>
                    <a:pt x="3106539" y="64095"/>
                    <a:pt x="3108721" y="92869"/>
                    <a:pt x="3112293" y="134540"/>
                  </a:cubicBezTo>
                  <a:cubicBezTo>
                    <a:pt x="3106737" y="131762"/>
                    <a:pt x="3103761" y="133747"/>
                    <a:pt x="3103364" y="140494"/>
                  </a:cubicBezTo>
                  <a:cubicBezTo>
                    <a:pt x="3103364" y="147240"/>
                    <a:pt x="3104753" y="151606"/>
                    <a:pt x="3107531" y="153590"/>
                  </a:cubicBezTo>
                  <a:cubicBezTo>
                    <a:pt x="3105943" y="154781"/>
                    <a:pt x="3105149" y="160734"/>
                    <a:pt x="3105149" y="171450"/>
                  </a:cubicBezTo>
                  <a:cubicBezTo>
                    <a:pt x="3104753" y="177800"/>
                    <a:pt x="3104753" y="189706"/>
                    <a:pt x="3105149" y="207169"/>
                  </a:cubicBezTo>
                  <a:cubicBezTo>
                    <a:pt x="3105943" y="237331"/>
                    <a:pt x="3105943" y="258762"/>
                    <a:pt x="3105149" y="271462"/>
                  </a:cubicBezTo>
                  <a:cubicBezTo>
                    <a:pt x="3103562" y="292894"/>
                    <a:pt x="3100189" y="304204"/>
                    <a:pt x="3095029" y="305395"/>
                  </a:cubicBezTo>
                  <a:lnTo>
                    <a:pt x="3115270" y="324445"/>
                  </a:lnTo>
                  <a:lnTo>
                    <a:pt x="3105149" y="351829"/>
                  </a:lnTo>
                  <a:cubicBezTo>
                    <a:pt x="3104753" y="354211"/>
                    <a:pt x="3104356" y="357584"/>
                    <a:pt x="3103959" y="361950"/>
                  </a:cubicBezTo>
                  <a:cubicBezTo>
                    <a:pt x="3103959" y="364728"/>
                    <a:pt x="3104157" y="369490"/>
                    <a:pt x="3104554" y="376237"/>
                  </a:cubicBezTo>
                  <a:cubicBezTo>
                    <a:pt x="3104554" y="386556"/>
                    <a:pt x="3104554" y="395287"/>
                    <a:pt x="3104554" y="402431"/>
                  </a:cubicBezTo>
                  <a:cubicBezTo>
                    <a:pt x="3104157" y="414734"/>
                    <a:pt x="3103761" y="427236"/>
                    <a:pt x="3103364" y="439936"/>
                  </a:cubicBezTo>
                  <a:cubicBezTo>
                    <a:pt x="3095426" y="441126"/>
                    <a:pt x="3086298" y="442317"/>
                    <a:pt x="3075979" y="443508"/>
                  </a:cubicBezTo>
                  <a:cubicBezTo>
                    <a:pt x="3062485" y="444698"/>
                    <a:pt x="3048992" y="445294"/>
                    <a:pt x="3035498" y="445294"/>
                  </a:cubicBezTo>
                  <a:cubicBezTo>
                    <a:pt x="3035895" y="441325"/>
                    <a:pt x="3036292" y="436562"/>
                    <a:pt x="3036689" y="431006"/>
                  </a:cubicBezTo>
                  <a:cubicBezTo>
                    <a:pt x="3037086" y="427434"/>
                    <a:pt x="3037284" y="422275"/>
                    <a:pt x="3037284" y="415528"/>
                  </a:cubicBezTo>
                  <a:cubicBezTo>
                    <a:pt x="3037681" y="402828"/>
                    <a:pt x="3038276" y="393303"/>
                    <a:pt x="3039070" y="386953"/>
                  </a:cubicBezTo>
                  <a:cubicBezTo>
                    <a:pt x="3040261" y="375841"/>
                    <a:pt x="3042443" y="366117"/>
                    <a:pt x="3045618" y="357783"/>
                  </a:cubicBezTo>
                  <a:lnTo>
                    <a:pt x="3039070" y="364331"/>
                  </a:lnTo>
                  <a:lnTo>
                    <a:pt x="3038474" y="323254"/>
                  </a:lnTo>
                  <a:cubicBezTo>
                    <a:pt x="3037681" y="298251"/>
                    <a:pt x="3037482" y="279598"/>
                    <a:pt x="3037879" y="267295"/>
                  </a:cubicBezTo>
                  <a:cubicBezTo>
                    <a:pt x="3037879" y="245467"/>
                    <a:pt x="3038673" y="228798"/>
                    <a:pt x="3040261" y="217289"/>
                  </a:cubicBezTo>
                  <a:cubicBezTo>
                    <a:pt x="3040657" y="214511"/>
                    <a:pt x="3041054" y="210344"/>
                    <a:pt x="3041451" y="204787"/>
                  </a:cubicBezTo>
                  <a:cubicBezTo>
                    <a:pt x="3041451" y="201215"/>
                    <a:pt x="3041451" y="195659"/>
                    <a:pt x="3041451" y="188119"/>
                  </a:cubicBezTo>
                  <a:lnTo>
                    <a:pt x="3042642" y="170854"/>
                  </a:lnTo>
                  <a:cubicBezTo>
                    <a:pt x="3039864" y="164108"/>
                    <a:pt x="3039070" y="153590"/>
                    <a:pt x="3040261" y="139303"/>
                  </a:cubicBezTo>
                  <a:cubicBezTo>
                    <a:pt x="3041054" y="124222"/>
                    <a:pt x="3043634" y="114498"/>
                    <a:pt x="3047999" y="110133"/>
                  </a:cubicBezTo>
                  <a:cubicBezTo>
                    <a:pt x="3044428" y="89892"/>
                    <a:pt x="3041848" y="73620"/>
                    <a:pt x="3040261" y="61317"/>
                  </a:cubicBezTo>
                  <a:cubicBezTo>
                    <a:pt x="3039467" y="53380"/>
                    <a:pt x="3038673" y="41870"/>
                    <a:pt x="3037879" y="26789"/>
                  </a:cubicBezTo>
                  <a:lnTo>
                    <a:pt x="3036093" y="1190"/>
                  </a:lnTo>
                  <a:cubicBezTo>
                    <a:pt x="3039665" y="397"/>
                    <a:pt x="3044428" y="0"/>
                    <a:pt x="3050381" y="0"/>
                  </a:cubicBezTo>
                  <a:close/>
                  <a:moveTo>
                    <a:pt x="2591395" y="0"/>
                  </a:moveTo>
                  <a:cubicBezTo>
                    <a:pt x="2594967" y="0"/>
                    <a:pt x="2600920" y="198"/>
                    <a:pt x="2609254" y="595"/>
                  </a:cubicBezTo>
                  <a:cubicBezTo>
                    <a:pt x="2617192" y="1389"/>
                    <a:pt x="2623343" y="1786"/>
                    <a:pt x="2627709" y="1786"/>
                  </a:cubicBezTo>
                  <a:cubicBezTo>
                    <a:pt x="2634853" y="1786"/>
                    <a:pt x="2641401" y="1786"/>
                    <a:pt x="2647354" y="1786"/>
                  </a:cubicBezTo>
                  <a:cubicBezTo>
                    <a:pt x="2646164" y="8533"/>
                    <a:pt x="2645767" y="18851"/>
                    <a:pt x="2646164" y="32742"/>
                  </a:cubicBezTo>
                  <a:cubicBezTo>
                    <a:pt x="2646561" y="41870"/>
                    <a:pt x="2647553" y="58936"/>
                    <a:pt x="2649140" y="83939"/>
                  </a:cubicBezTo>
                  <a:lnTo>
                    <a:pt x="2650926" y="110133"/>
                  </a:lnTo>
                  <a:cubicBezTo>
                    <a:pt x="2666801" y="110926"/>
                    <a:pt x="2681684" y="111323"/>
                    <a:pt x="2695575" y="111323"/>
                  </a:cubicBezTo>
                  <a:cubicBezTo>
                    <a:pt x="2704306" y="110926"/>
                    <a:pt x="2717800" y="109934"/>
                    <a:pt x="2736056" y="108347"/>
                  </a:cubicBezTo>
                  <a:lnTo>
                    <a:pt x="2750939" y="107751"/>
                  </a:lnTo>
                  <a:cubicBezTo>
                    <a:pt x="2783482" y="111720"/>
                    <a:pt x="2811859" y="120055"/>
                    <a:pt x="2836068" y="132754"/>
                  </a:cubicBezTo>
                  <a:cubicBezTo>
                    <a:pt x="2856706" y="143073"/>
                    <a:pt x="2873772" y="156170"/>
                    <a:pt x="2887265" y="172045"/>
                  </a:cubicBezTo>
                  <a:lnTo>
                    <a:pt x="2875954" y="192881"/>
                  </a:lnTo>
                  <a:lnTo>
                    <a:pt x="2894409" y="190500"/>
                  </a:lnTo>
                  <a:cubicBezTo>
                    <a:pt x="2905521" y="209550"/>
                    <a:pt x="2912467" y="224433"/>
                    <a:pt x="2915245" y="235148"/>
                  </a:cubicBezTo>
                  <a:cubicBezTo>
                    <a:pt x="2917229" y="242689"/>
                    <a:pt x="2918023" y="254595"/>
                    <a:pt x="2917626" y="270867"/>
                  </a:cubicBezTo>
                  <a:lnTo>
                    <a:pt x="2917626" y="280392"/>
                  </a:lnTo>
                  <a:cubicBezTo>
                    <a:pt x="2914848" y="320476"/>
                    <a:pt x="2909887" y="350440"/>
                    <a:pt x="2902743" y="370284"/>
                  </a:cubicBezTo>
                  <a:cubicBezTo>
                    <a:pt x="2893615" y="393303"/>
                    <a:pt x="2879129" y="409575"/>
                    <a:pt x="2859286" y="419100"/>
                  </a:cubicBezTo>
                  <a:cubicBezTo>
                    <a:pt x="2845792" y="428228"/>
                    <a:pt x="2830314" y="434181"/>
                    <a:pt x="2812851" y="436959"/>
                  </a:cubicBezTo>
                  <a:cubicBezTo>
                    <a:pt x="2800548" y="438547"/>
                    <a:pt x="2782094" y="439340"/>
                    <a:pt x="2757487" y="439340"/>
                  </a:cubicBezTo>
                  <a:cubicBezTo>
                    <a:pt x="2754312" y="433387"/>
                    <a:pt x="2751534" y="430212"/>
                    <a:pt x="2749153" y="429815"/>
                  </a:cubicBezTo>
                  <a:cubicBezTo>
                    <a:pt x="2747565" y="429419"/>
                    <a:pt x="2745382" y="430014"/>
                    <a:pt x="2742604" y="431601"/>
                  </a:cubicBezTo>
                  <a:cubicBezTo>
                    <a:pt x="2741810" y="432395"/>
                    <a:pt x="2741215" y="432792"/>
                    <a:pt x="2740818" y="432792"/>
                  </a:cubicBezTo>
                  <a:cubicBezTo>
                    <a:pt x="2739628" y="433586"/>
                    <a:pt x="2738834" y="433983"/>
                    <a:pt x="2738437" y="433983"/>
                  </a:cubicBezTo>
                  <a:lnTo>
                    <a:pt x="2696170" y="436364"/>
                  </a:lnTo>
                  <a:cubicBezTo>
                    <a:pt x="2686248" y="437158"/>
                    <a:pt x="2678311" y="437753"/>
                    <a:pt x="2672357" y="438150"/>
                  </a:cubicBezTo>
                  <a:cubicBezTo>
                    <a:pt x="2663229" y="438547"/>
                    <a:pt x="2653903" y="438944"/>
                    <a:pt x="2644378" y="439340"/>
                  </a:cubicBezTo>
                  <a:lnTo>
                    <a:pt x="2637829" y="440531"/>
                  </a:lnTo>
                  <a:cubicBezTo>
                    <a:pt x="2634258" y="441325"/>
                    <a:pt x="2627114" y="442317"/>
                    <a:pt x="2616398" y="443508"/>
                  </a:cubicBezTo>
                  <a:cubicBezTo>
                    <a:pt x="2603698" y="444698"/>
                    <a:pt x="2590601" y="445294"/>
                    <a:pt x="2577108" y="445294"/>
                  </a:cubicBezTo>
                  <a:cubicBezTo>
                    <a:pt x="2577901" y="434975"/>
                    <a:pt x="2578496" y="423466"/>
                    <a:pt x="2578893" y="410765"/>
                  </a:cubicBezTo>
                  <a:cubicBezTo>
                    <a:pt x="2579290" y="402828"/>
                    <a:pt x="2579687" y="391517"/>
                    <a:pt x="2580084" y="376833"/>
                  </a:cubicBezTo>
                  <a:lnTo>
                    <a:pt x="2580679" y="373856"/>
                  </a:lnTo>
                  <a:lnTo>
                    <a:pt x="2592586" y="370879"/>
                  </a:lnTo>
                  <a:lnTo>
                    <a:pt x="2580084" y="364331"/>
                  </a:lnTo>
                  <a:lnTo>
                    <a:pt x="2580084" y="325636"/>
                  </a:lnTo>
                  <a:lnTo>
                    <a:pt x="2582465" y="217289"/>
                  </a:lnTo>
                  <a:lnTo>
                    <a:pt x="2582465" y="205383"/>
                  </a:lnTo>
                  <a:lnTo>
                    <a:pt x="2582465" y="170854"/>
                  </a:lnTo>
                  <a:cubicBezTo>
                    <a:pt x="2597150" y="166489"/>
                    <a:pt x="2603896" y="159940"/>
                    <a:pt x="2602706" y="151209"/>
                  </a:cubicBezTo>
                  <a:cubicBezTo>
                    <a:pt x="2601515" y="142478"/>
                    <a:pt x="2594173" y="138906"/>
                    <a:pt x="2580679" y="140494"/>
                  </a:cubicBezTo>
                  <a:lnTo>
                    <a:pt x="2580084" y="99417"/>
                  </a:lnTo>
                  <a:cubicBezTo>
                    <a:pt x="2580084" y="72430"/>
                    <a:pt x="2579886" y="54372"/>
                    <a:pt x="2579489" y="45244"/>
                  </a:cubicBezTo>
                  <a:cubicBezTo>
                    <a:pt x="2579092" y="33337"/>
                    <a:pt x="2578496" y="18653"/>
                    <a:pt x="2577703" y="1190"/>
                  </a:cubicBezTo>
                  <a:cubicBezTo>
                    <a:pt x="2580878" y="397"/>
                    <a:pt x="2585442" y="0"/>
                    <a:pt x="2591395" y="0"/>
                  </a:cubicBezTo>
                  <a:close/>
                  <a:moveTo>
                    <a:pt x="478036" y="0"/>
                  </a:moveTo>
                  <a:cubicBezTo>
                    <a:pt x="482005" y="0"/>
                    <a:pt x="488355" y="198"/>
                    <a:pt x="497086" y="595"/>
                  </a:cubicBezTo>
                  <a:cubicBezTo>
                    <a:pt x="505420" y="1389"/>
                    <a:pt x="511572" y="1786"/>
                    <a:pt x="515541" y="1786"/>
                  </a:cubicBezTo>
                  <a:cubicBezTo>
                    <a:pt x="522684" y="1786"/>
                    <a:pt x="529034" y="1786"/>
                    <a:pt x="534591" y="1786"/>
                  </a:cubicBezTo>
                  <a:cubicBezTo>
                    <a:pt x="534194" y="5358"/>
                    <a:pt x="533995" y="10120"/>
                    <a:pt x="533995" y="16073"/>
                  </a:cubicBezTo>
                  <a:cubicBezTo>
                    <a:pt x="533995" y="19248"/>
                    <a:pt x="533995" y="24805"/>
                    <a:pt x="533995" y="32742"/>
                  </a:cubicBezTo>
                  <a:cubicBezTo>
                    <a:pt x="533995" y="43855"/>
                    <a:pt x="533995" y="51990"/>
                    <a:pt x="533995" y="57150"/>
                  </a:cubicBezTo>
                  <a:cubicBezTo>
                    <a:pt x="533598" y="65087"/>
                    <a:pt x="532805" y="70842"/>
                    <a:pt x="531614" y="74414"/>
                  </a:cubicBezTo>
                  <a:lnTo>
                    <a:pt x="462558" y="62508"/>
                  </a:lnTo>
                  <a:cubicBezTo>
                    <a:pt x="464145" y="57348"/>
                    <a:pt x="464939" y="51594"/>
                    <a:pt x="464939" y="45244"/>
                  </a:cubicBezTo>
                  <a:cubicBezTo>
                    <a:pt x="465336" y="36909"/>
                    <a:pt x="464939" y="22225"/>
                    <a:pt x="463748" y="1190"/>
                  </a:cubicBezTo>
                  <a:cubicBezTo>
                    <a:pt x="466923" y="397"/>
                    <a:pt x="471686" y="0"/>
                    <a:pt x="4780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4800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29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14</Words>
  <Application>Microsoft Office PowerPoint</Application>
  <PresentationFormat>A4 Paper (210x297 mm)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HY목각파임B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13</cp:revision>
  <dcterms:created xsi:type="dcterms:W3CDTF">2018-12-04T07:41:15Z</dcterms:created>
  <dcterms:modified xsi:type="dcterms:W3CDTF">2018-12-07T07:05:13Z</dcterms:modified>
</cp:coreProperties>
</file>