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sldIdLst>
    <p:sldId id="271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658" y="28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C4077-7D1E-46E9-A185-C75037FEDFF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D5445-7BC2-4FC0-84E4-3F4A4BC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7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39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67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69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E:\002-KIMS BUSINESS\007-02-Fullslidesppt-Contents\20161219\02-abs\flower-item02.png">
            <a:extLst>
              <a:ext uri="{FF2B5EF4-FFF2-40B4-BE49-F238E27FC236}">
                <a16:creationId xmlns:a16="http://schemas.microsoft.com/office/drawing/2014/main" id="{F6FE12CB-7FFA-485F-B889-EF41D1745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9" y="379853"/>
            <a:ext cx="1250988" cy="123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CAE6761-B331-40C1-9E15-CFF939DFBA2F}"/>
              </a:ext>
            </a:extLst>
          </p:cNvPr>
          <p:cNvSpPr/>
          <p:nvPr/>
        </p:nvSpPr>
        <p:spPr>
          <a:xfrm>
            <a:off x="1332428" y="1629624"/>
            <a:ext cx="7994452" cy="464140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pic>
        <p:nvPicPr>
          <p:cNvPr id="45" name="Picture 2" descr="E:\002-KIMS BUSINESS\007-02-Fullslidesppt-Contents\20161219\02-abs\flower-item01.png">
            <a:extLst>
              <a:ext uri="{FF2B5EF4-FFF2-40B4-BE49-F238E27FC236}">
                <a16:creationId xmlns:a16="http://schemas.microsoft.com/office/drawing/2014/main" id="{FFB8F6A8-546D-4533-9D7F-4E44171E1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4" y="586968"/>
            <a:ext cx="1554521" cy="15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E:\002-KIMS BUSINESS\007-02-Fullslidesppt-Contents\20161219\02-abs\flower-item01.png">
            <a:extLst>
              <a:ext uri="{FF2B5EF4-FFF2-40B4-BE49-F238E27FC236}">
                <a16:creationId xmlns:a16="http://schemas.microsoft.com/office/drawing/2014/main" id="{45A7211A-E620-48F4-AF85-3A36A431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907" y="1773915"/>
            <a:ext cx="935575" cy="90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E:\002-KIMS BUSINESS\007-02-Fullslidesppt-Contents\20161219\02-abs\flower-item01.png">
            <a:extLst>
              <a:ext uri="{FF2B5EF4-FFF2-40B4-BE49-F238E27FC236}">
                <a16:creationId xmlns:a16="http://schemas.microsoft.com/office/drawing/2014/main" id="{1ADBBFFE-F980-4FB2-B57B-FDB92DC90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3" y="2227582"/>
            <a:ext cx="722039" cy="69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E:\002-KIMS BUSINESS\007-02-Fullslidesppt-Contents\20161219\02-abs\flower-item02.png">
            <a:extLst>
              <a:ext uri="{FF2B5EF4-FFF2-40B4-BE49-F238E27FC236}">
                <a16:creationId xmlns:a16="http://schemas.microsoft.com/office/drawing/2014/main" id="{DB43B018-34E1-415D-AB1E-C5EB1739B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60" y="5661310"/>
            <a:ext cx="864612" cy="85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E:\002-KIMS BUSINESS\007-02-Fullslidesppt-Contents\20161219\02-abs\flower-item02.png">
            <a:extLst>
              <a:ext uri="{FF2B5EF4-FFF2-40B4-BE49-F238E27FC236}">
                <a16:creationId xmlns:a16="http://schemas.microsoft.com/office/drawing/2014/main" id="{93D468BB-B8A9-4F19-87DA-17A9CCD66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66" y="6364715"/>
            <a:ext cx="438283" cy="43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E:\002-KIMS BUSINESS\007-02-Fullslidesppt-Contents\20161219\02-abs\flower-item02.png">
            <a:extLst>
              <a:ext uri="{FF2B5EF4-FFF2-40B4-BE49-F238E27FC236}">
                <a16:creationId xmlns:a16="http://schemas.microsoft.com/office/drawing/2014/main" id="{6C2011CD-F140-47C2-8E93-EB1557E61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30" y="1821054"/>
            <a:ext cx="864612" cy="85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E:\002-KIMS BUSINESS\007-02-Fullslidesppt-Contents\20161219\02-abs\flower-item02.png">
            <a:extLst>
              <a:ext uri="{FF2B5EF4-FFF2-40B4-BE49-F238E27FC236}">
                <a16:creationId xmlns:a16="http://schemas.microsoft.com/office/drawing/2014/main" id="{CCA91C15-1005-42D2-B3FD-1A16CE2F9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672" y="413805"/>
            <a:ext cx="734228" cy="72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CBB4B15E-2644-4A93-8F6F-DC5FABA84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06182"/>
              </p:ext>
            </p:extLst>
          </p:nvPr>
        </p:nvGraphicFramePr>
        <p:xfrm>
          <a:off x="2365491" y="2021012"/>
          <a:ext cx="6492240" cy="3952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92060365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7657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9269295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189229732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16025906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10030491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7675729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93321368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617553086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160673056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81102631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363038719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898721022"/>
                    </a:ext>
                  </a:extLst>
                </a:gridCol>
              </a:tblGrid>
              <a:tr h="591203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TUE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WED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THU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FRI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959937"/>
                  </a:ext>
                </a:extLst>
              </a:tr>
              <a:tr h="27370"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52703"/>
                  </a:ext>
                </a:extLst>
              </a:tr>
              <a:tr h="392972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10:00-11:00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27403"/>
                  </a:ext>
                </a:extLst>
              </a:tr>
              <a:tr h="27370"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035337"/>
                  </a:ext>
                </a:extLst>
              </a:tr>
              <a:tr h="392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11:00-12:00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609982"/>
                  </a:ext>
                </a:extLst>
              </a:tr>
              <a:tr h="27370"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656553"/>
                  </a:ext>
                </a:extLst>
              </a:tr>
              <a:tr h="391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12:00-13:00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687348"/>
                  </a:ext>
                </a:extLst>
              </a:tr>
              <a:tr h="27370"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622722"/>
                  </a:ext>
                </a:extLst>
              </a:tr>
              <a:tr h="392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13:00-14:00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378911"/>
                  </a:ext>
                </a:extLst>
              </a:tr>
              <a:tr h="27370"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96717"/>
                  </a:ext>
                </a:extLst>
              </a:tr>
              <a:tr h="392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14:00-15:00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194343"/>
                  </a:ext>
                </a:extLst>
              </a:tr>
              <a:tr h="27370"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489515"/>
                  </a:ext>
                </a:extLst>
              </a:tr>
              <a:tr h="392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15:00-16:00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048036"/>
                  </a:ext>
                </a:extLst>
              </a:tr>
              <a:tr h="27370"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566055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16:00-17:00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428449"/>
                  </a:ext>
                </a:extLst>
              </a:tr>
              <a:tr h="27370"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141885"/>
                  </a:ext>
                </a:extLst>
              </a:tr>
              <a:tr h="392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17:00-18:00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221037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2900D97-93C8-4681-A9AA-B417EB09C88D}"/>
              </a:ext>
            </a:extLst>
          </p:cNvPr>
          <p:cNvSpPr txBox="1"/>
          <p:nvPr/>
        </p:nvSpPr>
        <p:spPr>
          <a:xfrm>
            <a:off x="2774083" y="557831"/>
            <a:ext cx="567505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School Timetable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0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COLOR-A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17</Words>
  <Application>Microsoft Office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19</cp:revision>
  <dcterms:created xsi:type="dcterms:W3CDTF">2018-12-04T07:41:15Z</dcterms:created>
  <dcterms:modified xsi:type="dcterms:W3CDTF">2018-12-07T06:54:26Z</dcterms:modified>
</cp:coreProperties>
</file>