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9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02-Fullslidesppt-Contents\20161206\02-\color-pencil2.png">
            <a:extLst>
              <a:ext uri="{FF2B5EF4-FFF2-40B4-BE49-F238E27FC236}">
                <a16:creationId xmlns:a16="http://schemas.microsoft.com/office/drawing/2014/main" id="{CADC7CCF-A826-4E68-BC74-3871811B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848"/>
            <a:ext cx="9906000" cy="5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002-KIMS BUSINESS\007-02-Fullslidesppt-Contents\20161206\02-\color-pencil2.png">
            <a:extLst>
              <a:ext uri="{FF2B5EF4-FFF2-40B4-BE49-F238E27FC236}">
                <a16:creationId xmlns:a16="http://schemas.microsoft.com/office/drawing/2014/main" id="{6B0BD4AF-8B80-40F9-BBDF-6991CEBB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906000" cy="5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95AC7-24EA-4C14-8D25-2F86F9C42903}"/>
              </a:ext>
            </a:extLst>
          </p:cNvPr>
          <p:cNvSpPr/>
          <p:nvPr/>
        </p:nvSpPr>
        <p:spPr>
          <a:xfrm>
            <a:off x="3261945" y="955940"/>
            <a:ext cx="1661746" cy="2356338"/>
          </a:xfrm>
          <a:prstGeom prst="roundRect">
            <a:avLst>
              <a:gd name="adj" fmla="val 108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121A6-5C3B-48A0-9160-58A66626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6615"/>
              </p:ext>
            </p:extLst>
          </p:nvPr>
        </p:nvGraphicFramePr>
        <p:xfrm>
          <a:off x="3452738" y="945389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8DCC0-2565-4AE0-9149-82C2EB655A54}"/>
              </a:ext>
            </a:extLst>
          </p:cNvPr>
          <p:cNvSpPr/>
          <p:nvPr/>
        </p:nvSpPr>
        <p:spPr>
          <a:xfrm>
            <a:off x="5445368" y="955940"/>
            <a:ext cx="1661746" cy="2356338"/>
          </a:xfrm>
          <a:prstGeom prst="roundRect">
            <a:avLst>
              <a:gd name="adj" fmla="val 108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3E7432-0141-4489-B258-810646F8E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5657"/>
              </p:ext>
            </p:extLst>
          </p:nvPr>
        </p:nvGraphicFramePr>
        <p:xfrm>
          <a:off x="5636161" y="955940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B3EAE6-3010-4F1E-B148-4F13ACC67F42}"/>
              </a:ext>
            </a:extLst>
          </p:cNvPr>
          <p:cNvSpPr/>
          <p:nvPr/>
        </p:nvSpPr>
        <p:spPr>
          <a:xfrm>
            <a:off x="3261945" y="3545722"/>
            <a:ext cx="1661746" cy="2356338"/>
          </a:xfrm>
          <a:prstGeom prst="roundRect">
            <a:avLst>
              <a:gd name="adj" fmla="val 108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32E1A4-18F4-4979-BAF7-9214B60C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6943"/>
              </p:ext>
            </p:extLst>
          </p:nvPr>
        </p:nvGraphicFramePr>
        <p:xfrm>
          <a:off x="3452738" y="3535171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58FB3F-BACE-431E-B998-6BB341C215E9}"/>
              </a:ext>
            </a:extLst>
          </p:cNvPr>
          <p:cNvSpPr/>
          <p:nvPr/>
        </p:nvSpPr>
        <p:spPr>
          <a:xfrm>
            <a:off x="5445368" y="3545722"/>
            <a:ext cx="1661746" cy="2356338"/>
          </a:xfrm>
          <a:prstGeom prst="roundRect">
            <a:avLst>
              <a:gd name="adj" fmla="val 108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6D1F06-F444-4A01-B501-32A7A0DD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477"/>
              </p:ext>
            </p:extLst>
          </p:nvPr>
        </p:nvGraphicFramePr>
        <p:xfrm>
          <a:off x="5636161" y="3524620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F3502C-F354-4623-AD82-C798F7F6B70A}"/>
              </a:ext>
            </a:extLst>
          </p:cNvPr>
          <p:cNvSpPr/>
          <p:nvPr/>
        </p:nvSpPr>
        <p:spPr>
          <a:xfrm>
            <a:off x="7628791" y="3545722"/>
            <a:ext cx="1661746" cy="2356338"/>
          </a:xfrm>
          <a:prstGeom prst="roundRect">
            <a:avLst>
              <a:gd name="adj" fmla="val 1084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6A6742-B647-4398-B1C6-A9B061586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42070"/>
              </p:ext>
            </p:extLst>
          </p:nvPr>
        </p:nvGraphicFramePr>
        <p:xfrm>
          <a:off x="7819584" y="3514069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548A20-55D1-45FF-85DA-7DA7253C5DEC}"/>
              </a:ext>
            </a:extLst>
          </p:cNvPr>
          <p:cNvSpPr/>
          <p:nvPr/>
        </p:nvSpPr>
        <p:spPr>
          <a:xfrm>
            <a:off x="7628791" y="955940"/>
            <a:ext cx="1661746" cy="2356338"/>
          </a:xfrm>
          <a:prstGeom prst="roundRect">
            <a:avLst>
              <a:gd name="adj" fmla="val 108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58F268-B591-4440-A256-1BC93D3E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75226"/>
              </p:ext>
            </p:extLst>
          </p:nvPr>
        </p:nvGraphicFramePr>
        <p:xfrm>
          <a:off x="7819584" y="945389"/>
          <a:ext cx="128016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D372E9-888D-40D6-8848-CCAFB0D02DA0}"/>
              </a:ext>
            </a:extLst>
          </p:cNvPr>
          <p:cNvSpPr txBox="1"/>
          <p:nvPr/>
        </p:nvSpPr>
        <p:spPr>
          <a:xfrm>
            <a:off x="366052" y="1270704"/>
            <a:ext cx="27051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School Timetable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507523-2C83-4A99-9BDE-35A64AF2C6E3}"/>
              </a:ext>
            </a:extLst>
          </p:cNvPr>
          <p:cNvSpPr/>
          <p:nvPr/>
        </p:nvSpPr>
        <p:spPr>
          <a:xfrm>
            <a:off x="458371" y="2901971"/>
            <a:ext cx="2205698" cy="2983918"/>
          </a:xfrm>
          <a:prstGeom prst="roundRect">
            <a:avLst>
              <a:gd name="adj" fmla="val 108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23347D-72E1-4E29-B869-9F6B91AC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7119"/>
              </p:ext>
            </p:extLst>
          </p:nvPr>
        </p:nvGraphicFramePr>
        <p:xfrm>
          <a:off x="711618" y="2891420"/>
          <a:ext cx="1699205" cy="3010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205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</a:tblGrid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300" dirty="0">
                          <a:solidFill>
                            <a:schemeClr val="bg1"/>
                          </a:solidFill>
                        </a:rPr>
                        <a:t>NOTES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34738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REATIVE MUS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9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14</cp:revision>
  <dcterms:created xsi:type="dcterms:W3CDTF">2018-12-04T07:41:15Z</dcterms:created>
  <dcterms:modified xsi:type="dcterms:W3CDTF">2018-12-11T02:53:35Z</dcterms:modified>
</cp:coreProperties>
</file>