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9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0047A47-0504-43B7-B5D8-5D4B90738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4176"/>
              </p:ext>
            </p:extLst>
          </p:nvPr>
        </p:nvGraphicFramePr>
        <p:xfrm>
          <a:off x="539262" y="1484048"/>
          <a:ext cx="8686800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56521189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252824017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92239433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1907584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40876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MORNING CLASSES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EVENING CLASSES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294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 9:00~10:00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11:00~12:00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Yoga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2:00~3:00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Golf 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8842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Tennis 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5:00~6:00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Yoga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1336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11:00~12:00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Fitness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Yoga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5:00~6:00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Fitness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662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10:00~11:00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Fitness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2:00~3:00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Fitness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082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10:00~11:00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11:00~12:00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Golf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Yoga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2:00~3:00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5:00~6:00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Golf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Yoga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0009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 9:00~10:00   10:00~11:00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Fitness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Golf</a:t>
                      </a: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3:00~4:00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Swimming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182880" marR="182880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362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500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C8B5203-CFFD-49DC-9391-1C01754F8717}"/>
              </a:ext>
            </a:extLst>
          </p:cNvPr>
          <p:cNvSpPr txBox="1"/>
          <p:nvPr/>
        </p:nvSpPr>
        <p:spPr>
          <a:xfrm>
            <a:off x="2115472" y="288170"/>
            <a:ext cx="56750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TIMETABLE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65</Words>
  <Application>Microsoft Office PowerPoint</Application>
  <PresentationFormat>A4 Paper (210x297 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16</cp:revision>
  <dcterms:created xsi:type="dcterms:W3CDTF">2018-12-04T07:41:15Z</dcterms:created>
  <dcterms:modified xsi:type="dcterms:W3CDTF">2018-12-11T08:57:15Z</dcterms:modified>
</cp:coreProperties>
</file>