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7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2016" y="7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39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475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69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44FEC648-2DB7-4B46-BBDC-A6FBDC2D9DFD}"/>
              </a:ext>
            </a:extLst>
          </p:cNvPr>
          <p:cNvSpPr/>
          <p:nvPr/>
        </p:nvSpPr>
        <p:spPr>
          <a:xfrm rot="16200000">
            <a:off x="6312798" y="3264795"/>
            <a:ext cx="6858002" cy="328405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E332F3A-E564-455A-8447-4A0027B17239}"/>
              </a:ext>
            </a:extLst>
          </p:cNvPr>
          <p:cNvGrpSpPr/>
          <p:nvPr/>
        </p:nvGrpSpPr>
        <p:grpSpPr>
          <a:xfrm rot="16200000">
            <a:off x="5630970" y="2979184"/>
            <a:ext cx="6858003" cy="891432"/>
            <a:chOff x="7651034" y="5808144"/>
            <a:chExt cx="4540967" cy="723192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E189B62-C559-43DA-8F71-CDA14835056B}"/>
                </a:ext>
              </a:extLst>
            </p:cNvPr>
            <p:cNvSpPr/>
            <p:nvPr/>
          </p:nvSpPr>
          <p:spPr>
            <a:xfrm>
              <a:off x="7651034" y="5808144"/>
              <a:ext cx="4540967" cy="723192"/>
            </a:xfrm>
            <a:custGeom>
              <a:avLst/>
              <a:gdLst>
                <a:gd name="connsiteX0" fmla="*/ 2320655 w 4540967"/>
                <a:gd name="connsiteY0" fmla="*/ 0 h 723192"/>
                <a:gd name="connsiteX1" fmla="*/ 2481565 w 4540967"/>
                <a:gd name="connsiteY1" fmla="*/ 57012 h 723192"/>
                <a:gd name="connsiteX2" fmla="*/ 2540708 w 4540967"/>
                <a:gd name="connsiteY2" fmla="*/ 199540 h 723192"/>
                <a:gd name="connsiteX3" fmla="*/ 2522858 w 4540967"/>
                <a:gd name="connsiteY3" fmla="*/ 283991 h 723192"/>
                <a:gd name="connsiteX4" fmla="*/ 2477836 w 4540967"/>
                <a:gd name="connsiteY4" fmla="*/ 348728 h 723192"/>
                <a:gd name="connsiteX5" fmla="*/ 2386458 w 4540967"/>
                <a:gd name="connsiteY5" fmla="*/ 420658 h 723192"/>
                <a:gd name="connsiteX6" fmla="*/ 2268440 w 4540967"/>
                <a:gd name="connsiteY6" fmla="*/ 526955 h 723192"/>
                <a:gd name="connsiteX7" fmla="*/ 2244463 w 4540967"/>
                <a:gd name="connsiteY7" fmla="*/ 578371 h 723192"/>
                <a:gd name="connsiteX8" fmla="*/ 2411501 w 4540967"/>
                <a:gd name="connsiteY8" fmla="*/ 578371 h 723192"/>
                <a:gd name="connsiteX9" fmla="*/ 2411501 w 4540967"/>
                <a:gd name="connsiteY9" fmla="*/ 522692 h 723192"/>
                <a:gd name="connsiteX10" fmla="*/ 2443469 w 4540967"/>
                <a:gd name="connsiteY10" fmla="*/ 490723 h 723192"/>
                <a:gd name="connsiteX11" fmla="*/ 2515932 w 4540967"/>
                <a:gd name="connsiteY11" fmla="*/ 490723 h 723192"/>
                <a:gd name="connsiteX12" fmla="*/ 2533248 w 4540967"/>
                <a:gd name="connsiteY12" fmla="*/ 495785 h 723192"/>
                <a:gd name="connsiteX13" fmla="*/ 2546303 w 4540967"/>
                <a:gd name="connsiteY13" fmla="*/ 520294 h 723192"/>
                <a:gd name="connsiteX14" fmla="*/ 2545503 w 4540967"/>
                <a:gd name="connsiteY14" fmla="*/ 670015 h 723192"/>
                <a:gd name="connsiteX15" fmla="*/ 2545770 w 4540967"/>
                <a:gd name="connsiteY15" fmla="*/ 679073 h 723192"/>
                <a:gd name="connsiteX16" fmla="*/ 2554029 w 4540967"/>
                <a:gd name="connsiteY16" fmla="*/ 687332 h 723192"/>
                <a:gd name="connsiteX17" fmla="*/ 2685367 w 4540967"/>
                <a:gd name="connsiteY17" fmla="*/ 689196 h 723192"/>
                <a:gd name="connsiteX18" fmla="*/ 2755432 w 4540967"/>
                <a:gd name="connsiteY18" fmla="*/ 690262 h 723192"/>
                <a:gd name="connsiteX19" fmla="*/ 2686433 w 4540967"/>
                <a:gd name="connsiteY19" fmla="*/ 626857 h 723192"/>
                <a:gd name="connsiteX20" fmla="*/ 2624892 w 4540967"/>
                <a:gd name="connsiteY20" fmla="*/ 361249 h 723192"/>
                <a:gd name="connsiteX21" fmla="*/ 2684834 w 4540967"/>
                <a:gd name="connsiteY21" fmla="*/ 97772 h 723192"/>
                <a:gd name="connsiteX22" fmla="*/ 2869188 w 4540967"/>
                <a:gd name="connsiteY22" fmla="*/ 0 h 723192"/>
                <a:gd name="connsiteX23" fmla="*/ 3054075 w 4540967"/>
                <a:gd name="connsiteY23" fmla="*/ 96440 h 723192"/>
                <a:gd name="connsiteX24" fmla="*/ 3114283 w 4540967"/>
                <a:gd name="connsiteY24" fmla="*/ 360450 h 723192"/>
                <a:gd name="connsiteX25" fmla="*/ 3052477 w 4540967"/>
                <a:gd name="connsiteY25" fmla="*/ 626325 h 723192"/>
                <a:gd name="connsiteX26" fmla="*/ 2981879 w 4540967"/>
                <a:gd name="connsiteY26" fmla="*/ 693992 h 723192"/>
                <a:gd name="connsiteX27" fmla="*/ 3045017 w 4540967"/>
                <a:gd name="connsiteY27" fmla="*/ 693992 h 723192"/>
                <a:gd name="connsiteX28" fmla="*/ 3232834 w 4540967"/>
                <a:gd name="connsiteY28" fmla="*/ 695590 h 723192"/>
                <a:gd name="connsiteX29" fmla="*/ 3240027 w 4540967"/>
                <a:gd name="connsiteY29" fmla="*/ 692660 h 723192"/>
                <a:gd name="connsiteX30" fmla="*/ 3242958 w 4540967"/>
                <a:gd name="connsiteY30" fmla="*/ 685467 h 723192"/>
                <a:gd name="connsiteX31" fmla="*/ 3242958 w 4540967"/>
                <a:gd name="connsiteY31" fmla="*/ 615402 h 723192"/>
                <a:gd name="connsiteX32" fmla="*/ 3280255 w 4540967"/>
                <a:gd name="connsiteY32" fmla="*/ 578104 h 723192"/>
                <a:gd name="connsiteX33" fmla="*/ 3323413 w 4540967"/>
                <a:gd name="connsiteY33" fmla="*/ 578104 h 723192"/>
                <a:gd name="connsiteX34" fmla="*/ 3336201 w 4540967"/>
                <a:gd name="connsiteY34" fmla="*/ 565317 h 723192"/>
                <a:gd name="connsiteX35" fmla="*/ 3336201 w 4540967"/>
                <a:gd name="connsiteY35" fmla="*/ 151586 h 723192"/>
                <a:gd name="connsiteX36" fmla="*/ 3331139 w 4540967"/>
                <a:gd name="connsiteY36" fmla="*/ 146524 h 723192"/>
                <a:gd name="connsiteX37" fmla="*/ 3272263 w 4540967"/>
                <a:gd name="connsiteY37" fmla="*/ 146524 h 723192"/>
                <a:gd name="connsiteX38" fmla="*/ 3237097 w 4540967"/>
                <a:gd name="connsiteY38" fmla="*/ 111359 h 723192"/>
                <a:gd name="connsiteX39" fmla="*/ 3237097 w 4540967"/>
                <a:gd name="connsiteY39" fmla="*/ 51151 h 723192"/>
                <a:gd name="connsiteX40" fmla="*/ 3276792 w 4540967"/>
                <a:gd name="connsiteY40" fmla="*/ 11456 h 723192"/>
                <a:gd name="connsiteX41" fmla="*/ 3471802 w 4540967"/>
                <a:gd name="connsiteY41" fmla="*/ 11456 h 723192"/>
                <a:gd name="connsiteX42" fmla="*/ 3511230 w 4540967"/>
                <a:gd name="connsiteY42" fmla="*/ 50884 h 723192"/>
                <a:gd name="connsiteX43" fmla="*/ 3511230 w 4540967"/>
                <a:gd name="connsiteY43" fmla="*/ 572776 h 723192"/>
                <a:gd name="connsiteX44" fmla="*/ 3516558 w 4540967"/>
                <a:gd name="connsiteY44" fmla="*/ 578104 h 723192"/>
                <a:gd name="connsiteX45" fmla="*/ 3570106 w 4540967"/>
                <a:gd name="connsiteY45" fmla="*/ 578104 h 723192"/>
                <a:gd name="connsiteX46" fmla="*/ 3599677 w 4540967"/>
                <a:gd name="connsiteY46" fmla="*/ 607676 h 723192"/>
                <a:gd name="connsiteX47" fmla="*/ 3599677 w 4540967"/>
                <a:gd name="connsiteY47" fmla="*/ 689463 h 723192"/>
                <a:gd name="connsiteX48" fmla="*/ 3606604 w 4540967"/>
                <a:gd name="connsiteY48" fmla="*/ 695856 h 723192"/>
                <a:gd name="connsiteX49" fmla="*/ 3741939 w 4540967"/>
                <a:gd name="connsiteY49" fmla="*/ 695856 h 723192"/>
                <a:gd name="connsiteX50" fmla="*/ 3755259 w 4540967"/>
                <a:gd name="connsiteY50" fmla="*/ 682802 h 723192"/>
                <a:gd name="connsiteX51" fmla="*/ 3756059 w 4540967"/>
                <a:gd name="connsiteY51" fmla="*/ 628189 h 723192"/>
                <a:gd name="connsiteX52" fmla="*/ 3795487 w 4540967"/>
                <a:gd name="connsiteY52" fmla="*/ 589294 h 723192"/>
                <a:gd name="connsiteX53" fmla="*/ 3918834 w 4540967"/>
                <a:gd name="connsiteY53" fmla="*/ 589294 h 723192"/>
                <a:gd name="connsiteX54" fmla="*/ 3939880 w 4540967"/>
                <a:gd name="connsiteY54" fmla="*/ 588761 h 723192"/>
                <a:gd name="connsiteX55" fmla="*/ 4026995 w 4540967"/>
                <a:gd name="connsiteY55" fmla="*/ 436909 h 723192"/>
                <a:gd name="connsiteX56" fmla="*/ 3916969 w 4540967"/>
                <a:gd name="connsiteY56" fmla="*/ 465681 h 723192"/>
                <a:gd name="connsiteX57" fmla="*/ 3778970 w 4540967"/>
                <a:gd name="connsiteY57" fmla="*/ 404940 h 723192"/>
                <a:gd name="connsiteX58" fmla="*/ 3722225 w 4540967"/>
                <a:gd name="connsiteY58" fmla="*/ 241366 h 723192"/>
                <a:gd name="connsiteX59" fmla="*/ 3782699 w 4540967"/>
                <a:gd name="connsiteY59" fmla="*/ 69000 h 723192"/>
                <a:gd name="connsiteX60" fmla="*/ 3951602 w 4540967"/>
                <a:gd name="connsiteY60" fmla="*/ 0 h 723192"/>
                <a:gd name="connsiteX61" fmla="*/ 4136755 w 4540967"/>
                <a:gd name="connsiteY61" fmla="*/ 85517 h 723192"/>
                <a:gd name="connsiteX62" fmla="*/ 4200693 w 4540967"/>
                <a:gd name="connsiteY62" fmla="*/ 359650 h 723192"/>
                <a:gd name="connsiteX63" fmla="*/ 4060029 w 4540967"/>
                <a:gd name="connsiteY63" fmla="*/ 695590 h 723192"/>
                <a:gd name="connsiteX64" fmla="*/ 4140751 w 4540967"/>
                <a:gd name="connsiteY64" fmla="*/ 695856 h 723192"/>
                <a:gd name="connsiteX65" fmla="*/ 4540967 w 4540967"/>
                <a:gd name="connsiteY65" fmla="*/ 695856 h 723192"/>
                <a:gd name="connsiteX66" fmla="*/ 4540967 w 4540967"/>
                <a:gd name="connsiteY66" fmla="*/ 723192 h 723192"/>
                <a:gd name="connsiteX67" fmla="*/ 4140751 w 4540967"/>
                <a:gd name="connsiteY67" fmla="*/ 722497 h 723192"/>
                <a:gd name="connsiteX68" fmla="*/ 3949737 w 4540967"/>
                <a:gd name="connsiteY68" fmla="*/ 721698 h 723192"/>
                <a:gd name="connsiteX69" fmla="*/ 3949737 w 4540967"/>
                <a:gd name="connsiteY69" fmla="*/ 695324 h 723192"/>
                <a:gd name="connsiteX70" fmla="*/ 4114377 w 4540967"/>
                <a:gd name="connsiteY70" fmla="*/ 613803 h 723192"/>
                <a:gd name="connsiteX71" fmla="*/ 4174052 w 4540967"/>
                <a:gd name="connsiteY71" fmla="*/ 359917 h 723192"/>
                <a:gd name="connsiteX72" fmla="*/ 4115709 w 4540967"/>
                <a:gd name="connsiteY72" fmla="*/ 102035 h 723192"/>
                <a:gd name="connsiteX73" fmla="*/ 3951602 w 4540967"/>
                <a:gd name="connsiteY73" fmla="*/ 26907 h 723192"/>
                <a:gd name="connsiteX74" fmla="*/ 3802414 w 4540967"/>
                <a:gd name="connsiteY74" fmla="*/ 86849 h 723192"/>
                <a:gd name="connsiteX75" fmla="*/ 3748599 w 4540967"/>
                <a:gd name="connsiteY75" fmla="*/ 241366 h 723192"/>
                <a:gd name="connsiteX76" fmla="*/ 3798151 w 4540967"/>
                <a:gd name="connsiteY76" fmla="*/ 386824 h 723192"/>
                <a:gd name="connsiteX77" fmla="*/ 3916702 w 4540967"/>
                <a:gd name="connsiteY77" fmla="*/ 439040 h 723192"/>
                <a:gd name="connsiteX78" fmla="*/ 4033921 w 4540967"/>
                <a:gd name="connsiteY78" fmla="*/ 399611 h 723192"/>
                <a:gd name="connsiteX79" fmla="*/ 4043245 w 4540967"/>
                <a:gd name="connsiteY79" fmla="*/ 392418 h 723192"/>
                <a:gd name="connsiteX80" fmla="*/ 4056300 w 4540967"/>
                <a:gd name="connsiteY80" fmla="*/ 399345 h 723192"/>
                <a:gd name="connsiteX81" fmla="*/ 4055501 w 4540967"/>
                <a:gd name="connsiteY81" fmla="*/ 411067 h 723192"/>
                <a:gd name="connsiteX82" fmla="*/ 3939613 w 4540967"/>
                <a:gd name="connsiteY82" fmla="*/ 615668 h 723192"/>
                <a:gd name="connsiteX83" fmla="*/ 3918567 w 4540967"/>
                <a:gd name="connsiteY83" fmla="*/ 616201 h 723192"/>
                <a:gd name="connsiteX84" fmla="*/ 3795220 w 4540967"/>
                <a:gd name="connsiteY84" fmla="*/ 616201 h 723192"/>
                <a:gd name="connsiteX85" fmla="*/ 3782433 w 4540967"/>
                <a:gd name="connsiteY85" fmla="*/ 628722 h 723192"/>
                <a:gd name="connsiteX86" fmla="*/ 3781634 w 4540967"/>
                <a:gd name="connsiteY86" fmla="*/ 683336 h 723192"/>
                <a:gd name="connsiteX87" fmla="*/ 3741673 w 4540967"/>
                <a:gd name="connsiteY87" fmla="*/ 722497 h 723192"/>
                <a:gd name="connsiteX88" fmla="*/ 3606337 w 4540967"/>
                <a:gd name="connsiteY88" fmla="*/ 722497 h 723192"/>
                <a:gd name="connsiteX89" fmla="*/ 3572771 w 4540967"/>
                <a:gd name="connsiteY89" fmla="*/ 689996 h 723192"/>
                <a:gd name="connsiteX90" fmla="*/ 3572771 w 4540967"/>
                <a:gd name="connsiteY90" fmla="*/ 689463 h 723192"/>
                <a:gd name="connsiteX91" fmla="*/ 3572771 w 4540967"/>
                <a:gd name="connsiteY91" fmla="*/ 607410 h 723192"/>
                <a:gd name="connsiteX92" fmla="*/ 3569840 w 4540967"/>
                <a:gd name="connsiteY92" fmla="*/ 604479 h 723192"/>
                <a:gd name="connsiteX93" fmla="*/ 3516558 w 4540967"/>
                <a:gd name="connsiteY93" fmla="*/ 604479 h 723192"/>
                <a:gd name="connsiteX94" fmla="*/ 3484589 w 4540967"/>
                <a:gd name="connsiteY94" fmla="*/ 572510 h 723192"/>
                <a:gd name="connsiteX95" fmla="*/ 3484589 w 4540967"/>
                <a:gd name="connsiteY95" fmla="*/ 51151 h 723192"/>
                <a:gd name="connsiteX96" fmla="*/ 3471802 w 4540967"/>
                <a:gd name="connsiteY96" fmla="*/ 38363 h 723192"/>
                <a:gd name="connsiteX97" fmla="*/ 3276792 w 4540967"/>
                <a:gd name="connsiteY97" fmla="*/ 38363 h 723192"/>
                <a:gd name="connsiteX98" fmla="*/ 3263737 w 4540967"/>
                <a:gd name="connsiteY98" fmla="*/ 51416 h 723192"/>
                <a:gd name="connsiteX99" fmla="*/ 3263737 w 4540967"/>
                <a:gd name="connsiteY99" fmla="*/ 111625 h 723192"/>
                <a:gd name="connsiteX100" fmla="*/ 3272263 w 4540967"/>
                <a:gd name="connsiteY100" fmla="*/ 120150 h 723192"/>
                <a:gd name="connsiteX101" fmla="*/ 3331139 w 4540967"/>
                <a:gd name="connsiteY101" fmla="*/ 120150 h 723192"/>
                <a:gd name="connsiteX102" fmla="*/ 3362841 w 4540967"/>
                <a:gd name="connsiteY102" fmla="*/ 151852 h 723192"/>
                <a:gd name="connsiteX103" fmla="*/ 3362841 w 4540967"/>
                <a:gd name="connsiteY103" fmla="*/ 565850 h 723192"/>
                <a:gd name="connsiteX104" fmla="*/ 3323413 w 4540967"/>
                <a:gd name="connsiteY104" fmla="*/ 605278 h 723192"/>
                <a:gd name="connsiteX105" fmla="*/ 3280255 w 4540967"/>
                <a:gd name="connsiteY105" fmla="*/ 605278 h 723192"/>
                <a:gd name="connsiteX106" fmla="*/ 3269599 w 4540967"/>
                <a:gd name="connsiteY106" fmla="*/ 615934 h 723192"/>
                <a:gd name="connsiteX107" fmla="*/ 3269599 w 4540967"/>
                <a:gd name="connsiteY107" fmla="*/ 686266 h 723192"/>
                <a:gd name="connsiteX108" fmla="*/ 3258943 w 4540967"/>
                <a:gd name="connsiteY108" fmla="*/ 712374 h 723192"/>
                <a:gd name="connsiteX109" fmla="*/ 3233101 w 4540967"/>
                <a:gd name="connsiteY109" fmla="*/ 723030 h 723192"/>
                <a:gd name="connsiteX110" fmla="*/ 3232834 w 4540967"/>
                <a:gd name="connsiteY110" fmla="*/ 723030 h 723192"/>
                <a:gd name="connsiteX111" fmla="*/ 3045017 w 4540967"/>
                <a:gd name="connsiteY111" fmla="*/ 721432 h 723192"/>
                <a:gd name="connsiteX112" fmla="*/ 2941917 w 4540967"/>
                <a:gd name="connsiteY112" fmla="*/ 721432 h 723192"/>
                <a:gd name="connsiteX113" fmla="*/ 2926732 w 4540967"/>
                <a:gd name="connsiteY113" fmla="*/ 711042 h 723192"/>
                <a:gd name="connsiteX114" fmla="*/ 2934725 w 4540967"/>
                <a:gd name="connsiteY114" fmla="*/ 692127 h 723192"/>
                <a:gd name="connsiteX115" fmla="*/ 3030631 w 4540967"/>
                <a:gd name="connsiteY115" fmla="*/ 612471 h 723192"/>
                <a:gd name="connsiteX116" fmla="*/ 3087909 w 4540967"/>
                <a:gd name="connsiteY116" fmla="*/ 361249 h 723192"/>
                <a:gd name="connsiteX117" fmla="*/ 3031697 w 4540967"/>
                <a:gd name="connsiteY117" fmla="*/ 111625 h 723192"/>
                <a:gd name="connsiteX118" fmla="*/ 2869188 w 4540967"/>
                <a:gd name="connsiteY118" fmla="*/ 27174 h 723192"/>
                <a:gd name="connsiteX119" fmla="*/ 2706680 w 4540967"/>
                <a:gd name="connsiteY119" fmla="*/ 111891 h 723192"/>
                <a:gd name="connsiteX120" fmla="*/ 2650734 w 4540967"/>
                <a:gd name="connsiteY120" fmla="*/ 360982 h 723192"/>
                <a:gd name="connsiteX121" fmla="*/ 2708012 w 4540967"/>
                <a:gd name="connsiteY121" fmla="*/ 611938 h 723192"/>
                <a:gd name="connsiteX122" fmla="*/ 2808447 w 4540967"/>
                <a:gd name="connsiteY122" fmla="*/ 688131 h 723192"/>
                <a:gd name="connsiteX123" fmla="*/ 2818571 w 4540967"/>
                <a:gd name="connsiteY123" fmla="*/ 701984 h 723192"/>
                <a:gd name="connsiteX124" fmla="*/ 2803386 w 4540967"/>
                <a:gd name="connsiteY124" fmla="*/ 717702 h 723192"/>
                <a:gd name="connsiteX125" fmla="*/ 2803119 w 4540967"/>
                <a:gd name="connsiteY125" fmla="*/ 717702 h 723192"/>
                <a:gd name="connsiteX126" fmla="*/ 2684568 w 4540967"/>
                <a:gd name="connsiteY126" fmla="*/ 716104 h 723192"/>
                <a:gd name="connsiteX127" fmla="*/ 2553229 w 4540967"/>
                <a:gd name="connsiteY127" fmla="*/ 714239 h 723192"/>
                <a:gd name="connsiteX128" fmla="*/ 2518862 w 4540967"/>
                <a:gd name="connsiteY128" fmla="*/ 679872 h 723192"/>
                <a:gd name="connsiteX129" fmla="*/ 2518596 w 4540967"/>
                <a:gd name="connsiteY129" fmla="*/ 670282 h 723192"/>
                <a:gd name="connsiteX130" fmla="*/ 2519395 w 4540967"/>
                <a:gd name="connsiteY130" fmla="*/ 520561 h 723192"/>
                <a:gd name="connsiteX131" fmla="*/ 2518596 w 4540967"/>
                <a:gd name="connsiteY131" fmla="*/ 518429 h 723192"/>
                <a:gd name="connsiteX132" fmla="*/ 2516465 w 4540967"/>
                <a:gd name="connsiteY132" fmla="*/ 517630 h 723192"/>
                <a:gd name="connsiteX133" fmla="*/ 2443203 w 4540967"/>
                <a:gd name="connsiteY133" fmla="*/ 517630 h 723192"/>
                <a:gd name="connsiteX134" fmla="*/ 2437875 w 4540967"/>
                <a:gd name="connsiteY134" fmla="*/ 522958 h 723192"/>
                <a:gd name="connsiteX135" fmla="*/ 2437875 w 4540967"/>
                <a:gd name="connsiteY135" fmla="*/ 581568 h 723192"/>
                <a:gd name="connsiteX136" fmla="*/ 2414164 w 4540967"/>
                <a:gd name="connsiteY136" fmla="*/ 605278 h 723192"/>
                <a:gd name="connsiteX137" fmla="*/ 2236737 w 4540967"/>
                <a:gd name="connsiteY137" fmla="*/ 605278 h 723192"/>
                <a:gd name="connsiteX138" fmla="*/ 2223683 w 4540967"/>
                <a:gd name="connsiteY138" fmla="*/ 601016 h 723192"/>
                <a:gd name="connsiteX139" fmla="*/ 2216490 w 4540967"/>
                <a:gd name="connsiteY139" fmla="*/ 580502 h 723192"/>
                <a:gd name="connsiteX140" fmla="*/ 2245529 w 4540967"/>
                <a:gd name="connsiteY140" fmla="*/ 513367 h 723192"/>
                <a:gd name="connsiteX141" fmla="*/ 2371006 w 4540967"/>
                <a:gd name="connsiteY141" fmla="*/ 399345 h 723192"/>
                <a:gd name="connsiteX142" fmla="*/ 2459454 w 4540967"/>
                <a:gd name="connsiteY142" fmla="*/ 330079 h 723192"/>
                <a:gd name="connsiteX143" fmla="*/ 2498882 w 4540967"/>
                <a:gd name="connsiteY143" fmla="*/ 273334 h 723192"/>
                <a:gd name="connsiteX144" fmla="*/ 2514334 w 4540967"/>
                <a:gd name="connsiteY144" fmla="*/ 200073 h 723192"/>
                <a:gd name="connsiteX145" fmla="*/ 2463450 w 4540967"/>
                <a:gd name="connsiteY145" fmla="*/ 76726 h 723192"/>
                <a:gd name="connsiteX146" fmla="*/ 2320655 w 4540967"/>
                <a:gd name="connsiteY146" fmla="*/ 26641 h 723192"/>
                <a:gd name="connsiteX147" fmla="*/ 2217555 w 4540967"/>
                <a:gd name="connsiteY147" fmla="*/ 47687 h 723192"/>
                <a:gd name="connsiteX148" fmla="*/ 2144561 w 4540967"/>
                <a:gd name="connsiteY148" fmla="*/ 114023 h 723192"/>
                <a:gd name="connsiteX149" fmla="*/ 2117387 w 4540967"/>
                <a:gd name="connsiteY149" fmla="*/ 239234 h 723192"/>
                <a:gd name="connsiteX150" fmla="*/ 2119784 w 4540967"/>
                <a:gd name="connsiteY150" fmla="*/ 241632 h 723192"/>
                <a:gd name="connsiteX151" fmla="*/ 2205567 w 4540967"/>
                <a:gd name="connsiteY151" fmla="*/ 245628 h 723192"/>
                <a:gd name="connsiteX152" fmla="*/ 2215691 w 4540967"/>
                <a:gd name="connsiteY152" fmla="*/ 236571 h 723192"/>
                <a:gd name="connsiteX153" fmla="*/ 2238335 w 4540967"/>
                <a:gd name="connsiteY153" fmla="*/ 144926 h 723192"/>
                <a:gd name="connsiteX154" fmla="*/ 2309200 w 4540967"/>
                <a:gd name="connsiteY154" fmla="*/ 104965 h 723192"/>
                <a:gd name="connsiteX155" fmla="*/ 2365145 w 4540967"/>
                <a:gd name="connsiteY155" fmla="*/ 129475 h 723192"/>
                <a:gd name="connsiteX156" fmla="*/ 2386991 w 4540967"/>
                <a:gd name="connsiteY156" fmla="*/ 189682 h 723192"/>
                <a:gd name="connsiteX157" fmla="*/ 2359817 w 4540967"/>
                <a:gd name="connsiteY157" fmla="*/ 272535 h 723192"/>
                <a:gd name="connsiteX158" fmla="*/ 2256451 w 4540967"/>
                <a:gd name="connsiteY158" fmla="*/ 378566 h 723192"/>
                <a:gd name="connsiteX159" fmla="*/ 2166938 w 4540967"/>
                <a:gd name="connsiteY159" fmla="*/ 476337 h 723192"/>
                <a:gd name="connsiteX160" fmla="*/ 2121915 w 4540967"/>
                <a:gd name="connsiteY160" fmla="*/ 566383 h 723192"/>
                <a:gd name="connsiteX161" fmla="*/ 2108063 w 4540967"/>
                <a:gd name="connsiteY161" fmla="*/ 675343 h 723192"/>
                <a:gd name="connsiteX162" fmla="*/ 2069167 w 4540967"/>
                <a:gd name="connsiteY162" fmla="*/ 712640 h 723192"/>
                <a:gd name="connsiteX163" fmla="*/ 2020148 w 4540967"/>
                <a:gd name="connsiteY163" fmla="*/ 712640 h 723192"/>
                <a:gd name="connsiteX164" fmla="*/ 13833 w 4540967"/>
                <a:gd name="connsiteY164" fmla="*/ 712640 h 723192"/>
                <a:gd name="connsiteX165" fmla="*/ 247 w 4540967"/>
                <a:gd name="connsiteY165" fmla="*/ 701984 h 723192"/>
                <a:gd name="connsiteX166" fmla="*/ 13301 w 4540967"/>
                <a:gd name="connsiteY166" fmla="*/ 686000 h 723192"/>
                <a:gd name="connsiteX167" fmla="*/ 2020148 w 4540967"/>
                <a:gd name="connsiteY167" fmla="*/ 686000 h 723192"/>
                <a:gd name="connsiteX168" fmla="*/ 2069167 w 4540967"/>
                <a:gd name="connsiteY168" fmla="*/ 686000 h 723192"/>
                <a:gd name="connsiteX169" fmla="*/ 2081421 w 4540967"/>
                <a:gd name="connsiteY169" fmla="*/ 674278 h 723192"/>
                <a:gd name="connsiteX170" fmla="*/ 2096340 w 4540967"/>
                <a:gd name="connsiteY170" fmla="*/ 558923 h 723192"/>
                <a:gd name="connsiteX171" fmla="*/ 2145359 w 4540967"/>
                <a:gd name="connsiteY171" fmla="*/ 460885 h 723192"/>
                <a:gd name="connsiteX172" fmla="*/ 2238602 w 4540967"/>
                <a:gd name="connsiteY172" fmla="*/ 358851 h 723192"/>
                <a:gd name="connsiteX173" fmla="*/ 2338505 w 4540967"/>
                <a:gd name="connsiteY173" fmla="*/ 256817 h 723192"/>
                <a:gd name="connsiteX174" fmla="*/ 2360350 w 4540967"/>
                <a:gd name="connsiteY174" fmla="*/ 189682 h 723192"/>
                <a:gd name="connsiteX175" fmla="*/ 2345431 w 4540967"/>
                <a:gd name="connsiteY175" fmla="*/ 147590 h 723192"/>
                <a:gd name="connsiteX176" fmla="*/ 2309200 w 4540967"/>
                <a:gd name="connsiteY176" fmla="*/ 131872 h 723192"/>
                <a:gd name="connsiteX177" fmla="*/ 2261247 w 4540967"/>
                <a:gd name="connsiteY177" fmla="*/ 158512 h 723192"/>
                <a:gd name="connsiteX178" fmla="*/ 2242331 w 4540967"/>
                <a:gd name="connsiteY178" fmla="*/ 238968 h 723192"/>
                <a:gd name="connsiteX179" fmla="*/ 2204501 w 4540967"/>
                <a:gd name="connsiteY179" fmla="*/ 272535 h 723192"/>
                <a:gd name="connsiteX180" fmla="*/ 2118719 w 4540967"/>
                <a:gd name="connsiteY180" fmla="*/ 268539 h 723192"/>
                <a:gd name="connsiteX181" fmla="*/ 2091012 w 4540967"/>
                <a:gd name="connsiteY181" fmla="*/ 238968 h 723192"/>
                <a:gd name="connsiteX182" fmla="*/ 2121649 w 4540967"/>
                <a:gd name="connsiteY182" fmla="*/ 100969 h 723192"/>
                <a:gd name="connsiteX183" fmla="*/ 2206633 w 4540967"/>
                <a:gd name="connsiteY183" fmla="*/ 23710 h 723192"/>
                <a:gd name="connsiteX184" fmla="*/ 2320655 w 4540967"/>
                <a:gd name="connsiteY184" fmla="*/ 0 h 723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4540967" h="723192">
                  <a:moveTo>
                    <a:pt x="2320655" y="0"/>
                  </a:moveTo>
                  <a:cubicBezTo>
                    <a:pt x="2388323" y="0"/>
                    <a:pt x="2442404" y="19182"/>
                    <a:pt x="2481565" y="57012"/>
                  </a:cubicBezTo>
                  <a:cubicBezTo>
                    <a:pt x="2520727" y="95107"/>
                    <a:pt x="2540708" y="143061"/>
                    <a:pt x="2540708" y="199540"/>
                  </a:cubicBezTo>
                  <a:cubicBezTo>
                    <a:pt x="2540708" y="229910"/>
                    <a:pt x="2534581" y="258149"/>
                    <a:pt x="2522858" y="283991"/>
                  </a:cubicBezTo>
                  <a:cubicBezTo>
                    <a:pt x="2511136" y="309566"/>
                    <a:pt x="2495951" y="331145"/>
                    <a:pt x="2477836" y="348728"/>
                  </a:cubicBezTo>
                  <a:cubicBezTo>
                    <a:pt x="2460253" y="365778"/>
                    <a:pt x="2430415" y="389222"/>
                    <a:pt x="2386458" y="420658"/>
                  </a:cubicBezTo>
                  <a:cubicBezTo>
                    <a:pt x="2323586" y="465681"/>
                    <a:pt x="2283891" y="501379"/>
                    <a:pt x="2268440" y="526955"/>
                  </a:cubicBezTo>
                  <a:cubicBezTo>
                    <a:pt x="2256984" y="545869"/>
                    <a:pt x="2248991" y="563186"/>
                    <a:pt x="2244463" y="578371"/>
                  </a:cubicBezTo>
                  <a:lnTo>
                    <a:pt x="2411501" y="578371"/>
                  </a:lnTo>
                  <a:lnTo>
                    <a:pt x="2411501" y="522692"/>
                  </a:lnTo>
                  <a:cubicBezTo>
                    <a:pt x="2411501" y="505109"/>
                    <a:pt x="2425886" y="490723"/>
                    <a:pt x="2443469" y="490723"/>
                  </a:cubicBezTo>
                  <a:lnTo>
                    <a:pt x="2515932" y="490723"/>
                  </a:lnTo>
                  <a:cubicBezTo>
                    <a:pt x="2522060" y="490723"/>
                    <a:pt x="2528187" y="492322"/>
                    <a:pt x="2533248" y="495785"/>
                  </a:cubicBezTo>
                  <a:cubicBezTo>
                    <a:pt x="2541507" y="501645"/>
                    <a:pt x="2546303" y="510703"/>
                    <a:pt x="2546303" y="520294"/>
                  </a:cubicBezTo>
                  <a:lnTo>
                    <a:pt x="2545503" y="670015"/>
                  </a:lnTo>
                  <a:cubicBezTo>
                    <a:pt x="2545592" y="673034"/>
                    <a:pt x="2545681" y="676053"/>
                    <a:pt x="2545770" y="679073"/>
                  </a:cubicBezTo>
                  <a:cubicBezTo>
                    <a:pt x="2545770" y="683602"/>
                    <a:pt x="2549499" y="687065"/>
                    <a:pt x="2554029" y="687332"/>
                  </a:cubicBezTo>
                  <a:lnTo>
                    <a:pt x="2685367" y="689196"/>
                  </a:lnTo>
                  <a:lnTo>
                    <a:pt x="2755432" y="690262"/>
                  </a:lnTo>
                  <a:cubicBezTo>
                    <a:pt x="2729591" y="674278"/>
                    <a:pt x="2703483" y="652432"/>
                    <a:pt x="2686433" y="626857"/>
                  </a:cubicBezTo>
                  <a:cubicBezTo>
                    <a:pt x="2645406" y="565317"/>
                    <a:pt x="2624892" y="475804"/>
                    <a:pt x="2624892" y="361249"/>
                  </a:cubicBezTo>
                  <a:cubicBezTo>
                    <a:pt x="2624892" y="248825"/>
                    <a:pt x="2645140" y="160378"/>
                    <a:pt x="2684834" y="97772"/>
                  </a:cubicBezTo>
                  <a:cubicBezTo>
                    <a:pt x="2725328" y="32768"/>
                    <a:pt x="2787401" y="0"/>
                    <a:pt x="2869188" y="0"/>
                  </a:cubicBezTo>
                  <a:cubicBezTo>
                    <a:pt x="2950709" y="0"/>
                    <a:pt x="3012782" y="32502"/>
                    <a:pt x="3054075" y="96440"/>
                  </a:cubicBezTo>
                  <a:cubicBezTo>
                    <a:pt x="3094036" y="158779"/>
                    <a:pt x="3114283" y="247493"/>
                    <a:pt x="3114283" y="360450"/>
                  </a:cubicBezTo>
                  <a:cubicBezTo>
                    <a:pt x="3114283" y="475538"/>
                    <a:pt x="3093503" y="564784"/>
                    <a:pt x="3052477" y="626325"/>
                  </a:cubicBezTo>
                  <a:cubicBezTo>
                    <a:pt x="3036226" y="650834"/>
                    <a:pt x="3008519" y="675610"/>
                    <a:pt x="2981879" y="693992"/>
                  </a:cubicBezTo>
                  <a:lnTo>
                    <a:pt x="3045017" y="693992"/>
                  </a:lnTo>
                  <a:lnTo>
                    <a:pt x="3232834" y="695590"/>
                  </a:lnTo>
                  <a:cubicBezTo>
                    <a:pt x="3235498" y="695590"/>
                    <a:pt x="3237896" y="694525"/>
                    <a:pt x="3240027" y="692660"/>
                  </a:cubicBezTo>
                  <a:cubicBezTo>
                    <a:pt x="3241893" y="690795"/>
                    <a:pt x="3242958" y="688397"/>
                    <a:pt x="3242958" y="685467"/>
                  </a:cubicBezTo>
                  <a:lnTo>
                    <a:pt x="3242958" y="615402"/>
                  </a:lnTo>
                  <a:cubicBezTo>
                    <a:pt x="3242958" y="594888"/>
                    <a:pt x="3259475" y="578104"/>
                    <a:pt x="3280255" y="578104"/>
                  </a:cubicBezTo>
                  <a:lnTo>
                    <a:pt x="3323413" y="578104"/>
                  </a:lnTo>
                  <a:cubicBezTo>
                    <a:pt x="3330339" y="578104"/>
                    <a:pt x="3336201" y="572510"/>
                    <a:pt x="3336201" y="565317"/>
                  </a:cubicBezTo>
                  <a:lnTo>
                    <a:pt x="3336201" y="151586"/>
                  </a:lnTo>
                  <a:cubicBezTo>
                    <a:pt x="3336201" y="148656"/>
                    <a:pt x="3333803" y="146524"/>
                    <a:pt x="3331139" y="146524"/>
                  </a:cubicBezTo>
                  <a:lnTo>
                    <a:pt x="3272263" y="146524"/>
                  </a:lnTo>
                  <a:cubicBezTo>
                    <a:pt x="3252815" y="146524"/>
                    <a:pt x="3237097" y="130806"/>
                    <a:pt x="3237097" y="111359"/>
                  </a:cubicBezTo>
                  <a:lnTo>
                    <a:pt x="3237097" y="51151"/>
                  </a:lnTo>
                  <a:cubicBezTo>
                    <a:pt x="3237097" y="29305"/>
                    <a:pt x="3254947" y="11456"/>
                    <a:pt x="3276792" y="11456"/>
                  </a:cubicBezTo>
                  <a:lnTo>
                    <a:pt x="3471802" y="11456"/>
                  </a:lnTo>
                  <a:cubicBezTo>
                    <a:pt x="3493647" y="11456"/>
                    <a:pt x="3511230" y="29039"/>
                    <a:pt x="3511230" y="50884"/>
                  </a:cubicBezTo>
                  <a:lnTo>
                    <a:pt x="3511230" y="572776"/>
                  </a:lnTo>
                  <a:cubicBezTo>
                    <a:pt x="3511230" y="575707"/>
                    <a:pt x="3513628" y="578104"/>
                    <a:pt x="3516558" y="578104"/>
                  </a:cubicBezTo>
                  <a:lnTo>
                    <a:pt x="3570106" y="578104"/>
                  </a:lnTo>
                  <a:cubicBezTo>
                    <a:pt x="3586357" y="578104"/>
                    <a:pt x="3599677" y="591425"/>
                    <a:pt x="3599677" y="607676"/>
                  </a:cubicBezTo>
                  <a:lnTo>
                    <a:pt x="3599677" y="689463"/>
                  </a:lnTo>
                  <a:cubicBezTo>
                    <a:pt x="3599944" y="693193"/>
                    <a:pt x="3602874" y="695856"/>
                    <a:pt x="3606604" y="695856"/>
                  </a:cubicBezTo>
                  <a:lnTo>
                    <a:pt x="3741939" y="695856"/>
                  </a:lnTo>
                  <a:cubicBezTo>
                    <a:pt x="3749132" y="695856"/>
                    <a:pt x="3754993" y="689996"/>
                    <a:pt x="3755259" y="682802"/>
                  </a:cubicBezTo>
                  <a:cubicBezTo>
                    <a:pt x="3755525" y="664598"/>
                    <a:pt x="3755792" y="646394"/>
                    <a:pt x="3756059" y="628189"/>
                  </a:cubicBezTo>
                  <a:cubicBezTo>
                    <a:pt x="3756325" y="606877"/>
                    <a:pt x="3774174" y="589294"/>
                    <a:pt x="3795487" y="589294"/>
                  </a:cubicBezTo>
                  <a:lnTo>
                    <a:pt x="3918834" y="589294"/>
                  </a:lnTo>
                  <a:lnTo>
                    <a:pt x="3939880" y="588761"/>
                  </a:lnTo>
                  <a:cubicBezTo>
                    <a:pt x="3987300" y="588761"/>
                    <a:pt x="4016605" y="537611"/>
                    <a:pt x="4026995" y="436909"/>
                  </a:cubicBezTo>
                  <a:cubicBezTo>
                    <a:pt x="3994493" y="456090"/>
                    <a:pt x="3957729" y="465681"/>
                    <a:pt x="3916969" y="465681"/>
                  </a:cubicBezTo>
                  <a:cubicBezTo>
                    <a:pt x="3863155" y="465681"/>
                    <a:pt x="3816800" y="445167"/>
                    <a:pt x="3778970" y="404940"/>
                  </a:cubicBezTo>
                  <a:cubicBezTo>
                    <a:pt x="3741406" y="364978"/>
                    <a:pt x="3722225" y="309832"/>
                    <a:pt x="3722225" y="241366"/>
                  </a:cubicBezTo>
                  <a:cubicBezTo>
                    <a:pt x="3722225" y="172366"/>
                    <a:pt x="3742738" y="114289"/>
                    <a:pt x="3782699" y="69000"/>
                  </a:cubicBezTo>
                  <a:cubicBezTo>
                    <a:pt x="3823193" y="23178"/>
                    <a:pt x="3880205" y="0"/>
                    <a:pt x="3951602" y="0"/>
                  </a:cubicBezTo>
                  <a:cubicBezTo>
                    <a:pt x="4031257" y="0"/>
                    <a:pt x="4093597" y="28772"/>
                    <a:pt x="4136755" y="85517"/>
                  </a:cubicBezTo>
                  <a:cubicBezTo>
                    <a:pt x="4179113" y="141196"/>
                    <a:pt x="4200693" y="233373"/>
                    <a:pt x="4200693" y="359650"/>
                  </a:cubicBezTo>
                  <a:cubicBezTo>
                    <a:pt x="4200693" y="535479"/>
                    <a:pt x="4153538" y="647903"/>
                    <a:pt x="4060029" y="695590"/>
                  </a:cubicBezTo>
                  <a:lnTo>
                    <a:pt x="4140751" y="695856"/>
                  </a:lnTo>
                  <a:lnTo>
                    <a:pt x="4540967" y="695856"/>
                  </a:lnTo>
                  <a:lnTo>
                    <a:pt x="4540967" y="723192"/>
                  </a:lnTo>
                  <a:lnTo>
                    <a:pt x="4140751" y="722497"/>
                  </a:lnTo>
                  <a:lnTo>
                    <a:pt x="3949737" y="721698"/>
                  </a:lnTo>
                  <a:cubicBezTo>
                    <a:pt x="3938015" y="721698"/>
                    <a:pt x="3938281" y="695324"/>
                    <a:pt x="3949737" y="695324"/>
                  </a:cubicBezTo>
                  <a:cubicBezTo>
                    <a:pt x="4041115" y="694525"/>
                    <a:pt x="4075215" y="668683"/>
                    <a:pt x="4114377" y="613803"/>
                  </a:cubicBezTo>
                  <a:cubicBezTo>
                    <a:pt x="4153805" y="558390"/>
                    <a:pt x="4174052" y="472874"/>
                    <a:pt x="4174052" y="359917"/>
                  </a:cubicBezTo>
                  <a:cubicBezTo>
                    <a:pt x="4174052" y="239767"/>
                    <a:pt x="4154338" y="152918"/>
                    <a:pt x="4115709" y="102035"/>
                  </a:cubicBezTo>
                  <a:cubicBezTo>
                    <a:pt x="4077346" y="51683"/>
                    <a:pt x="4023532" y="26907"/>
                    <a:pt x="3951602" y="26907"/>
                  </a:cubicBezTo>
                  <a:cubicBezTo>
                    <a:pt x="3887131" y="26907"/>
                    <a:pt x="3838379" y="46622"/>
                    <a:pt x="3802414" y="86849"/>
                  </a:cubicBezTo>
                  <a:cubicBezTo>
                    <a:pt x="3766715" y="127077"/>
                    <a:pt x="3748599" y="179026"/>
                    <a:pt x="3748599" y="241366"/>
                  </a:cubicBezTo>
                  <a:cubicBezTo>
                    <a:pt x="3748599" y="302906"/>
                    <a:pt x="3765383" y="351658"/>
                    <a:pt x="3798151" y="386824"/>
                  </a:cubicBezTo>
                  <a:cubicBezTo>
                    <a:pt x="3831185" y="421990"/>
                    <a:pt x="3870081" y="439040"/>
                    <a:pt x="3916702" y="439040"/>
                  </a:cubicBezTo>
                  <a:cubicBezTo>
                    <a:pt x="3961459" y="439040"/>
                    <a:pt x="4001153" y="425720"/>
                    <a:pt x="4033921" y="399611"/>
                  </a:cubicBezTo>
                  <a:lnTo>
                    <a:pt x="4043245" y="392418"/>
                  </a:lnTo>
                  <a:cubicBezTo>
                    <a:pt x="4048840" y="388156"/>
                    <a:pt x="4056833" y="392418"/>
                    <a:pt x="4056300" y="399345"/>
                  </a:cubicBezTo>
                  <a:lnTo>
                    <a:pt x="4055501" y="411067"/>
                  </a:lnTo>
                  <a:cubicBezTo>
                    <a:pt x="4046709" y="546669"/>
                    <a:pt x="4007547" y="615402"/>
                    <a:pt x="3939613" y="615668"/>
                  </a:cubicBezTo>
                  <a:lnTo>
                    <a:pt x="3918567" y="616201"/>
                  </a:lnTo>
                  <a:lnTo>
                    <a:pt x="3795220" y="616201"/>
                  </a:lnTo>
                  <a:cubicBezTo>
                    <a:pt x="3788294" y="616201"/>
                    <a:pt x="3782433" y="621795"/>
                    <a:pt x="3782433" y="628722"/>
                  </a:cubicBezTo>
                  <a:lnTo>
                    <a:pt x="3781634" y="683336"/>
                  </a:lnTo>
                  <a:cubicBezTo>
                    <a:pt x="3781367" y="704914"/>
                    <a:pt x="3763251" y="722497"/>
                    <a:pt x="3741673" y="722497"/>
                  </a:cubicBezTo>
                  <a:lnTo>
                    <a:pt x="3606337" y="722497"/>
                  </a:lnTo>
                  <a:cubicBezTo>
                    <a:pt x="3588222" y="722497"/>
                    <a:pt x="3573303" y="708378"/>
                    <a:pt x="3572771" y="689996"/>
                  </a:cubicBezTo>
                  <a:lnTo>
                    <a:pt x="3572771" y="689463"/>
                  </a:lnTo>
                  <a:lnTo>
                    <a:pt x="3572771" y="607410"/>
                  </a:lnTo>
                  <a:cubicBezTo>
                    <a:pt x="3572771" y="605811"/>
                    <a:pt x="3571438" y="604479"/>
                    <a:pt x="3569840" y="604479"/>
                  </a:cubicBezTo>
                  <a:lnTo>
                    <a:pt x="3516558" y="604479"/>
                  </a:lnTo>
                  <a:cubicBezTo>
                    <a:pt x="3498976" y="604479"/>
                    <a:pt x="3484589" y="590093"/>
                    <a:pt x="3484589" y="572510"/>
                  </a:cubicBezTo>
                  <a:lnTo>
                    <a:pt x="3484589" y="51151"/>
                  </a:lnTo>
                  <a:cubicBezTo>
                    <a:pt x="3484589" y="43958"/>
                    <a:pt x="3478729" y="38363"/>
                    <a:pt x="3471802" y="38363"/>
                  </a:cubicBezTo>
                  <a:lnTo>
                    <a:pt x="3276792" y="38363"/>
                  </a:lnTo>
                  <a:cubicBezTo>
                    <a:pt x="3269599" y="38363"/>
                    <a:pt x="3263737" y="44224"/>
                    <a:pt x="3263737" y="51416"/>
                  </a:cubicBezTo>
                  <a:lnTo>
                    <a:pt x="3263737" y="111625"/>
                  </a:lnTo>
                  <a:cubicBezTo>
                    <a:pt x="3263737" y="116154"/>
                    <a:pt x="3267467" y="120150"/>
                    <a:pt x="3272263" y="120150"/>
                  </a:cubicBezTo>
                  <a:lnTo>
                    <a:pt x="3331139" y="120150"/>
                  </a:lnTo>
                  <a:cubicBezTo>
                    <a:pt x="3348722" y="120150"/>
                    <a:pt x="3362841" y="134270"/>
                    <a:pt x="3362841" y="151852"/>
                  </a:cubicBezTo>
                  <a:lnTo>
                    <a:pt x="3362841" y="565850"/>
                  </a:lnTo>
                  <a:cubicBezTo>
                    <a:pt x="3362841" y="587696"/>
                    <a:pt x="3345258" y="605278"/>
                    <a:pt x="3323413" y="605278"/>
                  </a:cubicBezTo>
                  <a:lnTo>
                    <a:pt x="3280255" y="605278"/>
                  </a:lnTo>
                  <a:cubicBezTo>
                    <a:pt x="3274393" y="605278"/>
                    <a:pt x="3269599" y="610074"/>
                    <a:pt x="3269599" y="615934"/>
                  </a:cubicBezTo>
                  <a:lnTo>
                    <a:pt x="3269599" y="686266"/>
                  </a:lnTo>
                  <a:cubicBezTo>
                    <a:pt x="3269599" y="696123"/>
                    <a:pt x="3265869" y="705181"/>
                    <a:pt x="3258943" y="712374"/>
                  </a:cubicBezTo>
                  <a:cubicBezTo>
                    <a:pt x="3252016" y="719301"/>
                    <a:pt x="3242958" y="723030"/>
                    <a:pt x="3233101" y="723030"/>
                  </a:cubicBezTo>
                  <a:lnTo>
                    <a:pt x="3232834" y="723030"/>
                  </a:lnTo>
                  <a:lnTo>
                    <a:pt x="3045017" y="721432"/>
                  </a:lnTo>
                  <a:lnTo>
                    <a:pt x="2941917" y="721432"/>
                  </a:lnTo>
                  <a:cubicBezTo>
                    <a:pt x="2935258" y="721432"/>
                    <a:pt x="2928863" y="717436"/>
                    <a:pt x="2926732" y="711042"/>
                  </a:cubicBezTo>
                  <a:cubicBezTo>
                    <a:pt x="2924068" y="703582"/>
                    <a:pt x="2927532" y="695324"/>
                    <a:pt x="2934725" y="692127"/>
                  </a:cubicBezTo>
                  <a:cubicBezTo>
                    <a:pt x="2965628" y="677208"/>
                    <a:pt x="3009851" y="643374"/>
                    <a:pt x="3030631" y="612471"/>
                  </a:cubicBezTo>
                  <a:cubicBezTo>
                    <a:pt x="3068727" y="555460"/>
                    <a:pt x="3087909" y="471009"/>
                    <a:pt x="3087909" y="361249"/>
                  </a:cubicBezTo>
                  <a:cubicBezTo>
                    <a:pt x="3087909" y="253354"/>
                    <a:pt x="3068994" y="169436"/>
                    <a:pt x="3031697" y="111625"/>
                  </a:cubicBezTo>
                  <a:cubicBezTo>
                    <a:pt x="2995199" y="54880"/>
                    <a:pt x="2942184" y="27174"/>
                    <a:pt x="2869188" y="27174"/>
                  </a:cubicBezTo>
                  <a:cubicBezTo>
                    <a:pt x="2796193" y="27174"/>
                    <a:pt x="2742911" y="54880"/>
                    <a:pt x="2706680" y="111891"/>
                  </a:cubicBezTo>
                  <a:cubicBezTo>
                    <a:pt x="2669649" y="169968"/>
                    <a:pt x="2650734" y="253886"/>
                    <a:pt x="2650734" y="360982"/>
                  </a:cubicBezTo>
                  <a:cubicBezTo>
                    <a:pt x="2650734" y="470210"/>
                    <a:pt x="2669915" y="554661"/>
                    <a:pt x="2708012" y="611938"/>
                  </a:cubicBezTo>
                  <a:cubicBezTo>
                    <a:pt x="2730390" y="645506"/>
                    <a:pt x="2774347" y="674278"/>
                    <a:pt x="2808447" y="688131"/>
                  </a:cubicBezTo>
                  <a:cubicBezTo>
                    <a:pt x="2814042" y="690529"/>
                    <a:pt x="2818305" y="695856"/>
                    <a:pt x="2818571" y="701984"/>
                  </a:cubicBezTo>
                  <a:cubicBezTo>
                    <a:pt x="2818837" y="710775"/>
                    <a:pt x="2811644" y="717702"/>
                    <a:pt x="2803386" y="717702"/>
                  </a:cubicBezTo>
                  <a:lnTo>
                    <a:pt x="2803119" y="717702"/>
                  </a:lnTo>
                  <a:lnTo>
                    <a:pt x="2684568" y="716104"/>
                  </a:lnTo>
                  <a:lnTo>
                    <a:pt x="2553229" y="714239"/>
                  </a:lnTo>
                  <a:cubicBezTo>
                    <a:pt x="2534314" y="713972"/>
                    <a:pt x="2519129" y="698787"/>
                    <a:pt x="2518862" y="679872"/>
                  </a:cubicBezTo>
                  <a:lnTo>
                    <a:pt x="2518596" y="670282"/>
                  </a:lnTo>
                  <a:lnTo>
                    <a:pt x="2519395" y="520561"/>
                  </a:lnTo>
                  <a:cubicBezTo>
                    <a:pt x="2519395" y="519495"/>
                    <a:pt x="2518862" y="518962"/>
                    <a:pt x="2518596" y="518429"/>
                  </a:cubicBezTo>
                  <a:cubicBezTo>
                    <a:pt x="2518330" y="517897"/>
                    <a:pt x="2517530" y="517630"/>
                    <a:pt x="2516465" y="517630"/>
                  </a:cubicBezTo>
                  <a:lnTo>
                    <a:pt x="2443203" y="517630"/>
                  </a:lnTo>
                  <a:cubicBezTo>
                    <a:pt x="2440272" y="517630"/>
                    <a:pt x="2437875" y="520028"/>
                    <a:pt x="2437875" y="522958"/>
                  </a:cubicBezTo>
                  <a:lnTo>
                    <a:pt x="2437875" y="581568"/>
                  </a:lnTo>
                  <a:cubicBezTo>
                    <a:pt x="2437875" y="594622"/>
                    <a:pt x="2427218" y="605278"/>
                    <a:pt x="2414164" y="605278"/>
                  </a:cubicBezTo>
                  <a:lnTo>
                    <a:pt x="2236737" y="605278"/>
                  </a:lnTo>
                  <a:cubicBezTo>
                    <a:pt x="2231941" y="605278"/>
                    <a:pt x="2227147" y="603946"/>
                    <a:pt x="2223683" y="601016"/>
                  </a:cubicBezTo>
                  <a:cubicBezTo>
                    <a:pt x="2217555" y="595954"/>
                    <a:pt x="2214892" y="588228"/>
                    <a:pt x="2216490" y="580502"/>
                  </a:cubicBezTo>
                  <a:cubicBezTo>
                    <a:pt x="2221019" y="560522"/>
                    <a:pt x="2230610" y="537877"/>
                    <a:pt x="2245529" y="513367"/>
                  </a:cubicBezTo>
                  <a:cubicBezTo>
                    <a:pt x="2263111" y="484329"/>
                    <a:pt x="2304138" y="447032"/>
                    <a:pt x="2371006" y="399345"/>
                  </a:cubicBezTo>
                  <a:cubicBezTo>
                    <a:pt x="2413365" y="369241"/>
                    <a:pt x="2442937" y="345797"/>
                    <a:pt x="2459454" y="330079"/>
                  </a:cubicBezTo>
                  <a:cubicBezTo>
                    <a:pt x="2475171" y="314894"/>
                    <a:pt x="2488492" y="295979"/>
                    <a:pt x="2498882" y="273334"/>
                  </a:cubicBezTo>
                  <a:cubicBezTo>
                    <a:pt x="2509272" y="251223"/>
                    <a:pt x="2514334" y="226447"/>
                    <a:pt x="2514334" y="200073"/>
                  </a:cubicBezTo>
                  <a:cubicBezTo>
                    <a:pt x="2514334" y="150254"/>
                    <a:pt x="2497550" y="110027"/>
                    <a:pt x="2463450" y="76726"/>
                  </a:cubicBezTo>
                  <a:cubicBezTo>
                    <a:pt x="2429083" y="43424"/>
                    <a:pt x="2381130" y="26641"/>
                    <a:pt x="2320655" y="26641"/>
                  </a:cubicBezTo>
                  <a:cubicBezTo>
                    <a:pt x="2283625" y="26641"/>
                    <a:pt x="2248991" y="33834"/>
                    <a:pt x="2217555" y="47687"/>
                  </a:cubicBezTo>
                  <a:cubicBezTo>
                    <a:pt x="2186919" y="61274"/>
                    <a:pt x="2162409" y="83652"/>
                    <a:pt x="2144561" y="114023"/>
                  </a:cubicBezTo>
                  <a:cubicBezTo>
                    <a:pt x="2128043" y="142262"/>
                    <a:pt x="2118985" y="184354"/>
                    <a:pt x="2117387" y="239234"/>
                  </a:cubicBezTo>
                  <a:cubicBezTo>
                    <a:pt x="2117387" y="240567"/>
                    <a:pt x="2118452" y="241632"/>
                    <a:pt x="2119784" y="241632"/>
                  </a:cubicBezTo>
                  <a:lnTo>
                    <a:pt x="2205567" y="245628"/>
                  </a:lnTo>
                  <a:cubicBezTo>
                    <a:pt x="2210896" y="245894"/>
                    <a:pt x="2215158" y="241898"/>
                    <a:pt x="2215691" y="236571"/>
                  </a:cubicBezTo>
                  <a:cubicBezTo>
                    <a:pt x="2218888" y="195543"/>
                    <a:pt x="2226347" y="165440"/>
                    <a:pt x="2238335" y="144926"/>
                  </a:cubicBezTo>
                  <a:cubicBezTo>
                    <a:pt x="2253255" y="118818"/>
                    <a:pt x="2278030" y="104965"/>
                    <a:pt x="2309200" y="104965"/>
                  </a:cubicBezTo>
                  <a:cubicBezTo>
                    <a:pt x="2331311" y="104965"/>
                    <a:pt x="2350227" y="113223"/>
                    <a:pt x="2365145" y="129475"/>
                  </a:cubicBezTo>
                  <a:cubicBezTo>
                    <a:pt x="2379798" y="145459"/>
                    <a:pt x="2386991" y="165706"/>
                    <a:pt x="2386991" y="189682"/>
                  </a:cubicBezTo>
                  <a:cubicBezTo>
                    <a:pt x="2386991" y="220319"/>
                    <a:pt x="2377933" y="248026"/>
                    <a:pt x="2359817" y="272535"/>
                  </a:cubicBezTo>
                  <a:cubicBezTo>
                    <a:pt x="2342767" y="295713"/>
                    <a:pt x="2308933" y="330346"/>
                    <a:pt x="2256451" y="378566"/>
                  </a:cubicBezTo>
                  <a:cubicBezTo>
                    <a:pt x="2218089" y="413998"/>
                    <a:pt x="2187984" y="446766"/>
                    <a:pt x="2166938" y="476337"/>
                  </a:cubicBezTo>
                  <a:cubicBezTo>
                    <a:pt x="2146159" y="505375"/>
                    <a:pt x="2130973" y="535746"/>
                    <a:pt x="2121915" y="566383"/>
                  </a:cubicBezTo>
                  <a:cubicBezTo>
                    <a:pt x="2114989" y="589560"/>
                    <a:pt x="2109661" y="639911"/>
                    <a:pt x="2108063" y="675343"/>
                  </a:cubicBezTo>
                  <a:cubicBezTo>
                    <a:pt x="2107263" y="696390"/>
                    <a:pt x="2090213" y="712640"/>
                    <a:pt x="2069167" y="712640"/>
                  </a:cubicBezTo>
                  <a:lnTo>
                    <a:pt x="2020148" y="712640"/>
                  </a:lnTo>
                  <a:lnTo>
                    <a:pt x="13833" y="712640"/>
                  </a:lnTo>
                  <a:cubicBezTo>
                    <a:pt x="7440" y="712640"/>
                    <a:pt x="1579" y="708378"/>
                    <a:pt x="247" y="701984"/>
                  </a:cubicBezTo>
                  <a:cubicBezTo>
                    <a:pt x="-1352" y="693459"/>
                    <a:pt x="5042" y="686000"/>
                    <a:pt x="13301" y="686000"/>
                  </a:cubicBezTo>
                  <a:lnTo>
                    <a:pt x="2020148" y="686000"/>
                  </a:lnTo>
                  <a:lnTo>
                    <a:pt x="2069167" y="686000"/>
                  </a:lnTo>
                  <a:cubicBezTo>
                    <a:pt x="2075827" y="686000"/>
                    <a:pt x="2081155" y="680938"/>
                    <a:pt x="2081421" y="674278"/>
                  </a:cubicBezTo>
                  <a:cubicBezTo>
                    <a:pt x="2082753" y="637780"/>
                    <a:pt x="2088614" y="584764"/>
                    <a:pt x="2096340" y="558923"/>
                  </a:cubicBezTo>
                  <a:cubicBezTo>
                    <a:pt x="2106197" y="525355"/>
                    <a:pt x="2122715" y="492322"/>
                    <a:pt x="2145359" y="460885"/>
                  </a:cubicBezTo>
                  <a:cubicBezTo>
                    <a:pt x="2167738" y="429983"/>
                    <a:pt x="2198907" y="395615"/>
                    <a:pt x="2238602" y="358851"/>
                  </a:cubicBezTo>
                  <a:cubicBezTo>
                    <a:pt x="2289219" y="312496"/>
                    <a:pt x="2322787" y="278130"/>
                    <a:pt x="2338505" y="256817"/>
                  </a:cubicBezTo>
                  <a:cubicBezTo>
                    <a:pt x="2353157" y="236836"/>
                    <a:pt x="2360350" y="214991"/>
                    <a:pt x="2360350" y="189682"/>
                  </a:cubicBezTo>
                  <a:cubicBezTo>
                    <a:pt x="2360350" y="172366"/>
                    <a:pt x="2355555" y="158512"/>
                    <a:pt x="2345431" y="147590"/>
                  </a:cubicBezTo>
                  <a:cubicBezTo>
                    <a:pt x="2335574" y="136934"/>
                    <a:pt x="2323852" y="131872"/>
                    <a:pt x="2309200" y="131872"/>
                  </a:cubicBezTo>
                  <a:cubicBezTo>
                    <a:pt x="2287088" y="131872"/>
                    <a:pt x="2271903" y="140397"/>
                    <a:pt x="2261247" y="158512"/>
                  </a:cubicBezTo>
                  <a:cubicBezTo>
                    <a:pt x="2251389" y="175296"/>
                    <a:pt x="2244995" y="202470"/>
                    <a:pt x="2242331" y="238968"/>
                  </a:cubicBezTo>
                  <a:cubicBezTo>
                    <a:pt x="2240733" y="258682"/>
                    <a:pt x="2224215" y="273334"/>
                    <a:pt x="2204501" y="272535"/>
                  </a:cubicBezTo>
                  <a:lnTo>
                    <a:pt x="2118719" y="268539"/>
                  </a:lnTo>
                  <a:cubicBezTo>
                    <a:pt x="2103001" y="267740"/>
                    <a:pt x="2090746" y="254420"/>
                    <a:pt x="2091012" y="238968"/>
                  </a:cubicBezTo>
                  <a:cubicBezTo>
                    <a:pt x="2092611" y="179559"/>
                    <a:pt x="2102734" y="133204"/>
                    <a:pt x="2121649" y="100969"/>
                  </a:cubicBezTo>
                  <a:cubicBezTo>
                    <a:pt x="2142429" y="65803"/>
                    <a:pt x="2170935" y="39695"/>
                    <a:pt x="2206633" y="23710"/>
                  </a:cubicBezTo>
                  <a:cubicBezTo>
                    <a:pt x="2241533" y="7992"/>
                    <a:pt x="2279895" y="0"/>
                    <a:pt x="2320655" y="0"/>
                  </a:cubicBez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463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D321323-D897-4BE7-96D0-79BD4292B489}"/>
                </a:ext>
              </a:extLst>
            </p:cNvPr>
            <p:cNvSpPr/>
            <p:nvPr/>
          </p:nvSpPr>
          <p:spPr>
            <a:xfrm>
              <a:off x="11477118" y="5890245"/>
              <a:ext cx="258415" cy="293048"/>
            </a:xfrm>
            <a:custGeom>
              <a:avLst/>
              <a:gdLst>
                <a:gd name="connsiteX0" fmla="*/ 440715 w 533434"/>
                <a:gd name="connsiteY0" fmla="*/ 250808 h 604925"/>
                <a:gd name="connsiteX1" fmla="*/ 335252 w 533434"/>
                <a:gd name="connsiteY1" fmla="*/ 523875 h 604925"/>
                <a:gd name="connsiteX2" fmla="*/ 96381 w 533434"/>
                <a:gd name="connsiteY2" fmla="*/ 354677 h 604925"/>
                <a:gd name="connsiteX3" fmla="*/ 201843 w 533434"/>
                <a:gd name="connsiteY3" fmla="*/ 81610 h 604925"/>
                <a:gd name="connsiteX4" fmla="*/ 440715 w 533434"/>
                <a:gd name="connsiteY4" fmla="*/ 250808 h 6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34" h="604925">
                  <a:moveTo>
                    <a:pt x="440715" y="250808"/>
                  </a:moveTo>
                  <a:cubicBezTo>
                    <a:pt x="477555" y="372936"/>
                    <a:pt x="430337" y="495192"/>
                    <a:pt x="335252" y="523875"/>
                  </a:cubicBezTo>
                  <a:cubicBezTo>
                    <a:pt x="240167" y="552557"/>
                    <a:pt x="133221" y="476805"/>
                    <a:pt x="96381" y="354677"/>
                  </a:cubicBezTo>
                  <a:cubicBezTo>
                    <a:pt x="59541" y="232549"/>
                    <a:pt x="106758" y="110293"/>
                    <a:pt x="201843" y="81610"/>
                  </a:cubicBezTo>
                  <a:cubicBezTo>
                    <a:pt x="296928" y="52928"/>
                    <a:pt x="403875" y="128680"/>
                    <a:pt x="440715" y="250808"/>
                  </a:cubicBezTo>
                  <a:close/>
                </a:path>
              </a:pathLst>
            </a:custGeom>
            <a:noFill/>
            <a:ln w="28575" cap="flat">
              <a:solidFill>
                <a:schemeClr val="accent1">
                  <a:lumMod val="9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463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1C09E62-1EA8-466B-BF93-732E122DADBB}"/>
                </a:ext>
              </a:extLst>
            </p:cNvPr>
            <p:cNvSpPr/>
            <p:nvPr/>
          </p:nvSpPr>
          <p:spPr>
            <a:xfrm>
              <a:off x="10433420" y="5924696"/>
              <a:ext cx="186485" cy="506174"/>
            </a:xfrm>
            <a:custGeom>
              <a:avLst/>
              <a:gdLst>
                <a:gd name="connsiteX0" fmla="*/ 190551 w 384952"/>
                <a:gd name="connsiteY0" fmla="*/ 1041847 h 1044871"/>
                <a:gd name="connsiteX1" fmla="*/ 42620 w 384952"/>
                <a:gd name="connsiteY1" fmla="*/ 898315 h 1044871"/>
                <a:gd name="connsiteX2" fmla="*/ 4124 w 384952"/>
                <a:gd name="connsiteY2" fmla="*/ 523811 h 1044871"/>
                <a:gd name="connsiteX3" fmla="*/ 42069 w 384952"/>
                <a:gd name="connsiteY3" fmla="*/ 151506 h 1044871"/>
                <a:gd name="connsiteX4" fmla="*/ 192201 w 384952"/>
                <a:gd name="connsiteY4" fmla="*/ 4124 h 1044871"/>
                <a:gd name="connsiteX5" fmla="*/ 342333 w 384952"/>
                <a:gd name="connsiteY5" fmla="*/ 148207 h 1044871"/>
                <a:gd name="connsiteX6" fmla="*/ 380828 w 384952"/>
                <a:gd name="connsiteY6" fmla="*/ 523261 h 1044871"/>
                <a:gd name="connsiteX7" fmla="*/ 352231 w 384952"/>
                <a:gd name="connsiteY7" fmla="*/ 848821 h 1044871"/>
                <a:gd name="connsiteX8" fmla="*/ 190551 w 384952"/>
                <a:gd name="connsiteY8" fmla="*/ 1041847 h 1044871"/>
                <a:gd name="connsiteX9" fmla="*/ 192201 w 384952"/>
                <a:gd name="connsiteY9" fmla="*/ 59118 h 1044871"/>
                <a:gd name="connsiteX10" fmla="*/ 94313 w 384952"/>
                <a:gd name="connsiteY10" fmla="*/ 166905 h 1044871"/>
                <a:gd name="connsiteX11" fmla="*/ 58567 w 384952"/>
                <a:gd name="connsiteY11" fmla="*/ 524361 h 1044871"/>
                <a:gd name="connsiteX12" fmla="*/ 94863 w 384952"/>
                <a:gd name="connsiteY12" fmla="*/ 882917 h 1044871"/>
                <a:gd name="connsiteX13" fmla="*/ 190001 w 384952"/>
                <a:gd name="connsiteY13" fmla="*/ 987404 h 1044871"/>
                <a:gd name="connsiteX14" fmla="*/ 297788 w 384952"/>
                <a:gd name="connsiteY14" fmla="*/ 840022 h 1044871"/>
                <a:gd name="connsiteX15" fmla="*/ 325284 w 384952"/>
                <a:gd name="connsiteY15" fmla="*/ 523261 h 1044871"/>
                <a:gd name="connsiteX16" fmla="*/ 288989 w 384952"/>
                <a:gd name="connsiteY16" fmla="*/ 164155 h 1044871"/>
                <a:gd name="connsiteX17" fmla="*/ 192201 w 384952"/>
                <a:gd name="connsiteY17" fmla="*/ 59118 h 1044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952" h="1044871">
                  <a:moveTo>
                    <a:pt x="190551" y="1041847"/>
                  </a:moveTo>
                  <a:cubicBezTo>
                    <a:pt x="121260" y="1041847"/>
                    <a:pt x="71216" y="993453"/>
                    <a:pt x="42620" y="898315"/>
                  </a:cubicBezTo>
                  <a:cubicBezTo>
                    <a:pt x="16773" y="813625"/>
                    <a:pt x="4124" y="687141"/>
                    <a:pt x="4124" y="523811"/>
                  </a:cubicBezTo>
                  <a:cubicBezTo>
                    <a:pt x="4124" y="363780"/>
                    <a:pt x="16773" y="238396"/>
                    <a:pt x="42069" y="151506"/>
                  </a:cubicBezTo>
                  <a:cubicBezTo>
                    <a:pt x="70116" y="53618"/>
                    <a:pt x="120710" y="4124"/>
                    <a:pt x="192201" y="4124"/>
                  </a:cubicBezTo>
                  <a:cubicBezTo>
                    <a:pt x="263143" y="4124"/>
                    <a:pt x="313186" y="52519"/>
                    <a:pt x="342333" y="148207"/>
                  </a:cubicBezTo>
                  <a:cubicBezTo>
                    <a:pt x="368179" y="233446"/>
                    <a:pt x="380828" y="359381"/>
                    <a:pt x="380828" y="523261"/>
                  </a:cubicBezTo>
                  <a:cubicBezTo>
                    <a:pt x="380828" y="624998"/>
                    <a:pt x="371479" y="734435"/>
                    <a:pt x="352231" y="848821"/>
                  </a:cubicBezTo>
                  <a:cubicBezTo>
                    <a:pt x="331334" y="976955"/>
                    <a:pt x="276891" y="1041847"/>
                    <a:pt x="190551" y="1041847"/>
                  </a:cubicBezTo>
                  <a:close/>
                  <a:moveTo>
                    <a:pt x="192201" y="59118"/>
                  </a:moveTo>
                  <a:cubicBezTo>
                    <a:pt x="175703" y="59118"/>
                    <a:pt x="125659" y="59118"/>
                    <a:pt x="94313" y="166905"/>
                  </a:cubicBezTo>
                  <a:cubicBezTo>
                    <a:pt x="70666" y="248844"/>
                    <a:pt x="58567" y="369280"/>
                    <a:pt x="58567" y="524361"/>
                  </a:cubicBezTo>
                  <a:cubicBezTo>
                    <a:pt x="58567" y="682191"/>
                    <a:pt x="70666" y="803176"/>
                    <a:pt x="94863" y="882917"/>
                  </a:cubicBezTo>
                  <a:cubicBezTo>
                    <a:pt x="126759" y="987404"/>
                    <a:pt x="174604" y="987404"/>
                    <a:pt x="190001" y="987404"/>
                  </a:cubicBezTo>
                  <a:cubicBezTo>
                    <a:pt x="210899" y="987404"/>
                    <a:pt x="273591" y="987404"/>
                    <a:pt x="297788" y="840022"/>
                  </a:cubicBezTo>
                  <a:cubicBezTo>
                    <a:pt x="315936" y="728386"/>
                    <a:pt x="325284" y="621699"/>
                    <a:pt x="325284" y="523261"/>
                  </a:cubicBezTo>
                  <a:cubicBezTo>
                    <a:pt x="325284" y="365430"/>
                    <a:pt x="313186" y="244445"/>
                    <a:pt x="288989" y="164155"/>
                  </a:cubicBezTo>
                  <a:cubicBezTo>
                    <a:pt x="258193" y="59118"/>
                    <a:pt x="208699" y="59118"/>
                    <a:pt x="192201" y="59118"/>
                  </a:cubicBez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3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76A193D-D028-487C-BDC9-AAC81ABF4267}"/>
              </a:ext>
            </a:extLst>
          </p:cNvPr>
          <p:cNvSpPr txBox="1"/>
          <p:nvPr/>
        </p:nvSpPr>
        <p:spPr>
          <a:xfrm>
            <a:off x="2867290" y="464916"/>
            <a:ext cx="567505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>
                    <a:lumMod val="90000"/>
                  </a:schemeClr>
                </a:solidFill>
                <a:cs typeface="Arial" pitchFamily="34" charset="0"/>
              </a:rPr>
              <a:t>School Timetable</a:t>
            </a:r>
            <a:endParaRPr lang="ko-KR" altLang="en-US" sz="4800" b="1" dirty="0">
              <a:solidFill>
                <a:schemeClr val="accent1">
                  <a:lumMod val="90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CD5AFC4-DA4D-4B64-8344-330CF4FEA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813770"/>
              </p:ext>
            </p:extLst>
          </p:nvPr>
        </p:nvGraphicFramePr>
        <p:xfrm>
          <a:off x="3100430" y="1793627"/>
          <a:ext cx="5208777" cy="4529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4111">
                  <a:extLst>
                    <a:ext uri="{9D8B030D-6E8A-4147-A177-3AD203B41FA5}">
                      <a16:colId xmlns:a16="http://schemas.microsoft.com/office/drawing/2014/main" val="1785762788"/>
                    </a:ext>
                  </a:extLst>
                </a:gridCol>
                <a:gridCol w="744111">
                  <a:extLst>
                    <a:ext uri="{9D8B030D-6E8A-4147-A177-3AD203B41FA5}">
                      <a16:colId xmlns:a16="http://schemas.microsoft.com/office/drawing/2014/main" val="3466847420"/>
                    </a:ext>
                  </a:extLst>
                </a:gridCol>
                <a:gridCol w="744111">
                  <a:extLst>
                    <a:ext uri="{9D8B030D-6E8A-4147-A177-3AD203B41FA5}">
                      <a16:colId xmlns:a16="http://schemas.microsoft.com/office/drawing/2014/main" val="1749720529"/>
                    </a:ext>
                  </a:extLst>
                </a:gridCol>
                <a:gridCol w="744111">
                  <a:extLst>
                    <a:ext uri="{9D8B030D-6E8A-4147-A177-3AD203B41FA5}">
                      <a16:colId xmlns:a16="http://schemas.microsoft.com/office/drawing/2014/main" val="3764274064"/>
                    </a:ext>
                  </a:extLst>
                </a:gridCol>
                <a:gridCol w="744111">
                  <a:extLst>
                    <a:ext uri="{9D8B030D-6E8A-4147-A177-3AD203B41FA5}">
                      <a16:colId xmlns:a16="http://schemas.microsoft.com/office/drawing/2014/main" val="3270238727"/>
                    </a:ext>
                  </a:extLst>
                </a:gridCol>
                <a:gridCol w="744111">
                  <a:extLst>
                    <a:ext uri="{9D8B030D-6E8A-4147-A177-3AD203B41FA5}">
                      <a16:colId xmlns:a16="http://schemas.microsoft.com/office/drawing/2014/main" val="524675056"/>
                    </a:ext>
                  </a:extLst>
                </a:gridCol>
                <a:gridCol w="744111">
                  <a:extLst>
                    <a:ext uri="{9D8B030D-6E8A-4147-A177-3AD203B41FA5}">
                      <a16:colId xmlns:a16="http://schemas.microsoft.com/office/drawing/2014/main" val="1489709783"/>
                    </a:ext>
                  </a:extLst>
                </a:gridCol>
              </a:tblGrid>
              <a:tr h="566166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1">
                              <a:lumMod val="90000"/>
                            </a:schemeClr>
                          </a:solidFill>
                        </a:rPr>
                        <a:t>MON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1">
                              <a:lumMod val="90000"/>
                            </a:schemeClr>
                          </a:solidFill>
                        </a:rPr>
                        <a:t>TUE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1">
                              <a:lumMod val="90000"/>
                            </a:schemeClr>
                          </a:solidFill>
                        </a:rPr>
                        <a:t>WED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1">
                              <a:lumMod val="90000"/>
                            </a:schemeClr>
                          </a:solidFill>
                        </a:rPr>
                        <a:t>THU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1">
                              <a:lumMod val="90000"/>
                            </a:schemeClr>
                          </a:solidFill>
                        </a:rPr>
                        <a:t>FRI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1">
                              <a:lumMod val="90000"/>
                            </a:schemeClr>
                          </a:solidFill>
                        </a:rPr>
                        <a:t>SAT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9872428"/>
                  </a:ext>
                </a:extLst>
              </a:tr>
              <a:tr h="56616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424151"/>
                  </a:ext>
                </a:extLst>
              </a:tr>
              <a:tr h="56616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419385"/>
                  </a:ext>
                </a:extLst>
              </a:tr>
              <a:tr h="56616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05552"/>
                  </a:ext>
                </a:extLst>
              </a:tr>
              <a:tr h="56616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625932"/>
                  </a:ext>
                </a:extLst>
              </a:tr>
              <a:tr h="56616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607054"/>
                  </a:ext>
                </a:extLst>
              </a:tr>
              <a:tr h="56616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630034"/>
                  </a:ext>
                </a:extLst>
              </a:tr>
              <a:tr h="56616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736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326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EDUCATION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B7D8"/>
      </a:accent1>
      <a:accent2>
        <a:srgbClr val="262626"/>
      </a:accent2>
      <a:accent3>
        <a:srgbClr val="FEB7D8"/>
      </a:accent3>
      <a:accent4>
        <a:srgbClr val="262626"/>
      </a:accent4>
      <a:accent5>
        <a:srgbClr val="FEB7D8"/>
      </a:accent5>
      <a:accent6>
        <a:srgbClr val="262626"/>
      </a:accent6>
      <a:hlink>
        <a:srgbClr val="D70265"/>
      </a:hlink>
      <a:folHlink>
        <a:srgbClr val="D70265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15</Words>
  <Application>Microsoft Office PowerPoint</Application>
  <PresentationFormat>A4 Paper (210x297 mm)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Allppt.com</cp:lastModifiedBy>
  <cp:revision>18</cp:revision>
  <dcterms:created xsi:type="dcterms:W3CDTF">2018-12-04T07:41:15Z</dcterms:created>
  <dcterms:modified xsi:type="dcterms:W3CDTF">2018-12-14T01:02:02Z</dcterms:modified>
</cp:coreProperties>
</file>