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0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.me/ppt_help" TargetMode="External"/><Relationship Id="rId5" Type="http://schemas.openxmlformats.org/officeDocument/2006/relationships/hyperlink" Target="http://www.free-powerpoint-templates-design.com/free-powerpoint-templates-design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5065" y="1678037"/>
            <a:ext cx="4138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005064" y="702444"/>
            <a:ext cx="413893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0" y="3801904"/>
            <a:ext cx="1301512" cy="3218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2884"/>
            <a:ext cx="1224136" cy="598307"/>
          </a:xfrm>
          <a:prstGeom prst="rect">
            <a:avLst/>
          </a:prstGeom>
        </p:spPr>
      </p:pic>
      <p:sp>
        <p:nvSpPr>
          <p:cNvPr id="8" name="TextBox 7">
            <a:hlinkClick r:id="rId5"/>
          </p:cNvPr>
          <p:cNvSpPr txBox="1"/>
          <p:nvPr/>
        </p:nvSpPr>
        <p:spPr>
          <a:xfrm>
            <a:off x="5724128" y="4865707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cs typeface="Arial" pitchFamily="34" charset="0"/>
              </a:rPr>
              <a:t>PPT Help </a:t>
            </a:r>
            <a:r>
              <a:rPr lang="en-US" altLang="ko-KR" sz="1200" dirty="0">
                <a:cs typeface="Arial" pitchFamily="34" charset="0"/>
                <a:hlinkClick r:id="rId6"/>
              </a:rPr>
              <a:t>https://</a:t>
            </a:r>
            <a:r>
              <a:rPr lang="en-US" altLang="ko-KR" sz="1200" dirty="0" smtClean="0">
                <a:cs typeface="Arial" pitchFamily="34" charset="0"/>
                <a:hlinkClick r:id="rId6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276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26</cp:revision>
  <dcterms:created xsi:type="dcterms:W3CDTF">2014-04-01T16:27:38Z</dcterms:created>
  <dcterms:modified xsi:type="dcterms:W3CDTF">2021-03-19T09:03:39Z</dcterms:modified>
</cp:coreProperties>
</file>