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30" y="4053423"/>
            <a:ext cx="7560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549367"/>
            <a:ext cx="7560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80" y="123479"/>
            <a:ext cx="1325955" cy="648072"/>
          </a:xfrm>
          <a:prstGeom prst="rect">
            <a:avLst/>
          </a:prstGeom>
        </p:spPr>
      </p:pic>
      <p:sp>
        <p:nvSpPr>
          <p:cNvPr id="11" name="TextBox 10">
            <a:hlinkClick r:id="rId2"/>
          </p:cNvPr>
          <p:cNvSpPr txBox="1"/>
          <p:nvPr/>
        </p:nvSpPr>
        <p:spPr>
          <a:xfrm>
            <a:off x="5929855" y="2927999"/>
            <a:ext cx="3909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4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295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27</cp:revision>
  <dcterms:created xsi:type="dcterms:W3CDTF">2014-04-01T16:27:38Z</dcterms:created>
  <dcterms:modified xsi:type="dcterms:W3CDTF">2021-03-19T08:56:43Z</dcterms:modified>
</cp:coreProperties>
</file>