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3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23528" y="1139210"/>
            <a:ext cx="3727960" cy="3727960"/>
          </a:xfrm>
          <a:prstGeom prst="ellipse">
            <a:avLst/>
          </a:prstGeom>
          <a:solidFill>
            <a:schemeClr val="tx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3059205"/>
            <a:ext cx="3727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23528" y="2145414"/>
            <a:ext cx="37279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1" y="159192"/>
            <a:ext cx="1919095" cy="937974"/>
          </a:xfrm>
          <a:prstGeom prst="rect">
            <a:avLst/>
          </a:prstGeom>
        </p:spPr>
      </p:pic>
      <p:sp>
        <p:nvSpPr>
          <p:cNvPr id="12" name="TextBox 11">
            <a:hlinkClick r:id="rId3"/>
          </p:cNvPr>
          <p:cNvSpPr txBox="1"/>
          <p:nvPr/>
        </p:nvSpPr>
        <p:spPr>
          <a:xfrm>
            <a:off x="2771800" y="40088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PPT Help </a:t>
            </a:r>
            <a:r>
              <a:rPr lang="en-US" altLang="ko-KR" sz="1200" dirty="0">
                <a:cs typeface="Arial" pitchFamily="34" charset="0"/>
                <a:hlinkClick r:id="rId4"/>
              </a:rPr>
              <a:t>https://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26</cp:revision>
  <dcterms:created xsi:type="dcterms:W3CDTF">2014-04-01T16:27:38Z</dcterms:created>
  <dcterms:modified xsi:type="dcterms:W3CDTF">2021-03-19T09:03:11Z</dcterms:modified>
</cp:coreProperties>
</file>