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3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ppt_help" TargetMode="External"/><Relationship Id="rId5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70244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7655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  <p:sp>
        <p:nvSpPr>
          <p:cNvPr id="8" name="TextBox 7">
            <a:hlinkClick r:id="rId5"/>
          </p:cNvPr>
          <p:cNvSpPr txBox="1"/>
          <p:nvPr/>
        </p:nvSpPr>
        <p:spPr>
          <a:xfrm>
            <a:off x="3491880" y="480399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6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6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49" y="2601245"/>
            <a:ext cx="3118110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268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21</cp:revision>
  <dcterms:created xsi:type="dcterms:W3CDTF">2014-04-01T16:27:38Z</dcterms:created>
  <dcterms:modified xsi:type="dcterms:W3CDTF">2021-03-19T09:02:17Z</dcterms:modified>
</cp:coreProperties>
</file>