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03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2764780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1789187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27" y="7268"/>
            <a:ext cx="1618329" cy="790972"/>
          </a:xfrm>
          <a:prstGeom prst="rect">
            <a:avLst/>
          </a:prstGeom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-3204864" y="465998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200151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10</cp:revision>
  <dcterms:created xsi:type="dcterms:W3CDTF">2014-04-01T16:27:38Z</dcterms:created>
  <dcterms:modified xsi:type="dcterms:W3CDTF">2021-03-19T09:01:55Z</dcterms:modified>
</cp:coreProperties>
</file>