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pt_help" TargetMode="Externa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7" y="1752947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755576" y="777354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8" name="TextBox 7">
            <a:hlinkClick r:id="rId2"/>
          </p:cNvPr>
          <p:cNvSpPr txBox="1"/>
          <p:nvPr/>
        </p:nvSpPr>
        <p:spPr>
          <a:xfrm>
            <a:off x="0" y="4844068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cs typeface="Arial" pitchFamily="34" charset="0"/>
              </a:rPr>
              <a:t>PPT Help </a:t>
            </a:r>
            <a:r>
              <a:rPr lang="en-US" altLang="ko-KR" sz="1200" dirty="0">
                <a:cs typeface="Arial" pitchFamily="34" charset="0"/>
                <a:hlinkClick r:id="rId3"/>
              </a:rPr>
              <a:t>https://</a:t>
            </a:r>
            <a:r>
              <a:rPr lang="en-US" altLang="ko-KR" sz="1200" dirty="0" smtClean="0">
                <a:cs typeface="Arial" pitchFamily="34" charset="0"/>
                <a:hlinkClick r:id="rId3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998776"/>
            <a:ext cx="1656184" cy="80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101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12</cp:revision>
  <dcterms:created xsi:type="dcterms:W3CDTF">2014-04-01T16:27:38Z</dcterms:created>
  <dcterms:modified xsi:type="dcterms:W3CDTF">2021-03-19T09:01:13Z</dcterms:modified>
</cp:coreProperties>
</file>