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887924" y="4427989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064173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438748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12" y="195487"/>
            <a:ext cx="162061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31640" y="125219"/>
            <a:ext cx="7812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20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Johnny Cage</cp:lastModifiedBy>
  <cp:revision>25</cp:revision>
  <dcterms:created xsi:type="dcterms:W3CDTF">2014-02-22T02:13:23Z</dcterms:created>
  <dcterms:modified xsi:type="dcterms:W3CDTF">2021-03-19T08:57:06Z</dcterms:modified>
</cp:coreProperties>
</file>