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382996" y="143809"/>
            <a:ext cx="1584176" cy="411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1923678"/>
            <a:ext cx="9144000" cy="1337740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19328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221073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10894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3314690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81" y="195113"/>
            <a:ext cx="1752006" cy="856308"/>
          </a:xfrm>
          <a:prstGeom prst="rect">
            <a:avLst/>
          </a:prstGeom>
        </p:spPr>
      </p:pic>
      <p:sp>
        <p:nvSpPr>
          <p:cNvPr id="14" name="TextBox 6">
            <a:hlinkClick r:id="rId3"/>
          </p:cNvPr>
          <p:cNvSpPr txBox="1"/>
          <p:nvPr/>
        </p:nvSpPr>
        <p:spPr>
          <a:xfrm>
            <a:off x="2915816" y="481224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276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2021-03-19T09:12:57Z</dcterms:modified>
</cp:coreProperties>
</file>