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3" y="412234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482" y="314675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5487"/>
            <a:ext cx="1473284" cy="720080"/>
          </a:xfrm>
          <a:prstGeom prst="rect">
            <a:avLst/>
          </a:prstGeom>
        </p:spPr>
      </p:pic>
      <p:sp>
        <p:nvSpPr>
          <p:cNvPr id="9" name="TextBox 6">
            <a:hlinkClick r:id="rId3"/>
          </p:cNvPr>
          <p:cNvSpPr txBox="1"/>
          <p:nvPr/>
        </p:nvSpPr>
        <p:spPr>
          <a:xfrm>
            <a:off x="2915816" y="481224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31</cp:revision>
  <dcterms:created xsi:type="dcterms:W3CDTF">2014-04-01T16:27:38Z</dcterms:created>
  <dcterms:modified xsi:type="dcterms:W3CDTF">2021-03-19T09:12:11Z</dcterms:modified>
</cp:coreProperties>
</file>