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63"/>
  </p:notesMasterIdLst>
  <p:sldIdLst>
    <p:sldId id="256" r:id="rId4"/>
    <p:sldId id="262" r:id="rId5"/>
    <p:sldId id="265" r:id="rId6"/>
    <p:sldId id="264" r:id="rId7"/>
    <p:sldId id="270" r:id="rId8"/>
    <p:sldId id="359" r:id="rId9"/>
    <p:sldId id="354" r:id="rId10"/>
    <p:sldId id="358" r:id="rId11"/>
    <p:sldId id="266" r:id="rId12"/>
    <p:sldId id="271" r:id="rId13"/>
    <p:sldId id="364" r:id="rId14"/>
    <p:sldId id="337" r:id="rId15"/>
    <p:sldId id="272" r:id="rId16"/>
    <p:sldId id="275" r:id="rId17"/>
    <p:sldId id="278" r:id="rId18"/>
    <p:sldId id="376" r:id="rId19"/>
    <p:sldId id="276" r:id="rId20"/>
    <p:sldId id="360" r:id="rId21"/>
    <p:sldId id="277" r:id="rId22"/>
    <p:sldId id="363" r:id="rId23"/>
    <p:sldId id="279" r:id="rId24"/>
    <p:sldId id="298" r:id="rId25"/>
    <p:sldId id="352" r:id="rId26"/>
    <p:sldId id="280" r:id="rId27"/>
    <p:sldId id="362" r:id="rId28"/>
    <p:sldId id="285" r:id="rId29"/>
    <p:sldId id="353" r:id="rId30"/>
    <p:sldId id="361" r:id="rId31"/>
    <p:sldId id="355" r:id="rId32"/>
    <p:sldId id="315" r:id="rId33"/>
    <p:sldId id="365" r:id="rId34"/>
    <p:sldId id="321" r:id="rId35"/>
    <p:sldId id="366" r:id="rId36"/>
    <p:sldId id="367" r:id="rId37"/>
    <p:sldId id="375" r:id="rId38"/>
    <p:sldId id="281" r:id="rId39"/>
    <p:sldId id="368" r:id="rId40"/>
    <p:sldId id="282" r:id="rId41"/>
    <p:sldId id="334" r:id="rId42"/>
    <p:sldId id="283" r:id="rId43"/>
    <p:sldId id="357" r:id="rId44"/>
    <p:sldId id="351" r:id="rId45"/>
    <p:sldId id="356" r:id="rId46"/>
    <p:sldId id="284" r:id="rId47"/>
    <p:sldId id="339" r:id="rId48"/>
    <p:sldId id="287" r:id="rId49"/>
    <p:sldId id="286" r:id="rId50"/>
    <p:sldId id="316" r:id="rId51"/>
    <p:sldId id="369" r:id="rId52"/>
    <p:sldId id="268" r:id="rId53"/>
    <p:sldId id="269" r:id="rId54"/>
    <p:sldId id="260" r:id="rId55"/>
    <p:sldId id="263" r:id="rId56"/>
    <p:sldId id="374" r:id="rId57"/>
    <p:sldId id="373" r:id="rId58"/>
    <p:sldId id="372" r:id="rId59"/>
    <p:sldId id="257" r:id="rId60"/>
    <p:sldId id="258" r:id="rId61"/>
    <p:sldId id="259" r:id="rId6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5" autoAdjust="0"/>
    <p:restoredTop sz="96215" autoAdjust="0"/>
  </p:normalViewPr>
  <p:slideViewPr>
    <p:cSldViewPr snapToGrid="0">
      <p:cViewPr varScale="1">
        <p:scale>
          <a:sx n="41" d="100"/>
          <a:sy n="41" d="100"/>
        </p:scale>
        <p:origin x="8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2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40569312659108"/>
          <c:y val="4.1871376431425314E-2"/>
          <c:w val="0.86150730778131845"/>
          <c:h val="0.835736872857748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>
              <a:solidFill>
                <a:schemeClr val="accent2"/>
              </a:solidFill>
            </a:ln>
          </c:spPr>
          <c:marker>
            <c:symbol val="circle"/>
            <c:size val="8"/>
            <c:spPr>
              <a:solidFill>
                <a:schemeClr val="accent2"/>
              </a:solidFill>
              <a:ln w="127000">
                <a:noFill/>
              </a:ln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E8-4E63-BD3F-91EC73C7EC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8100">
              <a:solidFill>
                <a:schemeClr val="accent1"/>
              </a:solidFill>
            </a:ln>
          </c:spPr>
          <c:marker>
            <c:symbol val="circle"/>
            <c:size val="8"/>
            <c:spPr>
              <a:solidFill>
                <a:schemeClr val="accent1"/>
              </a:solidFill>
              <a:ln w="88900" cap="rnd">
                <a:noFill/>
                <a:headEnd type="none"/>
                <a:tailEnd type="none"/>
              </a:ln>
            </c:spPr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87E8-4E63-BD3F-91EC73C7EC29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87E8-4E63-BD3F-91EC73C7EC29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87E8-4E63-BD3F-91EC73C7EC29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E8-4E63-BD3F-91EC73C7E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61107616"/>
        <c:axId val="-1661104352"/>
      </c:lineChart>
      <c:catAx>
        <c:axId val="-1661107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-1661104352"/>
        <c:crosses val="autoZero"/>
        <c:auto val="1"/>
        <c:lblAlgn val="ctr"/>
        <c:lblOffset val="100"/>
        <c:noMultiLvlLbl val="0"/>
      </c:catAx>
      <c:valAx>
        <c:axId val="-16611043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-16611076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135992058230091E-2"/>
          <c:y val="7.760356820737116E-2"/>
          <c:w val="0.94310667990294983"/>
          <c:h val="0.9223964317926288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D431-422A-8C3E-6D1D638747F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D431-422A-8C3E-6D1D638747F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D431-422A-8C3E-6D1D638747FA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431-422A-8C3E-6D1D638747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B0B0B0"/>
              </a:solidFill>
            </c:spPr>
            <c:extLst>
              <c:ext xmlns:c16="http://schemas.microsoft.com/office/drawing/2014/chart" uri="{C3380CC4-5D6E-409C-BE32-E72D297353CC}">
                <c16:uniqueId val="{00000007-D431-422A-8C3E-6D1D638747FA}"/>
              </c:ext>
            </c:extLst>
          </c:dPt>
          <c:dPt>
            <c:idx val="1"/>
            <c:invertIfNegative val="0"/>
            <c:bubble3D val="0"/>
            <c:spPr>
              <a:solidFill>
                <a:srgbClr val="B0B0B0"/>
              </a:solidFill>
            </c:spPr>
            <c:extLst>
              <c:ext xmlns:c16="http://schemas.microsoft.com/office/drawing/2014/chart" uri="{C3380CC4-5D6E-409C-BE32-E72D297353CC}">
                <c16:uniqueId val="{00000009-D431-422A-8C3E-6D1D638747FA}"/>
              </c:ext>
            </c:extLst>
          </c:dPt>
          <c:dPt>
            <c:idx val="2"/>
            <c:invertIfNegative val="0"/>
            <c:bubble3D val="0"/>
            <c:spPr>
              <a:solidFill>
                <a:srgbClr val="B0B0B0"/>
              </a:solidFill>
            </c:spPr>
            <c:extLst>
              <c:ext xmlns:c16="http://schemas.microsoft.com/office/drawing/2014/chart" uri="{C3380CC4-5D6E-409C-BE32-E72D297353CC}">
                <c16:uniqueId val="{0000000B-D431-422A-8C3E-6D1D638747FA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431-422A-8C3E-6D1D63874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661107072"/>
        <c:axId val="-1661105440"/>
      </c:barChart>
      <c:catAx>
        <c:axId val="-166110707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1661105440"/>
        <c:crosses val="autoZero"/>
        <c:auto val="1"/>
        <c:lblAlgn val="ctr"/>
        <c:lblOffset val="100"/>
        <c:noMultiLvlLbl val="0"/>
      </c:catAx>
      <c:valAx>
        <c:axId val="-1661105440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-16611070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/>
        </a:solidFill>
        <a:ln w="152400">
          <a:solidFill>
            <a:schemeClr val="bg1"/>
          </a:solidFill>
        </a:ln>
      </dgm:spPr>
      <dgm:t>
        <a:bodyPr anchor="ctr"/>
        <a:lstStyle/>
        <a:p>
          <a:pPr algn="ctr"/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/>
        </a:solidFill>
        <a:ln w="1524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/>
        </a:solidFill>
        <a:ln w="1524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/>
        </a:solidFill>
        <a:ln w="1524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/>
        </a:solidFill>
        <a:ln w="1524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76AD8D-1110-44FA-9D3A-90D205DD7811}" type="presOf" srcId="{9D67B1F7-C4FF-4E1E-94F4-69209A4E7C47}" destId="{7E617F38-6BB2-4E03-8198-FF7E7F898924}" srcOrd="1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3DB803A8-7251-4664-9695-7E3CE5B67A32}" type="presOf" srcId="{9D67B1F7-C4FF-4E1E-94F4-69209A4E7C47}" destId="{753AA43A-5097-42D8-A3EF-20B11215D8F3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8E98FCCE-A77B-4260-A391-F8BA607617F6}" type="presOf" srcId="{9BC44171-365F-452D-AE92-EBE2E89770BA}" destId="{285279A8-A2FF-4704-92DF-4753853CE322}" srcOrd="0" destOrd="0" presId="urn:microsoft.com/office/officeart/2005/8/layout/pyramid1"/>
    <dgm:cxn modelId="{711511F5-BAAE-49AB-B24B-404CAE42F639}" type="presOf" srcId="{9BC44171-365F-452D-AE92-EBE2E89770BA}" destId="{48B1057C-5EDF-4EC8-9A6B-B059EB7B0F8E}" srcOrd="1" destOrd="0" presId="urn:microsoft.com/office/officeart/2005/8/layout/pyramid1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A040AF9B-FC14-41CA-BF2E-E76AC0EBFC64}" type="presParOf" srcId="{6346E340-6B27-47A2-93A8-AA7F0249167F}" destId="{BF7100C5-692A-476D-9242-E6DE2BFA407E}" srcOrd="2" destOrd="0" presId="urn:microsoft.com/office/officeart/2005/8/layout/pyramid1"/>
    <dgm:cxn modelId="{04288B41-7DFD-4FC2-8A8D-B63A0A0FE801}" type="presParOf" srcId="{BF7100C5-692A-476D-9242-E6DE2BFA407E}" destId="{753AA43A-5097-42D8-A3EF-20B11215D8F3}" srcOrd="0" destOrd="0" presId="urn:microsoft.com/office/officeart/2005/8/layout/pyramid1"/>
    <dgm:cxn modelId="{79B9A5B4-E40C-4337-B33E-9C47F69544F4}" type="presParOf" srcId="{BF7100C5-692A-476D-9242-E6DE2BFA407E}" destId="{7E617F38-6BB2-4E03-8198-FF7E7F898924}" srcOrd="1" destOrd="0" presId="urn:microsoft.com/office/officeart/2005/8/layout/pyramid1"/>
    <dgm:cxn modelId="{33678D0F-E218-49DE-A7FE-8B4282EE1B07}" type="presParOf" srcId="{6346E340-6B27-47A2-93A8-AA7F0249167F}" destId="{29C42FD2-6503-4F77-8487-9B33E0527141}" srcOrd="3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  <dgm:cxn modelId="{6629739C-DFF9-4FED-981E-805B672D0FBF}" type="presParOf" srcId="{6346E340-6B27-47A2-93A8-AA7F0249167F}" destId="{E55855A1-EC9E-41EF-AA5C-B0A6C62BC58F}" srcOrd="4" destOrd="0" presId="urn:microsoft.com/office/officeart/2005/8/layout/pyramid1"/>
    <dgm:cxn modelId="{0397D217-477B-4E88-A040-3CEEAD355F7E}" type="presParOf" srcId="{E55855A1-EC9E-41EF-AA5C-B0A6C62BC58F}" destId="{285279A8-A2FF-4704-92DF-4753853CE322}" srcOrd="0" destOrd="0" presId="urn:microsoft.com/office/officeart/2005/8/layout/pyramid1"/>
    <dgm:cxn modelId="{02168ACE-22E8-4009-A54D-1E9E8F107123}" type="presParOf" srcId="{E55855A1-EC9E-41EF-AA5C-B0A6C62BC58F}" destId="{48B1057C-5EDF-4EC8-9A6B-B059EB7B0F8E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797558" y="0"/>
          <a:ext cx="1225601" cy="1142669"/>
        </a:xfrm>
        <a:prstGeom prst="trapezoid">
          <a:avLst>
            <a:gd name="adj" fmla="val 54417"/>
          </a:avLst>
        </a:prstGeom>
        <a:solidFill>
          <a:schemeClr val="accent1"/>
        </a:solidFill>
        <a:ln w="152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797558" y="0"/>
        <a:ext cx="1225601" cy="1142669"/>
      </dsp:txXfrm>
    </dsp:sp>
    <dsp:sp modelId="{3CE8FECB-ADC6-4195-8C29-ECF1EEE9F8FA}">
      <dsp:nvSpPr>
        <dsp:cNvPr id="0" name=""/>
        <dsp:cNvSpPr/>
      </dsp:nvSpPr>
      <dsp:spPr>
        <a:xfrm>
          <a:off x="1341416" y="1142669"/>
          <a:ext cx="2137886" cy="821692"/>
        </a:xfrm>
        <a:prstGeom prst="trapezoid">
          <a:avLst>
            <a:gd name="adj" fmla="val 54417"/>
          </a:avLst>
        </a:prstGeom>
        <a:solidFill>
          <a:schemeClr val="accent2"/>
        </a:solidFill>
        <a:ln w="152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715546" y="1142669"/>
        <a:ext cx="1389626" cy="821692"/>
      </dsp:txXfrm>
    </dsp:sp>
    <dsp:sp modelId="{753AA43A-5097-42D8-A3EF-20B11215D8F3}">
      <dsp:nvSpPr>
        <dsp:cNvPr id="0" name=""/>
        <dsp:cNvSpPr/>
      </dsp:nvSpPr>
      <dsp:spPr>
        <a:xfrm>
          <a:off x="894277" y="1964362"/>
          <a:ext cx="3032164" cy="821692"/>
        </a:xfrm>
        <a:prstGeom prst="trapezoid">
          <a:avLst>
            <a:gd name="adj" fmla="val 54417"/>
          </a:avLst>
        </a:prstGeom>
        <a:solidFill>
          <a:schemeClr val="accent3"/>
        </a:solidFill>
        <a:ln w="152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424906" y="1964362"/>
        <a:ext cx="1970906" cy="821692"/>
      </dsp:txXfrm>
    </dsp:sp>
    <dsp:sp modelId="{E6279944-4AC5-4561-B5D0-64EE0E57E695}">
      <dsp:nvSpPr>
        <dsp:cNvPr id="0" name=""/>
        <dsp:cNvSpPr/>
      </dsp:nvSpPr>
      <dsp:spPr>
        <a:xfrm>
          <a:off x="447138" y="2786054"/>
          <a:ext cx="3926441" cy="821692"/>
        </a:xfrm>
        <a:prstGeom prst="trapezoid">
          <a:avLst>
            <a:gd name="adj" fmla="val 54417"/>
          </a:avLst>
        </a:prstGeom>
        <a:solidFill>
          <a:schemeClr val="accent4"/>
        </a:solidFill>
        <a:ln w="152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134266" y="2786054"/>
        <a:ext cx="2552186" cy="821692"/>
      </dsp:txXfrm>
    </dsp:sp>
    <dsp:sp modelId="{285279A8-A2FF-4704-92DF-4753853CE322}">
      <dsp:nvSpPr>
        <dsp:cNvPr id="0" name=""/>
        <dsp:cNvSpPr/>
      </dsp:nvSpPr>
      <dsp:spPr>
        <a:xfrm>
          <a:off x="0" y="3607746"/>
          <a:ext cx="4820719" cy="821692"/>
        </a:xfrm>
        <a:prstGeom prst="trapezoid">
          <a:avLst>
            <a:gd name="adj" fmla="val 54417"/>
          </a:avLst>
        </a:prstGeom>
        <a:solidFill>
          <a:schemeClr val="accent5"/>
        </a:solidFill>
        <a:ln w="152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843625" y="3607746"/>
        <a:ext cx="3133467" cy="821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0.03675</cdr:x>
      <cdr:y>0.02546</cdr:y>
    </cdr:from>
    <cdr:to>
      <cdr:x>0.34588</cdr:x>
      <cdr:y>0.1663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151024" y="55546"/>
          <a:ext cx="1270372" cy="307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A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  <cdr:relSizeAnchor xmlns:cdr="http://schemas.openxmlformats.org/drawingml/2006/chartDrawing">
    <cdr:from>
      <cdr:x>0.04025</cdr:x>
      <cdr:y>0.33635</cdr:y>
    </cdr:from>
    <cdr:to>
      <cdr:x>0.37174</cdr:x>
      <cdr:y>0.47719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165408" y="733944"/>
          <a:ext cx="1362260" cy="307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B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  <cdr:relSizeAnchor xmlns:cdr="http://schemas.openxmlformats.org/drawingml/2006/chartDrawing">
    <cdr:from>
      <cdr:x>0.04025</cdr:x>
      <cdr:y>0.65708</cdr:y>
    </cdr:from>
    <cdr:to>
      <cdr:x>0.39535</cdr:x>
      <cdr:y>0.79792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165407" y="1433825"/>
          <a:ext cx="1459289" cy="3073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C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DA456-DCBB-4CC2-B1A7-962CEDFD60A9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E8989-1785-40B0-9DC7-0AF511769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4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5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19100" y="2037571"/>
            <a:ext cx="485775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9100" y="704850"/>
            <a:ext cx="4857750" cy="1277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5659" y="245660"/>
            <a:ext cx="11709779" cy="6414447"/>
          </a:xfrm>
          <a:prstGeom prst="rect">
            <a:avLst/>
          </a:prstGeom>
          <a:noFill/>
          <a:ln w="22225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4219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559847" y="5773003"/>
            <a:ext cx="1241412" cy="742071"/>
            <a:chOff x="871228" y="650416"/>
            <a:chExt cx="3225644" cy="1928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450" y="1506011"/>
              <a:ext cx="1060918" cy="107257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28" y="650416"/>
              <a:ext cx="957572" cy="192817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21325" y="1459455"/>
              <a:ext cx="875547" cy="1119133"/>
            </a:xfrm>
            <a:prstGeom prst="rect">
              <a:avLst/>
            </a:prstGeom>
          </p:spPr>
        </p:pic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FFA8238-EDD2-47E7-9BE9-D322DA1CEBB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648466" y="1815437"/>
            <a:ext cx="2167098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0192D83-1FDA-4B06-9712-683D7F479C6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375129" y="1815437"/>
            <a:ext cx="2167098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22B7973-73CA-40B8-B836-5E0A1927C5FB}"/>
              </a:ext>
            </a:extLst>
          </p:cNvPr>
          <p:cNvSpPr>
            <a:spLocks noGrp="1"/>
          </p:cNvSpPr>
          <p:nvPr>
            <p:ph type="pic" idx="42" hasCustomPrompt="1"/>
          </p:nvPr>
        </p:nvSpPr>
        <p:spPr>
          <a:xfrm>
            <a:off x="921803" y="1815437"/>
            <a:ext cx="2167098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6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>
            <a:extLst>
              <a:ext uri="{FF2B5EF4-FFF2-40B4-BE49-F238E27FC236}">
                <a16:creationId xmlns:a16="http://schemas.microsoft.com/office/drawing/2014/main" id="{4E36E84F-E9AF-4CC5-BD83-3E187CFF78EA}"/>
              </a:ext>
            </a:extLst>
          </p:cNvPr>
          <p:cNvGrpSpPr/>
          <p:nvPr userDrawn="1"/>
        </p:nvGrpSpPr>
        <p:grpSpPr>
          <a:xfrm>
            <a:off x="2686753" y="-15933"/>
            <a:ext cx="3096056" cy="2466990"/>
            <a:chOff x="1827359" y="-19597"/>
            <a:chExt cx="3253206" cy="3173339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0F0A8563-0E2D-40B3-872C-7F2E7E0FCAD9}"/>
                </a:ext>
              </a:extLst>
            </p:cNvPr>
            <p:cNvSpPr/>
            <p:nvPr userDrawn="1"/>
          </p:nvSpPr>
          <p:spPr>
            <a:xfrm>
              <a:off x="2727889" y="-19597"/>
              <a:ext cx="2352676" cy="3171824"/>
            </a:xfrm>
            <a:custGeom>
              <a:avLst/>
              <a:gdLst>
                <a:gd name="connsiteX0" fmla="*/ 1447800 w 2352675"/>
                <a:gd name="connsiteY0" fmla="*/ 0 h 3171825"/>
                <a:gd name="connsiteX1" fmla="*/ 2352675 w 2352675"/>
                <a:gd name="connsiteY1" fmla="*/ 0 h 3171825"/>
                <a:gd name="connsiteX2" fmla="*/ 971550 w 2352675"/>
                <a:gd name="connsiteY2" fmla="*/ 3171825 h 3171825"/>
                <a:gd name="connsiteX3" fmla="*/ 0 w 2352675"/>
                <a:gd name="connsiteY3" fmla="*/ 3171825 h 3171825"/>
                <a:gd name="connsiteX4" fmla="*/ 1447800 w 2352675"/>
                <a:gd name="connsiteY4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2675" h="3171825">
                  <a:moveTo>
                    <a:pt x="1447800" y="0"/>
                  </a:moveTo>
                  <a:lnTo>
                    <a:pt x="2352675" y="0"/>
                  </a:lnTo>
                  <a:lnTo>
                    <a:pt x="971550" y="3171825"/>
                  </a:lnTo>
                  <a:lnTo>
                    <a:pt x="0" y="317182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Freeform 65">
              <a:extLst>
                <a:ext uri="{FF2B5EF4-FFF2-40B4-BE49-F238E27FC236}">
                  <a16:creationId xmlns:a16="http://schemas.microsoft.com/office/drawing/2014/main" id="{8A501324-8C9F-422E-ABC9-D55B9B521A89}"/>
                </a:ext>
              </a:extLst>
            </p:cNvPr>
            <p:cNvSpPr/>
            <p:nvPr userDrawn="1"/>
          </p:nvSpPr>
          <p:spPr>
            <a:xfrm>
              <a:off x="1827359" y="-18083"/>
              <a:ext cx="2352675" cy="3171825"/>
            </a:xfrm>
            <a:custGeom>
              <a:avLst/>
              <a:gdLst>
                <a:gd name="connsiteX0" fmla="*/ 1447800 w 2352675"/>
                <a:gd name="connsiteY0" fmla="*/ 0 h 3171825"/>
                <a:gd name="connsiteX1" fmla="*/ 2352675 w 2352675"/>
                <a:gd name="connsiteY1" fmla="*/ 0 h 3171825"/>
                <a:gd name="connsiteX2" fmla="*/ 971550 w 2352675"/>
                <a:gd name="connsiteY2" fmla="*/ 3171825 h 3171825"/>
                <a:gd name="connsiteX3" fmla="*/ 0 w 2352675"/>
                <a:gd name="connsiteY3" fmla="*/ 3171825 h 3171825"/>
                <a:gd name="connsiteX4" fmla="*/ 1447800 w 2352675"/>
                <a:gd name="connsiteY4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2675" h="3171825">
                  <a:moveTo>
                    <a:pt x="1447800" y="0"/>
                  </a:moveTo>
                  <a:lnTo>
                    <a:pt x="2352675" y="0"/>
                  </a:lnTo>
                  <a:lnTo>
                    <a:pt x="971550" y="3171825"/>
                  </a:lnTo>
                  <a:lnTo>
                    <a:pt x="0" y="317182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4004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 8"/>
          <p:cNvSpPr/>
          <p:nvPr userDrawn="1"/>
        </p:nvSpPr>
        <p:spPr>
          <a:xfrm rot="18613467">
            <a:off x="-539477" y="3343965"/>
            <a:ext cx="2414915" cy="3792265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 rot="18618228">
            <a:off x="10648255" y="-894796"/>
            <a:ext cx="1365292" cy="2119123"/>
          </a:xfrm>
          <a:custGeom>
            <a:avLst/>
            <a:gdLst>
              <a:gd name="connsiteX0" fmla="*/ 0 w 1365292"/>
              <a:gd name="connsiteY0" fmla="*/ 0 h 2119123"/>
              <a:gd name="connsiteX1" fmla="*/ 1365292 w 1365292"/>
              <a:gd name="connsiteY1" fmla="*/ 1609682 h 2119123"/>
              <a:gd name="connsiteX2" fmla="*/ 764660 w 1365292"/>
              <a:gd name="connsiteY2" fmla="*/ 2119123 h 2119123"/>
              <a:gd name="connsiteX3" fmla="*/ 0 w 1365292"/>
              <a:gd name="connsiteY3" fmla="*/ 2119123 h 211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92" h="2119123">
                <a:moveTo>
                  <a:pt x="0" y="0"/>
                </a:moveTo>
                <a:lnTo>
                  <a:pt x="1365292" y="1609682"/>
                </a:lnTo>
                <a:lnTo>
                  <a:pt x="764660" y="2119123"/>
                </a:lnTo>
                <a:lnTo>
                  <a:pt x="0" y="2119123"/>
                </a:ln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57">
            <a:extLst>
              <a:ext uri="{FF2B5EF4-FFF2-40B4-BE49-F238E27FC236}">
                <a16:creationId xmlns:a16="http://schemas.microsoft.com/office/drawing/2014/main" id="{F4828449-45C1-4A0C-9289-31EF44B6B856}"/>
              </a:ext>
            </a:extLst>
          </p:cNvPr>
          <p:cNvGrpSpPr/>
          <p:nvPr userDrawn="1"/>
        </p:nvGrpSpPr>
        <p:grpSpPr>
          <a:xfrm>
            <a:off x="850795" y="1991644"/>
            <a:ext cx="2126862" cy="3673670"/>
            <a:chOff x="1438761" y="2033015"/>
            <a:chExt cx="1980000" cy="3420000"/>
          </a:xfrm>
        </p:grpSpPr>
        <p:sp>
          <p:nvSpPr>
            <p:cNvPr id="10" name="Rounded Rectangle 58">
              <a:extLst>
                <a:ext uri="{FF2B5EF4-FFF2-40B4-BE49-F238E27FC236}">
                  <a16:creationId xmlns:a16="http://schemas.microsoft.com/office/drawing/2014/main" id="{46E52279-5F36-44AE-9EC1-8B1C1E389C1C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18F6A715-94DD-45A5-B68E-0C25DB045B1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Group 60">
              <a:extLst>
                <a:ext uri="{FF2B5EF4-FFF2-40B4-BE49-F238E27FC236}">
                  <a16:creationId xmlns:a16="http://schemas.microsoft.com/office/drawing/2014/main" id="{9E781B62-8904-4E20-9F76-184ED54588AF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61">
                <a:extLst>
                  <a:ext uri="{FF2B5EF4-FFF2-40B4-BE49-F238E27FC236}">
                    <a16:creationId xmlns:a16="http://schemas.microsoft.com/office/drawing/2014/main" id="{5C178692-3C2F-4413-9235-90493DFB07F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62">
                <a:extLst>
                  <a:ext uri="{FF2B5EF4-FFF2-40B4-BE49-F238E27FC236}">
                    <a16:creationId xmlns:a16="http://schemas.microsoft.com/office/drawing/2014/main" id="{DE83EA3F-1F93-44BC-875A-39ED85AABF78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9C4639BE-76A9-4E73-B409-4506B808AED9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17" name="Rounded Rectangle 52">
              <a:extLst>
                <a:ext uri="{FF2B5EF4-FFF2-40B4-BE49-F238E27FC236}">
                  <a16:creationId xmlns:a16="http://schemas.microsoft.com/office/drawing/2014/main" id="{47554649-9DF5-44F6-BCD7-E4757EC874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53">
              <a:extLst>
                <a:ext uri="{FF2B5EF4-FFF2-40B4-BE49-F238E27FC236}">
                  <a16:creationId xmlns:a16="http://schemas.microsoft.com/office/drawing/2014/main" id="{63246AE1-2CFD-44EA-B80E-85FFCFE62879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id="{45163D24-7C21-45DC-B265-AB026DA2C341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55">
                <a:extLst>
                  <a:ext uri="{FF2B5EF4-FFF2-40B4-BE49-F238E27FC236}">
                    <a16:creationId xmlns:a16="http://schemas.microsoft.com/office/drawing/2014/main" id="{CD8A8B08-2926-4348-95A3-13F706C6C68E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56">
                <a:extLst>
                  <a:ext uri="{FF2B5EF4-FFF2-40B4-BE49-F238E27FC236}">
                    <a16:creationId xmlns:a16="http://schemas.microsoft.com/office/drawing/2014/main" id="{1B9C3434-F54D-4075-83B2-88FDBF9C90C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23F0DB9-2B7F-416A-836F-C69A71C357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6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4E10EE16-2F78-4845-8B0E-4DAC431785C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2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4" name="Group 5">
            <a:extLst>
              <a:ext uri="{FF2B5EF4-FFF2-40B4-BE49-F238E27FC236}">
                <a16:creationId xmlns:a16="http://schemas.microsoft.com/office/drawing/2014/main" id="{4A21D55F-CE9F-4F51-A2B5-2A4B54EEDB54}"/>
              </a:ext>
            </a:extLst>
          </p:cNvPr>
          <p:cNvGrpSpPr/>
          <p:nvPr userDrawn="1"/>
        </p:nvGrpSpPr>
        <p:grpSpPr>
          <a:xfrm>
            <a:off x="2077783" y="1819948"/>
            <a:ext cx="2304289" cy="3980137"/>
            <a:chOff x="1438761" y="2033015"/>
            <a:chExt cx="1980000" cy="3420000"/>
          </a:xfrm>
        </p:grpSpPr>
        <p:sp>
          <p:nvSpPr>
            <p:cNvPr id="25" name="Rounded Rectangle 41">
              <a:extLst>
                <a:ext uri="{FF2B5EF4-FFF2-40B4-BE49-F238E27FC236}">
                  <a16:creationId xmlns:a16="http://schemas.microsoft.com/office/drawing/2014/main" id="{6F2ED8D6-101C-428B-92B5-133C5D479F77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42">
              <a:extLst>
                <a:ext uri="{FF2B5EF4-FFF2-40B4-BE49-F238E27FC236}">
                  <a16:creationId xmlns:a16="http://schemas.microsoft.com/office/drawing/2014/main" id="{68203E71-F6E5-4E95-BF4C-1492469EC4E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Group 6">
              <a:extLst>
                <a:ext uri="{FF2B5EF4-FFF2-40B4-BE49-F238E27FC236}">
                  <a16:creationId xmlns:a16="http://schemas.microsoft.com/office/drawing/2014/main" id="{C6AA3ED5-4568-404D-A317-C72A4CB8163C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8" name="Oval 44">
                <a:extLst>
                  <a:ext uri="{FF2B5EF4-FFF2-40B4-BE49-F238E27FC236}">
                    <a16:creationId xmlns:a16="http://schemas.microsoft.com/office/drawing/2014/main" id="{F437D6C2-0423-4F34-A0EE-00C8E06E2614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ounded Rectangle 45">
                <a:extLst>
                  <a:ext uri="{FF2B5EF4-FFF2-40B4-BE49-F238E27FC236}">
                    <a16:creationId xmlns:a16="http://schemas.microsoft.com/office/drawing/2014/main" id="{F32F0B11-E517-47E6-852B-59818A0AB54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896992B1-F910-43E3-A577-8F9CF6C2C0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17447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521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580BA-A141-45EB-BB5F-4124A9D058B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19392" y="520329"/>
            <a:ext cx="4860000" cy="38530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888E08B-FE50-4AA0-BF7F-50D3BE4DE32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12608" y="520329"/>
            <a:ext cx="5760000" cy="2219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725DE1D-A9D6-4B81-A609-286A0D627A4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712171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70B75CF-6CA1-458E-A3D7-E864812E75DB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680390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A18C9B-0950-40B6-837A-7B8359FFF418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648608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B6AE5291-EEE6-473F-8A81-393200D11C79}"/>
              </a:ext>
            </a:extLst>
          </p:cNvPr>
          <p:cNvCxnSpPr>
            <a:cxnSpLocks/>
          </p:cNvCxnSpPr>
          <p:nvPr userDrawn="1"/>
        </p:nvCxnSpPr>
        <p:spPr>
          <a:xfrm>
            <a:off x="719392" y="4561694"/>
            <a:ext cx="107532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66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4580BA-A141-45EB-BB5F-4124A9D058B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-1" y="0"/>
            <a:ext cx="7525230" cy="6858000"/>
          </a:xfrm>
          <a:custGeom>
            <a:avLst/>
            <a:gdLst>
              <a:gd name="connsiteX0" fmla="*/ 0 w 7525230"/>
              <a:gd name="connsiteY0" fmla="*/ 0 h 6858000"/>
              <a:gd name="connsiteX1" fmla="*/ 7525230 w 7525230"/>
              <a:gd name="connsiteY1" fmla="*/ 0 h 6858000"/>
              <a:gd name="connsiteX2" fmla="*/ 4342625 w 7525230"/>
              <a:gd name="connsiteY2" fmla="*/ 6858000 h 6858000"/>
              <a:gd name="connsiteX3" fmla="*/ 0 w 75252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5230" h="6858000">
                <a:moveTo>
                  <a:pt x="0" y="0"/>
                </a:moveTo>
                <a:lnTo>
                  <a:pt x="7525230" y="0"/>
                </a:lnTo>
                <a:lnTo>
                  <a:pt x="43426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arallelogram 2"/>
          <p:cNvSpPr/>
          <p:nvPr userDrawn="1"/>
        </p:nvSpPr>
        <p:spPr>
          <a:xfrm>
            <a:off x="4636784" y="5127899"/>
            <a:ext cx="1209539" cy="1739424"/>
          </a:xfrm>
          <a:prstGeom prst="parallelogram">
            <a:avLst>
              <a:gd name="adj" fmla="val 66769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228301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6095562-C581-42AF-A0F4-369AD368A99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15557" y="181697"/>
            <a:ext cx="11907711" cy="6571007"/>
          </a:xfrm>
          <a:custGeom>
            <a:avLst/>
            <a:gdLst>
              <a:gd name="connsiteX0" fmla="*/ 1113581 w 11907711"/>
              <a:gd name="connsiteY0" fmla="*/ 3815773 h 6571007"/>
              <a:gd name="connsiteX1" fmla="*/ 1103083 w 11907711"/>
              <a:gd name="connsiteY1" fmla="*/ 3822743 h 6571007"/>
              <a:gd name="connsiteX2" fmla="*/ 1096155 w 11907711"/>
              <a:gd name="connsiteY2" fmla="*/ 3831591 h 6571007"/>
              <a:gd name="connsiteX3" fmla="*/ 1096740 w 11907711"/>
              <a:gd name="connsiteY3" fmla="*/ 3832434 h 6571007"/>
              <a:gd name="connsiteX4" fmla="*/ 1109242 w 11907711"/>
              <a:gd name="connsiteY4" fmla="*/ 3847290 h 6571007"/>
              <a:gd name="connsiteX5" fmla="*/ 1127126 w 11907711"/>
              <a:gd name="connsiteY5" fmla="*/ 3847909 h 6571007"/>
              <a:gd name="connsiteX6" fmla="*/ 1133157 w 11907711"/>
              <a:gd name="connsiteY6" fmla="*/ 3846001 h 6571007"/>
              <a:gd name="connsiteX7" fmla="*/ 1125818 w 11907711"/>
              <a:gd name="connsiteY7" fmla="*/ 3833124 h 6571007"/>
              <a:gd name="connsiteX8" fmla="*/ 1122723 w 11907711"/>
              <a:gd name="connsiteY8" fmla="*/ 3824838 h 6571007"/>
              <a:gd name="connsiteX9" fmla="*/ 1113581 w 11907711"/>
              <a:gd name="connsiteY9" fmla="*/ 3815773 h 6571007"/>
              <a:gd name="connsiteX10" fmla="*/ 11009991 w 11907711"/>
              <a:gd name="connsiteY10" fmla="*/ 2874730 h 6571007"/>
              <a:gd name="connsiteX11" fmla="*/ 11004266 w 11907711"/>
              <a:gd name="connsiteY11" fmla="*/ 2896461 h 6571007"/>
              <a:gd name="connsiteX12" fmla="*/ 11004798 w 11907711"/>
              <a:gd name="connsiteY12" fmla="*/ 2896400 h 6571007"/>
              <a:gd name="connsiteX13" fmla="*/ 11008167 w 11907711"/>
              <a:gd name="connsiteY13" fmla="*/ 2890176 h 6571007"/>
              <a:gd name="connsiteX14" fmla="*/ 11010017 w 11907711"/>
              <a:gd name="connsiteY14" fmla="*/ 2875923 h 6571007"/>
              <a:gd name="connsiteX15" fmla="*/ 1050199 w 11907711"/>
              <a:gd name="connsiteY15" fmla="*/ 377 h 6571007"/>
              <a:gd name="connsiteX16" fmla="*/ 1084195 w 11907711"/>
              <a:gd name="connsiteY16" fmla="*/ 2815 h 6571007"/>
              <a:gd name="connsiteX17" fmla="*/ 1113958 w 11907711"/>
              <a:gd name="connsiteY17" fmla="*/ 23240 h 6571007"/>
              <a:gd name="connsiteX18" fmla="*/ 1113651 w 11907711"/>
              <a:gd name="connsiteY18" fmla="*/ 47290 h 6571007"/>
              <a:gd name="connsiteX19" fmla="*/ 1127481 w 11907711"/>
              <a:gd name="connsiteY19" fmla="*/ 61497 h 6571007"/>
              <a:gd name="connsiteX20" fmla="*/ 1179794 w 11907711"/>
              <a:gd name="connsiteY20" fmla="*/ 40114 h 6571007"/>
              <a:gd name="connsiteX21" fmla="*/ 1191879 w 11907711"/>
              <a:gd name="connsiteY21" fmla="*/ 34256 h 6571007"/>
              <a:gd name="connsiteX22" fmla="*/ 1197731 w 11907711"/>
              <a:gd name="connsiteY22" fmla="*/ 46357 h 6571007"/>
              <a:gd name="connsiteX23" fmla="*/ 1197603 w 11907711"/>
              <a:gd name="connsiteY23" fmla="*/ 56378 h 6571007"/>
              <a:gd name="connsiteX24" fmla="*/ 1215434 w 11907711"/>
              <a:gd name="connsiteY24" fmla="*/ 70636 h 6571007"/>
              <a:gd name="connsiteX25" fmla="*/ 1239322 w 11907711"/>
              <a:gd name="connsiteY25" fmla="*/ 80964 h 6571007"/>
              <a:gd name="connsiteX26" fmla="*/ 1237039 w 11907711"/>
              <a:gd name="connsiteY26" fmla="*/ 102985 h 6571007"/>
              <a:gd name="connsiteX27" fmla="*/ 1213050 w 11907711"/>
              <a:gd name="connsiteY27" fmla="*/ 100673 h 6571007"/>
              <a:gd name="connsiteX28" fmla="*/ 1197014 w 11907711"/>
              <a:gd name="connsiteY28" fmla="*/ 102474 h 6571007"/>
              <a:gd name="connsiteX29" fmla="*/ 1198786 w 11907711"/>
              <a:gd name="connsiteY29" fmla="*/ 120537 h 6571007"/>
              <a:gd name="connsiteX30" fmla="*/ 1248996 w 11907711"/>
              <a:gd name="connsiteY30" fmla="*/ 107145 h 6571007"/>
              <a:gd name="connsiteX31" fmla="*/ 1293254 w 11907711"/>
              <a:gd name="connsiteY31" fmla="*/ 89669 h 6571007"/>
              <a:gd name="connsiteX32" fmla="*/ 1402890 w 11907711"/>
              <a:gd name="connsiteY32" fmla="*/ 125143 h 6571007"/>
              <a:gd name="connsiteX33" fmla="*/ 1408637 w 11907711"/>
              <a:gd name="connsiteY33" fmla="*/ 145262 h 6571007"/>
              <a:gd name="connsiteX34" fmla="*/ 1398223 w 11907711"/>
              <a:gd name="connsiteY34" fmla="*/ 177201 h 6571007"/>
              <a:gd name="connsiteX35" fmla="*/ 1413977 w 11907711"/>
              <a:gd name="connsiteY35" fmla="*/ 197446 h 6571007"/>
              <a:gd name="connsiteX36" fmla="*/ 1426087 w 11907711"/>
              <a:gd name="connsiteY36" fmla="*/ 189582 h 6571007"/>
              <a:gd name="connsiteX37" fmla="*/ 1458643 w 11907711"/>
              <a:gd name="connsiteY37" fmla="*/ 147903 h 6571007"/>
              <a:gd name="connsiteX38" fmla="*/ 1460542 w 11907711"/>
              <a:gd name="connsiteY38" fmla="*/ 155946 h 6571007"/>
              <a:gd name="connsiteX39" fmla="*/ 1484404 w 11907711"/>
              <a:gd name="connsiteY39" fmla="*/ 168276 h 6571007"/>
              <a:gd name="connsiteX40" fmla="*/ 1496360 w 11907711"/>
              <a:gd name="connsiteY40" fmla="*/ 172437 h 6571007"/>
              <a:gd name="connsiteX41" fmla="*/ 1528150 w 11907711"/>
              <a:gd name="connsiteY41" fmla="*/ 190884 h 6571007"/>
              <a:gd name="connsiteX42" fmla="*/ 1594294 w 11907711"/>
              <a:gd name="connsiteY42" fmla="*/ 183709 h 6571007"/>
              <a:gd name="connsiteX43" fmla="*/ 1604479 w 11907711"/>
              <a:gd name="connsiteY43" fmla="*/ 169808 h 6571007"/>
              <a:gd name="connsiteX44" fmla="*/ 1614843 w 11907711"/>
              <a:gd name="connsiteY44" fmla="*/ 141877 h 6571007"/>
              <a:gd name="connsiteX45" fmla="*/ 1563042 w 11907711"/>
              <a:gd name="connsiteY45" fmla="*/ 123176 h 6571007"/>
              <a:gd name="connsiteX46" fmla="*/ 1519370 w 11907711"/>
              <a:gd name="connsiteY46" fmla="*/ 94557 h 6571007"/>
              <a:gd name="connsiteX47" fmla="*/ 1583258 w 11907711"/>
              <a:gd name="connsiteY47" fmla="*/ 107398 h 6571007"/>
              <a:gd name="connsiteX48" fmla="*/ 1633392 w 11907711"/>
              <a:gd name="connsiteY48" fmla="*/ 100019 h 6571007"/>
              <a:gd name="connsiteX49" fmla="*/ 1659382 w 11907711"/>
              <a:gd name="connsiteY49" fmla="*/ 102355 h 6571007"/>
              <a:gd name="connsiteX50" fmla="*/ 1661307 w 11907711"/>
              <a:gd name="connsiteY50" fmla="*/ 108393 h 6571007"/>
              <a:gd name="connsiteX51" fmla="*/ 1755238 w 11907711"/>
              <a:gd name="connsiteY51" fmla="*/ 119613 h 6571007"/>
              <a:gd name="connsiteX52" fmla="*/ 1811709 w 11907711"/>
              <a:gd name="connsiteY52" fmla="*/ 86256 h 6571007"/>
              <a:gd name="connsiteX53" fmla="*/ 1877571 w 11907711"/>
              <a:gd name="connsiteY53" fmla="*/ 101128 h 6571007"/>
              <a:gd name="connsiteX54" fmla="*/ 1959266 w 11907711"/>
              <a:gd name="connsiteY54" fmla="*/ 130232 h 6571007"/>
              <a:gd name="connsiteX55" fmla="*/ 2021074 w 11907711"/>
              <a:gd name="connsiteY55" fmla="*/ 149060 h 6571007"/>
              <a:gd name="connsiteX56" fmla="*/ 2068977 w 11907711"/>
              <a:gd name="connsiteY56" fmla="*/ 159694 h 6571007"/>
              <a:gd name="connsiteX57" fmla="*/ 2108798 w 11907711"/>
              <a:gd name="connsiteY57" fmla="*/ 176238 h 6571007"/>
              <a:gd name="connsiteX58" fmla="*/ 2135666 w 11907711"/>
              <a:gd name="connsiteY58" fmla="*/ 266782 h 6571007"/>
              <a:gd name="connsiteX59" fmla="*/ 2147418 w 11907711"/>
              <a:gd name="connsiteY59" fmla="*/ 286976 h 6571007"/>
              <a:gd name="connsiteX60" fmla="*/ 2169560 w 11907711"/>
              <a:gd name="connsiteY60" fmla="*/ 277236 h 6571007"/>
              <a:gd name="connsiteX61" fmla="*/ 2181770 w 11907711"/>
              <a:gd name="connsiteY61" fmla="*/ 261357 h 6571007"/>
              <a:gd name="connsiteX62" fmla="*/ 2242115 w 11907711"/>
              <a:gd name="connsiteY62" fmla="*/ 238071 h 6571007"/>
              <a:gd name="connsiteX63" fmla="*/ 2267800 w 11907711"/>
              <a:gd name="connsiteY63" fmla="*/ 264458 h 6571007"/>
              <a:gd name="connsiteX64" fmla="*/ 2312108 w 11907711"/>
              <a:gd name="connsiteY64" fmla="*/ 242973 h 6571007"/>
              <a:gd name="connsiteX65" fmla="*/ 2378125 w 11907711"/>
              <a:gd name="connsiteY65" fmla="*/ 245819 h 6571007"/>
              <a:gd name="connsiteX66" fmla="*/ 2501641 w 11907711"/>
              <a:gd name="connsiteY66" fmla="*/ 291493 h 6571007"/>
              <a:gd name="connsiteX67" fmla="*/ 2521550 w 11907711"/>
              <a:gd name="connsiteY67" fmla="*/ 299764 h 6571007"/>
              <a:gd name="connsiteX68" fmla="*/ 2569658 w 11907711"/>
              <a:gd name="connsiteY68" fmla="*/ 294364 h 6571007"/>
              <a:gd name="connsiteX69" fmla="*/ 2583770 w 11907711"/>
              <a:gd name="connsiteY69" fmla="*/ 286526 h 6571007"/>
              <a:gd name="connsiteX70" fmla="*/ 2603833 w 11907711"/>
              <a:gd name="connsiteY70" fmla="*/ 282774 h 6571007"/>
              <a:gd name="connsiteX71" fmla="*/ 2629619 w 11907711"/>
              <a:gd name="connsiteY71" fmla="*/ 301142 h 6571007"/>
              <a:gd name="connsiteX72" fmla="*/ 2651301 w 11907711"/>
              <a:gd name="connsiteY72" fmla="*/ 327478 h 6571007"/>
              <a:gd name="connsiteX73" fmla="*/ 2677163 w 11907711"/>
              <a:gd name="connsiteY73" fmla="*/ 339834 h 6571007"/>
              <a:gd name="connsiteX74" fmla="*/ 2715010 w 11907711"/>
              <a:gd name="connsiteY74" fmla="*/ 354348 h 6571007"/>
              <a:gd name="connsiteX75" fmla="*/ 2733020 w 11907711"/>
              <a:gd name="connsiteY75" fmla="*/ 354577 h 6571007"/>
              <a:gd name="connsiteX76" fmla="*/ 2816998 w 11907711"/>
              <a:gd name="connsiteY76" fmla="*/ 361662 h 6571007"/>
              <a:gd name="connsiteX77" fmla="*/ 2849144 w 11907711"/>
              <a:gd name="connsiteY77" fmla="*/ 352049 h 6571007"/>
              <a:gd name="connsiteX78" fmla="*/ 2827437 w 11907711"/>
              <a:gd name="connsiteY78" fmla="*/ 327719 h 6571007"/>
              <a:gd name="connsiteX79" fmla="*/ 2821486 w 11907711"/>
              <a:gd name="connsiteY79" fmla="*/ 323634 h 6571007"/>
              <a:gd name="connsiteX80" fmla="*/ 2812424 w 11907711"/>
              <a:gd name="connsiteY80" fmla="*/ 249352 h 6571007"/>
              <a:gd name="connsiteX81" fmla="*/ 2841958 w 11907711"/>
              <a:gd name="connsiteY81" fmla="*/ 287813 h 6571007"/>
              <a:gd name="connsiteX82" fmla="*/ 2890115 w 11907711"/>
              <a:gd name="connsiteY82" fmla="*/ 278405 h 6571007"/>
              <a:gd name="connsiteX83" fmla="*/ 2900019 w 11907711"/>
              <a:gd name="connsiteY83" fmla="*/ 286550 h 6571007"/>
              <a:gd name="connsiteX84" fmla="*/ 2895863 w 11907711"/>
              <a:gd name="connsiteY84" fmla="*/ 298523 h 6571007"/>
              <a:gd name="connsiteX85" fmla="*/ 2895633 w 11907711"/>
              <a:gd name="connsiteY85" fmla="*/ 316561 h 6571007"/>
              <a:gd name="connsiteX86" fmla="*/ 2907666 w 11907711"/>
              <a:gd name="connsiteY86" fmla="*/ 314710 h 6571007"/>
              <a:gd name="connsiteX87" fmla="*/ 2923524 w 11907711"/>
              <a:gd name="connsiteY87" fmla="*/ 326938 h 6571007"/>
              <a:gd name="connsiteX88" fmla="*/ 2925371 w 11907711"/>
              <a:gd name="connsiteY88" fmla="*/ 338989 h 6571007"/>
              <a:gd name="connsiteX89" fmla="*/ 3029743 w 11907711"/>
              <a:gd name="connsiteY89" fmla="*/ 316267 h 6571007"/>
              <a:gd name="connsiteX90" fmla="*/ 3033720 w 11907711"/>
              <a:gd name="connsiteY90" fmla="*/ 318322 h 6571007"/>
              <a:gd name="connsiteX91" fmla="*/ 3165471 w 11907711"/>
              <a:gd name="connsiteY91" fmla="*/ 346059 h 6571007"/>
              <a:gd name="connsiteX92" fmla="*/ 3197288 w 11907711"/>
              <a:gd name="connsiteY92" fmla="*/ 362501 h 6571007"/>
              <a:gd name="connsiteX93" fmla="*/ 3233004 w 11907711"/>
              <a:gd name="connsiteY93" fmla="*/ 387009 h 6571007"/>
              <a:gd name="connsiteX94" fmla="*/ 3308924 w 11907711"/>
              <a:gd name="connsiteY94" fmla="*/ 398000 h 6571007"/>
              <a:gd name="connsiteX95" fmla="*/ 3327293 w 11907711"/>
              <a:gd name="connsiteY95" fmla="*/ 370171 h 6571007"/>
              <a:gd name="connsiteX96" fmla="*/ 3325496 w 11907711"/>
              <a:gd name="connsiteY96" fmla="*/ 354112 h 6571007"/>
              <a:gd name="connsiteX97" fmla="*/ 3333910 w 11907711"/>
              <a:gd name="connsiteY97" fmla="*/ 322148 h 6571007"/>
              <a:gd name="connsiteX98" fmla="*/ 3340118 w 11907711"/>
              <a:gd name="connsiteY98" fmla="*/ 306191 h 6571007"/>
              <a:gd name="connsiteX99" fmla="*/ 3353974 w 11907711"/>
              <a:gd name="connsiteY99" fmla="*/ 318395 h 6571007"/>
              <a:gd name="connsiteX100" fmla="*/ 3371422 w 11907711"/>
              <a:gd name="connsiteY100" fmla="*/ 362717 h 6571007"/>
              <a:gd name="connsiteX101" fmla="*/ 3446885 w 11907711"/>
              <a:gd name="connsiteY101" fmla="*/ 409781 h 6571007"/>
              <a:gd name="connsiteX102" fmla="*/ 3500943 w 11907711"/>
              <a:gd name="connsiteY102" fmla="*/ 408466 h 6571007"/>
              <a:gd name="connsiteX103" fmla="*/ 3540611 w 11907711"/>
              <a:gd name="connsiteY103" fmla="*/ 437035 h 6571007"/>
              <a:gd name="connsiteX104" fmla="*/ 3546461 w 11907711"/>
              <a:gd name="connsiteY104" fmla="*/ 449136 h 6571007"/>
              <a:gd name="connsiteX105" fmla="*/ 3573064 w 11907711"/>
              <a:gd name="connsiteY105" fmla="*/ 403373 h 6571007"/>
              <a:gd name="connsiteX106" fmla="*/ 3595079 w 11907711"/>
              <a:gd name="connsiteY106" fmla="*/ 403653 h 6571007"/>
              <a:gd name="connsiteX107" fmla="*/ 3628998 w 11907711"/>
              <a:gd name="connsiteY107" fmla="*/ 412105 h 6571007"/>
              <a:gd name="connsiteX108" fmla="*/ 3677130 w 11907711"/>
              <a:gd name="connsiteY108" fmla="*/ 404699 h 6571007"/>
              <a:gd name="connsiteX109" fmla="*/ 3750819 w 11907711"/>
              <a:gd name="connsiteY109" fmla="*/ 433701 h 6571007"/>
              <a:gd name="connsiteX110" fmla="*/ 3802956 w 11907711"/>
              <a:gd name="connsiteY110" fmla="*/ 426348 h 6571007"/>
              <a:gd name="connsiteX111" fmla="*/ 3858914 w 11907711"/>
              <a:gd name="connsiteY111" fmla="*/ 433075 h 6571007"/>
              <a:gd name="connsiteX112" fmla="*/ 3890908 w 11907711"/>
              <a:gd name="connsiteY112" fmla="*/ 435488 h 6571007"/>
              <a:gd name="connsiteX113" fmla="*/ 3894936 w 11907711"/>
              <a:gd name="connsiteY113" fmla="*/ 433535 h 6571007"/>
              <a:gd name="connsiteX114" fmla="*/ 3916899 w 11907711"/>
              <a:gd name="connsiteY114" fmla="*/ 437823 h 6571007"/>
              <a:gd name="connsiteX115" fmla="*/ 3922672 w 11907711"/>
              <a:gd name="connsiteY115" fmla="*/ 455937 h 6571007"/>
              <a:gd name="connsiteX116" fmla="*/ 3964392 w 11907711"/>
              <a:gd name="connsiteY116" fmla="*/ 480523 h 6571007"/>
              <a:gd name="connsiteX117" fmla="*/ 4064839 w 11907711"/>
              <a:gd name="connsiteY117" fmla="*/ 451737 h 6571007"/>
              <a:gd name="connsiteX118" fmla="*/ 4088753 w 11907711"/>
              <a:gd name="connsiteY118" fmla="*/ 460059 h 6571007"/>
              <a:gd name="connsiteX119" fmla="*/ 4108663 w 11907711"/>
              <a:gd name="connsiteY119" fmla="*/ 468331 h 6571007"/>
              <a:gd name="connsiteX120" fmla="*/ 4158770 w 11907711"/>
              <a:gd name="connsiteY120" fmla="*/ 462956 h 6571007"/>
              <a:gd name="connsiteX121" fmla="*/ 4201205 w 11907711"/>
              <a:gd name="connsiteY121" fmla="*/ 431426 h 6571007"/>
              <a:gd name="connsiteX122" fmla="*/ 4221395 w 11907711"/>
              <a:gd name="connsiteY122" fmla="*/ 417652 h 6571007"/>
              <a:gd name="connsiteX123" fmla="*/ 4263422 w 11907711"/>
              <a:gd name="connsiteY123" fmla="*/ 418187 h 6571007"/>
              <a:gd name="connsiteX124" fmla="*/ 4275992 w 11907711"/>
              <a:gd name="connsiteY124" fmla="*/ 374249 h 6571007"/>
              <a:gd name="connsiteX125" fmla="*/ 4287490 w 11907711"/>
              <a:gd name="connsiteY125" fmla="*/ 414485 h 6571007"/>
              <a:gd name="connsiteX126" fmla="*/ 4236871 w 11907711"/>
              <a:gd name="connsiteY126" fmla="*/ 459944 h 6571007"/>
              <a:gd name="connsiteX127" fmla="*/ 4311044 w 11907711"/>
              <a:gd name="connsiteY127" fmla="*/ 450867 h 6571007"/>
              <a:gd name="connsiteX128" fmla="*/ 4325308 w 11907711"/>
              <a:gd name="connsiteY128" fmla="*/ 431004 h 6571007"/>
              <a:gd name="connsiteX129" fmla="*/ 4365768 w 11907711"/>
              <a:gd name="connsiteY129" fmla="*/ 397443 h 6571007"/>
              <a:gd name="connsiteX130" fmla="*/ 4375980 w 11907711"/>
              <a:gd name="connsiteY130" fmla="*/ 381537 h 6571007"/>
              <a:gd name="connsiteX131" fmla="*/ 4390498 w 11907711"/>
              <a:gd name="connsiteY131" fmla="*/ 341632 h 6571007"/>
              <a:gd name="connsiteX132" fmla="*/ 4396298 w 11907711"/>
              <a:gd name="connsiteY132" fmla="*/ 357742 h 6571007"/>
              <a:gd name="connsiteX133" fmla="*/ 4440174 w 11907711"/>
              <a:gd name="connsiteY133" fmla="*/ 370327 h 6571007"/>
              <a:gd name="connsiteX134" fmla="*/ 4498336 w 11907711"/>
              <a:gd name="connsiteY134" fmla="*/ 361048 h 6571007"/>
              <a:gd name="connsiteX135" fmla="*/ 4542237 w 11907711"/>
              <a:gd name="connsiteY135" fmla="*/ 371629 h 6571007"/>
              <a:gd name="connsiteX136" fmla="*/ 4669757 w 11907711"/>
              <a:gd name="connsiteY136" fmla="*/ 417355 h 6571007"/>
              <a:gd name="connsiteX137" fmla="*/ 4679354 w 11907711"/>
              <a:gd name="connsiteY137" fmla="*/ 449548 h 6571007"/>
              <a:gd name="connsiteX138" fmla="*/ 4648976 w 11907711"/>
              <a:gd name="connsiteY138" fmla="*/ 477225 h 6571007"/>
              <a:gd name="connsiteX139" fmla="*/ 4608568 w 11907711"/>
              <a:gd name="connsiteY139" fmla="*/ 506776 h 6571007"/>
              <a:gd name="connsiteX140" fmla="*/ 4791373 w 11907711"/>
              <a:gd name="connsiteY140" fmla="*/ 454986 h 6571007"/>
              <a:gd name="connsiteX141" fmla="*/ 4813439 w 11907711"/>
              <a:gd name="connsiteY141" fmla="*/ 451258 h 6571007"/>
              <a:gd name="connsiteX142" fmla="*/ 4827141 w 11907711"/>
              <a:gd name="connsiteY142" fmla="*/ 475487 h 6571007"/>
              <a:gd name="connsiteX143" fmla="*/ 4818906 w 11907711"/>
              <a:gd name="connsiteY143" fmla="*/ 493422 h 6571007"/>
              <a:gd name="connsiteX144" fmla="*/ 4784295 w 11907711"/>
              <a:gd name="connsiteY144" fmla="*/ 539084 h 6571007"/>
              <a:gd name="connsiteX145" fmla="*/ 4795640 w 11907711"/>
              <a:gd name="connsiteY145" fmla="*/ 591345 h 6571007"/>
              <a:gd name="connsiteX146" fmla="*/ 4835844 w 11907711"/>
              <a:gd name="connsiteY146" fmla="*/ 577826 h 6571007"/>
              <a:gd name="connsiteX147" fmla="*/ 4846130 w 11907711"/>
              <a:gd name="connsiteY147" fmla="*/ 555907 h 6571007"/>
              <a:gd name="connsiteX148" fmla="*/ 4912863 w 11907711"/>
              <a:gd name="connsiteY148" fmla="*/ 502638 h 6571007"/>
              <a:gd name="connsiteX149" fmla="*/ 4968974 w 11907711"/>
              <a:gd name="connsiteY149" fmla="*/ 497340 h 6571007"/>
              <a:gd name="connsiteX150" fmla="*/ 5106704 w 11907711"/>
              <a:gd name="connsiteY150" fmla="*/ 527158 h 6571007"/>
              <a:gd name="connsiteX151" fmla="*/ 5142803 w 11907711"/>
              <a:gd name="connsiteY151" fmla="*/ 521606 h 6571007"/>
              <a:gd name="connsiteX152" fmla="*/ 5201044 w 11907711"/>
              <a:gd name="connsiteY152" fmla="*/ 506312 h 6571007"/>
              <a:gd name="connsiteX153" fmla="*/ 5264726 w 11907711"/>
              <a:gd name="connsiteY153" fmla="*/ 535187 h 6571007"/>
              <a:gd name="connsiteX154" fmla="*/ 5308702 w 11907711"/>
              <a:gd name="connsiteY154" fmla="*/ 539756 h 6571007"/>
              <a:gd name="connsiteX155" fmla="*/ 5340850 w 11907711"/>
              <a:gd name="connsiteY155" fmla="*/ 530144 h 6571007"/>
              <a:gd name="connsiteX156" fmla="*/ 5358989 w 11907711"/>
              <a:gd name="connsiteY156" fmla="*/ 520354 h 6571007"/>
              <a:gd name="connsiteX157" fmla="*/ 5366689 w 11907711"/>
              <a:gd name="connsiteY157" fmla="*/ 544505 h 6571007"/>
              <a:gd name="connsiteX158" fmla="*/ 5352347 w 11907711"/>
              <a:gd name="connsiteY158" fmla="*/ 570381 h 6571007"/>
              <a:gd name="connsiteX159" fmla="*/ 5391682 w 11907711"/>
              <a:gd name="connsiteY159" fmla="*/ 625003 h 6571007"/>
              <a:gd name="connsiteX160" fmla="*/ 5415774 w 11907711"/>
              <a:gd name="connsiteY160" fmla="*/ 619298 h 6571007"/>
              <a:gd name="connsiteX161" fmla="*/ 5437763 w 11907711"/>
              <a:gd name="connsiteY161" fmla="*/ 621581 h 6571007"/>
              <a:gd name="connsiteX162" fmla="*/ 5539672 w 11907711"/>
              <a:gd name="connsiteY162" fmla="*/ 634907 h 6571007"/>
              <a:gd name="connsiteX163" fmla="*/ 5545780 w 11907711"/>
              <a:gd name="connsiteY163" fmla="*/ 626968 h 6571007"/>
              <a:gd name="connsiteX164" fmla="*/ 5538031 w 11907711"/>
              <a:gd name="connsiteY164" fmla="*/ 606823 h 6571007"/>
              <a:gd name="connsiteX165" fmla="*/ 5529975 w 11907711"/>
              <a:gd name="connsiteY165" fmla="*/ 610729 h 6571007"/>
              <a:gd name="connsiteX166" fmla="*/ 5479891 w 11907711"/>
              <a:gd name="connsiteY166" fmla="*/ 614100 h 6571007"/>
              <a:gd name="connsiteX167" fmla="*/ 5460545 w 11907711"/>
              <a:gd name="connsiteY167" fmla="*/ 561737 h 6571007"/>
              <a:gd name="connsiteX168" fmla="*/ 5476605 w 11907711"/>
              <a:gd name="connsiteY168" fmla="*/ 557932 h 6571007"/>
              <a:gd name="connsiteX169" fmla="*/ 5512703 w 11907711"/>
              <a:gd name="connsiteY169" fmla="*/ 552380 h 6571007"/>
              <a:gd name="connsiteX170" fmla="*/ 5588932 w 11907711"/>
              <a:gd name="connsiteY170" fmla="*/ 539319 h 6571007"/>
              <a:gd name="connsiteX171" fmla="*/ 5622852 w 11907711"/>
              <a:gd name="connsiteY171" fmla="*/ 547770 h 6571007"/>
              <a:gd name="connsiteX172" fmla="*/ 5664699 w 11907711"/>
              <a:gd name="connsiteY172" fmla="*/ 562335 h 6571007"/>
              <a:gd name="connsiteX173" fmla="*/ 5692664 w 11907711"/>
              <a:gd name="connsiteY173" fmla="*/ 566700 h 6571007"/>
              <a:gd name="connsiteX174" fmla="*/ 5722760 w 11907711"/>
              <a:gd name="connsiteY174" fmla="*/ 561071 h 6571007"/>
              <a:gd name="connsiteX175" fmla="*/ 5738361 w 11907711"/>
              <a:gd name="connsiteY175" fmla="*/ 593342 h 6571007"/>
              <a:gd name="connsiteX176" fmla="*/ 5813021 w 11907711"/>
              <a:gd name="connsiteY176" fmla="*/ 546186 h 6571007"/>
              <a:gd name="connsiteX177" fmla="*/ 5804812 w 11907711"/>
              <a:gd name="connsiteY177" fmla="*/ 562117 h 6571007"/>
              <a:gd name="connsiteX178" fmla="*/ 5832291 w 11907711"/>
              <a:gd name="connsiteY178" fmla="*/ 604562 h 6571007"/>
              <a:gd name="connsiteX179" fmla="*/ 5896333 w 11907711"/>
              <a:gd name="connsiteY179" fmla="*/ 605378 h 6571007"/>
              <a:gd name="connsiteX180" fmla="*/ 5989906 w 11907711"/>
              <a:gd name="connsiteY180" fmla="*/ 644657 h 6571007"/>
              <a:gd name="connsiteX181" fmla="*/ 6030085 w 11907711"/>
              <a:gd name="connsiteY181" fmla="*/ 633143 h 6571007"/>
              <a:gd name="connsiteX182" fmla="*/ 6076472 w 11907711"/>
              <a:gd name="connsiteY182" fmla="*/ 605670 h 6571007"/>
              <a:gd name="connsiteX183" fmla="*/ 6126452 w 11907711"/>
              <a:gd name="connsiteY183" fmla="*/ 610317 h 6571007"/>
              <a:gd name="connsiteX184" fmla="*/ 6152289 w 11907711"/>
              <a:gd name="connsiteY184" fmla="*/ 624677 h 6571007"/>
              <a:gd name="connsiteX185" fmla="*/ 6160243 w 11907711"/>
              <a:gd name="connsiteY185" fmla="*/ 628788 h 6571007"/>
              <a:gd name="connsiteX186" fmla="*/ 6238445 w 11907711"/>
              <a:gd name="connsiteY186" fmla="*/ 617757 h 6571007"/>
              <a:gd name="connsiteX187" fmla="*/ 6308746 w 11907711"/>
              <a:gd name="connsiteY187" fmla="*/ 598609 h 6571007"/>
              <a:gd name="connsiteX188" fmla="*/ 6328706 w 11907711"/>
              <a:gd name="connsiteY188" fmla="*/ 602873 h 6571007"/>
              <a:gd name="connsiteX189" fmla="*/ 6358649 w 11907711"/>
              <a:gd name="connsiteY189" fmla="*/ 609268 h 6571007"/>
              <a:gd name="connsiteX190" fmla="*/ 6455094 w 11907711"/>
              <a:gd name="connsiteY190" fmla="*/ 580430 h 6571007"/>
              <a:gd name="connsiteX191" fmla="*/ 6495016 w 11907711"/>
              <a:gd name="connsiteY191" fmla="*/ 588956 h 6571007"/>
              <a:gd name="connsiteX192" fmla="*/ 6514773 w 11907711"/>
              <a:gd name="connsiteY192" fmla="*/ 609254 h 6571007"/>
              <a:gd name="connsiteX193" fmla="*/ 6528526 w 11907711"/>
              <a:gd name="connsiteY193" fmla="*/ 629475 h 6571007"/>
              <a:gd name="connsiteX194" fmla="*/ 6606372 w 11907711"/>
              <a:gd name="connsiteY194" fmla="*/ 646502 h 6571007"/>
              <a:gd name="connsiteX195" fmla="*/ 6626767 w 11907711"/>
              <a:gd name="connsiteY195" fmla="*/ 616696 h 6571007"/>
              <a:gd name="connsiteX196" fmla="*/ 6637207 w 11907711"/>
              <a:gd name="connsiteY196" fmla="*/ 582752 h 6571007"/>
              <a:gd name="connsiteX197" fmla="*/ 6658736 w 11907711"/>
              <a:gd name="connsiteY197" fmla="*/ 621112 h 6571007"/>
              <a:gd name="connsiteX198" fmla="*/ 6702150 w 11907711"/>
              <a:gd name="connsiteY198" fmla="*/ 669774 h 6571007"/>
              <a:gd name="connsiteX199" fmla="*/ 6764521 w 11907711"/>
              <a:gd name="connsiteY199" fmla="*/ 644509 h 6571007"/>
              <a:gd name="connsiteX200" fmla="*/ 6796645 w 11907711"/>
              <a:gd name="connsiteY200" fmla="*/ 636902 h 6571007"/>
              <a:gd name="connsiteX201" fmla="*/ 6846420 w 11907711"/>
              <a:gd name="connsiteY201" fmla="*/ 657581 h 6571007"/>
              <a:gd name="connsiteX202" fmla="*/ 6864381 w 11907711"/>
              <a:gd name="connsiteY202" fmla="*/ 661819 h 6571007"/>
              <a:gd name="connsiteX203" fmla="*/ 6906483 w 11907711"/>
              <a:gd name="connsiteY203" fmla="*/ 656342 h 6571007"/>
              <a:gd name="connsiteX204" fmla="*/ 6890296 w 11907711"/>
              <a:gd name="connsiteY204" fmla="*/ 670168 h 6571007"/>
              <a:gd name="connsiteX205" fmla="*/ 6891938 w 11907711"/>
              <a:gd name="connsiteY205" fmla="*/ 698252 h 6571007"/>
              <a:gd name="connsiteX206" fmla="*/ 6916005 w 11907711"/>
              <a:gd name="connsiteY206" fmla="*/ 694549 h 6571007"/>
              <a:gd name="connsiteX207" fmla="*/ 6978683 w 11907711"/>
              <a:gd name="connsiteY207" fmla="*/ 645236 h 6571007"/>
              <a:gd name="connsiteX208" fmla="*/ 7028790 w 11907711"/>
              <a:gd name="connsiteY208" fmla="*/ 639861 h 6571007"/>
              <a:gd name="connsiteX209" fmla="*/ 7082774 w 11907711"/>
              <a:gd name="connsiteY209" fmla="*/ 644558 h 6571007"/>
              <a:gd name="connsiteX210" fmla="*/ 7140682 w 11907711"/>
              <a:gd name="connsiteY210" fmla="*/ 655320 h 6571007"/>
              <a:gd name="connsiteX211" fmla="*/ 7182760 w 11907711"/>
              <a:gd name="connsiteY211" fmla="*/ 651846 h 6571007"/>
              <a:gd name="connsiteX212" fmla="*/ 7232766 w 11907711"/>
              <a:gd name="connsiteY212" fmla="*/ 654489 h 6571007"/>
              <a:gd name="connsiteX213" fmla="*/ 7246596 w 11907711"/>
              <a:gd name="connsiteY213" fmla="*/ 668697 h 6571007"/>
              <a:gd name="connsiteX214" fmla="*/ 7302400 w 11907711"/>
              <a:gd name="connsiteY214" fmla="*/ 687448 h 6571007"/>
              <a:gd name="connsiteX215" fmla="*/ 7332804 w 11907711"/>
              <a:gd name="connsiteY215" fmla="*/ 657769 h 6571007"/>
              <a:gd name="connsiteX216" fmla="*/ 7379164 w 11907711"/>
              <a:gd name="connsiteY216" fmla="*/ 632301 h 6571007"/>
              <a:gd name="connsiteX217" fmla="*/ 7455366 w 11907711"/>
              <a:gd name="connsiteY217" fmla="*/ 621246 h 6571007"/>
              <a:gd name="connsiteX218" fmla="*/ 7475429 w 11907711"/>
              <a:gd name="connsiteY218" fmla="*/ 617492 h 6571007"/>
              <a:gd name="connsiteX219" fmla="*/ 7587424 w 11907711"/>
              <a:gd name="connsiteY219" fmla="*/ 624934 h 6571007"/>
              <a:gd name="connsiteX220" fmla="*/ 7560896 w 11907711"/>
              <a:gd name="connsiteY220" fmla="*/ 664686 h 6571007"/>
              <a:gd name="connsiteX221" fmla="*/ 7552662 w 11907711"/>
              <a:gd name="connsiteY221" fmla="*/ 682621 h 6571007"/>
              <a:gd name="connsiteX222" fmla="*/ 7550404 w 11907711"/>
              <a:gd name="connsiteY222" fmla="*/ 702637 h 6571007"/>
              <a:gd name="connsiteX223" fmla="*/ 7570442 w 11907711"/>
              <a:gd name="connsiteY223" fmla="*/ 700888 h 6571007"/>
              <a:gd name="connsiteX224" fmla="*/ 7592763 w 11907711"/>
              <a:gd name="connsiteY224" fmla="*/ 677120 h 6571007"/>
              <a:gd name="connsiteX225" fmla="*/ 7608722 w 11907711"/>
              <a:gd name="connsiteY225" fmla="*/ 681330 h 6571007"/>
              <a:gd name="connsiteX226" fmla="*/ 7620448 w 11907711"/>
              <a:gd name="connsiteY226" fmla="*/ 703530 h 6571007"/>
              <a:gd name="connsiteX227" fmla="*/ 7646660 w 11907711"/>
              <a:gd name="connsiteY227" fmla="*/ 715547 h 6571007"/>
              <a:gd name="connsiteX228" fmla="*/ 7660741 w 11907711"/>
              <a:gd name="connsiteY228" fmla="*/ 716825 h 6571007"/>
              <a:gd name="connsiteX229" fmla="*/ 7688621 w 11907711"/>
              <a:gd name="connsiteY229" fmla="*/ 704626 h 6571007"/>
              <a:gd name="connsiteX230" fmla="*/ 7750877 w 11907711"/>
              <a:gd name="connsiteY230" fmla="*/ 622374 h 6571007"/>
              <a:gd name="connsiteX231" fmla="*/ 7784788 w 11907711"/>
              <a:gd name="connsiteY231" fmla="*/ 582814 h 6571007"/>
              <a:gd name="connsiteX232" fmla="*/ 7807100 w 11907711"/>
              <a:gd name="connsiteY232" fmla="*/ 573218 h 6571007"/>
              <a:gd name="connsiteX233" fmla="*/ 7844729 w 11907711"/>
              <a:gd name="connsiteY233" fmla="*/ 540965 h 6571007"/>
              <a:gd name="connsiteX234" fmla="*/ 7864817 w 11907711"/>
              <a:gd name="connsiteY234" fmla="*/ 535331 h 6571007"/>
              <a:gd name="connsiteX235" fmla="*/ 7888433 w 11907711"/>
              <a:gd name="connsiteY235" fmla="*/ 530376 h 6571007"/>
              <a:gd name="connsiteX236" fmla="*/ 7909251 w 11907711"/>
              <a:gd name="connsiteY236" fmla="*/ 509513 h 6571007"/>
              <a:gd name="connsiteX237" fmla="*/ 7911039 w 11907711"/>
              <a:gd name="connsiteY237" fmla="*/ 504004 h 6571007"/>
              <a:gd name="connsiteX238" fmla="*/ 7903280 w 11907711"/>
              <a:gd name="connsiteY238" fmla="*/ 464447 h 6571007"/>
              <a:gd name="connsiteX239" fmla="*/ 7920331 w 11907711"/>
              <a:gd name="connsiteY239" fmla="*/ 447979 h 6571007"/>
              <a:gd name="connsiteX240" fmla="*/ 7932398 w 11907711"/>
              <a:gd name="connsiteY240" fmla="*/ 461288 h 6571007"/>
              <a:gd name="connsiteX241" fmla="*/ 7936686 w 11907711"/>
              <a:gd name="connsiteY241" fmla="*/ 488464 h 6571007"/>
              <a:gd name="connsiteX242" fmla="*/ 7951481 w 11907711"/>
              <a:gd name="connsiteY242" fmla="*/ 434235 h 6571007"/>
              <a:gd name="connsiteX243" fmla="*/ 7978587 w 11907711"/>
              <a:gd name="connsiteY243" fmla="*/ 388238 h 6571007"/>
              <a:gd name="connsiteX244" fmla="*/ 7991575 w 11907711"/>
              <a:gd name="connsiteY244" fmla="*/ 392942 h 6571007"/>
              <a:gd name="connsiteX245" fmla="*/ 7987700 w 11907711"/>
              <a:gd name="connsiteY245" fmla="*/ 420739 h 6571007"/>
              <a:gd name="connsiteX246" fmla="*/ 7982040 w 11907711"/>
              <a:gd name="connsiteY246" fmla="*/ 454043 h 6571007"/>
              <a:gd name="connsiteX247" fmla="*/ 8029269 w 11907711"/>
              <a:gd name="connsiteY247" fmla="*/ 444135 h 6571007"/>
              <a:gd name="connsiteX248" fmla="*/ 8004630 w 11907711"/>
              <a:gd name="connsiteY248" fmla="*/ 481093 h 6571007"/>
              <a:gd name="connsiteX249" fmla="*/ 7998673 w 11907711"/>
              <a:gd name="connsiteY249" fmla="*/ 531175 h 6571007"/>
              <a:gd name="connsiteX250" fmla="*/ 8009247 w 11907711"/>
              <a:gd name="connsiteY250" fmla="*/ 533218 h 6571007"/>
              <a:gd name="connsiteX251" fmla="*/ 8022582 w 11907711"/>
              <a:gd name="connsiteY251" fmla="*/ 509446 h 6571007"/>
              <a:gd name="connsiteX252" fmla="*/ 8065609 w 11907711"/>
              <a:gd name="connsiteY252" fmla="*/ 502386 h 6571007"/>
              <a:gd name="connsiteX253" fmla="*/ 8068699 w 11907711"/>
              <a:gd name="connsiteY253" fmla="*/ 501518 h 6571007"/>
              <a:gd name="connsiteX254" fmla="*/ 8118551 w 11907711"/>
              <a:gd name="connsiteY254" fmla="*/ 447473 h 6571007"/>
              <a:gd name="connsiteX255" fmla="*/ 8203268 w 11907711"/>
              <a:gd name="connsiteY255" fmla="*/ 386988 h 6571007"/>
              <a:gd name="connsiteX256" fmla="*/ 8199153 w 11907711"/>
              <a:gd name="connsiteY256" fmla="*/ 419859 h 6571007"/>
              <a:gd name="connsiteX257" fmla="*/ 8218703 w 11907711"/>
              <a:gd name="connsiteY257" fmla="*/ 436078 h 6571007"/>
              <a:gd name="connsiteX258" fmla="*/ 8289008 w 11907711"/>
              <a:gd name="connsiteY258" fmla="*/ 443069 h 6571007"/>
              <a:gd name="connsiteX259" fmla="*/ 8311407 w 11907711"/>
              <a:gd name="connsiteY259" fmla="*/ 463497 h 6571007"/>
              <a:gd name="connsiteX260" fmla="*/ 8345490 w 11907711"/>
              <a:gd name="connsiteY260" fmla="*/ 483986 h 6571007"/>
              <a:gd name="connsiteX261" fmla="*/ 8367802 w 11907711"/>
              <a:gd name="connsiteY261" fmla="*/ 474390 h 6571007"/>
              <a:gd name="connsiteX262" fmla="*/ 8399716 w 11907711"/>
              <a:gd name="connsiteY262" fmla="*/ 487140 h 6571007"/>
              <a:gd name="connsiteX263" fmla="*/ 8412165 w 11907711"/>
              <a:gd name="connsiteY263" fmla="*/ 513695 h 6571007"/>
              <a:gd name="connsiteX264" fmla="*/ 8404714 w 11907711"/>
              <a:gd name="connsiteY264" fmla="*/ 552510 h 6571007"/>
              <a:gd name="connsiteX265" fmla="*/ 8380804 w 11907711"/>
              <a:gd name="connsiteY265" fmla="*/ 574241 h 6571007"/>
              <a:gd name="connsiteX266" fmla="*/ 8356427 w 11907711"/>
              <a:gd name="connsiteY266" fmla="*/ 552699 h 6571007"/>
              <a:gd name="connsiteX267" fmla="*/ 8335470 w 11907711"/>
              <a:gd name="connsiteY267" fmla="*/ 555239 h 6571007"/>
              <a:gd name="connsiteX268" fmla="*/ 8326422 w 11907711"/>
              <a:gd name="connsiteY268" fmla="*/ 606186 h 6571007"/>
              <a:gd name="connsiteX269" fmla="*/ 8327277 w 11907711"/>
              <a:gd name="connsiteY269" fmla="*/ 609234 h 6571007"/>
              <a:gd name="connsiteX270" fmla="*/ 8328197 w 11907711"/>
              <a:gd name="connsiteY270" fmla="*/ 610324 h 6571007"/>
              <a:gd name="connsiteX271" fmla="*/ 8343334 w 11907711"/>
              <a:gd name="connsiteY271" fmla="*/ 623353 h 6571007"/>
              <a:gd name="connsiteX272" fmla="*/ 8376405 w 11907711"/>
              <a:gd name="connsiteY272" fmla="*/ 602393 h 6571007"/>
              <a:gd name="connsiteX273" fmla="*/ 8412579 w 11907711"/>
              <a:gd name="connsiteY273" fmla="*/ 568668 h 6571007"/>
              <a:gd name="connsiteX274" fmla="*/ 8457256 w 11907711"/>
              <a:gd name="connsiteY274" fmla="*/ 537774 h 6571007"/>
              <a:gd name="connsiteX275" fmla="*/ 8476339 w 11907711"/>
              <a:gd name="connsiteY275" fmla="*/ 510722 h 6571007"/>
              <a:gd name="connsiteX276" fmla="*/ 8488511 w 11907711"/>
              <a:gd name="connsiteY276" fmla="*/ 500629 h 6571007"/>
              <a:gd name="connsiteX277" fmla="*/ 8515894 w 11907711"/>
              <a:gd name="connsiteY277" fmla="*/ 491281 h 6571007"/>
              <a:gd name="connsiteX278" fmla="*/ 8553296 w 11907711"/>
              <a:gd name="connsiteY278" fmla="*/ 410679 h 6571007"/>
              <a:gd name="connsiteX279" fmla="*/ 8555519 w 11907711"/>
              <a:gd name="connsiteY279" fmla="*/ 406716 h 6571007"/>
              <a:gd name="connsiteX280" fmla="*/ 8568560 w 11907711"/>
              <a:gd name="connsiteY280" fmla="*/ 399721 h 6571007"/>
              <a:gd name="connsiteX281" fmla="*/ 8579758 w 11907711"/>
              <a:gd name="connsiteY281" fmla="*/ 409935 h 6571007"/>
              <a:gd name="connsiteX282" fmla="*/ 8576805 w 11907711"/>
              <a:gd name="connsiteY282" fmla="*/ 429125 h 6571007"/>
              <a:gd name="connsiteX283" fmla="*/ 8557861 w 11907711"/>
              <a:gd name="connsiteY283" fmla="*/ 474502 h 6571007"/>
              <a:gd name="connsiteX284" fmla="*/ 8557184 w 11907711"/>
              <a:gd name="connsiteY284" fmla="*/ 478030 h 6571007"/>
              <a:gd name="connsiteX285" fmla="*/ 8554528 w 11907711"/>
              <a:gd name="connsiteY285" fmla="*/ 480446 h 6571007"/>
              <a:gd name="connsiteX286" fmla="*/ 8559163 w 11907711"/>
              <a:gd name="connsiteY286" fmla="*/ 479145 h 6571007"/>
              <a:gd name="connsiteX287" fmla="*/ 8561820 w 11907711"/>
              <a:gd name="connsiteY287" fmla="*/ 476731 h 6571007"/>
              <a:gd name="connsiteX288" fmla="*/ 8599882 w 11907711"/>
              <a:gd name="connsiteY288" fmla="*/ 446023 h 6571007"/>
              <a:gd name="connsiteX289" fmla="*/ 8638430 w 11907711"/>
              <a:gd name="connsiteY289" fmla="*/ 405165 h 6571007"/>
              <a:gd name="connsiteX290" fmla="*/ 8663155 w 11907711"/>
              <a:gd name="connsiteY290" fmla="*/ 398230 h 6571007"/>
              <a:gd name="connsiteX291" fmla="*/ 8667443 w 11907711"/>
              <a:gd name="connsiteY291" fmla="*/ 425407 h 6571007"/>
              <a:gd name="connsiteX292" fmla="*/ 8648256 w 11907711"/>
              <a:gd name="connsiteY292" fmla="*/ 475859 h 6571007"/>
              <a:gd name="connsiteX293" fmla="*/ 8644765 w 11907711"/>
              <a:gd name="connsiteY293" fmla="*/ 516903 h 6571007"/>
              <a:gd name="connsiteX294" fmla="*/ 8658778 w 11907711"/>
              <a:gd name="connsiteY294" fmla="*/ 489602 h 6571007"/>
              <a:gd name="connsiteX295" fmla="*/ 8695589 w 11907711"/>
              <a:gd name="connsiteY295" fmla="*/ 442552 h 6571007"/>
              <a:gd name="connsiteX296" fmla="*/ 8751274 w 11907711"/>
              <a:gd name="connsiteY296" fmla="*/ 415249 h 6571007"/>
              <a:gd name="connsiteX297" fmla="*/ 8809458 w 11907711"/>
              <a:gd name="connsiteY297" fmla="*/ 420632 h 6571007"/>
              <a:gd name="connsiteX298" fmla="*/ 8837275 w 11907711"/>
              <a:gd name="connsiteY298" fmla="*/ 412830 h 6571007"/>
              <a:gd name="connsiteX299" fmla="*/ 8853944 w 11907711"/>
              <a:gd name="connsiteY299" fmla="*/ 383115 h 6571007"/>
              <a:gd name="connsiteX300" fmla="*/ 8895368 w 11907711"/>
              <a:gd name="connsiteY300" fmla="*/ 420116 h 6571007"/>
              <a:gd name="connsiteX301" fmla="*/ 8918303 w 11907711"/>
              <a:gd name="connsiteY301" fmla="*/ 435934 h 6571007"/>
              <a:gd name="connsiteX302" fmla="*/ 8939109 w 11907711"/>
              <a:gd name="connsiteY302" fmla="*/ 419668 h 6571007"/>
              <a:gd name="connsiteX303" fmla="*/ 8953169 w 11907711"/>
              <a:gd name="connsiteY303" fmla="*/ 415839 h 6571007"/>
              <a:gd name="connsiteX304" fmla="*/ 8958968 w 11907711"/>
              <a:gd name="connsiteY304" fmla="*/ 431948 h 6571007"/>
              <a:gd name="connsiteX305" fmla="*/ 8951625 w 11907711"/>
              <a:gd name="connsiteY305" fmla="*/ 463158 h 6571007"/>
              <a:gd name="connsiteX306" fmla="*/ 8978431 w 11907711"/>
              <a:gd name="connsiteY306" fmla="*/ 492996 h 6571007"/>
              <a:gd name="connsiteX307" fmla="*/ 8988349 w 11907711"/>
              <a:gd name="connsiteY307" fmla="*/ 482436 h 6571007"/>
              <a:gd name="connsiteX308" fmla="*/ 9016417 w 11907711"/>
              <a:gd name="connsiteY308" fmla="*/ 478784 h 6571007"/>
              <a:gd name="connsiteX309" fmla="*/ 9028374 w 11907711"/>
              <a:gd name="connsiteY309" fmla="*/ 482945 h 6571007"/>
              <a:gd name="connsiteX310" fmla="*/ 9060471 w 11907711"/>
              <a:gd name="connsiteY310" fmla="*/ 477341 h 6571007"/>
              <a:gd name="connsiteX311" fmla="*/ 9106959 w 11907711"/>
              <a:gd name="connsiteY311" fmla="*/ 441853 h 6571007"/>
              <a:gd name="connsiteX312" fmla="*/ 9157501 w 11907711"/>
              <a:gd name="connsiteY312" fmla="*/ 402408 h 6571007"/>
              <a:gd name="connsiteX313" fmla="*/ 9183494 w 11907711"/>
              <a:gd name="connsiteY313" fmla="*/ 404744 h 6571007"/>
              <a:gd name="connsiteX314" fmla="*/ 9332659 w 11907711"/>
              <a:gd name="connsiteY314" fmla="*/ 322456 h 6571007"/>
              <a:gd name="connsiteX315" fmla="*/ 9387152 w 11907711"/>
              <a:gd name="connsiteY315" fmla="*/ 287071 h 6571007"/>
              <a:gd name="connsiteX316" fmla="*/ 9417223 w 11907711"/>
              <a:gd name="connsiteY316" fmla="*/ 283445 h 6571007"/>
              <a:gd name="connsiteX317" fmla="*/ 9473591 w 11907711"/>
              <a:gd name="connsiteY317" fmla="*/ 258104 h 6571007"/>
              <a:gd name="connsiteX318" fmla="*/ 9499609 w 11907711"/>
              <a:gd name="connsiteY318" fmla="*/ 258437 h 6571007"/>
              <a:gd name="connsiteX319" fmla="*/ 9529601 w 11907711"/>
              <a:gd name="connsiteY319" fmla="*/ 260825 h 6571007"/>
              <a:gd name="connsiteX320" fmla="*/ 9561851 w 11907711"/>
              <a:gd name="connsiteY320" fmla="*/ 243193 h 6571007"/>
              <a:gd name="connsiteX321" fmla="*/ 9565930 w 11907711"/>
              <a:gd name="connsiteY321" fmla="*/ 237232 h 6571007"/>
              <a:gd name="connsiteX322" fmla="*/ 9570572 w 11907711"/>
              <a:gd name="connsiteY322" fmla="*/ 187179 h 6571007"/>
              <a:gd name="connsiteX323" fmla="*/ 9596766 w 11907711"/>
              <a:gd name="connsiteY323" fmla="*/ 173483 h 6571007"/>
              <a:gd name="connsiteX324" fmla="*/ 9606517 w 11907711"/>
              <a:gd name="connsiteY324" fmla="*/ 193653 h 6571007"/>
              <a:gd name="connsiteX325" fmla="*/ 9602081 w 11907711"/>
              <a:gd name="connsiteY325" fmla="*/ 227671 h 6571007"/>
              <a:gd name="connsiteX326" fmla="*/ 9638870 w 11907711"/>
              <a:gd name="connsiteY326" fmla="*/ 168006 h 6571007"/>
              <a:gd name="connsiteX327" fmla="*/ 9687487 w 11907711"/>
              <a:gd name="connsiteY327" fmla="*/ 122523 h 6571007"/>
              <a:gd name="connsiteX328" fmla="*/ 9701369 w 11907711"/>
              <a:gd name="connsiteY328" fmla="*/ 132721 h 6571007"/>
              <a:gd name="connsiteX329" fmla="*/ 9686951 w 11907711"/>
              <a:gd name="connsiteY329" fmla="*/ 164610 h 6571007"/>
              <a:gd name="connsiteX330" fmla="*/ 9668453 w 11907711"/>
              <a:gd name="connsiteY330" fmla="*/ 202459 h 6571007"/>
              <a:gd name="connsiteX331" fmla="*/ 9728441 w 11907711"/>
              <a:gd name="connsiteY331" fmla="*/ 207234 h 6571007"/>
              <a:gd name="connsiteX332" fmla="*/ 9685955 w 11907711"/>
              <a:gd name="connsiteY332" fmla="*/ 242772 h 6571007"/>
              <a:gd name="connsiteX333" fmla="*/ 9661197 w 11907711"/>
              <a:gd name="connsiteY333" fmla="*/ 300587 h 6571007"/>
              <a:gd name="connsiteX334" fmla="*/ 9673129 w 11907711"/>
              <a:gd name="connsiteY334" fmla="*/ 306752 h 6571007"/>
              <a:gd name="connsiteX335" fmla="*/ 9697450 w 11907711"/>
              <a:gd name="connsiteY335" fmla="*/ 283009 h 6571007"/>
              <a:gd name="connsiteX336" fmla="*/ 9751408 w 11907711"/>
              <a:gd name="connsiteY336" fmla="*/ 289710 h 6571007"/>
              <a:gd name="connsiteX337" fmla="*/ 9755411 w 11907711"/>
              <a:gd name="connsiteY337" fmla="*/ 289762 h 6571007"/>
              <a:gd name="connsiteX338" fmla="*/ 9834075 w 11907711"/>
              <a:gd name="connsiteY338" fmla="*/ 242656 h 6571007"/>
              <a:gd name="connsiteX339" fmla="*/ 9956713 w 11907711"/>
              <a:gd name="connsiteY339" fmla="*/ 200121 h 6571007"/>
              <a:gd name="connsiteX340" fmla="*/ 9940218 w 11907711"/>
              <a:gd name="connsiteY340" fmla="*/ 237996 h 6571007"/>
              <a:gd name="connsiteX341" fmla="*/ 9957896 w 11907711"/>
              <a:gd name="connsiteY341" fmla="*/ 264280 h 6571007"/>
              <a:gd name="connsiteX342" fmla="*/ 10039538 w 11907711"/>
              <a:gd name="connsiteY342" fmla="*/ 297393 h 6571007"/>
              <a:gd name="connsiteX343" fmla="*/ 10059143 w 11907711"/>
              <a:gd name="connsiteY343" fmla="*/ 329714 h 6571007"/>
              <a:gd name="connsiteX344" fmla="*/ 10092704 w 11907711"/>
              <a:gd name="connsiteY344" fmla="*/ 366223 h 6571007"/>
              <a:gd name="connsiteX345" fmla="*/ 10122775 w 11907711"/>
              <a:gd name="connsiteY345" fmla="*/ 362598 h 6571007"/>
              <a:gd name="connsiteX346" fmla="*/ 10156464 w 11907711"/>
              <a:gd name="connsiteY346" fmla="*/ 389086 h 6571007"/>
              <a:gd name="connsiteX347" fmla="*/ 10162008 w 11907711"/>
              <a:gd name="connsiteY347" fmla="*/ 425237 h 6571007"/>
              <a:gd name="connsiteX348" fmla="*/ 10139431 w 11907711"/>
              <a:gd name="connsiteY348" fmla="*/ 469049 h 6571007"/>
              <a:gd name="connsiteX349" fmla="*/ 10103179 w 11907711"/>
              <a:gd name="connsiteY349" fmla="*/ 486626 h 6571007"/>
              <a:gd name="connsiteX350" fmla="*/ 10081600 w 11907711"/>
              <a:gd name="connsiteY350" fmla="*/ 452274 h 6571007"/>
              <a:gd name="connsiteX351" fmla="*/ 10055634 w 11907711"/>
              <a:gd name="connsiteY351" fmla="*/ 447936 h 6571007"/>
              <a:gd name="connsiteX352" fmla="*/ 10026877 w 11907711"/>
              <a:gd name="connsiteY352" fmla="*/ 505698 h 6571007"/>
              <a:gd name="connsiteX353" fmla="*/ 10026519 w 11907711"/>
              <a:gd name="connsiteY353" fmla="*/ 533756 h 6571007"/>
              <a:gd name="connsiteX354" fmla="*/ 10024492 w 11907711"/>
              <a:gd name="connsiteY354" fmla="*/ 535735 h 6571007"/>
              <a:gd name="connsiteX355" fmla="*/ 10028493 w 11907711"/>
              <a:gd name="connsiteY355" fmla="*/ 535786 h 6571007"/>
              <a:gd name="connsiteX356" fmla="*/ 10143154 w 11907711"/>
              <a:gd name="connsiteY356" fmla="*/ 491145 h 6571007"/>
              <a:gd name="connsiteX357" fmla="*/ 10207475 w 11907711"/>
              <a:gd name="connsiteY357" fmla="*/ 469915 h 6571007"/>
              <a:gd name="connsiteX358" fmla="*/ 10239825 w 11907711"/>
              <a:gd name="connsiteY358" fmla="*/ 444270 h 6571007"/>
              <a:gd name="connsiteX359" fmla="*/ 10257940 w 11907711"/>
              <a:gd name="connsiteY359" fmla="*/ 436482 h 6571007"/>
              <a:gd name="connsiteX360" fmla="*/ 10293987 w 11907711"/>
              <a:gd name="connsiteY360" fmla="*/ 434938 h 6571007"/>
              <a:gd name="connsiteX361" fmla="*/ 10367108 w 11907711"/>
              <a:gd name="connsiteY361" fmla="*/ 351681 h 6571007"/>
              <a:gd name="connsiteX362" fmla="*/ 10371161 w 11907711"/>
              <a:gd name="connsiteY362" fmla="*/ 347723 h 6571007"/>
              <a:gd name="connsiteX363" fmla="*/ 10389224 w 11907711"/>
              <a:gd name="connsiteY363" fmla="*/ 343945 h 6571007"/>
              <a:gd name="connsiteX364" fmla="*/ 10399025 w 11907711"/>
              <a:gd name="connsiteY364" fmla="*/ 360106 h 6571007"/>
              <a:gd name="connsiteX365" fmla="*/ 10388738 w 11907711"/>
              <a:gd name="connsiteY365" fmla="*/ 382024 h 6571007"/>
              <a:gd name="connsiteX366" fmla="*/ 10350100 w 11907711"/>
              <a:gd name="connsiteY366" fmla="*/ 429639 h 6571007"/>
              <a:gd name="connsiteX367" fmla="*/ 10348049 w 11907711"/>
              <a:gd name="connsiteY367" fmla="*/ 433622 h 6571007"/>
              <a:gd name="connsiteX368" fmla="*/ 10344020 w 11907711"/>
              <a:gd name="connsiteY368" fmla="*/ 435575 h 6571007"/>
              <a:gd name="connsiteX369" fmla="*/ 10350023 w 11907711"/>
              <a:gd name="connsiteY369" fmla="*/ 435651 h 6571007"/>
              <a:gd name="connsiteX370" fmla="*/ 10354051 w 11907711"/>
              <a:gd name="connsiteY370" fmla="*/ 433698 h 6571007"/>
              <a:gd name="connsiteX371" fmla="*/ 10410394 w 11907711"/>
              <a:gd name="connsiteY371" fmla="*/ 410364 h 6571007"/>
              <a:gd name="connsiteX372" fmla="*/ 10470891 w 11907711"/>
              <a:gd name="connsiteY372" fmla="*/ 375053 h 6571007"/>
              <a:gd name="connsiteX373" fmla="*/ 10502912 w 11907711"/>
              <a:gd name="connsiteY373" fmla="*/ 375463 h 6571007"/>
              <a:gd name="connsiteX374" fmla="*/ 10498475 w 11907711"/>
              <a:gd name="connsiteY374" fmla="*/ 409482 h 6571007"/>
              <a:gd name="connsiteX375" fmla="*/ 10457761 w 11907711"/>
              <a:gd name="connsiteY375" fmla="*/ 463083 h 6571007"/>
              <a:gd name="connsiteX376" fmla="*/ 10439136 w 11907711"/>
              <a:gd name="connsiteY376" fmla="*/ 510953 h 6571007"/>
              <a:gd name="connsiteX377" fmla="*/ 10465510 w 11907711"/>
              <a:gd name="connsiteY377" fmla="*/ 483228 h 6571007"/>
              <a:gd name="connsiteX378" fmla="*/ 10526108 w 11907711"/>
              <a:gd name="connsiteY378" fmla="*/ 439901 h 6571007"/>
              <a:gd name="connsiteX379" fmla="*/ 10602337 w 11907711"/>
              <a:gd name="connsiteY379" fmla="*/ 426841 h 6571007"/>
              <a:gd name="connsiteX380" fmla="*/ 10670046 w 11907711"/>
              <a:gd name="connsiteY380" fmla="*/ 453763 h 6571007"/>
              <a:gd name="connsiteX381" fmla="*/ 10706070 w 11907711"/>
              <a:gd name="connsiteY381" fmla="*/ 454222 h 6571007"/>
              <a:gd name="connsiteX382" fmla="*/ 10736472 w 11907711"/>
              <a:gd name="connsiteY382" fmla="*/ 424543 h 6571007"/>
              <a:gd name="connsiteX383" fmla="*/ 10817093 w 11907711"/>
              <a:gd name="connsiteY383" fmla="*/ 537822 h 6571007"/>
              <a:gd name="connsiteX384" fmla="*/ 10833341 w 11907711"/>
              <a:gd name="connsiteY384" fmla="*/ 676339 h 6571007"/>
              <a:gd name="connsiteX385" fmla="*/ 10788266 w 11907711"/>
              <a:gd name="connsiteY385" fmla="*/ 757949 h 6571007"/>
              <a:gd name="connsiteX386" fmla="*/ 10735745 w 11907711"/>
              <a:gd name="connsiteY386" fmla="*/ 795364 h 6571007"/>
              <a:gd name="connsiteX387" fmla="*/ 10732127 w 11907711"/>
              <a:gd name="connsiteY387" fmla="*/ 765251 h 6571007"/>
              <a:gd name="connsiteX388" fmla="*/ 10677276 w 11907711"/>
              <a:gd name="connsiteY388" fmla="*/ 828695 h 6571007"/>
              <a:gd name="connsiteX389" fmla="*/ 10638817 w 11907711"/>
              <a:gd name="connsiteY389" fmla="*/ 862280 h 6571007"/>
              <a:gd name="connsiteX390" fmla="*/ 10578550 w 11907711"/>
              <a:gd name="connsiteY390" fmla="*/ 879554 h 6571007"/>
              <a:gd name="connsiteX391" fmla="*/ 10520437 w 11907711"/>
              <a:gd name="connsiteY391" fmla="*/ 884826 h 6571007"/>
              <a:gd name="connsiteX392" fmla="*/ 10466020 w 11907711"/>
              <a:gd name="connsiteY392" fmla="*/ 914200 h 6571007"/>
              <a:gd name="connsiteX393" fmla="*/ 10429409 w 11907711"/>
              <a:gd name="connsiteY393" fmla="*/ 959836 h 6571007"/>
              <a:gd name="connsiteX394" fmla="*/ 10399211 w 11907711"/>
              <a:gd name="connsiteY394" fmla="*/ 973482 h 6571007"/>
              <a:gd name="connsiteX395" fmla="*/ 10226567 w 11907711"/>
              <a:gd name="connsiteY395" fmla="*/ 1013376 h 6571007"/>
              <a:gd name="connsiteX396" fmla="*/ 10176484 w 11907711"/>
              <a:gd name="connsiteY396" fmla="*/ 1016745 h 6571007"/>
              <a:gd name="connsiteX397" fmla="*/ 10093691 w 11907711"/>
              <a:gd name="connsiteY397" fmla="*/ 1073820 h 6571007"/>
              <a:gd name="connsiteX398" fmla="*/ 10061057 w 11907711"/>
              <a:gd name="connsiteY398" fmla="*/ 1121513 h 6571007"/>
              <a:gd name="connsiteX399" fmla="*/ 10046483 w 11907711"/>
              <a:gd name="connsiteY399" fmla="*/ 1141100 h 6571007"/>
              <a:gd name="connsiteX400" fmla="*/ 10048752 w 11907711"/>
              <a:gd name="connsiteY400" fmla="*/ 1142189 h 6571007"/>
              <a:gd name="connsiteX401" fmla="*/ 10062913 w 11907711"/>
              <a:gd name="connsiteY401" fmla="*/ 1132066 h 6571007"/>
              <a:gd name="connsiteX402" fmla="*/ 10088977 w 11907711"/>
              <a:gd name="connsiteY402" fmla="*/ 1139837 h 6571007"/>
              <a:gd name="connsiteX403" fmla="*/ 10096553 w 11907711"/>
              <a:gd name="connsiteY403" fmla="*/ 1150599 h 6571007"/>
              <a:gd name="connsiteX404" fmla="*/ 10131693 w 11907711"/>
              <a:gd name="connsiteY404" fmla="*/ 1154485 h 6571007"/>
              <a:gd name="connsiteX405" fmla="*/ 10150570 w 11907711"/>
              <a:gd name="connsiteY405" fmla="*/ 1156573 h 6571007"/>
              <a:gd name="connsiteX406" fmla="*/ 10150014 w 11907711"/>
              <a:gd name="connsiteY406" fmla="*/ 1152588 h 6571007"/>
              <a:gd name="connsiteX407" fmla="*/ 10156675 w 11907711"/>
              <a:gd name="connsiteY407" fmla="*/ 1142983 h 6571007"/>
              <a:gd name="connsiteX408" fmla="*/ 10174587 w 11907711"/>
              <a:gd name="connsiteY408" fmla="*/ 1132600 h 6571007"/>
              <a:gd name="connsiteX409" fmla="*/ 10184176 w 11907711"/>
              <a:gd name="connsiteY409" fmla="*/ 1061408 h 6571007"/>
              <a:gd name="connsiteX410" fmla="*/ 10184928 w 11907711"/>
              <a:gd name="connsiteY410" fmla="*/ 1057874 h 6571007"/>
              <a:gd name="connsiteX411" fmla="*/ 10192900 w 11907711"/>
              <a:gd name="connsiteY411" fmla="*/ 1050790 h 6571007"/>
              <a:gd name="connsiteX412" fmla="*/ 10203306 w 11907711"/>
              <a:gd name="connsiteY412" fmla="*/ 1058342 h 6571007"/>
              <a:gd name="connsiteX413" fmla="*/ 10205363 w 11907711"/>
              <a:gd name="connsiteY413" fmla="*/ 1074743 h 6571007"/>
              <a:gd name="connsiteX414" fmla="*/ 10201505 w 11907711"/>
              <a:gd name="connsiteY414" fmla="*/ 1114627 h 6571007"/>
              <a:gd name="connsiteX415" fmla="*/ 10201785 w 11907711"/>
              <a:gd name="connsiteY415" fmla="*/ 1117655 h 6571007"/>
              <a:gd name="connsiteX416" fmla="*/ 10200377 w 11907711"/>
              <a:gd name="connsiteY416" fmla="*/ 1119930 h 6571007"/>
              <a:gd name="connsiteX417" fmla="*/ 10203472 w 11907711"/>
              <a:gd name="connsiteY417" fmla="*/ 1118409 h 6571007"/>
              <a:gd name="connsiteX418" fmla="*/ 10204878 w 11907711"/>
              <a:gd name="connsiteY418" fmla="*/ 1116135 h 6571007"/>
              <a:gd name="connsiteX419" fmla="*/ 10225894 w 11907711"/>
              <a:gd name="connsiteY419" fmla="*/ 1086816 h 6571007"/>
              <a:gd name="connsiteX420" fmla="*/ 10245035 w 11907711"/>
              <a:gd name="connsiteY420" fmla="*/ 1048921 h 6571007"/>
              <a:gd name="connsiteX421" fmla="*/ 10261539 w 11907711"/>
              <a:gd name="connsiteY421" fmla="*/ 1040812 h 6571007"/>
              <a:gd name="connsiteX422" fmla="*/ 10270626 w 11907711"/>
              <a:gd name="connsiteY422" fmla="*/ 1063255 h 6571007"/>
              <a:gd name="connsiteX423" fmla="*/ 10267705 w 11907711"/>
              <a:gd name="connsiteY423" fmla="*/ 1107429 h 6571007"/>
              <a:gd name="connsiteX424" fmla="*/ 10274162 w 11907711"/>
              <a:gd name="connsiteY424" fmla="*/ 1142245 h 6571007"/>
              <a:gd name="connsiteX425" fmla="*/ 10278391 w 11907711"/>
              <a:gd name="connsiteY425" fmla="*/ 1118007 h 6571007"/>
              <a:gd name="connsiteX426" fmla="*/ 10294907 w 11907711"/>
              <a:gd name="connsiteY426" fmla="*/ 1075069 h 6571007"/>
              <a:gd name="connsiteX427" fmla="*/ 10329517 w 11907711"/>
              <a:gd name="connsiteY427" fmla="*/ 1046986 h 6571007"/>
              <a:gd name="connsiteX428" fmla="*/ 10373117 w 11907711"/>
              <a:gd name="connsiteY428" fmla="*/ 1046141 h 6571007"/>
              <a:gd name="connsiteX429" fmla="*/ 10391688 w 11907711"/>
              <a:gd name="connsiteY429" fmla="*/ 1037018 h 6571007"/>
              <a:gd name="connsiteX430" fmla="*/ 10397322 w 11907711"/>
              <a:gd name="connsiteY430" fmla="*/ 1010507 h 6571007"/>
              <a:gd name="connsiteX431" fmla="*/ 10435638 w 11907711"/>
              <a:gd name="connsiteY431" fmla="*/ 1037782 h 6571007"/>
              <a:gd name="connsiteX432" fmla="*/ 10455829 w 11907711"/>
              <a:gd name="connsiteY432" fmla="*/ 1048961 h 6571007"/>
              <a:gd name="connsiteX433" fmla="*/ 10467430 w 11907711"/>
              <a:gd name="connsiteY433" fmla="*/ 1033370 h 6571007"/>
              <a:gd name="connsiteX434" fmla="*/ 10476840 w 11907711"/>
              <a:gd name="connsiteY434" fmla="*/ 1028855 h 6571007"/>
              <a:gd name="connsiteX435" fmla="*/ 10484602 w 11907711"/>
              <a:gd name="connsiteY435" fmla="*/ 1041859 h 6571007"/>
              <a:gd name="connsiteX436" fmla="*/ 10486094 w 11907711"/>
              <a:gd name="connsiteY436" fmla="*/ 1068766 h 6571007"/>
              <a:gd name="connsiteX437" fmla="*/ 10512182 w 11907711"/>
              <a:gd name="connsiteY437" fmla="*/ 1091371 h 6571007"/>
              <a:gd name="connsiteX438" fmla="*/ 10517097 w 11907711"/>
              <a:gd name="connsiteY438" fmla="*/ 1081581 h 6571007"/>
              <a:gd name="connsiteX439" fmla="*/ 10536759 w 11907711"/>
              <a:gd name="connsiteY439" fmla="*/ 1075922 h 6571007"/>
              <a:gd name="connsiteX440" fmla="*/ 10546391 w 11907711"/>
              <a:gd name="connsiteY440" fmla="*/ 1078317 h 6571007"/>
              <a:gd name="connsiteX441" fmla="*/ 10568562 w 11907711"/>
              <a:gd name="connsiteY441" fmla="*/ 1070645 h 6571007"/>
              <a:gd name="connsiteX442" fmla="*/ 10594671 w 11907711"/>
              <a:gd name="connsiteY442" fmla="*/ 1036531 h 6571007"/>
              <a:gd name="connsiteX443" fmla="*/ 10622867 w 11907711"/>
              <a:gd name="connsiteY443" fmla="*/ 998717 h 6571007"/>
              <a:gd name="connsiteX444" fmla="*/ 10642329 w 11907711"/>
              <a:gd name="connsiteY444" fmla="*/ 998283 h 6571007"/>
              <a:gd name="connsiteX445" fmla="*/ 10733031 w 11907711"/>
              <a:gd name="connsiteY445" fmla="*/ 915364 h 6571007"/>
              <a:gd name="connsiteX446" fmla="*/ 10764997 w 11907711"/>
              <a:gd name="connsiteY446" fmla="*/ 880598 h 6571007"/>
              <a:gd name="connsiteX447" fmla="*/ 10786126 w 11907711"/>
              <a:gd name="connsiteY447" fmla="*/ 874776 h 6571007"/>
              <a:gd name="connsiteX448" fmla="*/ 10821663 w 11907711"/>
              <a:gd name="connsiteY448" fmla="*/ 848279 h 6571007"/>
              <a:gd name="connsiteX449" fmla="*/ 10840703 w 11907711"/>
              <a:gd name="connsiteY449" fmla="*/ 846158 h 6571007"/>
              <a:gd name="connsiteX450" fmla="*/ 10863096 w 11907711"/>
              <a:gd name="connsiteY450" fmla="*/ 845397 h 6571007"/>
              <a:gd name="connsiteX451" fmla="*/ 10882739 w 11907711"/>
              <a:gd name="connsiteY451" fmla="*/ 827605 h 6571007"/>
              <a:gd name="connsiteX452" fmla="*/ 10884407 w 11907711"/>
              <a:gd name="connsiteY452" fmla="*/ 822219 h 6571007"/>
              <a:gd name="connsiteX453" fmla="*/ 10876811 w 11907711"/>
              <a:gd name="connsiteY453" fmla="*/ 779723 h 6571007"/>
              <a:gd name="connsiteX454" fmla="*/ 10892905 w 11907711"/>
              <a:gd name="connsiteY454" fmla="*/ 765796 h 6571007"/>
              <a:gd name="connsiteX455" fmla="*/ 10904437 w 11907711"/>
              <a:gd name="connsiteY455" fmla="*/ 781848 h 6571007"/>
              <a:gd name="connsiteX456" fmla="*/ 10908665 w 11907711"/>
              <a:gd name="connsiteY456" fmla="*/ 810848 h 6571007"/>
              <a:gd name="connsiteX457" fmla="*/ 10922400 w 11907711"/>
              <a:gd name="connsiteY457" fmla="*/ 757308 h 6571007"/>
              <a:gd name="connsiteX458" fmla="*/ 10947868 w 11907711"/>
              <a:gd name="connsiteY458" fmla="*/ 714598 h 6571007"/>
              <a:gd name="connsiteX459" fmla="*/ 10960226 w 11907711"/>
              <a:gd name="connsiteY459" fmla="*/ 721888 h 6571007"/>
              <a:gd name="connsiteX460" fmla="*/ 10956709 w 11907711"/>
              <a:gd name="connsiteY460" fmla="*/ 750019 h 6571007"/>
              <a:gd name="connsiteX461" fmla="*/ 10951524 w 11907711"/>
              <a:gd name="connsiteY461" fmla="*/ 783536 h 6571007"/>
              <a:gd name="connsiteX462" fmla="*/ 10996306 w 11907711"/>
              <a:gd name="connsiteY462" fmla="*/ 782015 h 6571007"/>
              <a:gd name="connsiteX463" fmla="*/ 10973127 w 11907711"/>
              <a:gd name="connsiteY463" fmla="*/ 815801 h 6571007"/>
              <a:gd name="connsiteX464" fmla="*/ 10967759 w 11907711"/>
              <a:gd name="connsiteY464" fmla="*/ 866675 h 6571007"/>
              <a:gd name="connsiteX465" fmla="*/ 10977810 w 11907711"/>
              <a:gd name="connsiteY465" fmla="*/ 870756 h 6571007"/>
              <a:gd name="connsiteX466" fmla="*/ 10990334 w 11907711"/>
              <a:gd name="connsiteY466" fmla="*/ 848558 h 6571007"/>
              <a:gd name="connsiteX467" fmla="*/ 11031142 w 11907711"/>
              <a:gd name="connsiteY467" fmla="*/ 849211 h 6571007"/>
              <a:gd name="connsiteX468" fmla="*/ 11034072 w 11907711"/>
              <a:gd name="connsiteY468" fmla="*/ 848886 h 6571007"/>
              <a:gd name="connsiteX469" fmla="*/ 11081090 w 11907711"/>
              <a:gd name="connsiteY469" fmla="*/ 802040 h 6571007"/>
              <a:gd name="connsiteX470" fmla="*/ 11161172 w 11907711"/>
              <a:gd name="connsiteY470" fmla="*/ 754978 h 6571007"/>
              <a:gd name="connsiteX471" fmla="*/ 11157453 w 11907711"/>
              <a:gd name="connsiteY471" fmla="*/ 788330 h 6571007"/>
              <a:gd name="connsiteX472" fmla="*/ 11176107 w 11907711"/>
              <a:gd name="connsiteY472" fmla="*/ 808791 h 6571007"/>
              <a:gd name="connsiteX473" fmla="*/ 11242893 w 11907711"/>
              <a:gd name="connsiteY473" fmla="*/ 829088 h 6571007"/>
              <a:gd name="connsiteX474" fmla="*/ 11264276 w 11907711"/>
              <a:gd name="connsiteY474" fmla="*/ 854444 h 6571007"/>
              <a:gd name="connsiteX475" fmla="*/ 11296753 w 11907711"/>
              <a:gd name="connsiteY475" fmla="*/ 882030 h 6571007"/>
              <a:gd name="connsiteX476" fmla="*/ 11317880 w 11907711"/>
              <a:gd name="connsiteY476" fmla="*/ 876209 h 6571007"/>
              <a:gd name="connsiteX477" fmla="*/ 11348252 w 11907711"/>
              <a:gd name="connsiteY477" fmla="*/ 895364 h 6571007"/>
              <a:gd name="connsiteX478" fmla="*/ 11360223 w 11907711"/>
              <a:gd name="connsiteY478" fmla="*/ 925235 h 6571007"/>
              <a:gd name="connsiteX479" fmla="*/ 11353373 w 11907711"/>
              <a:gd name="connsiteY479" fmla="*/ 964139 h 6571007"/>
              <a:gd name="connsiteX480" fmla="*/ 11330800 w 11907711"/>
              <a:gd name="connsiteY480" fmla="*/ 982256 h 6571007"/>
              <a:gd name="connsiteX481" fmla="*/ 11307531 w 11907711"/>
              <a:gd name="connsiteY481" fmla="*/ 955376 h 6571007"/>
              <a:gd name="connsiteX482" fmla="*/ 11287648 w 11907711"/>
              <a:gd name="connsiteY482" fmla="*/ 954125 h 6571007"/>
              <a:gd name="connsiteX483" fmla="*/ 11279353 w 11907711"/>
              <a:gd name="connsiteY483" fmla="*/ 1005324 h 6571007"/>
              <a:gd name="connsiteX484" fmla="*/ 11285246 w 11907711"/>
              <a:gd name="connsiteY484" fmla="*/ 1028939 h 6571007"/>
              <a:gd name="connsiteX485" fmla="*/ 11284202 w 11907711"/>
              <a:gd name="connsiteY485" fmla="*/ 1030789 h 6571007"/>
              <a:gd name="connsiteX486" fmla="*/ 11287131 w 11907711"/>
              <a:gd name="connsiteY486" fmla="*/ 1030463 h 6571007"/>
              <a:gd name="connsiteX487" fmla="*/ 11360935 w 11907711"/>
              <a:gd name="connsiteY487" fmla="*/ 982366 h 6571007"/>
              <a:gd name="connsiteX488" fmla="*/ 11403172 w 11907711"/>
              <a:gd name="connsiteY488" fmla="*/ 958590 h 6571007"/>
              <a:gd name="connsiteX489" fmla="*/ 11421133 w 11907711"/>
              <a:gd name="connsiteY489" fmla="*/ 934052 h 6571007"/>
              <a:gd name="connsiteX490" fmla="*/ 11432629 w 11907711"/>
              <a:gd name="connsiteY490" fmla="*/ 925836 h 6571007"/>
              <a:gd name="connsiteX491" fmla="*/ 11458572 w 11907711"/>
              <a:gd name="connsiteY491" fmla="*/ 921212 h 6571007"/>
              <a:gd name="connsiteX492" fmla="*/ 11493620 w 11907711"/>
              <a:gd name="connsiteY492" fmla="*/ 844495 h 6571007"/>
              <a:gd name="connsiteX493" fmla="*/ 11495706 w 11907711"/>
              <a:gd name="connsiteY493" fmla="*/ 840794 h 6571007"/>
              <a:gd name="connsiteX494" fmla="*/ 11508048 w 11907711"/>
              <a:gd name="connsiteY494" fmla="*/ 835952 h 6571007"/>
              <a:gd name="connsiteX495" fmla="*/ 11518737 w 11907711"/>
              <a:gd name="connsiteY495" fmla="*/ 848631 h 6571007"/>
              <a:gd name="connsiteX496" fmla="*/ 11516045 w 11907711"/>
              <a:gd name="connsiteY496" fmla="*/ 868000 h 6571007"/>
              <a:gd name="connsiteX497" fmla="*/ 11498321 w 11907711"/>
              <a:gd name="connsiteY497" fmla="*/ 911583 h 6571007"/>
              <a:gd name="connsiteX498" fmla="*/ 11497699 w 11907711"/>
              <a:gd name="connsiteY498" fmla="*/ 915119 h 6571007"/>
              <a:gd name="connsiteX499" fmla="*/ 11495190 w 11907711"/>
              <a:gd name="connsiteY499" fmla="*/ 917132 h 6571007"/>
              <a:gd name="connsiteX500" fmla="*/ 11499583 w 11907711"/>
              <a:gd name="connsiteY500" fmla="*/ 916643 h 6571007"/>
              <a:gd name="connsiteX501" fmla="*/ 11502091 w 11907711"/>
              <a:gd name="connsiteY501" fmla="*/ 914630 h 6571007"/>
              <a:gd name="connsiteX502" fmla="*/ 11538050 w 11907711"/>
              <a:gd name="connsiteY502" fmla="*/ 889821 h 6571007"/>
              <a:gd name="connsiteX503" fmla="*/ 11574411 w 11907711"/>
              <a:gd name="connsiteY503" fmla="*/ 854564 h 6571007"/>
              <a:gd name="connsiteX504" fmla="*/ 11597846 w 11907711"/>
              <a:gd name="connsiteY504" fmla="*/ 851953 h 6571007"/>
              <a:gd name="connsiteX505" fmla="*/ 11602074 w 11907711"/>
              <a:gd name="connsiteY505" fmla="*/ 880954 h 6571007"/>
              <a:gd name="connsiteX506" fmla="*/ 11584147 w 11907711"/>
              <a:gd name="connsiteY506" fmla="*/ 929759 h 6571007"/>
              <a:gd name="connsiteX507" fmla="*/ 11581069 w 11907711"/>
              <a:gd name="connsiteY507" fmla="*/ 971709 h 6571007"/>
              <a:gd name="connsiteX508" fmla="*/ 11594216 w 11907711"/>
              <a:gd name="connsiteY508" fmla="*/ 945974 h 6571007"/>
              <a:gd name="connsiteX509" fmla="*/ 11628892 w 11907711"/>
              <a:gd name="connsiteY509" fmla="*/ 903970 h 6571007"/>
              <a:gd name="connsiteX510" fmla="*/ 11681604 w 11907711"/>
              <a:gd name="connsiteY510" fmla="*/ 885962 h 6571007"/>
              <a:gd name="connsiteX511" fmla="*/ 11736873 w 11907711"/>
              <a:gd name="connsiteY511" fmla="*/ 902341 h 6571007"/>
              <a:gd name="connsiteX512" fmla="*/ 11763237 w 11907711"/>
              <a:gd name="connsiteY512" fmla="*/ 899404 h 6571007"/>
              <a:gd name="connsiteX513" fmla="*/ 11778893 w 11907711"/>
              <a:gd name="connsiteY513" fmla="*/ 871656 h 6571007"/>
              <a:gd name="connsiteX514" fmla="*/ 11862519 w 11907711"/>
              <a:gd name="connsiteY514" fmla="*/ 959423 h 6571007"/>
              <a:gd name="connsiteX515" fmla="*/ 11904748 w 11907711"/>
              <a:gd name="connsiteY515" fmla="*/ 1074339 h 6571007"/>
              <a:gd name="connsiteX516" fmla="*/ 11889786 w 11907711"/>
              <a:gd name="connsiteY516" fmla="*/ 1147085 h 6571007"/>
              <a:gd name="connsiteX517" fmla="*/ 11859702 w 11907711"/>
              <a:gd name="connsiteY517" fmla="*/ 1183376 h 6571007"/>
              <a:gd name="connsiteX518" fmla="*/ 11850458 w 11907711"/>
              <a:gd name="connsiteY518" fmla="*/ 1158401 h 6571007"/>
              <a:gd name="connsiteX519" fmla="*/ 11824385 w 11907711"/>
              <a:gd name="connsiteY519" fmla="*/ 1216783 h 6571007"/>
              <a:gd name="connsiteX520" fmla="*/ 11803713 w 11907711"/>
              <a:gd name="connsiteY520" fmla="*/ 1248557 h 6571007"/>
              <a:gd name="connsiteX521" fmla="*/ 11763563 w 11907711"/>
              <a:gd name="connsiteY521" fmla="*/ 1268635 h 6571007"/>
              <a:gd name="connsiteX522" fmla="*/ 11722352 w 11907711"/>
              <a:gd name="connsiteY522" fmla="*/ 1278427 h 6571007"/>
              <a:gd name="connsiteX523" fmla="*/ 11689120 w 11907711"/>
              <a:gd name="connsiteY523" fmla="*/ 1308133 h 6571007"/>
              <a:gd name="connsiteX524" fmla="*/ 11672439 w 11907711"/>
              <a:gd name="connsiteY524" fmla="*/ 1349865 h 6571007"/>
              <a:gd name="connsiteX525" fmla="*/ 11653416 w 11907711"/>
              <a:gd name="connsiteY525" fmla="*/ 1364121 h 6571007"/>
              <a:gd name="connsiteX526" fmla="*/ 11536297 w 11907711"/>
              <a:gd name="connsiteY526" fmla="*/ 1413576 h 6571007"/>
              <a:gd name="connsiteX527" fmla="*/ 11500523 w 11907711"/>
              <a:gd name="connsiteY527" fmla="*/ 1421028 h 6571007"/>
              <a:gd name="connsiteX528" fmla="*/ 11452682 w 11907711"/>
              <a:gd name="connsiteY528" fmla="*/ 1476633 h 6571007"/>
              <a:gd name="connsiteX529" fmla="*/ 11439350 w 11907711"/>
              <a:gd name="connsiteY529" fmla="*/ 1519727 h 6571007"/>
              <a:gd name="connsiteX530" fmla="*/ 11435062 w 11907711"/>
              <a:gd name="connsiteY530" fmla="*/ 1593018 h 6571007"/>
              <a:gd name="connsiteX531" fmla="*/ 11444489 w 11907711"/>
              <a:gd name="connsiteY531" fmla="*/ 1600636 h 6571007"/>
              <a:gd name="connsiteX532" fmla="*/ 11451594 w 11907711"/>
              <a:gd name="connsiteY532" fmla="*/ 1592910 h 6571007"/>
              <a:gd name="connsiteX533" fmla="*/ 11449691 w 11907711"/>
              <a:gd name="connsiteY533" fmla="*/ 1579252 h 6571007"/>
              <a:gd name="connsiteX534" fmla="*/ 11467213 w 11907711"/>
              <a:gd name="connsiteY534" fmla="*/ 1540893 h 6571007"/>
              <a:gd name="connsiteX535" fmla="*/ 11528948 w 11907711"/>
              <a:gd name="connsiteY535" fmla="*/ 1540950 h 6571007"/>
              <a:gd name="connsiteX536" fmla="*/ 11518546 w 11907711"/>
              <a:gd name="connsiteY536" fmla="*/ 1583716 h 6571007"/>
              <a:gd name="connsiteX537" fmla="*/ 11522335 w 11907711"/>
              <a:gd name="connsiteY537" fmla="*/ 1598898 h 6571007"/>
              <a:gd name="connsiteX538" fmla="*/ 11534254 w 11907711"/>
              <a:gd name="connsiteY538" fmla="*/ 1592368 h 6571007"/>
              <a:gd name="connsiteX539" fmla="*/ 11546155 w 11907711"/>
              <a:gd name="connsiteY539" fmla="*/ 1573706 h 6571007"/>
              <a:gd name="connsiteX540" fmla="*/ 11569608 w 11907711"/>
              <a:gd name="connsiteY540" fmla="*/ 1583228 h 6571007"/>
              <a:gd name="connsiteX541" fmla="*/ 11600401 w 11907711"/>
              <a:gd name="connsiteY541" fmla="*/ 1604068 h 6571007"/>
              <a:gd name="connsiteX542" fmla="*/ 11617791 w 11907711"/>
              <a:gd name="connsiteY542" fmla="*/ 1619467 h 6571007"/>
              <a:gd name="connsiteX543" fmla="*/ 11616345 w 11907711"/>
              <a:gd name="connsiteY543" fmla="*/ 1631764 h 6571007"/>
              <a:gd name="connsiteX544" fmla="*/ 11633535 w 11907711"/>
              <a:gd name="connsiteY544" fmla="*/ 1652387 h 6571007"/>
              <a:gd name="connsiteX545" fmla="*/ 11715389 w 11907711"/>
              <a:gd name="connsiteY545" fmla="*/ 1672739 h 6571007"/>
              <a:gd name="connsiteX546" fmla="*/ 11733823 w 11907711"/>
              <a:gd name="connsiteY546" fmla="*/ 1686288 h 6571007"/>
              <a:gd name="connsiteX547" fmla="*/ 11738911 w 11907711"/>
              <a:gd name="connsiteY547" fmla="*/ 1730795 h 6571007"/>
              <a:gd name="connsiteX548" fmla="*/ 11699821 w 11907711"/>
              <a:gd name="connsiteY548" fmla="*/ 1761155 h 6571007"/>
              <a:gd name="connsiteX549" fmla="*/ 11569591 w 11907711"/>
              <a:gd name="connsiteY549" fmla="*/ 1860613 h 6571007"/>
              <a:gd name="connsiteX550" fmla="*/ 11542219 w 11907711"/>
              <a:gd name="connsiteY550" fmla="*/ 1889668 h 6571007"/>
              <a:gd name="connsiteX551" fmla="*/ 11439194 w 11907711"/>
              <a:gd name="connsiteY551" fmla="*/ 1989561 h 6571007"/>
              <a:gd name="connsiteX552" fmla="*/ 11431045 w 11907711"/>
              <a:gd name="connsiteY552" fmla="*/ 1999137 h 6571007"/>
              <a:gd name="connsiteX553" fmla="*/ 11430494 w 11907711"/>
              <a:gd name="connsiteY553" fmla="*/ 2051207 h 6571007"/>
              <a:gd name="connsiteX554" fmla="*/ 11442246 w 11907711"/>
              <a:gd name="connsiteY554" fmla="*/ 2074169 h 6571007"/>
              <a:gd name="connsiteX555" fmla="*/ 11457515 w 11907711"/>
              <a:gd name="connsiteY555" fmla="*/ 2069001 h 6571007"/>
              <a:gd name="connsiteX556" fmla="*/ 11558251 w 11907711"/>
              <a:gd name="connsiteY556" fmla="*/ 1978030 h 6571007"/>
              <a:gd name="connsiteX557" fmla="*/ 11684343 w 11907711"/>
              <a:gd name="connsiteY557" fmla="*/ 1910239 h 6571007"/>
              <a:gd name="connsiteX558" fmla="*/ 11702338 w 11907711"/>
              <a:gd name="connsiteY558" fmla="*/ 1909968 h 6571007"/>
              <a:gd name="connsiteX559" fmla="*/ 11703417 w 11907711"/>
              <a:gd name="connsiteY559" fmla="*/ 1932385 h 6571007"/>
              <a:gd name="connsiteX560" fmla="*/ 11698619 w 11907711"/>
              <a:gd name="connsiteY560" fmla="*/ 1943321 h 6571007"/>
              <a:gd name="connsiteX561" fmla="*/ 11693015 w 11907711"/>
              <a:gd name="connsiteY561" fmla="*/ 1975151 h 6571007"/>
              <a:gd name="connsiteX562" fmla="*/ 11794515 w 11907711"/>
              <a:gd name="connsiteY562" fmla="*/ 1977712 h 6571007"/>
              <a:gd name="connsiteX563" fmla="*/ 11803742 w 11907711"/>
              <a:gd name="connsiteY563" fmla="*/ 1990553 h 6571007"/>
              <a:gd name="connsiteX564" fmla="*/ 11805663 w 11907711"/>
              <a:gd name="connsiteY564" fmla="*/ 2016344 h 6571007"/>
              <a:gd name="connsiteX565" fmla="*/ 11803277 w 11907711"/>
              <a:gd name="connsiteY565" fmla="*/ 2103292 h 6571007"/>
              <a:gd name="connsiteX566" fmla="*/ 11737964 w 11907711"/>
              <a:gd name="connsiteY566" fmla="*/ 2233657 h 6571007"/>
              <a:gd name="connsiteX567" fmla="*/ 11691884 w 11907711"/>
              <a:gd name="connsiteY567" fmla="*/ 2305205 h 6571007"/>
              <a:gd name="connsiteX568" fmla="*/ 11712475 w 11907711"/>
              <a:gd name="connsiteY568" fmla="*/ 2347454 h 6571007"/>
              <a:gd name="connsiteX569" fmla="*/ 11699471 w 11907711"/>
              <a:gd name="connsiteY569" fmla="*/ 2412238 h 6571007"/>
              <a:gd name="connsiteX570" fmla="*/ 11659946 w 11907711"/>
              <a:gd name="connsiteY570" fmla="*/ 2485138 h 6571007"/>
              <a:gd name="connsiteX571" fmla="*/ 11613493 w 11907711"/>
              <a:gd name="connsiteY571" fmla="*/ 2518781 h 6571007"/>
              <a:gd name="connsiteX572" fmla="*/ 11610065 w 11907711"/>
              <a:gd name="connsiteY572" fmla="*/ 2492022 h 6571007"/>
              <a:gd name="connsiteX573" fmla="*/ 11561719 w 11907711"/>
              <a:gd name="connsiteY573" fmla="*/ 2548833 h 6571007"/>
              <a:gd name="connsiteX574" fmla="*/ 11527746 w 11907711"/>
              <a:gd name="connsiteY574" fmla="*/ 2578972 h 6571007"/>
              <a:gd name="connsiteX575" fmla="*/ 11474262 w 11907711"/>
              <a:gd name="connsiteY575" fmla="*/ 2594753 h 6571007"/>
              <a:gd name="connsiteX576" fmla="*/ 11422611 w 11907711"/>
              <a:gd name="connsiteY576" fmla="*/ 2599846 h 6571007"/>
              <a:gd name="connsiteX577" fmla="*/ 11400947 w 11907711"/>
              <a:gd name="connsiteY577" fmla="*/ 2599739 h 6571007"/>
              <a:gd name="connsiteX578" fmla="*/ 11386894 w 11907711"/>
              <a:gd name="connsiteY578" fmla="*/ 2634235 h 6571007"/>
              <a:gd name="connsiteX579" fmla="*/ 11362753 w 11907711"/>
              <a:gd name="connsiteY579" fmla="*/ 2672465 h 6571007"/>
              <a:gd name="connsiteX580" fmla="*/ 11349151 w 11907711"/>
              <a:gd name="connsiteY580" fmla="*/ 2672246 h 6571007"/>
              <a:gd name="connsiteX581" fmla="*/ 11340794 w 11907711"/>
              <a:gd name="connsiteY581" fmla="*/ 2667830 h 6571007"/>
              <a:gd name="connsiteX582" fmla="*/ 11315403 w 11907711"/>
              <a:gd name="connsiteY582" fmla="*/ 2679542 h 6571007"/>
              <a:gd name="connsiteX583" fmla="*/ 11278148 w 11907711"/>
              <a:gd name="connsiteY583" fmla="*/ 2692980 h 6571007"/>
              <a:gd name="connsiteX584" fmla="*/ 11251614 w 11907711"/>
              <a:gd name="connsiteY584" fmla="*/ 2698631 h 6571007"/>
              <a:gd name="connsiteX585" fmla="*/ 11249388 w 11907711"/>
              <a:gd name="connsiteY585" fmla="*/ 2712832 h 6571007"/>
              <a:gd name="connsiteX586" fmla="*/ 11208194 w 11907711"/>
              <a:gd name="connsiteY586" fmla="*/ 2734758 h 6571007"/>
              <a:gd name="connsiteX587" fmla="*/ 11205685 w 11907711"/>
              <a:gd name="connsiteY587" fmla="*/ 2736771 h 6571007"/>
              <a:gd name="connsiteX588" fmla="*/ 11204659 w 11907711"/>
              <a:gd name="connsiteY588" fmla="*/ 2750755 h 6571007"/>
              <a:gd name="connsiteX589" fmla="*/ 11178111 w 11907711"/>
              <a:gd name="connsiteY589" fmla="*/ 2771050 h 6571007"/>
              <a:gd name="connsiteX590" fmla="*/ 11076831 w 11907711"/>
              <a:gd name="connsiteY590" fmla="*/ 2775399 h 6571007"/>
              <a:gd name="connsiteX591" fmla="*/ 11020497 w 11907711"/>
              <a:gd name="connsiteY591" fmla="*/ 2830433 h 6571007"/>
              <a:gd name="connsiteX592" fmla="*/ 11017064 w 11907711"/>
              <a:gd name="connsiteY592" fmla="*/ 2845714 h 6571007"/>
              <a:gd name="connsiteX593" fmla="*/ 11042245 w 11907711"/>
              <a:gd name="connsiteY593" fmla="*/ 2838643 h 6571007"/>
              <a:gd name="connsiteX594" fmla="*/ 11115198 w 11907711"/>
              <a:gd name="connsiteY594" fmla="*/ 2846135 h 6571007"/>
              <a:gd name="connsiteX595" fmla="*/ 11090063 w 11907711"/>
              <a:gd name="connsiteY595" fmla="*/ 2888798 h 6571007"/>
              <a:gd name="connsiteX596" fmla="*/ 11089983 w 11907711"/>
              <a:gd name="connsiteY596" fmla="*/ 2904843 h 6571007"/>
              <a:gd name="connsiteX597" fmla="*/ 11106030 w 11907711"/>
              <a:gd name="connsiteY597" fmla="*/ 2899574 h 6571007"/>
              <a:gd name="connsiteX598" fmla="*/ 11125701 w 11907711"/>
              <a:gd name="connsiteY598" fmla="*/ 2881843 h 6571007"/>
              <a:gd name="connsiteX599" fmla="*/ 11150563 w 11907711"/>
              <a:gd name="connsiteY599" fmla="*/ 2894446 h 6571007"/>
              <a:gd name="connsiteX600" fmla="*/ 11180702 w 11907711"/>
              <a:gd name="connsiteY600" fmla="*/ 2919553 h 6571007"/>
              <a:gd name="connsiteX601" fmla="*/ 11196634 w 11907711"/>
              <a:gd name="connsiteY601" fmla="*/ 2937461 h 6571007"/>
              <a:gd name="connsiteX602" fmla="*/ 11191233 w 11907711"/>
              <a:gd name="connsiteY602" fmla="*/ 2949913 h 6571007"/>
              <a:gd name="connsiteX603" fmla="*/ 11205360 w 11907711"/>
              <a:gd name="connsiteY603" fmla="*/ 2973160 h 6571007"/>
              <a:gd name="connsiteX604" fmla="*/ 11295999 w 11907711"/>
              <a:gd name="connsiteY604" fmla="*/ 3003915 h 6571007"/>
              <a:gd name="connsiteX605" fmla="*/ 11313721 w 11907711"/>
              <a:gd name="connsiteY605" fmla="*/ 3020048 h 6571007"/>
              <a:gd name="connsiteX606" fmla="*/ 11306370 w 11907711"/>
              <a:gd name="connsiteY606" fmla="*/ 3066365 h 6571007"/>
              <a:gd name="connsiteX607" fmla="*/ 11251053 w 11907711"/>
              <a:gd name="connsiteY607" fmla="*/ 3092832 h 6571007"/>
              <a:gd name="connsiteX608" fmla="*/ 11067265 w 11907711"/>
              <a:gd name="connsiteY608" fmla="*/ 3179280 h 6571007"/>
              <a:gd name="connsiteX609" fmla="*/ 11026187 w 11907711"/>
              <a:gd name="connsiteY609" fmla="*/ 3205820 h 6571007"/>
              <a:gd name="connsiteX610" fmla="*/ 10874425 w 11907711"/>
              <a:gd name="connsiteY610" fmla="*/ 3295993 h 6571007"/>
              <a:gd name="connsiteX611" fmla="*/ 10861918 w 11907711"/>
              <a:gd name="connsiteY611" fmla="*/ 3304845 h 6571007"/>
              <a:gd name="connsiteX612" fmla="*/ 10845634 w 11907711"/>
              <a:gd name="connsiteY612" fmla="*/ 3358248 h 6571007"/>
              <a:gd name="connsiteX613" fmla="*/ 10852631 w 11907711"/>
              <a:gd name="connsiteY613" fmla="*/ 3383241 h 6571007"/>
              <a:gd name="connsiteX614" fmla="*/ 10872231 w 11907711"/>
              <a:gd name="connsiteY614" fmla="*/ 3379773 h 6571007"/>
              <a:gd name="connsiteX615" fmla="*/ 11018611 w 11907711"/>
              <a:gd name="connsiteY615" fmla="*/ 3298488 h 6571007"/>
              <a:gd name="connsiteX616" fmla="*/ 11187999 w 11907711"/>
              <a:gd name="connsiteY616" fmla="*/ 3244059 h 6571007"/>
              <a:gd name="connsiteX617" fmla="*/ 11209353 w 11907711"/>
              <a:gd name="connsiteY617" fmla="*/ 3245947 h 6571007"/>
              <a:gd name="connsiteX618" fmla="*/ 11203898 w 11907711"/>
              <a:gd name="connsiteY618" fmla="*/ 3269096 h 6571007"/>
              <a:gd name="connsiteX619" fmla="*/ 11194943 w 11907711"/>
              <a:gd name="connsiteY619" fmla="*/ 3279748 h 6571007"/>
              <a:gd name="connsiteX620" fmla="*/ 11178763 w 11907711"/>
              <a:gd name="connsiteY620" fmla="*/ 3311759 h 6571007"/>
              <a:gd name="connsiteX621" fmla="*/ 11297964 w 11907711"/>
              <a:gd name="connsiteY621" fmla="*/ 3326610 h 6571007"/>
              <a:gd name="connsiteX622" fmla="*/ 11305015 w 11907711"/>
              <a:gd name="connsiteY622" fmla="*/ 3340908 h 6571007"/>
              <a:gd name="connsiteX623" fmla="*/ 11299542 w 11907711"/>
              <a:gd name="connsiteY623" fmla="*/ 3367622 h 6571007"/>
              <a:gd name="connsiteX624" fmla="*/ 11270618 w 11907711"/>
              <a:gd name="connsiteY624" fmla="*/ 3456620 h 6571007"/>
              <a:gd name="connsiteX625" fmla="*/ 11154282 w 11907711"/>
              <a:gd name="connsiteY625" fmla="*/ 3582624 h 6571007"/>
              <a:gd name="connsiteX626" fmla="*/ 11063088 w 11907711"/>
              <a:gd name="connsiteY626" fmla="*/ 3664181 h 6571007"/>
              <a:gd name="connsiteX627" fmla="*/ 10980953 w 11907711"/>
              <a:gd name="connsiteY627" fmla="*/ 3713693 h 6571007"/>
              <a:gd name="connsiteX628" fmla="*/ 10976243 w 11907711"/>
              <a:gd name="connsiteY628" fmla="*/ 3715939 h 6571007"/>
              <a:gd name="connsiteX629" fmla="*/ 10968472 w 11907711"/>
              <a:gd name="connsiteY629" fmla="*/ 3721098 h 6571007"/>
              <a:gd name="connsiteX630" fmla="*/ 10965589 w 11907711"/>
              <a:gd name="connsiteY630" fmla="*/ 3721020 h 6571007"/>
              <a:gd name="connsiteX631" fmla="*/ 10949502 w 11907711"/>
              <a:gd name="connsiteY631" fmla="*/ 3728692 h 6571007"/>
              <a:gd name="connsiteX632" fmla="*/ 10922030 w 11907711"/>
              <a:gd name="connsiteY632" fmla="*/ 3749059 h 6571007"/>
              <a:gd name="connsiteX633" fmla="*/ 10890360 w 11907711"/>
              <a:gd name="connsiteY633" fmla="*/ 3768797 h 6571007"/>
              <a:gd name="connsiteX634" fmla="*/ 10943526 w 11907711"/>
              <a:gd name="connsiteY634" fmla="*/ 3752846 h 6571007"/>
              <a:gd name="connsiteX635" fmla="*/ 10997819 w 11907711"/>
              <a:gd name="connsiteY635" fmla="*/ 3724792 h 6571007"/>
              <a:gd name="connsiteX636" fmla="*/ 11061285 w 11907711"/>
              <a:gd name="connsiteY636" fmla="*/ 3702943 h 6571007"/>
              <a:gd name="connsiteX637" fmla="*/ 11093018 w 11907711"/>
              <a:gd name="connsiteY637" fmla="*/ 3677123 h 6571007"/>
              <a:gd name="connsiteX638" fmla="*/ 11110868 w 11907711"/>
              <a:gd name="connsiteY638" fmla="*/ 3669178 h 6571007"/>
              <a:gd name="connsiteX639" fmla="*/ 11146568 w 11907711"/>
              <a:gd name="connsiteY639" fmla="*/ 3667192 h 6571007"/>
              <a:gd name="connsiteX640" fmla="*/ 11217967 w 11907711"/>
              <a:gd name="connsiteY640" fmla="*/ 3583772 h 6571007"/>
              <a:gd name="connsiteX641" fmla="*/ 11221934 w 11907711"/>
              <a:gd name="connsiteY641" fmla="*/ 3579799 h 6571007"/>
              <a:gd name="connsiteX642" fmla="*/ 11239784 w 11907711"/>
              <a:gd name="connsiteY642" fmla="*/ 3575827 h 6571007"/>
              <a:gd name="connsiteX643" fmla="*/ 11249700 w 11907711"/>
              <a:gd name="connsiteY643" fmla="*/ 3591717 h 6571007"/>
              <a:gd name="connsiteX644" fmla="*/ 11239784 w 11907711"/>
              <a:gd name="connsiteY644" fmla="*/ 3613565 h 6571007"/>
              <a:gd name="connsiteX645" fmla="*/ 11202101 w 11907711"/>
              <a:gd name="connsiteY645" fmla="*/ 3661233 h 6571007"/>
              <a:gd name="connsiteX646" fmla="*/ 11200117 w 11907711"/>
              <a:gd name="connsiteY646" fmla="*/ 3665206 h 6571007"/>
              <a:gd name="connsiteX647" fmla="*/ 11196151 w 11907711"/>
              <a:gd name="connsiteY647" fmla="*/ 3667192 h 6571007"/>
              <a:gd name="connsiteX648" fmla="*/ 11202101 w 11907711"/>
              <a:gd name="connsiteY648" fmla="*/ 3667192 h 6571007"/>
              <a:gd name="connsiteX649" fmla="*/ 11206067 w 11907711"/>
              <a:gd name="connsiteY649" fmla="*/ 3665206 h 6571007"/>
              <a:gd name="connsiteX650" fmla="*/ 11261600 w 11907711"/>
              <a:gd name="connsiteY650" fmla="*/ 3641371 h 6571007"/>
              <a:gd name="connsiteX651" fmla="*/ 11321099 w 11907711"/>
              <a:gd name="connsiteY651" fmla="*/ 3605620 h 6571007"/>
              <a:gd name="connsiteX652" fmla="*/ 11352833 w 11907711"/>
              <a:gd name="connsiteY652" fmla="*/ 3605620 h 6571007"/>
              <a:gd name="connsiteX653" fmla="*/ 11348866 w 11907711"/>
              <a:gd name="connsiteY653" fmla="*/ 3639385 h 6571007"/>
              <a:gd name="connsiteX654" fmla="*/ 11309200 w 11907711"/>
              <a:gd name="connsiteY654" fmla="*/ 3693012 h 6571007"/>
              <a:gd name="connsiteX655" fmla="*/ 11291350 w 11907711"/>
              <a:gd name="connsiteY655" fmla="*/ 3740681 h 6571007"/>
              <a:gd name="connsiteX656" fmla="*/ 11317133 w 11907711"/>
              <a:gd name="connsiteY656" fmla="*/ 3712874 h 6571007"/>
              <a:gd name="connsiteX657" fmla="*/ 11376632 w 11907711"/>
              <a:gd name="connsiteY657" fmla="*/ 3669178 h 6571007"/>
              <a:gd name="connsiteX658" fmla="*/ 11451998 w 11907711"/>
              <a:gd name="connsiteY658" fmla="*/ 3655275 h 6571007"/>
              <a:gd name="connsiteX659" fmla="*/ 11519431 w 11907711"/>
              <a:gd name="connsiteY659" fmla="*/ 3681095 h 6571007"/>
              <a:gd name="connsiteX660" fmla="*/ 11555131 w 11907711"/>
              <a:gd name="connsiteY660" fmla="*/ 3681095 h 6571007"/>
              <a:gd name="connsiteX661" fmla="*/ 11584880 w 11907711"/>
              <a:gd name="connsiteY661" fmla="*/ 3651302 h 6571007"/>
              <a:gd name="connsiteX662" fmla="*/ 11666196 w 11907711"/>
              <a:gd name="connsiteY662" fmla="*/ 3762529 h 6571007"/>
              <a:gd name="connsiteX663" fmla="*/ 11684046 w 11907711"/>
              <a:gd name="connsiteY663" fmla="*/ 3899577 h 6571007"/>
              <a:gd name="connsiteX664" fmla="*/ 11640413 w 11907711"/>
              <a:gd name="connsiteY664" fmla="*/ 3981011 h 6571007"/>
              <a:gd name="connsiteX665" fmla="*/ 11588847 w 11907711"/>
              <a:gd name="connsiteY665" fmla="*/ 4018748 h 6571007"/>
              <a:gd name="connsiteX666" fmla="*/ 11584880 w 11907711"/>
              <a:gd name="connsiteY666" fmla="*/ 3988955 h 6571007"/>
              <a:gd name="connsiteX667" fmla="*/ 11531331 w 11907711"/>
              <a:gd name="connsiteY667" fmla="*/ 4052514 h 6571007"/>
              <a:gd name="connsiteX668" fmla="*/ 11493648 w 11907711"/>
              <a:gd name="connsiteY668" fmla="*/ 4086279 h 6571007"/>
              <a:gd name="connsiteX669" fmla="*/ 11434148 w 11907711"/>
              <a:gd name="connsiteY669" fmla="*/ 4104155 h 6571007"/>
              <a:gd name="connsiteX670" fmla="*/ 11376632 w 11907711"/>
              <a:gd name="connsiteY670" fmla="*/ 4110113 h 6571007"/>
              <a:gd name="connsiteX671" fmla="*/ 11323083 w 11907711"/>
              <a:gd name="connsiteY671" fmla="*/ 4139906 h 6571007"/>
              <a:gd name="connsiteX672" fmla="*/ 11287383 w 11907711"/>
              <a:gd name="connsiteY672" fmla="*/ 4185589 h 6571007"/>
              <a:gd name="connsiteX673" fmla="*/ 11257633 w 11907711"/>
              <a:gd name="connsiteY673" fmla="*/ 4199492 h 6571007"/>
              <a:gd name="connsiteX674" fmla="*/ 11087068 w 11907711"/>
              <a:gd name="connsiteY674" fmla="*/ 4241202 h 6571007"/>
              <a:gd name="connsiteX675" fmla="*/ 11037485 w 11907711"/>
              <a:gd name="connsiteY675" fmla="*/ 4245174 h 6571007"/>
              <a:gd name="connsiteX676" fmla="*/ 10956169 w 11907711"/>
              <a:gd name="connsiteY676" fmla="*/ 4302774 h 6571007"/>
              <a:gd name="connsiteX677" fmla="*/ 10924436 w 11907711"/>
              <a:gd name="connsiteY677" fmla="*/ 4350443 h 6571007"/>
              <a:gd name="connsiteX678" fmla="*/ 10894687 w 11907711"/>
              <a:gd name="connsiteY678" fmla="*/ 4433863 h 6571007"/>
              <a:gd name="connsiteX679" fmla="*/ 10904603 w 11907711"/>
              <a:gd name="connsiteY679" fmla="*/ 4443794 h 6571007"/>
              <a:gd name="connsiteX680" fmla="*/ 10916503 w 11907711"/>
              <a:gd name="connsiteY680" fmla="*/ 4435849 h 6571007"/>
              <a:gd name="connsiteX681" fmla="*/ 10918486 w 11907711"/>
              <a:gd name="connsiteY681" fmla="*/ 4419959 h 6571007"/>
              <a:gd name="connsiteX682" fmla="*/ 10954186 w 11907711"/>
              <a:gd name="connsiteY682" fmla="*/ 4378249 h 6571007"/>
              <a:gd name="connsiteX683" fmla="*/ 11035502 w 11907711"/>
              <a:gd name="connsiteY683" fmla="*/ 4386194 h 6571007"/>
              <a:gd name="connsiteX684" fmla="*/ 11007736 w 11907711"/>
              <a:gd name="connsiteY684" fmla="*/ 4433863 h 6571007"/>
              <a:gd name="connsiteX685" fmla="*/ 11007736 w 11907711"/>
              <a:gd name="connsiteY685" fmla="*/ 4451739 h 6571007"/>
              <a:gd name="connsiteX686" fmla="*/ 11025585 w 11907711"/>
              <a:gd name="connsiteY686" fmla="*/ 4445780 h 6571007"/>
              <a:gd name="connsiteX687" fmla="*/ 11047402 w 11907711"/>
              <a:gd name="connsiteY687" fmla="*/ 4425918 h 6571007"/>
              <a:gd name="connsiteX688" fmla="*/ 11075168 w 11907711"/>
              <a:gd name="connsiteY688" fmla="*/ 4439821 h 6571007"/>
              <a:gd name="connsiteX689" fmla="*/ 11108885 w 11907711"/>
              <a:gd name="connsiteY689" fmla="*/ 4467628 h 6571007"/>
              <a:gd name="connsiteX690" fmla="*/ 11126735 w 11907711"/>
              <a:gd name="connsiteY690" fmla="*/ 4487490 h 6571007"/>
              <a:gd name="connsiteX691" fmla="*/ 11120785 w 11907711"/>
              <a:gd name="connsiteY691" fmla="*/ 4501393 h 6571007"/>
              <a:gd name="connsiteX692" fmla="*/ 11136651 w 11907711"/>
              <a:gd name="connsiteY692" fmla="*/ 4527214 h 6571007"/>
              <a:gd name="connsiteX693" fmla="*/ 11237800 w 11907711"/>
              <a:gd name="connsiteY693" fmla="*/ 4560979 h 6571007"/>
              <a:gd name="connsiteX694" fmla="*/ 11257633 w 11907711"/>
              <a:gd name="connsiteY694" fmla="*/ 4578855 h 6571007"/>
              <a:gd name="connsiteX695" fmla="*/ 11249700 w 11907711"/>
              <a:gd name="connsiteY695" fmla="*/ 4630496 h 6571007"/>
              <a:gd name="connsiteX696" fmla="*/ 11188217 w 11907711"/>
              <a:gd name="connsiteY696" fmla="*/ 4660289 h 6571007"/>
              <a:gd name="connsiteX697" fmla="*/ 10983936 w 11907711"/>
              <a:gd name="connsiteY697" fmla="*/ 4757612 h 6571007"/>
              <a:gd name="connsiteX698" fmla="*/ 10938320 w 11907711"/>
              <a:gd name="connsiteY698" fmla="*/ 4787405 h 6571007"/>
              <a:gd name="connsiteX699" fmla="*/ 10769738 w 11907711"/>
              <a:gd name="connsiteY699" fmla="*/ 4888701 h 6571007"/>
              <a:gd name="connsiteX700" fmla="*/ 10755854 w 11907711"/>
              <a:gd name="connsiteY700" fmla="*/ 4898632 h 6571007"/>
              <a:gd name="connsiteX701" fmla="*/ 10738005 w 11907711"/>
              <a:gd name="connsiteY701" fmla="*/ 4958218 h 6571007"/>
              <a:gd name="connsiteX702" fmla="*/ 10745938 w 11907711"/>
              <a:gd name="connsiteY702" fmla="*/ 4986025 h 6571007"/>
              <a:gd name="connsiteX703" fmla="*/ 10767754 w 11907711"/>
              <a:gd name="connsiteY703" fmla="*/ 4982052 h 6571007"/>
              <a:gd name="connsiteX704" fmla="*/ 10930386 w 11907711"/>
              <a:gd name="connsiteY704" fmla="*/ 4890687 h 6571007"/>
              <a:gd name="connsiteX705" fmla="*/ 11118801 w 11907711"/>
              <a:gd name="connsiteY705" fmla="*/ 4829115 h 6571007"/>
              <a:gd name="connsiteX706" fmla="*/ 11142601 w 11907711"/>
              <a:gd name="connsiteY706" fmla="*/ 4831101 h 6571007"/>
              <a:gd name="connsiteX707" fmla="*/ 11136651 w 11907711"/>
              <a:gd name="connsiteY707" fmla="*/ 4856922 h 6571007"/>
              <a:gd name="connsiteX708" fmla="*/ 11126735 w 11907711"/>
              <a:gd name="connsiteY708" fmla="*/ 4868839 h 6571007"/>
              <a:gd name="connsiteX709" fmla="*/ 11108885 w 11907711"/>
              <a:gd name="connsiteY709" fmla="*/ 4904591 h 6571007"/>
              <a:gd name="connsiteX710" fmla="*/ 11241767 w 11907711"/>
              <a:gd name="connsiteY710" fmla="*/ 4920480 h 6571007"/>
              <a:gd name="connsiteX711" fmla="*/ 11249700 w 11907711"/>
              <a:gd name="connsiteY711" fmla="*/ 4936370 h 6571007"/>
              <a:gd name="connsiteX712" fmla="*/ 11243750 w 11907711"/>
              <a:gd name="connsiteY712" fmla="*/ 4966163 h 6571007"/>
              <a:gd name="connsiteX713" fmla="*/ 11212017 w 11907711"/>
              <a:gd name="connsiteY713" fmla="*/ 5065472 h 6571007"/>
              <a:gd name="connsiteX714" fmla="*/ 11083102 w 11907711"/>
              <a:gd name="connsiteY714" fmla="*/ 5206492 h 6571007"/>
              <a:gd name="connsiteX715" fmla="*/ 10981952 w 11907711"/>
              <a:gd name="connsiteY715" fmla="*/ 5297857 h 6571007"/>
              <a:gd name="connsiteX716" fmla="*/ 10890720 w 11907711"/>
              <a:gd name="connsiteY716" fmla="*/ 5353470 h 6571007"/>
              <a:gd name="connsiteX717" fmla="*/ 10825271 w 11907711"/>
              <a:gd name="connsiteY717" fmla="*/ 5393194 h 6571007"/>
              <a:gd name="connsiteX718" fmla="*/ 10682472 w 11907711"/>
              <a:gd name="connsiteY718" fmla="*/ 5446822 h 6571007"/>
              <a:gd name="connsiteX719" fmla="*/ 10577356 w 11907711"/>
              <a:gd name="connsiteY719" fmla="*/ 5500449 h 6571007"/>
              <a:gd name="connsiteX720" fmla="*/ 10525790 w 11907711"/>
              <a:gd name="connsiteY720" fmla="*/ 5573938 h 6571007"/>
              <a:gd name="connsiteX721" fmla="*/ 10444474 w 11907711"/>
              <a:gd name="connsiteY721" fmla="*/ 5661330 h 6571007"/>
              <a:gd name="connsiteX722" fmla="*/ 10426624 w 11907711"/>
              <a:gd name="connsiteY722" fmla="*/ 5659344 h 6571007"/>
              <a:gd name="connsiteX723" fmla="*/ 10377041 w 11907711"/>
              <a:gd name="connsiteY723" fmla="*/ 5627565 h 6571007"/>
              <a:gd name="connsiteX724" fmla="*/ 10301675 w 11907711"/>
              <a:gd name="connsiteY724" fmla="*/ 5651399 h 6571007"/>
              <a:gd name="connsiteX725" fmla="*/ 10281842 w 11907711"/>
              <a:gd name="connsiteY725" fmla="*/ 5693110 h 6571007"/>
              <a:gd name="connsiteX726" fmla="*/ 10220359 w 11907711"/>
              <a:gd name="connsiteY726" fmla="*/ 5712971 h 6571007"/>
              <a:gd name="connsiteX727" fmla="*/ 10216393 w 11907711"/>
              <a:gd name="connsiteY727" fmla="*/ 5714958 h 6571007"/>
              <a:gd name="connsiteX728" fmla="*/ 10210443 w 11907711"/>
              <a:gd name="connsiteY728" fmla="*/ 5730847 h 6571007"/>
              <a:gd name="connsiteX729" fmla="*/ 10168793 w 11907711"/>
              <a:gd name="connsiteY729" fmla="*/ 5750709 h 6571007"/>
              <a:gd name="connsiteX730" fmla="*/ 10033928 w 11907711"/>
              <a:gd name="connsiteY730" fmla="*/ 5742764 h 6571007"/>
              <a:gd name="connsiteX731" fmla="*/ 9922862 w 11907711"/>
              <a:gd name="connsiteY731" fmla="*/ 5832143 h 6571007"/>
              <a:gd name="connsiteX732" fmla="*/ 9895095 w 11907711"/>
              <a:gd name="connsiteY732" fmla="*/ 5877826 h 6571007"/>
              <a:gd name="connsiteX733" fmla="*/ 9809813 w 11907711"/>
              <a:gd name="connsiteY733" fmla="*/ 5905632 h 6571007"/>
              <a:gd name="connsiteX734" fmla="*/ 9764197 w 11907711"/>
              <a:gd name="connsiteY734" fmla="*/ 5913577 h 6571007"/>
              <a:gd name="connsiteX735" fmla="*/ 9698747 w 11907711"/>
              <a:gd name="connsiteY735" fmla="*/ 5953301 h 6571007"/>
              <a:gd name="connsiteX736" fmla="*/ 9510332 w 11907711"/>
              <a:gd name="connsiteY736" fmla="*/ 6062542 h 6571007"/>
              <a:gd name="connsiteX737" fmla="*/ 9432983 w 11907711"/>
              <a:gd name="connsiteY737" fmla="*/ 6092334 h 6571007"/>
              <a:gd name="connsiteX738" fmla="*/ 9308034 w 11907711"/>
              <a:gd name="connsiteY738" fmla="*/ 6149934 h 6571007"/>
              <a:gd name="connsiteX739" fmla="*/ 9258451 w 11907711"/>
              <a:gd name="connsiteY739" fmla="*/ 6171782 h 6571007"/>
              <a:gd name="connsiteX740" fmla="*/ 9238618 w 11907711"/>
              <a:gd name="connsiteY740" fmla="*/ 6179727 h 6571007"/>
              <a:gd name="connsiteX741" fmla="*/ 9093836 w 11907711"/>
              <a:gd name="connsiteY741" fmla="*/ 6247258 h 6571007"/>
              <a:gd name="connsiteX742" fmla="*/ 9056153 w 11907711"/>
              <a:gd name="connsiteY742" fmla="*/ 6237327 h 6571007"/>
              <a:gd name="connsiteX743" fmla="*/ 9070036 w 11907711"/>
              <a:gd name="connsiteY743" fmla="*/ 6209520 h 6571007"/>
              <a:gd name="connsiteX744" fmla="*/ 9101769 w 11907711"/>
              <a:gd name="connsiteY744" fmla="*/ 6199589 h 6571007"/>
              <a:gd name="connsiteX745" fmla="*/ 9141436 w 11907711"/>
              <a:gd name="connsiteY745" fmla="*/ 6187672 h 6571007"/>
              <a:gd name="connsiteX746" fmla="*/ 9157302 w 11907711"/>
              <a:gd name="connsiteY746" fmla="*/ 6163837 h 6571007"/>
              <a:gd name="connsiteX747" fmla="*/ 9157302 w 11907711"/>
              <a:gd name="connsiteY747" fmla="*/ 6149934 h 6571007"/>
              <a:gd name="connsiteX748" fmla="*/ 9143419 w 11907711"/>
              <a:gd name="connsiteY748" fmla="*/ 6145962 h 6571007"/>
              <a:gd name="connsiteX749" fmla="*/ 9103752 w 11907711"/>
              <a:gd name="connsiteY749" fmla="*/ 6141989 h 6571007"/>
              <a:gd name="connsiteX750" fmla="*/ 9068053 w 11907711"/>
              <a:gd name="connsiteY750" fmla="*/ 6143975 h 6571007"/>
              <a:gd name="connsiteX751" fmla="*/ 8885588 w 11907711"/>
              <a:gd name="connsiteY751" fmla="*/ 6193630 h 6571007"/>
              <a:gd name="connsiteX752" fmla="*/ 8841955 w 11907711"/>
              <a:gd name="connsiteY752" fmla="*/ 6217465 h 6571007"/>
              <a:gd name="connsiteX753" fmla="*/ 8818155 w 11907711"/>
              <a:gd name="connsiteY753" fmla="*/ 6219451 h 6571007"/>
              <a:gd name="connsiteX754" fmla="*/ 8790388 w 11907711"/>
              <a:gd name="connsiteY754" fmla="*/ 6207534 h 6571007"/>
              <a:gd name="connsiteX755" fmla="*/ 8752706 w 11907711"/>
              <a:gd name="connsiteY755" fmla="*/ 6239313 h 6571007"/>
              <a:gd name="connsiteX756" fmla="*/ 8724939 w 11907711"/>
              <a:gd name="connsiteY756" fmla="*/ 6255202 h 6571007"/>
              <a:gd name="connsiteX757" fmla="*/ 8707090 w 11907711"/>
              <a:gd name="connsiteY757" fmla="*/ 6257189 h 6571007"/>
              <a:gd name="connsiteX758" fmla="*/ 8592057 w 11907711"/>
              <a:gd name="connsiteY758" fmla="*/ 6284995 h 6571007"/>
              <a:gd name="connsiteX759" fmla="*/ 8552390 w 11907711"/>
              <a:gd name="connsiteY759" fmla="*/ 6304857 h 6571007"/>
              <a:gd name="connsiteX760" fmla="*/ 8526608 w 11907711"/>
              <a:gd name="connsiteY760" fmla="*/ 6308830 h 6571007"/>
              <a:gd name="connsiteX761" fmla="*/ 8445292 w 11907711"/>
              <a:gd name="connsiteY761" fmla="*/ 6298899 h 6571007"/>
              <a:gd name="connsiteX762" fmla="*/ 8221177 w 11907711"/>
              <a:gd name="connsiteY762" fmla="*/ 6302871 h 6571007"/>
              <a:gd name="connsiteX763" fmla="*/ 8137878 w 11907711"/>
              <a:gd name="connsiteY763" fmla="*/ 6298899 h 6571007"/>
              <a:gd name="connsiteX764" fmla="*/ 8001029 w 11907711"/>
              <a:gd name="connsiteY764" fmla="*/ 6314788 h 6571007"/>
              <a:gd name="connsiteX765" fmla="*/ 7816581 w 11907711"/>
              <a:gd name="connsiteY765" fmla="*/ 6334650 h 6571007"/>
              <a:gd name="connsiteX766" fmla="*/ 7661882 w 11907711"/>
              <a:gd name="connsiteY766" fmla="*/ 6362457 h 6571007"/>
              <a:gd name="connsiteX767" fmla="*/ 7513134 w 11907711"/>
              <a:gd name="connsiteY767" fmla="*/ 6378346 h 6571007"/>
              <a:gd name="connsiteX768" fmla="*/ 7406034 w 11907711"/>
              <a:gd name="connsiteY768" fmla="*/ 6396222 h 6571007"/>
              <a:gd name="connsiteX769" fmla="*/ 6965738 w 11907711"/>
              <a:gd name="connsiteY769" fmla="*/ 6441905 h 6571007"/>
              <a:gd name="connsiteX770" fmla="*/ 6485776 w 11907711"/>
              <a:gd name="connsiteY770" fmla="*/ 6499504 h 6571007"/>
              <a:gd name="connsiteX771" fmla="*/ 6027630 w 11907711"/>
              <a:gd name="connsiteY771" fmla="*/ 6525325 h 6571007"/>
              <a:gd name="connsiteX772" fmla="*/ 5676584 w 11907711"/>
              <a:gd name="connsiteY772" fmla="*/ 6541214 h 6571007"/>
              <a:gd name="connsiteX773" fmla="*/ 5408836 w 11907711"/>
              <a:gd name="connsiteY773" fmla="*/ 6561076 h 6571007"/>
              <a:gd name="connsiteX774" fmla="*/ 5216454 w 11907711"/>
              <a:gd name="connsiteY774" fmla="*/ 6569021 h 6571007"/>
              <a:gd name="connsiteX775" fmla="*/ 5095471 w 11907711"/>
              <a:gd name="connsiteY775" fmla="*/ 6571007 h 6571007"/>
              <a:gd name="connsiteX776" fmla="*/ 5057788 w 11907711"/>
              <a:gd name="connsiteY776" fmla="*/ 6571007 h 6571007"/>
              <a:gd name="connsiteX777" fmla="*/ 5049855 w 11907711"/>
              <a:gd name="connsiteY777" fmla="*/ 6569021 h 6571007"/>
              <a:gd name="connsiteX778" fmla="*/ 4484610 w 11907711"/>
              <a:gd name="connsiteY778" fmla="*/ 6553131 h 6571007"/>
              <a:gd name="connsiteX779" fmla="*/ 4335862 w 11907711"/>
              <a:gd name="connsiteY779" fmla="*/ 6543200 h 6571007"/>
              <a:gd name="connsiteX780" fmla="*/ 4010598 w 11907711"/>
              <a:gd name="connsiteY780" fmla="*/ 6517380 h 6571007"/>
              <a:gd name="connsiteX781" fmla="*/ 3754750 w 11907711"/>
              <a:gd name="connsiteY781" fmla="*/ 6493546 h 6571007"/>
              <a:gd name="connsiteX782" fmla="*/ 3516752 w 11907711"/>
              <a:gd name="connsiteY782" fmla="*/ 6469711 h 6571007"/>
              <a:gd name="connsiteX783" fmla="*/ 3496919 w 11907711"/>
              <a:gd name="connsiteY783" fmla="*/ 6463753 h 6571007"/>
              <a:gd name="connsiteX784" fmla="*/ 3373953 w 11907711"/>
              <a:gd name="connsiteY784" fmla="*/ 6429987 h 6571007"/>
              <a:gd name="connsiteX785" fmla="*/ 3243055 w 11907711"/>
              <a:gd name="connsiteY785" fmla="*/ 6424029 h 6571007"/>
              <a:gd name="connsiteX786" fmla="*/ 3022907 w 11907711"/>
              <a:gd name="connsiteY786" fmla="*/ 6390263 h 6571007"/>
              <a:gd name="connsiteX787" fmla="*/ 2935641 w 11907711"/>
              <a:gd name="connsiteY787" fmla="*/ 6354512 h 6571007"/>
              <a:gd name="connsiteX788" fmla="*/ 2913824 w 11907711"/>
              <a:gd name="connsiteY788" fmla="*/ 6352526 h 6571007"/>
              <a:gd name="connsiteX789" fmla="*/ 2862258 w 11907711"/>
              <a:gd name="connsiteY789" fmla="*/ 6352526 h 6571007"/>
              <a:gd name="connsiteX790" fmla="*/ 2788875 w 11907711"/>
              <a:gd name="connsiteY790" fmla="*/ 6332664 h 6571007"/>
              <a:gd name="connsiteX791" fmla="*/ 2675826 w 11907711"/>
              <a:gd name="connsiteY791" fmla="*/ 6298899 h 6571007"/>
              <a:gd name="connsiteX792" fmla="*/ 2608394 w 11907711"/>
              <a:gd name="connsiteY792" fmla="*/ 6286981 h 6571007"/>
              <a:gd name="connsiteX793" fmla="*/ 2511211 w 11907711"/>
              <a:gd name="connsiteY793" fmla="*/ 6283009 h 6571007"/>
              <a:gd name="connsiteX794" fmla="*/ 2457662 w 11907711"/>
              <a:gd name="connsiteY794" fmla="*/ 6271092 h 6571007"/>
              <a:gd name="connsiteX795" fmla="*/ 2443779 w 11907711"/>
              <a:gd name="connsiteY795" fmla="*/ 6261161 h 6571007"/>
              <a:gd name="connsiteX796" fmla="*/ 2443779 w 11907711"/>
              <a:gd name="connsiteY796" fmla="*/ 6247258 h 6571007"/>
              <a:gd name="connsiteX797" fmla="*/ 2425929 w 11907711"/>
              <a:gd name="connsiteY797" fmla="*/ 6235340 h 6571007"/>
              <a:gd name="connsiteX798" fmla="*/ 2364446 w 11907711"/>
              <a:gd name="connsiteY798" fmla="*/ 6259175 h 6571007"/>
              <a:gd name="connsiteX799" fmla="*/ 2342629 w 11907711"/>
              <a:gd name="connsiteY799" fmla="*/ 6257189 h 6571007"/>
              <a:gd name="connsiteX800" fmla="*/ 2344613 w 11907711"/>
              <a:gd name="connsiteY800" fmla="*/ 6237327 h 6571007"/>
              <a:gd name="connsiteX801" fmla="*/ 2332713 w 11907711"/>
              <a:gd name="connsiteY801" fmla="*/ 6211506 h 6571007"/>
              <a:gd name="connsiteX802" fmla="*/ 2314863 w 11907711"/>
              <a:gd name="connsiteY802" fmla="*/ 6205547 h 6571007"/>
              <a:gd name="connsiteX803" fmla="*/ 2306930 w 11907711"/>
              <a:gd name="connsiteY803" fmla="*/ 6187672 h 6571007"/>
              <a:gd name="connsiteX804" fmla="*/ 2308913 w 11907711"/>
              <a:gd name="connsiteY804" fmla="*/ 6173768 h 6571007"/>
              <a:gd name="connsiteX805" fmla="*/ 2293046 w 11907711"/>
              <a:gd name="connsiteY805" fmla="*/ 6171782 h 6571007"/>
              <a:gd name="connsiteX806" fmla="*/ 2243464 w 11907711"/>
              <a:gd name="connsiteY806" fmla="*/ 6171782 h 6571007"/>
              <a:gd name="connsiteX807" fmla="*/ 2096698 w 11907711"/>
              <a:gd name="connsiteY807" fmla="*/ 6197603 h 6571007"/>
              <a:gd name="connsiteX808" fmla="*/ 2074882 w 11907711"/>
              <a:gd name="connsiteY808" fmla="*/ 6213492 h 6571007"/>
              <a:gd name="connsiteX809" fmla="*/ 2080832 w 11907711"/>
              <a:gd name="connsiteY809" fmla="*/ 6185686 h 6571007"/>
              <a:gd name="connsiteX810" fmla="*/ 2059015 w 11907711"/>
              <a:gd name="connsiteY810" fmla="*/ 6149934 h 6571007"/>
              <a:gd name="connsiteX811" fmla="*/ 1880517 w 11907711"/>
              <a:gd name="connsiteY811" fmla="*/ 6108224 h 6571007"/>
              <a:gd name="connsiteX812" fmla="*/ 1815067 w 11907711"/>
              <a:gd name="connsiteY812" fmla="*/ 6098293 h 6571007"/>
              <a:gd name="connsiteX813" fmla="*/ 1797218 w 11907711"/>
              <a:gd name="connsiteY813" fmla="*/ 6068500 h 6571007"/>
              <a:gd name="connsiteX814" fmla="*/ 1763501 w 11907711"/>
              <a:gd name="connsiteY814" fmla="*/ 6044666 h 6571007"/>
              <a:gd name="connsiteX815" fmla="*/ 1721851 w 11907711"/>
              <a:gd name="connsiteY815" fmla="*/ 6042680 h 6571007"/>
              <a:gd name="connsiteX816" fmla="*/ 1696069 w 11907711"/>
              <a:gd name="connsiteY816" fmla="*/ 6042680 h 6571007"/>
              <a:gd name="connsiteX817" fmla="*/ 1662352 w 11907711"/>
              <a:gd name="connsiteY817" fmla="*/ 6048638 h 6571007"/>
              <a:gd name="connsiteX818" fmla="*/ 1636569 w 11907711"/>
              <a:gd name="connsiteY818" fmla="*/ 6040693 h 6571007"/>
              <a:gd name="connsiteX819" fmla="*/ 1618719 w 11907711"/>
              <a:gd name="connsiteY819" fmla="*/ 6024804 h 6571007"/>
              <a:gd name="connsiteX820" fmla="*/ 1588969 w 11907711"/>
              <a:gd name="connsiteY820" fmla="*/ 6014873 h 6571007"/>
              <a:gd name="connsiteX821" fmla="*/ 1551286 w 11907711"/>
              <a:gd name="connsiteY821" fmla="*/ 6036721 h 6571007"/>
              <a:gd name="connsiteX822" fmla="*/ 1549303 w 11907711"/>
              <a:gd name="connsiteY822" fmla="*/ 6032749 h 6571007"/>
              <a:gd name="connsiteX823" fmla="*/ 1551286 w 11907711"/>
              <a:gd name="connsiteY823" fmla="*/ 5979121 h 6571007"/>
              <a:gd name="connsiteX824" fmla="*/ 1545337 w 11907711"/>
              <a:gd name="connsiteY824" fmla="*/ 5969190 h 6571007"/>
              <a:gd name="connsiteX825" fmla="*/ 1471954 w 11907711"/>
              <a:gd name="connsiteY825" fmla="*/ 5945356 h 6571007"/>
              <a:gd name="connsiteX826" fmla="*/ 1440221 w 11907711"/>
              <a:gd name="connsiteY826" fmla="*/ 5929467 h 6571007"/>
              <a:gd name="connsiteX827" fmla="*/ 1440221 w 11907711"/>
              <a:gd name="connsiteY827" fmla="*/ 5899674 h 6571007"/>
              <a:gd name="connsiteX828" fmla="*/ 1491787 w 11907711"/>
              <a:gd name="connsiteY828" fmla="*/ 5881798 h 6571007"/>
              <a:gd name="connsiteX829" fmla="*/ 1541370 w 11907711"/>
              <a:gd name="connsiteY829" fmla="*/ 5905632 h 6571007"/>
              <a:gd name="connsiteX830" fmla="*/ 1586986 w 11907711"/>
              <a:gd name="connsiteY830" fmla="*/ 5927480 h 6571007"/>
              <a:gd name="connsiteX831" fmla="*/ 1636569 w 11907711"/>
              <a:gd name="connsiteY831" fmla="*/ 5933439 h 6571007"/>
              <a:gd name="connsiteX832" fmla="*/ 1686152 w 11907711"/>
              <a:gd name="connsiteY832" fmla="*/ 5921522 h 6571007"/>
              <a:gd name="connsiteX833" fmla="*/ 1789284 w 11907711"/>
              <a:gd name="connsiteY833" fmla="*/ 5951315 h 6571007"/>
              <a:gd name="connsiteX834" fmla="*/ 1874567 w 11907711"/>
              <a:gd name="connsiteY834" fmla="*/ 5941384 h 6571007"/>
              <a:gd name="connsiteX835" fmla="*/ 1908283 w 11907711"/>
              <a:gd name="connsiteY835" fmla="*/ 5945356 h 6571007"/>
              <a:gd name="connsiteX836" fmla="*/ 2104632 w 11907711"/>
              <a:gd name="connsiteY836" fmla="*/ 5995011 h 6571007"/>
              <a:gd name="connsiteX837" fmla="*/ 2136365 w 11907711"/>
              <a:gd name="connsiteY837" fmla="*/ 5996997 h 6571007"/>
              <a:gd name="connsiteX838" fmla="*/ 2158181 w 11907711"/>
              <a:gd name="connsiteY838" fmla="*/ 6002956 h 6571007"/>
              <a:gd name="connsiteX839" fmla="*/ 2158181 w 11907711"/>
              <a:gd name="connsiteY839" fmla="*/ 5979121 h 6571007"/>
              <a:gd name="connsiteX840" fmla="*/ 2170081 w 11907711"/>
              <a:gd name="connsiteY840" fmla="*/ 5963232 h 6571007"/>
              <a:gd name="connsiteX841" fmla="*/ 2205781 w 11907711"/>
              <a:gd name="connsiteY841" fmla="*/ 5969190 h 6571007"/>
              <a:gd name="connsiteX842" fmla="*/ 2281147 w 11907711"/>
              <a:gd name="connsiteY842" fmla="*/ 5981108 h 6571007"/>
              <a:gd name="connsiteX843" fmla="*/ 2289080 w 11907711"/>
              <a:gd name="connsiteY843" fmla="*/ 5989052 h 6571007"/>
              <a:gd name="connsiteX844" fmla="*/ 2324780 w 11907711"/>
              <a:gd name="connsiteY844" fmla="*/ 6010900 h 6571007"/>
              <a:gd name="connsiteX845" fmla="*/ 2501295 w 11907711"/>
              <a:gd name="connsiteY845" fmla="*/ 6038707 h 6571007"/>
              <a:gd name="connsiteX846" fmla="*/ 2517161 w 11907711"/>
              <a:gd name="connsiteY846" fmla="*/ 6038707 h 6571007"/>
              <a:gd name="connsiteX847" fmla="*/ 2556828 w 11907711"/>
              <a:gd name="connsiteY847" fmla="*/ 6054597 h 6571007"/>
              <a:gd name="connsiteX848" fmla="*/ 2596494 w 11907711"/>
              <a:gd name="connsiteY848" fmla="*/ 6060555 h 6571007"/>
              <a:gd name="connsiteX849" fmla="*/ 2618310 w 11907711"/>
              <a:gd name="connsiteY849" fmla="*/ 6040693 h 6571007"/>
              <a:gd name="connsiteX850" fmla="*/ 2648060 w 11907711"/>
              <a:gd name="connsiteY850" fmla="*/ 6064528 h 6571007"/>
              <a:gd name="connsiteX851" fmla="*/ 2693676 w 11907711"/>
              <a:gd name="connsiteY851" fmla="*/ 6066514 h 6571007"/>
              <a:gd name="connsiteX852" fmla="*/ 2761109 w 11907711"/>
              <a:gd name="connsiteY852" fmla="*/ 6016859 h 6571007"/>
              <a:gd name="connsiteX853" fmla="*/ 2763092 w 11907711"/>
              <a:gd name="connsiteY853" fmla="*/ 6014873 h 6571007"/>
              <a:gd name="connsiteX854" fmla="*/ 2796809 w 11907711"/>
              <a:gd name="connsiteY854" fmla="*/ 5995011 h 6571007"/>
              <a:gd name="connsiteX855" fmla="*/ 3060590 w 11907711"/>
              <a:gd name="connsiteY855" fmla="*/ 6038707 h 6571007"/>
              <a:gd name="connsiteX856" fmla="*/ 3229172 w 11907711"/>
              <a:gd name="connsiteY856" fmla="*/ 6058569 h 6571007"/>
              <a:gd name="connsiteX857" fmla="*/ 3425520 w 11907711"/>
              <a:gd name="connsiteY857" fmla="*/ 6104252 h 6571007"/>
              <a:gd name="connsiteX858" fmla="*/ 3572285 w 11907711"/>
              <a:gd name="connsiteY858" fmla="*/ 6106238 h 6571007"/>
              <a:gd name="connsiteX859" fmla="*/ 3629801 w 11907711"/>
              <a:gd name="connsiteY859" fmla="*/ 6112196 h 6571007"/>
              <a:gd name="connsiteX860" fmla="*/ 3752767 w 11907711"/>
              <a:gd name="connsiteY860" fmla="*/ 6136031 h 6571007"/>
              <a:gd name="connsiteX861" fmla="*/ 3867799 w 11907711"/>
              <a:gd name="connsiteY861" fmla="*/ 6143975 h 6571007"/>
              <a:gd name="connsiteX862" fmla="*/ 4042332 w 11907711"/>
              <a:gd name="connsiteY862" fmla="*/ 6161851 h 6571007"/>
              <a:gd name="connsiteX863" fmla="*/ 4151413 w 11907711"/>
              <a:gd name="connsiteY863" fmla="*/ 6169796 h 6571007"/>
              <a:gd name="connsiteX864" fmla="*/ 4387428 w 11907711"/>
              <a:gd name="connsiteY864" fmla="*/ 6189658 h 6571007"/>
              <a:gd name="connsiteX865" fmla="*/ 4623442 w 11907711"/>
              <a:gd name="connsiteY865" fmla="*/ 6195617 h 6571007"/>
              <a:gd name="connsiteX866" fmla="*/ 4784091 w 11907711"/>
              <a:gd name="connsiteY866" fmla="*/ 6205547 h 6571007"/>
              <a:gd name="connsiteX867" fmla="*/ 5035972 w 11907711"/>
              <a:gd name="connsiteY867" fmla="*/ 6205547 h 6571007"/>
              <a:gd name="connsiteX868" fmla="*/ 5162904 w 11907711"/>
              <a:gd name="connsiteY868" fmla="*/ 6213492 h 6571007"/>
              <a:gd name="connsiteX869" fmla="*/ 5313636 w 11907711"/>
              <a:gd name="connsiteY869" fmla="*/ 6205547 h 6571007"/>
              <a:gd name="connsiteX870" fmla="*/ 5406853 w 11907711"/>
              <a:gd name="connsiteY870" fmla="*/ 6205547 h 6571007"/>
              <a:gd name="connsiteX871" fmla="*/ 5506019 w 11907711"/>
              <a:gd name="connsiteY871" fmla="*/ 6209520 h 6571007"/>
              <a:gd name="connsiteX872" fmla="*/ 5628984 w 11907711"/>
              <a:gd name="connsiteY872" fmla="*/ 6193630 h 6571007"/>
              <a:gd name="connsiteX873" fmla="*/ 5797565 w 11907711"/>
              <a:gd name="connsiteY873" fmla="*/ 6183699 h 6571007"/>
              <a:gd name="connsiteX874" fmla="*/ 6023663 w 11907711"/>
              <a:gd name="connsiteY874" fmla="*/ 6165824 h 6571007"/>
              <a:gd name="connsiteX875" fmla="*/ 6156546 w 11907711"/>
              <a:gd name="connsiteY875" fmla="*/ 6155893 h 6571007"/>
              <a:gd name="connsiteX876" fmla="*/ 6362810 w 11907711"/>
              <a:gd name="connsiteY876" fmla="*/ 6151920 h 6571007"/>
              <a:gd name="connsiteX877" fmla="*/ 6376694 w 11907711"/>
              <a:gd name="connsiteY877" fmla="*/ 6140003 h 6571007"/>
              <a:gd name="connsiteX878" fmla="*/ 6356860 w 11907711"/>
              <a:gd name="connsiteY878" fmla="*/ 6118155 h 6571007"/>
              <a:gd name="connsiteX879" fmla="*/ 6315211 w 11907711"/>
              <a:gd name="connsiteY879" fmla="*/ 6120141 h 6571007"/>
              <a:gd name="connsiteX880" fmla="*/ 5420735 w 11907711"/>
              <a:gd name="connsiteY880" fmla="*/ 6143975 h 6571007"/>
              <a:gd name="connsiteX881" fmla="*/ 4599643 w 11907711"/>
              <a:gd name="connsiteY881" fmla="*/ 6134045 h 6571007"/>
              <a:gd name="connsiteX882" fmla="*/ 4074065 w 11907711"/>
              <a:gd name="connsiteY882" fmla="*/ 6098293 h 6571007"/>
              <a:gd name="connsiteX883" fmla="*/ 3615918 w 11907711"/>
              <a:gd name="connsiteY883" fmla="*/ 6048638 h 6571007"/>
              <a:gd name="connsiteX884" fmla="*/ 3056623 w 11907711"/>
              <a:gd name="connsiteY884" fmla="*/ 5947342 h 6571007"/>
              <a:gd name="connsiteX885" fmla="*/ 2878125 w 11907711"/>
              <a:gd name="connsiteY885" fmla="*/ 5919536 h 6571007"/>
              <a:gd name="connsiteX886" fmla="*/ 2691693 w 11907711"/>
              <a:gd name="connsiteY886" fmla="*/ 5871867 h 6571007"/>
              <a:gd name="connsiteX887" fmla="*/ 2614344 w 11907711"/>
              <a:gd name="connsiteY887" fmla="*/ 5861936 h 6571007"/>
              <a:gd name="connsiteX888" fmla="*/ 2558811 w 11907711"/>
              <a:gd name="connsiteY888" fmla="*/ 5861936 h 6571007"/>
              <a:gd name="connsiteX889" fmla="*/ 2467578 w 11907711"/>
              <a:gd name="connsiteY889" fmla="*/ 5852005 h 6571007"/>
              <a:gd name="connsiteX890" fmla="*/ 2402129 w 11907711"/>
              <a:gd name="connsiteY890" fmla="*/ 5828171 h 6571007"/>
              <a:gd name="connsiteX891" fmla="*/ 2378329 w 11907711"/>
              <a:gd name="connsiteY891" fmla="*/ 5822212 h 6571007"/>
              <a:gd name="connsiteX892" fmla="*/ 2332713 w 11907711"/>
              <a:gd name="connsiteY892" fmla="*/ 5824198 h 6571007"/>
              <a:gd name="connsiteX893" fmla="*/ 2183964 w 11907711"/>
              <a:gd name="connsiteY893" fmla="*/ 5784474 h 6571007"/>
              <a:gd name="connsiteX894" fmla="*/ 2136365 w 11907711"/>
              <a:gd name="connsiteY894" fmla="*/ 5782488 h 6571007"/>
              <a:gd name="connsiteX895" fmla="*/ 2070915 w 11907711"/>
              <a:gd name="connsiteY895" fmla="*/ 5764612 h 6571007"/>
              <a:gd name="connsiteX896" fmla="*/ 2041165 w 11907711"/>
              <a:gd name="connsiteY896" fmla="*/ 5744751 h 6571007"/>
              <a:gd name="connsiteX897" fmla="*/ 1924150 w 11907711"/>
              <a:gd name="connsiteY897" fmla="*/ 5714958 h 6571007"/>
              <a:gd name="connsiteX898" fmla="*/ 1821017 w 11907711"/>
              <a:gd name="connsiteY898" fmla="*/ 5699068 h 6571007"/>
              <a:gd name="connsiteX899" fmla="*/ 1793251 w 11907711"/>
              <a:gd name="connsiteY899" fmla="*/ 5687151 h 6571007"/>
              <a:gd name="connsiteX900" fmla="*/ 1759534 w 11907711"/>
              <a:gd name="connsiteY900" fmla="*/ 5665303 h 6571007"/>
              <a:gd name="connsiteX901" fmla="*/ 1674252 w 11907711"/>
              <a:gd name="connsiteY901" fmla="*/ 5635510 h 6571007"/>
              <a:gd name="connsiteX902" fmla="*/ 1547320 w 11907711"/>
              <a:gd name="connsiteY902" fmla="*/ 5603731 h 6571007"/>
              <a:gd name="connsiteX903" fmla="*/ 1523520 w 11907711"/>
              <a:gd name="connsiteY903" fmla="*/ 5585855 h 6571007"/>
              <a:gd name="connsiteX904" fmla="*/ 1521537 w 11907711"/>
              <a:gd name="connsiteY904" fmla="*/ 5569965 h 6571007"/>
              <a:gd name="connsiteX905" fmla="*/ 1416421 w 11907711"/>
              <a:gd name="connsiteY905" fmla="*/ 5478601 h 6571007"/>
              <a:gd name="connsiteX906" fmla="*/ 1410471 w 11907711"/>
              <a:gd name="connsiteY906" fmla="*/ 5462711 h 6571007"/>
              <a:gd name="connsiteX907" fmla="*/ 1420388 w 11907711"/>
              <a:gd name="connsiteY907" fmla="*/ 5450794 h 6571007"/>
              <a:gd name="connsiteX908" fmla="*/ 1428321 w 11907711"/>
              <a:gd name="connsiteY908" fmla="*/ 5424973 h 6571007"/>
              <a:gd name="connsiteX909" fmla="*/ 1402538 w 11907711"/>
              <a:gd name="connsiteY909" fmla="*/ 5422987 h 6571007"/>
              <a:gd name="connsiteX910" fmla="*/ 1345022 w 11907711"/>
              <a:gd name="connsiteY910" fmla="*/ 5422987 h 6571007"/>
              <a:gd name="connsiteX911" fmla="*/ 1301389 w 11907711"/>
              <a:gd name="connsiteY911" fmla="*/ 5430932 h 6571007"/>
              <a:gd name="connsiteX912" fmla="*/ 1287505 w 11907711"/>
              <a:gd name="connsiteY912" fmla="*/ 5440863 h 6571007"/>
              <a:gd name="connsiteX913" fmla="*/ 1267672 w 11907711"/>
              <a:gd name="connsiteY913" fmla="*/ 5440863 h 6571007"/>
              <a:gd name="connsiteX914" fmla="*/ 1267672 w 11907711"/>
              <a:gd name="connsiteY914" fmla="*/ 5421001 h 6571007"/>
              <a:gd name="connsiteX915" fmla="*/ 1283539 w 11907711"/>
              <a:gd name="connsiteY915" fmla="*/ 5399153 h 6571007"/>
              <a:gd name="connsiteX916" fmla="*/ 1289489 w 11907711"/>
              <a:gd name="connsiteY916" fmla="*/ 5389222 h 6571007"/>
              <a:gd name="connsiteX917" fmla="*/ 1277589 w 11907711"/>
              <a:gd name="connsiteY917" fmla="*/ 5387236 h 6571007"/>
              <a:gd name="connsiteX918" fmla="*/ 1263706 w 11907711"/>
              <a:gd name="connsiteY918" fmla="*/ 5391208 h 6571007"/>
              <a:gd name="connsiteX919" fmla="*/ 1251806 w 11907711"/>
              <a:gd name="connsiteY919" fmla="*/ 5391208 h 6571007"/>
              <a:gd name="connsiteX920" fmla="*/ 1174456 w 11907711"/>
              <a:gd name="connsiteY920" fmla="*/ 5361415 h 6571007"/>
              <a:gd name="connsiteX921" fmla="*/ 1132807 w 11907711"/>
              <a:gd name="connsiteY921" fmla="*/ 5361415 h 6571007"/>
              <a:gd name="connsiteX922" fmla="*/ 1109007 w 11907711"/>
              <a:gd name="connsiteY922" fmla="*/ 5351484 h 6571007"/>
              <a:gd name="connsiteX923" fmla="*/ 1122890 w 11907711"/>
              <a:gd name="connsiteY923" fmla="*/ 5331622 h 6571007"/>
              <a:gd name="connsiteX924" fmla="*/ 1134790 w 11907711"/>
              <a:gd name="connsiteY924" fmla="*/ 5321691 h 6571007"/>
              <a:gd name="connsiteX925" fmla="*/ 1144707 w 11907711"/>
              <a:gd name="connsiteY925" fmla="*/ 5305802 h 6571007"/>
              <a:gd name="connsiteX926" fmla="*/ 1124873 w 11907711"/>
              <a:gd name="connsiteY926" fmla="*/ 5299843 h 6571007"/>
              <a:gd name="connsiteX927" fmla="*/ 1075291 w 11907711"/>
              <a:gd name="connsiteY927" fmla="*/ 5287926 h 6571007"/>
              <a:gd name="connsiteX928" fmla="*/ 997941 w 11907711"/>
              <a:gd name="connsiteY928" fmla="*/ 5317719 h 6571007"/>
              <a:gd name="connsiteX929" fmla="*/ 966208 w 11907711"/>
              <a:gd name="connsiteY929" fmla="*/ 5339567 h 6571007"/>
              <a:gd name="connsiteX930" fmla="*/ 966208 w 11907711"/>
              <a:gd name="connsiteY930" fmla="*/ 5252362 h 6571007"/>
              <a:gd name="connsiteX931" fmla="*/ 956325 w 11907711"/>
              <a:gd name="connsiteY931" fmla="*/ 5260140 h 6571007"/>
              <a:gd name="connsiteX932" fmla="*/ 940734 w 11907711"/>
              <a:gd name="connsiteY932" fmla="*/ 5260025 h 6571007"/>
              <a:gd name="connsiteX933" fmla="*/ 917398 w 11907711"/>
              <a:gd name="connsiteY933" fmla="*/ 5256771 h 6571007"/>
              <a:gd name="connsiteX934" fmla="*/ 899792 w 11907711"/>
              <a:gd name="connsiteY934" fmla="*/ 5245560 h 6571007"/>
              <a:gd name="connsiteX935" fmla="*/ 872758 w 11907711"/>
              <a:gd name="connsiteY935" fmla="*/ 5241146 h 6571007"/>
              <a:gd name="connsiteX936" fmla="*/ 843317 w 11907711"/>
              <a:gd name="connsiteY936" fmla="*/ 5265238 h 6571007"/>
              <a:gd name="connsiteX937" fmla="*/ 841053 w 11907711"/>
              <a:gd name="connsiteY937" fmla="*/ 5262089 h 6571007"/>
              <a:gd name="connsiteX938" fmla="*/ 835285 w 11907711"/>
              <a:gd name="connsiteY938" fmla="*/ 5215578 h 6571007"/>
              <a:gd name="connsiteX939" fmla="*/ 828770 w 11907711"/>
              <a:gd name="connsiteY939" fmla="*/ 5207846 h 6571007"/>
              <a:gd name="connsiteX940" fmla="*/ 762181 w 11907711"/>
              <a:gd name="connsiteY940" fmla="*/ 5197529 h 6571007"/>
              <a:gd name="connsiteX941" fmla="*/ 732606 w 11907711"/>
              <a:gd name="connsiteY941" fmla="*/ 5188254 h 6571007"/>
              <a:gd name="connsiteX942" fmla="*/ 728452 w 11907711"/>
              <a:gd name="connsiteY942" fmla="*/ 5162568 h 6571007"/>
              <a:gd name="connsiteX943" fmla="*/ 770417 w 11907711"/>
              <a:gd name="connsiteY943" fmla="*/ 5139966 h 6571007"/>
              <a:gd name="connsiteX944" fmla="*/ 816489 w 11907711"/>
              <a:gd name="connsiteY944" fmla="*/ 5153602 h 6571007"/>
              <a:gd name="connsiteX945" fmla="*/ 858864 w 11907711"/>
              <a:gd name="connsiteY945" fmla="*/ 5166078 h 6571007"/>
              <a:gd name="connsiteX946" fmla="*/ 902442 w 11907711"/>
              <a:gd name="connsiteY946" fmla="*/ 5164302 h 6571007"/>
              <a:gd name="connsiteX947" fmla="*/ 943529 w 11907711"/>
              <a:gd name="connsiteY947" fmla="*/ 5147113 h 6571007"/>
              <a:gd name="connsiteX948" fmla="*/ 1036599 w 11907711"/>
              <a:gd name="connsiteY948" fmla="*/ 5158419 h 6571007"/>
              <a:gd name="connsiteX949" fmla="*/ 1108741 w 11907711"/>
              <a:gd name="connsiteY949" fmla="*/ 5137966 h 6571007"/>
              <a:gd name="connsiteX950" fmla="*/ 1138364 w 11907711"/>
              <a:gd name="connsiteY950" fmla="*/ 5136690 h 6571007"/>
              <a:gd name="connsiteX951" fmla="*/ 1154690 w 11907711"/>
              <a:gd name="connsiteY951" fmla="*/ 5146336 h 6571007"/>
              <a:gd name="connsiteX952" fmla="*/ 1154623 w 11907711"/>
              <a:gd name="connsiteY952" fmla="*/ 5140948 h 6571007"/>
              <a:gd name="connsiteX953" fmla="*/ 1162556 w 11907711"/>
              <a:gd name="connsiteY953" fmla="*/ 5129031 h 6571007"/>
              <a:gd name="connsiteX954" fmla="*/ 1204206 w 11907711"/>
              <a:gd name="connsiteY954" fmla="*/ 5166768 h 6571007"/>
              <a:gd name="connsiteX955" fmla="*/ 1205165 w 11907711"/>
              <a:gd name="connsiteY955" fmla="*/ 5168881 h 6571007"/>
              <a:gd name="connsiteX956" fmla="*/ 1224087 w 11907711"/>
              <a:gd name="connsiteY956" fmla="*/ 5174444 h 6571007"/>
              <a:gd name="connsiteX957" fmla="*/ 1263991 w 11907711"/>
              <a:gd name="connsiteY957" fmla="*/ 5172434 h 6571007"/>
              <a:gd name="connsiteX958" fmla="*/ 1265689 w 11907711"/>
              <a:gd name="connsiteY958" fmla="*/ 5164782 h 6571007"/>
              <a:gd name="connsiteX959" fmla="*/ 1285522 w 11907711"/>
              <a:gd name="connsiteY959" fmla="*/ 5156837 h 6571007"/>
              <a:gd name="connsiteX960" fmla="*/ 1291081 w 11907711"/>
              <a:gd name="connsiteY960" fmla="*/ 5162405 h 6571007"/>
              <a:gd name="connsiteX961" fmla="*/ 1314570 w 11907711"/>
              <a:gd name="connsiteY961" fmla="*/ 5152123 h 6571007"/>
              <a:gd name="connsiteX962" fmla="*/ 1342205 w 11907711"/>
              <a:gd name="connsiteY962" fmla="*/ 5149411 h 6571007"/>
              <a:gd name="connsiteX963" fmla="*/ 1361846 w 11907711"/>
              <a:gd name="connsiteY963" fmla="*/ 5151505 h 6571007"/>
              <a:gd name="connsiteX964" fmla="*/ 1358522 w 11907711"/>
              <a:gd name="connsiteY964" fmla="*/ 5130957 h 6571007"/>
              <a:gd name="connsiteX965" fmla="*/ 1366566 w 11907711"/>
              <a:gd name="connsiteY965" fmla="*/ 5115598 h 6571007"/>
              <a:gd name="connsiteX966" fmla="*/ 1398176 w 11907711"/>
              <a:gd name="connsiteY966" fmla="*/ 5115758 h 6571007"/>
              <a:gd name="connsiteX967" fmla="*/ 1464814 w 11907711"/>
              <a:gd name="connsiteY967" fmla="*/ 5115524 h 6571007"/>
              <a:gd name="connsiteX968" fmla="*/ 1472762 w 11907711"/>
              <a:gd name="connsiteY968" fmla="*/ 5121267 h 6571007"/>
              <a:gd name="connsiteX969" fmla="*/ 1506586 w 11907711"/>
              <a:gd name="connsiteY969" fmla="*/ 5135126 h 6571007"/>
              <a:gd name="connsiteX970" fmla="*/ 1662647 w 11907711"/>
              <a:gd name="connsiteY970" fmla="*/ 5134488 h 6571007"/>
              <a:gd name="connsiteX971" fmla="*/ 1676327 w 11907711"/>
              <a:gd name="connsiteY971" fmla="*/ 5132275 h 6571007"/>
              <a:gd name="connsiteX972" fmla="*/ 1712740 w 11907711"/>
              <a:gd name="connsiteY972" fmla="*/ 5140444 h 6571007"/>
              <a:gd name="connsiteX973" fmla="*/ 1747769 w 11907711"/>
              <a:gd name="connsiteY973" fmla="*/ 5140050 h 6571007"/>
              <a:gd name="connsiteX974" fmla="*/ 1763810 w 11907711"/>
              <a:gd name="connsiteY974" fmla="*/ 5119884 h 6571007"/>
              <a:gd name="connsiteX975" fmla="*/ 1792782 w 11907711"/>
              <a:gd name="connsiteY975" fmla="*/ 5136285 h 6571007"/>
              <a:gd name="connsiteX976" fmla="*/ 1832387 w 11907711"/>
              <a:gd name="connsiteY976" fmla="*/ 5131637 h 6571007"/>
              <a:gd name="connsiteX977" fmla="*/ 1874471 w 11907711"/>
              <a:gd name="connsiteY977" fmla="*/ 5121976 h 6571007"/>
              <a:gd name="connsiteX978" fmla="*/ 1879103 w 11907711"/>
              <a:gd name="connsiteY978" fmla="*/ 5112590 h 6571007"/>
              <a:gd name="connsiteX979" fmla="*/ 1846800 w 11907711"/>
              <a:gd name="connsiteY979" fmla="*/ 5107182 h 6571007"/>
              <a:gd name="connsiteX980" fmla="*/ 1721851 w 11907711"/>
              <a:gd name="connsiteY980" fmla="*/ 5061500 h 6571007"/>
              <a:gd name="connsiteX981" fmla="*/ 1670285 w 11907711"/>
              <a:gd name="connsiteY981" fmla="*/ 4993969 h 6571007"/>
              <a:gd name="connsiteX982" fmla="*/ 1626652 w 11907711"/>
              <a:gd name="connsiteY982" fmla="*/ 4999928 h 6571007"/>
              <a:gd name="connsiteX983" fmla="*/ 1619376 w 11907711"/>
              <a:gd name="connsiteY983" fmla="*/ 4976244 h 6571007"/>
              <a:gd name="connsiteX984" fmla="*/ 1607546 w 11907711"/>
              <a:gd name="connsiteY984" fmla="*/ 4978222 h 6571007"/>
              <a:gd name="connsiteX985" fmla="*/ 1575919 w 11907711"/>
              <a:gd name="connsiteY985" fmla="*/ 4982019 h 6571007"/>
              <a:gd name="connsiteX986" fmla="*/ 1563702 w 11907711"/>
              <a:gd name="connsiteY986" fmla="*/ 4975408 h 6571007"/>
              <a:gd name="connsiteX987" fmla="*/ 1562195 w 11907711"/>
              <a:gd name="connsiteY987" fmla="*/ 4980314 h 6571007"/>
              <a:gd name="connsiteX988" fmla="*/ 1551286 w 11907711"/>
              <a:gd name="connsiteY988" fmla="*/ 4997942 h 6571007"/>
              <a:gd name="connsiteX989" fmla="*/ 1529470 w 11907711"/>
              <a:gd name="connsiteY989" fmla="*/ 4964176 h 6571007"/>
              <a:gd name="connsiteX990" fmla="*/ 1529418 w 11907711"/>
              <a:gd name="connsiteY990" fmla="*/ 4964155 h 6571007"/>
              <a:gd name="connsiteX991" fmla="*/ 1526446 w 11907711"/>
              <a:gd name="connsiteY991" fmla="*/ 4964981 h 6571007"/>
              <a:gd name="connsiteX992" fmla="*/ 1487394 w 11907711"/>
              <a:gd name="connsiteY992" fmla="*/ 4973053 h 6571007"/>
              <a:gd name="connsiteX993" fmla="*/ 1353611 w 11907711"/>
              <a:gd name="connsiteY993" fmla="*/ 4959546 h 6571007"/>
              <a:gd name="connsiteX994" fmla="*/ 1312295 w 11907711"/>
              <a:gd name="connsiteY994" fmla="*/ 4964471 h 6571007"/>
              <a:gd name="connsiteX995" fmla="*/ 1253376 w 11907711"/>
              <a:gd name="connsiteY995" fmla="*/ 4958185 h 6571007"/>
              <a:gd name="connsiteX996" fmla="*/ 1224958 w 11907711"/>
              <a:gd name="connsiteY996" fmla="*/ 4945208 h 6571007"/>
              <a:gd name="connsiteX997" fmla="*/ 1119918 w 11907711"/>
              <a:gd name="connsiteY997" fmla="*/ 4935839 h 6571007"/>
              <a:gd name="connsiteX998" fmla="*/ 1028786 w 11907711"/>
              <a:gd name="connsiteY998" fmla="*/ 4936519 h 6571007"/>
              <a:gd name="connsiteX999" fmla="*/ 1003186 w 11907711"/>
              <a:gd name="connsiteY999" fmla="*/ 4930116 h 6571007"/>
              <a:gd name="connsiteX1000" fmla="*/ 971071 w 11907711"/>
              <a:gd name="connsiteY1000" fmla="*/ 4915982 h 6571007"/>
              <a:gd name="connsiteX1001" fmla="*/ 893390 w 11907711"/>
              <a:gd name="connsiteY1001" fmla="*/ 4902186 h 6571007"/>
              <a:gd name="connsiteX1002" fmla="*/ 779523 w 11907711"/>
              <a:gd name="connsiteY1002" fmla="*/ 4892486 h 6571007"/>
              <a:gd name="connsiteX1003" fmla="*/ 756512 w 11907711"/>
              <a:gd name="connsiteY1003" fmla="*/ 4880393 h 6571007"/>
              <a:gd name="connsiteX1004" fmla="*/ 752586 w 11907711"/>
              <a:gd name="connsiteY1004" fmla="*/ 4866971 h 6571007"/>
              <a:gd name="connsiteX1005" fmla="*/ 649221 w 11907711"/>
              <a:gd name="connsiteY1005" fmla="*/ 4802856 h 6571007"/>
              <a:gd name="connsiteX1006" fmla="*/ 641876 w 11907711"/>
              <a:gd name="connsiteY1006" fmla="*/ 4789987 h 6571007"/>
              <a:gd name="connsiteX1007" fmla="*/ 648764 w 11907711"/>
              <a:gd name="connsiteY1007" fmla="*/ 4778330 h 6571007"/>
              <a:gd name="connsiteX1008" fmla="*/ 652003 w 11907711"/>
              <a:gd name="connsiteY1008" fmla="*/ 4754962 h 6571007"/>
              <a:gd name="connsiteX1009" fmla="*/ 629498 w 11907711"/>
              <a:gd name="connsiteY1009" fmla="*/ 4756844 h 6571007"/>
              <a:gd name="connsiteX1010" fmla="*/ 579910 w 11907711"/>
              <a:gd name="connsiteY1010" fmla="*/ 4764864 h 6571007"/>
              <a:gd name="connsiteX1011" fmla="*/ 543399 w 11907711"/>
              <a:gd name="connsiteY1011" fmla="*/ 4777798 h 6571007"/>
              <a:gd name="connsiteX1012" fmla="*/ 532815 w 11907711"/>
              <a:gd name="connsiteY1012" fmla="*/ 4788295 h 6571007"/>
              <a:gd name="connsiteX1013" fmla="*/ 515715 w 11907711"/>
              <a:gd name="connsiteY1013" fmla="*/ 4791062 h 6571007"/>
              <a:gd name="connsiteX1014" fmla="*/ 512946 w 11907711"/>
              <a:gd name="connsiteY1014" fmla="*/ 4773937 h 6571007"/>
              <a:gd name="connsiteX1015" fmla="*/ 523579 w 11907711"/>
              <a:gd name="connsiteY1015" fmla="*/ 4752888 h 6571007"/>
              <a:gd name="connsiteX1016" fmla="*/ 527324 w 11907711"/>
              <a:gd name="connsiteY1016" fmla="*/ 4743496 h 6571007"/>
              <a:gd name="connsiteX1017" fmla="*/ 516788 w 11907711"/>
              <a:gd name="connsiteY1017" fmla="*/ 4743444 h 6571007"/>
              <a:gd name="connsiteX1018" fmla="*/ 505372 w 11907711"/>
              <a:gd name="connsiteY1018" fmla="*/ 4748805 h 6571007"/>
              <a:gd name="connsiteX1019" fmla="*/ 495113 w 11907711"/>
              <a:gd name="connsiteY1019" fmla="*/ 4750463 h 6571007"/>
              <a:gd name="connsiteX1020" fmla="*/ 424271 w 11907711"/>
              <a:gd name="connsiteY1020" fmla="*/ 4735562 h 6571007"/>
              <a:gd name="connsiteX1021" fmla="*/ 388363 w 11907711"/>
              <a:gd name="connsiteY1021" fmla="*/ 4741370 h 6571007"/>
              <a:gd name="connsiteX1022" fmla="*/ 366459 w 11907711"/>
              <a:gd name="connsiteY1022" fmla="*/ 4736126 h 6571007"/>
              <a:gd name="connsiteX1023" fmla="*/ 375659 w 11907711"/>
              <a:gd name="connsiteY1023" fmla="*/ 4717066 h 6571007"/>
              <a:gd name="connsiteX1024" fmla="*/ 384534 w 11907711"/>
              <a:gd name="connsiteY1024" fmla="*/ 4706845 h 6571007"/>
              <a:gd name="connsiteX1025" fmla="*/ 390868 w 11907711"/>
              <a:gd name="connsiteY1025" fmla="*/ 4691763 h 6571007"/>
              <a:gd name="connsiteX1026" fmla="*/ 372938 w 11907711"/>
              <a:gd name="connsiteY1026" fmla="*/ 4689392 h 6571007"/>
              <a:gd name="connsiteX1027" fmla="*/ 328528 w 11907711"/>
              <a:gd name="connsiteY1027" fmla="*/ 4686030 h 6571007"/>
              <a:gd name="connsiteX1028" fmla="*/ 265995 w 11907711"/>
              <a:gd name="connsiteY1028" fmla="*/ 4722501 h 6571007"/>
              <a:gd name="connsiteX1029" fmla="*/ 241683 w 11907711"/>
              <a:gd name="connsiteY1029" fmla="*/ 4745763 h 6571007"/>
              <a:gd name="connsiteX1030" fmla="*/ 226174 w 11907711"/>
              <a:gd name="connsiteY1030" fmla="*/ 4649868 h 6571007"/>
              <a:gd name="connsiteX1031" fmla="*/ 244249 w 11907711"/>
              <a:gd name="connsiteY1031" fmla="*/ 4620587 h 6571007"/>
              <a:gd name="connsiteX1032" fmla="*/ 236904 w 11907711"/>
              <a:gd name="connsiteY1032" fmla="*/ 4607717 h 6571007"/>
              <a:gd name="connsiteX1033" fmla="*/ 253726 w 11907711"/>
              <a:gd name="connsiteY1033" fmla="*/ 4603239 h 6571007"/>
              <a:gd name="connsiteX1034" fmla="*/ 266249 w 11907711"/>
              <a:gd name="connsiteY1034" fmla="*/ 4604728 h 6571007"/>
              <a:gd name="connsiteX1035" fmla="*/ 281687 w 11907711"/>
              <a:gd name="connsiteY1035" fmla="*/ 4591688 h 6571007"/>
              <a:gd name="connsiteX1036" fmla="*/ 295138 w 11907711"/>
              <a:gd name="connsiteY1036" fmla="*/ 4577213 h 6571007"/>
              <a:gd name="connsiteX1037" fmla="*/ 332154 w 11907711"/>
              <a:gd name="connsiteY1037" fmla="*/ 4578255 h 6571007"/>
              <a:gd name="connsiteX1038" fmla="*/ 366629 w 11907711"/>
              <a:gd name="connsiteY1038" fmla="*/ 4574436 h 6571007"/>
              <a:gd name="connsiteX1039" fmla="*/ 376432 w 11907711"/>
              <a:gd name="connsiteY1039" fmla="*/ 4548251 h 6571007"/>
              <a:gd name="connsiteX1040" fmla="*/ 381610 w 11907711"/>
              <a:gd name="connsiteY1040" fmla="*/ 4536870 h 6571007"/>
              <a:gd name="connsiteX1041" fmla="*/ 422779 w 11907711"/>
              <a:gd name="connsiteY1041" fmla="*/ 4563598 h 6571007"/>
              <a:gd name="connsiteX1042" fmla="*/ 434376 w 11907711"/>
              <a:gd name="connsiteY1042" fmla="*/ 4581053 h 6571007"/>
              <a:gd name="connsiteX1043" fmla="*/ 472825 w 11907711"/>
              <a:gd name="connsiteY1043" fmla="*/ 4580106 h 6571007"/>
              <a:gd name="connsiteX1044" fmla="*/ 474583 w 11907711"/>
              <a:gd name="connsiteY1044" fmla="*/ 4569278 h 6571007"/>
              <a:gd name="connsiteX1045" fmla="*/ 475510 w 11907711"/>
              <a:gd name="connsiteY1045" fmla="*/ 4553313 h 6571007"/>
              <a:gd name="connsiteX1046" fmla="*/ 491502 w 11907711"/>
              <a:gd name="connsiteY1046" fmla="*/ 4543699 h 6571007"/>
              <a:gd name="connsiteX1047" fmla="*/ 544136 w 11907711"/>
              <a:gd name="connsiteY1047" fmla="*/ 4554515 h 6571007"/>
              <a:gd name="connsiteX1048" fmla="*/ 575144 w 11907711"/>
              <a:gd name="connsiteY1048" fmla="*/ 4561801 h 6571007"/>
              <a:gd name="connsiteX1049" fmla="*/ 655835 w 11907711"/>
              <a:gd name="connsiteY1049" fmla="*/ 4539964 h 6571007"/>
              <a:gd name="connsiteX1050" fmla="*/ 679220 w 11907711"/>
              <a:gd name="connsiteY1050" fmla="*/ 4532668 h 6571007"/>
              <a:gd name="connsiteX1051" fmla="*/ 757455 w 11907711"/>
              <a:gd name="connsiteY1051" fmla="*/ 4549888 h 6571007"/>
              <a:gd name="connsiteX1052" fmla="*/ 800480 w 11907711"/>
              <a:gd name="connsiteY1052" fmla="*/ 4544687 h 6571007"/>
              <a:gd name="connsiteX1053" fmla="*/ 854186 w 11907711"/>
              <a:gd name="connsiteY1053" fmla="*/ 4507886 h 6571007"/>
              <a:gd name="connsiteX1054" fmla="*/ 862591 w 11907711"/>
              <a:gd name="connsiteY1054" fmla="*/ 4538156 h 6571007"/>
              <a:gd name="connsiteX1055" fmla="*/ 894707 w 11907711"/>
              <a:gd name="connsiteY1055" fmla="*/ 4552292 h 6571007"/>
              <a:gd name="connsiteX1056" fmla="*/ 898222 w 11907711"/>
              <a:gd name="connsiteY1056" fmla="*/ 4530637 h 6571007"/>
              <a:gd name="connsiteX1057" fmla="*/ 915093 w 11907711"/>
              <a:gd name="connsiteY1057" fmla="*/ 4515608 h 6571007"/>
              <a:gd name="connsiteX1058" fmla="*/ 956962 w 11907711"/>
              <a:gd name="connsiteY1058" fmla="*/ 4514108 h 6571007"/>
              <a:gd name="connsiteX1059" fmla="*/ 1013064 w 11907711"/>
              <a:gd name="connsiteY1059" fmla="*/ 4513821 h 6571007"/>
              <a:gd name="connsiteX1060" fmla="*/ 1041856 w 11907711"/>
              <a:gd name="connsiteY1060" fmla="*/ 4507407 h 6571007"/>
              <a:gd name="connsiteX1061" fmla="*/ 1053320 w 11907711"/>
              <a:gd name="connsiteY1061" fmla="*/ 4491496 h 6571007"/>
              <a:gd name="connsiteX1062" fmla="*/ 1074766 w 11907711"/>
              <a:gd name="connsiteY1062" fmla="*/ 4472212 h 6571007"/>
              <a:gd name="connsiteX1063" fmla="*/ 1087194 w 11907711"/>
              <a:gd name="connsiteY1063" fmla="*/ 4494804 h 6571007"/>
              <a:gd name="connsiteX1064" fmla="*/ 1100270 w 11907711"/>
              <a:gd name="connsiteY1064" fmla="*/ 4499718 h 6571007"/>
              <a:gd name="connsiteX1065" fmla="*/ 1107712 w 11907711"/>
              <a:gd name="connsiteY1065" fmla="*/ 4491485 h 6571007"/>
              <a:gd name="connsiteX1066" fmla="*/ 1125787 w 11907711"/>
              <a:gd name="connsiteY1066" fmla="*/ 4462204 h 6571007"/>
              <a:gd name="connsiteX1067" fmla="*/ 1129303 w 11907711"/>
              <a:gd name="connsiteY1067" fmla="*/ 4440549 h 6571007"/>
              <a:gd name="connsiteX1068" fmla="*/ 1116226 w 11907711"/>
              <a:gd name="connsiteY1068" fmla="*/ 4435635 h 6571007"/>
              <a:gd name="connsiteX1069" fmla="*/ 968487 w 11907711"/>
              <a:gd name="connsiteY1069" fmla="*/ 4422628 h 6571007"/>
              <a:gd name="connsiteX1070" fmla="*/ 854392 w 11907711"/>
              <a:gd name="connsiteY1070" fmla="*/ 4400664 h 6571007"/>
              <a:gd name="connsiteX1071" fmla="*/ 800518 w 11907711"/>
              <a:gd name="connsiteY1071" fmla="*/ 4349632 h 6571007"/>
              <a:gd name="connsiteX1072" fmla="*/ 763731 w 11907711"/>
              <a:gd name="connsiteY1072" fmla="*/ 4360854 h 6571007"/>
              <a:gd name="connsiteX1073" fmla="*/ 753291 w 11907711"/>
              <a:gd name="connsiteY1073" fmla="*/ 4339698 h 6571007"/>
              <a:gd name="connsiteX1074" fmla="*/ 727461 w 11907711"/>
              <a:gd name="connsiteY1074" fmla="*/ 4321032 h 6571007"/>
              <a:gd name="connsiteX1075" fmla="*/ 707448 w 11907711"/>
              <a:gd name="connsiteY1075" fmla="*/ 4338326 h 6571007"/>
              <a:gd name="connsiteX1076" fmla="*/ 698476 w 11907711"/>
              <a:gd name="connsiteY1076" fmla="*/ 4369649 h 6571007"/>
              <a:gd name="connsiteX1077" fmla="*/ 674959 w 11907711"/>
              <a:gd name="connsiteY1077" fmla="*/ 4343580 h 6571007"/>
              <a:gd name="connsiteX1078" fmla="*/ 647697 w 11907711"/>
              <a:gd name="connsiteY1078" fmla="*/ 4326903 h 6571007"/>
              <a:gd name="connsiteX1079" fmla="*/ 656212 w 11907711"/>
              <a:gd name="connsiteY1079" fmla="*/ 4271054 h 6571007"/>
              <a:gd name="connsiteX1080" fmla="*/ 680475 w 11907711"/>
              <a:gd name="connsiteY1080" fmla="*/ 4258343 h 6571007"/>
              <a:gd name="connsiteX1081" fmla="*/ 693504 w 11907711"/>
              <a:gd name="connsiteY1081" fmla="*/ 4273808 h 6571007"/>
              <a:gd name="connsiteX1082" fmla="*/ 705426 w 11907711"/>
              <a:gd name="connsiteY1082" fmla="*/ 4282423 h 6571007"/>
              <a:gd name="connsiteX1083" fmla="*/ 753207 w 11907711"/>
              <a:gd name="connsiteY1083" fmla="*/ 4295782 h 6571007"/>
              <a:gd name="connsiteX1084" fmla="*/ 791102 w 11907711"/>
              <a:gd name="connsiteY1084" fmla="*/ 4291411 h 6571007"/>
              <a:gd name="connsiteX1085" fmla="*/ 802193 w 11907711"/>
              <a:gd name="connsiteY1085" fmla="*/ 4294889 h 6571007"/>
              <a:gd name="connsiteX1086" fmla="*/ 814391 w 11907711"/>
              <a:gd name="connsiteY1086" fmla="*/ 4305216 h 6571007"/>
              <a:gd name="connsiteX1087" fmla="*/ 903307 w 11907711"/>
              <a:gd name="connsiteY1087" fmla="*/ 4290836 h 6571007"/>
              <a:gd name="connsiteX1088" fmla="*/ 948921 w 11907711"/>
              <a:gd name="connsiteY1088" fmla="*/ 4279944 h 6571007"/>
              <a:gd name="connsiteX1089" fmla="*/ 988152 w 11907711"/>
              <a:gd name="connsiteY1089" fmla="*/ 4294686 h 6571007"/>
              <a:gd name="connsiteX1090" fmla="*/ 1006359 w 11907711"/>
              <a:gd name="connsiteY1090" fmla="*/ 4298771 h 6571007"/>
              <a:gd name="connsiteX1091" fmla="*/ 1009876 w 11907711"/>
              <a:gd name="connsiteY1091" fmla="*/ 4277116 h 6571007"/>
              <a:gd name="connsiteX1092" fmla="*/ 1003410 w 11907711"/>
              <a:gd name="connsiteY1092" fmla="*/ 4258832 h 6571007"/>
              <a:gd name="connsiteX1093" fmla="*/ 972775 w 11907711"/>
              <a:gd name="connsiteY1093" fmla="*/ 4232157 h 6571007"/>
              <a:gd name="connsiteX1094" fmla="*/ 881415 w 11907711"/>
              <a:gd name="connsiteY1094" fmla="*/ 4220575 h 6571007"/>
              <a:gd name="connsiteX1095" fmla="*/ 869591 w 11907711"/>
              <a:gd name="connsiteY1095" fmla="*/ 4190857 h 6571007"/>
              <a:gd name="connsiteX1096" fmla="*/ 870747 w 11907711"/>
              <a:gd name="connsiteY1096" fmla="*/ 4187155 h 6571007"/>
              <a:gd name="connsiteX1097" fmla="*/ 892290 w 11907711"/>
              <a:gd name="connsiteY1097" fmla="*/ 4146771 h 6571007"/>
              <a:gd name="connsiteX1098" fmla="*/ 906523 w 11907711"/>
              <a:gd name="connsiteY1098" fmla="*/ 4147984 h 6571007"/>
              <a:gd name="connsiteX1099" fmla="*/ 891591 w 11907711"/>
              <a:gd name="connsiteY1099" fmla="*/ 4174998 h 6571007"/>
              <a:gd name="connsiteX1100" fmla="*/ 911182 w 11907711"/>
              <a:gd name="connsiteY1100" fmla="*/ 4187646 h 6571007"/>
              <a:gd name="connsiteX1101" fmla="*/ 917794 w 11907711"/>
              <a:gd name="connsiteY1101" fmla="*/ 4174275 h 6571007"/>
              <a:gd name="connsiteX1102" fmla="*/ 952414 w 11907711"/>
              <a:gd name="connsiteY1102" fmla="*/ 4138804 h 6571007"/>
              <a:gd name="connsiteX1103" fmla="*/ 1025941 w 11907711"/>
              <a:gd name="connsiteY1103" fmla="*/ 4126913 h 6571007"/>
              <a:gd name="connsiteX1104" fmla="*/ 1065678 w 11907711"/>
              <a:gd name="connsiteY1104" fmla="*/ 4155630 h 6571007"/>
              <a:gd name="connsiteX1105" fmla="*/ 1066509 w 11907711"/>
              <a:gd name="connsiteY1105" fmla="*/ 4160768 h 6571007"/>
              <a:gd name="connsiteX1106" fmla="*/ 1070712 w 11907711"/>
              <a:gd name="connsiteY1106" fmla="*/ 4175902 h 6571007"/>
              <a:gd name="connsiteX1107" fmla="*/ 1092110 w 11907711"/>
              <a:gd name="connsiteY1107" fmla="*/ 4167170 h 6571007"/>
              <a:gd name="connsiteX1108" fmla="*/ 1097613 w 11907711"/>
              <a:gd name="connsiteY1108" fmla="*/ 4146951 h 6571007"/>
              <a:gd name="connsiteX1109" fmla="*/ 1120722 w 11907711"/>
              <a:gd name="connsiteY1109" fmla="*/ 4137943 h 6571007"/>
              <a:gd name="connsiteX1110" fmla="*/ 1125755 w 11907711"/>
              <a:gd name="connsiteY1110" fmla="*/ 4158215 h 6571007"/>
              <a:gd name="connsiteX1111" fmla="*/ 1122009 w 11907711"/>
              <a:gd name="connsiteY1111" fmla="*/ 4167606 h 6571007"/>
              <a:gd name="connsiteX1112" fmla="*/ 1123948 w 11907711"/>
              <a:gd name="connsiteY1112" fmla="*/ 4179593 h 6571007"/>
              <a:gd name="connsiteX1113" fmla="*/ 1133654 w 11907711"/>
              <a:gd name="connsiteY1113" fmla="*/ 4174509 h 6571007"/>
              <a:gd name="connsiteX1114" fmla="*/ 1145720 w 11907711"/>
              <a:gd name="connsiteY1114" fmla="*/ 4151472 h 6571007"/>
              <a:gd name="connsiteX1115" fmla="*/ 1187963 w 11907711"/>
              <a:gd name="connsiteY1115" fmla="*/ 4130582 h 6571007"/>
              <a:gd name="connsiteX1116" fmla="*/ 1221510 w 11907711"/>
              <a:gd name="connsiteY1116" fmla="*/ 4142728 h 6571007"/>
              <a:gd name="connsiteX1117" fmla="*/ 1243185 w 11907711"/>
              <a:gd name="connsiteY1117" fmla="*/ 4135708 h 6571007"/>
              <a:gd name="connsiteX1118" fmla="*/ 1270640 w 11907711"/>
              <a:gd name="connsiteY1118" fmla="*/ 4110182 h 6571007"/>
              <a:gd name="connsiteX1119" fmla="*/ 1282876 w 11907711"/>
              <a:gd name="connsiteY1119" fmla="*/ 4108797 h 6571007"/>
              <a:gd name="connsiteX1120" fmla="*/ 1286576 w 11907711"/>
              <a:gd name="connsiteY1120" fmla="*/ 4097017 h 6571007"/>
              <a:gd name="connsiteX1121" fmla="*/ 1295439 w 11907711"/>
              <a:gd name="connsiteY1121" fmla="*/ 4084293 h 6571007"/>
              <a:gd name="connsiteX1122" fmla="*/ 1345022 w 11907711"/>
              <a:gd name="connsiteY1122" fmla="*/ 4088265 h 6571007"/>
              <a:gd name="connsiteX1123" fmla="*/ 1410471 w 11907711"/>
              <a:gd name="connsiteY1123" fmla="*/ 4108127 h 6571007"/>
              <a:gd name="connsiteX1124" fmla="*/ 1456087 w 11907711"/>
              <a:gd name="connsiteY1124" fmla="*/ 4108127 h 6571007"/>
              <a:gd name="connsiteX1125" fmla="*/ 1504648 w 11907711"/>
              <a:gd name="connsiteY1125" fmla="*/ 4110424 h 6571007"/>
              <a:gd name="connsiteX1126" fmla="*/ 1547867 w 11907711"/>
              <a:gd name="connsiteY1126" fmla="*/ 4118376 h 6571007"/>
              <a:gd name="connsiteX1127" fmla="*/ 1565813 w 11907711"/>
              <a:gd name="connsiteY1127" fmla="*/ 4109890 h 6571007"/>
              <a:gd name="connsiteX1128" fmla="*/ 1580766 w 11907711"/>
              <a:gd name="connsiteY1128" fmla="*/ 4100198 h 6571007"/>
              <a:gd name="connsiteX1129" fmla="*/ 1565424 w 11907711"/>
              <a:gd name="connsiteY1129" fmla="*/ 4094947 h 6571007"/>
              <a:gd name="connsiteX1130" fmla="*/ 1459577 w 11907711"/>
              <a:gd name="connsiteY1130" fmla="*/ 4097923 h 6571007"/>
              <a:gd name="connsiteX1131" fmla="*/ 1437127 w 11907711"/>
              <a:gd name="connsiteY1131" fmla="*/ 4089196 h 6571007"/>
              <a:gd name="connsiteX1132" fmla="*/ 1432108 w 11907711"/>
              <a:gd name="connsiteY1132" fmla="*/ 4077249 h 6571007"/>
              <a:gd name="connsiteX1133" fmla="*/ 1330239 w 11907711"/>
              <a:gd name="connsiteY1133" fmla="*/ 4029031 h 6571007"/>
              <a:gd name="connsiteX1134" fmla="*/ 1322130 w 11907711"/>
              <a:gd name="connsiteY1134" fmla="*/ 4017950 h 6571007"/>
              <a:gd name="connsiteX1135" fmla="*/ 1327252 w 11907711"/>
              <a:gd name="connsiteY1135" fmla="*/ 4006497 h 6571007"/>
              <a:gd name="connsiteX1136" fmla="*/ 1327791 w 11907711"/>
              <a:gd name="connsiteY1136" fmla="*/ 3984645 h 6571007"/>
              <a:gd name="connsiteX1137" fmla="*/ 1307268 w 11907711"/>
              <a:gd name="connsiteY1137" fmla="*/ 3988732 h 6571007"/>
              <a:gd name="connsiteX1138" fmla="*/ 1262452 w 11907711"/>
              <a:gd name="connsiteY1138" fmla="*/ 4001302 h 6571007"/>
              <a:gd name="connsiteX1139" fmla="*/ 1230190 w 11907711"/>
              <a:gd name="connsiteY1139" fmla="*/ 4017027 h 6571007"/>
              <a:gd name="connsiteX1140" fmla="*/ 1221544 w 11907711"/>
              <a:gd name="connsiteY1140" fmla="*/ 4027799 h 6571007"/>
              <a:gd name="connsiteX1141" fmla="*/ 1206089 w 11907711"/>
              <a:gd name="connsiteY1141" fmla="*/ 4032133 h 6571007"/>
              <a:gd name="connsiteX1142" fmla="*/ 1201749 w 11907711"/>
              <a:gd name="connsiteY1142" fmla="*/ 4016657 h 6571007"/>
              <a:gd name="connsiteX1143" fmla="*/ 1209338 w 11907711"/>
              <a:gd name="connsiteY1143" fmla="*/ 3996166 h 6571007"/>
              <a:gd name="connsiteX1144" fmla="*/ 1211803 w 11907711"/>
              <a:gd name="connsiteY1144" fmla="*/ 3987128 h 6571007"/>
              <a:gd name="connsiteX1145" fmla="*/ 1202098 w 11907711"/>
              <a:gd name="connsiteY1145" fmla="*/ 3988181 h 6571007"/>
              <a:gd name="connsiteX1146" fmla="*/ 1192149 w 11907711"/>
              <a:gd name="connsiteY1146" fmla="*/ 3994309 h 6571007"/>
              <a:gd name="connsiteX1147" fmla="*/ 1182875 w 11907711"/>
              <a:gd name="connsiteY1147" fmla="*/ 3996910 h 6571007"/>
              <a:gd name="connsiteX1148" fmla="*/ 1116096 w 11907711"/>
              <a:gd name="connsiteY1148" fmla="*/ 3990600 h 6571007"/>
              <a:gd name="connsiteX1149" fmla="*/ 1083644 w 11907711"/>
              <a:gd name="connsiteY1149" fmla="*/ 3999701 h 6571007"/>
              <a:gd name="connsiteX1150" fmla="*/ 1062929 w 11907711"/>
              <a:gd name="connsiteY1150" fmla="*/ 3997164 h 6571007"/>
              <a:gd name="connsiteX1151" fmla="*/ 1069406 w 11907711"/>
              <a:gd name="connsiteY1151" fmla="*/ 3978654 h 6571007"/>
              <a:gd name="connsiteX1152" fmla="*/ 1076509 w 11907711"/>
              <a:gd name="connsiteY1152" fmla="*/ 3968316 h 6571007"/>
              <a:gd name="connsiteX1153" fmla="*/ 1080764 w 11907711"/>
              <a:gd name="connsiteY1153" fmla="*/ 3953768 h 6571007"/>
              <a:gd name="connsiteX1154" fmla="*/ 1064007 w 11907711"/>
              <a:gd name="connsiteY1154" fmla="*/ 3953460 h 6571007"/>
              <a:gd name="connsiteX1155" fmla="*/ 1022769 w 11907711"/>
              <a:gd name="connsiteY1155" fmla="*/ 3955009 h 6571007"/>
              <a:gd name="connsiteX1156" fmla="*/ 969011 w 11907711"/>
              <a:gd name="connsiteY1156" fmla="*/ 3995127 h 6571007"/>
              <a:gd name="connsiteX1157" fmla="*/ 949059 w 11907711"/>
              <a:gd name="connsiteY1157" fmla="*/ 4019086 h 6571007"/>
              <a:gd name="connsiteX1158" fmla="*/ 924754 w 11907711"/>
              <a:gd name="connsiteY1158" fmla="*/ 3932419 h 6571007"/>
              <a:gd name="connsiteX1159" fmla="*/ 938332 w 11907711"/>
              <a:gd name="connsiteY1159" fmla="*/ 3903571 h 6571007"/>
              <a:gd name="connsiteX1160" fmla="*/ 930223 w 11907711"/>
              <a:gd name="connsiteY1160" fmla="*/ 3892490 h 6571007"/>
              <a:gd name="connsiteX1161" fmla="*/ 945244 w 11907711"/>
              <a:gd name="connsiteY1161" fmla="*/ 3886608 h 6571007"/>
              <a:gd name="connsiteX1162" fmla="*/ 956930 w 11907711"/>
              <a:gd name="connsiteY1162" fmla="*/ 3886670 h 6571007"/>
              <a:gd name="connsiteX1163" fmla="*/ 969778 w 11907711"/>
              <a:gd name="connsiteY1163" fmla="*/ 3873050 h 6571007"/>
              <a:gd name="connsiteX1164" fmla="*/ 980648 w 11907711"/>
              <a:gd name="connsiteY1164" fmla="*/ 3858316 h 6571007"/>
              <a:gd name="connsiteX1165" fmla="*/ 1012245 w 11907711"/>
              <a:gd name="connsiteY1165" fmla="*/ 3855626 h 6571007"/>
              <a:gd name="connsiteX1166" fmla="*/ 997346 w 11907711"/>
              <a:gd name="connsiteY1166" fmla="*/ 3841601 h 6571007"/>
              <a:gd name="connsiteX1167" fmla="*/ 958487 w 11907711"/>
              <a:gd name="connsiteY1167" fmla="*/ 3807469 h 6571007"/>
              <a:gd name="connsiteX1168" fmla="*/ 916763 w 11907711"/>
              <a:gd name="connsiteY1168" fmla="*/ 3777316 h 6571007"/>
              <a:gd name="connsiteX1169" fmla="*/ 915365 w 11907711"/>
              <a:gd name="connsiteY1169" fmla="*/ 3833772 h 6571007"/>
              <a:gd name="connsiteX1170" fmla="*/ 874376 w 11907711"/>
              <a:gd name="connsiteY1170" fmla="*/ 3829859 h 6571007"/>
              <a:gd name="connsiteX1171" fmla="*/ 847016 w 11907711"/>
              <a:gd name="connsiteY1171" fmla="*/ 3834283 h 6571007"/>
              <a:gd name="connsiteX1172" fmla="*/ 760233 w 11907711"/>
              <a:gd name="connsiteY1172" fmla="*/ 3818446 h 6571007"/>
              <a:gd name="connsiteX1173" fmla="*/ 496411 w 11907711"/>
              <a:gd name="connsiteY1173" fmla="*/ 3782040 h 6571007"/>
              <a:gd name="connsiteX1174" fmla="*/ 477650 w 11907711"/>
              <a:gd name="connsiteY1174" fmla="*/ 3774530 h 6571007"/>
              <a:gd name="connsiteX1175" fmla="*/ 486850 w 11907711"/>
              <a:gd name="connsiteY1175" fmla="*/ 3755470 h 6571007"/>
              <a:gd name="connsiteX1176" fmla="*/ 493184 w 11907711"/>
              <a:gd name="connsiteY1176" fmla="*/ 3740389 h 6571007"/>
              <a:gd name="connsiteX1177" fmla="*/ 475580 w 11907711"/>
              <a:gd name="connsiteY1177" fmla="*/ 3729178 h 6571007"/>
              <a:gd name="connsiteX1178" fmla="*/ 460190 w 11907711"/>
              <a:gd name="connsiteY1178" fmla="*/ 3731667 h 6571007"/>
              <a:gd name="connsiteX1179" fmla="*/ 416202 w 11907711"/>
              <a:gd name="connsiteY1179" fmla="*/ 3698365 h 6571007"/>
              <a:gd name="connsiteX1180" fmla="*/ 415468 w 11907711"/>
              <a:gd name="connsiteY1180" fmla="*/ 3672127 h 6571007"/>
              <a:gd name="connsiteX1181" fmla="*/ 398140 w 11907711"/>
              <a:gd name="connsiteY1181" fmla="*/ 3662628 h 6571007"/>
              <a:gd name="connsiteX1182" fmla="*/ 379415 w 11907711"/>
              <a:gd name="connsiteY1182" fmla="*/ 3709587 h 6571007"/>
              <a:gd name="connsiteX1183" fmla="*/ 347396 w 11907711"/>
              <a:gd name="connsiteY1183" fmla="*/ 3674350 h 6571007"/>
              <a:gd name="connsiteX1184" fmla="*/ 350503 w 11907711"/>
              <a:gd name="connsiteY1184" fmla="*/ 3617616 h 6571007"/>
              <a:gd name="connsiteX1185" fmla="*/ 393806 w 11907711"/>
              <a:gd name="connsiteY1185" fmla="*/ 3614128 h 6571007"/>
              <a:gd name="connsiteX1186" fmla="*/ 453002 w 11907711"/>
              <a:gd name="connsiteY1186" fmla="*/ 3622127 h 6571007"/>
              <a:gd name="connsiteX1187" fmla="*/ 492330 w 11907711"/>
              <a:gd name="connsiteY1187" fmla="*/ 3615766 h 6571007"/>
              <a:gd name="connsiteX1188" fmla="*/ 655965 w 11907711"/>
              <a:gd name="connsiteY1188" fmla="*/ 3640260 h 6571007"/>
              <a:gd name="connsiteX1189" fmla="*/ 690212 w 11907711"/>
              <a:gd name="connsiteY1189" fmla="*/ 3624178 h 6571007"/>
              <a:gd name="connsiteX1190" fmla="*/ 691969 w 11907711"/>
              <a:gd name="connsiteY1190" fmla="*/ 3613351 h 6571007"/>
              <a:gd name="connsiteX1191" fmla="*/ 703338 w 11907711"/>
              <a:gd name="connsiteY1191" fmla="*/ 3618542 h 6571007"/>
              <a:gd name="connsiteX1192" fmla="*/ 709852 w 11907711"/>
              <a:gd name="connsiteY1192" fmla="*/ 3626274 h 6571007"/>
              <a:gd name="connsiteX1193" fmla="*/ 731478 w 11907711"/>
              <a:gd name="connsiteY1193" fmla="*/ 3629805 h 6571007"/>
              <a:gd name="connsiteX1194" fmla="*/ 722147 w 11907711"/>
              <a:gd name="connsiteY1194" fmla="*/ 3615500 h 6571007"/>
              <a:gd name="connsiteX1195" fmla="*/ 719882 w 11907711"/>
              <a:gd name="connsiteY1195" fmla="*/ 3612352 h 6571007"/>
              <a:gd name="connsiteX1196" fmla="*/ 716234 w 11907711"/>
              <a:gd name="connsiteY1196" fmla="*/ 3600641 h 6571007"/>
              <a:gd name="connsiteX1197" fmla="*/ 727927 w 11907711"/>
              <a:gd name="connsiteY1197" fmla="*/ 3596992 h 6571007"/>
              <a:gd name="connsiteX1198" fmla="*/ 778442 w 11907711"/>
              <a:gd name="connsiteY1198" fmla="*/ 3573009 h 6571007"/>
              <a:gd name="connsiteX1199" fmla="*/ 786763 w 11907711"/>
              <a:gd name="connsiteY1199" fmla="*/ 3559363 h 6571007"/>
              <a:gd name="connsiteX1200" fmla="*/ 745315 w 11907711"/>
              <a:gd name="connsiteY1200" fmla="*/ 3530922 h 6571007"/>
              <a:gd name="connsiteX1201" fmla="*/ 643924 w 11907711"/>
              <a:gd name="connsiteY1201" fmla="*/ 3533261 h 6571007"/>
              <a:gd name="connsiteX1202" fmla="*/ 610003 w 11907711"/>
              <a:gd name="connsiteY1202" fmla="*/ 3540505 h 6571007"/>
              <a:gd name="connsiteX1203" fmla="*/ 595216 w 11907711"/>
              <a:gd name="connsiteY1203" fmla="*/ 3535868 h 6571007"/>
              <a:gd name="connsiteX1204" fmla="*/ 567123 w 11907711"/>
              <a:gd name="connsiteY1204" fmla="*/ 3514053 h 6571007"/>
              <a:gd name="connsiteX1205" fmla="*/ 520172 w 11907711"/>
              <a:gd name="connsiteY1205" fmla="*/ 3505831 h 6571007"/>
              <a:gd name="connsiteX1206" fmla="*/ 498642 w 11907711"/>
              <a:gd name="connsiteY1206" fmla="*/ 3481198 h 6571007"/>
              <a:gd name="connsiteX1207" fmla="*/ 498968 w 11907711"/>
              <a:gd name="connsiteY1207" fmla="*/ 3472360 h 6571007"/>
              <a:gd name="connsiteX1208" fmla="*/ 482795 w 11907711"/>
              <a:gd name="connsiteY1208" fmla="*/ 3459160 h 6571007"/>
              <a:gd name="connsiteX1209" fmla="*/ 478171 w 11907711"/>
              <a:gd name="connsiteY1209" fmla="*/ 3473965 h 6571007"/>
              <a:gd name="connsiteX1210" fmla="*/ 468694 w 11907711"/>
              <a:gd name="connsiteY1210" fmla="*/ 3491314 h 6571007"/>
              <a:gd name="connsiteX1211" fmla="*/ 437783 w 11907711"/>
              <a:gd name="connsiteY1211" fmla="*/ 3462925 h 6571007"/>
              <a:gd name="connsiteX1212" fmla="*/ 435568 w 11907711"/>
              <a:gd name="connsiteY1212" fmla="*/ 3449227 h 6571007"/>
              <a:gd name="connsiteX1213" fmla="*/ 428126 w 11907711"/>
              <a:gd name="connsiteY1213" fmla="*/ 3457458 h 6571007"/>
              <a:gd name="connsiteX1214" fmla="*/ 405621 w 11907711"/>
              <a:gd name="connsiteY1214" fmla="*/ 3459341 h 6571007"/>
              <a:gd name="connsiteX1215" fmla="*/ 362511 w 11907711"/>
              <a:gd name="connsiteY1215" fmla="*/ 3420626 h 6571007"/>
              <a:gd name="connsiteX1216" fmla="*/ 322593 w 11907711"/>
              <a:gd name="connsiteY1216" fmla="*/ 3369094 h 6571007"/>
              <a:gd name="connsiteX1217" fmla="*/ 305314 w 11907711"/>
              <a:gd name="connsiteY1217" fmla="*/ 3349046 h 6571007"/>
              <a:gd name="connsiteX1218" fmla="*/ 215628 w 11907711"/>
              <a:gd name="connsiteY1218" fmla="*/ 3282718 h 6571007"/>
              <a:gd name="connsiteX1219" fmla="*/ 208331 w 11907711"/>
              <a:gd name="connsiteY1219" fmla="*/ 3259298 h 6571007"/>
              <a:gd name="connsiteX1220" fmla="*/ 227417 w 11907711"/>
              <a:gd name="connsiteY1220" fmla="*/ 3257969 h 6571007"/>
              <a:gd name="connsiteX1221" fmla="*/ 258196 w 11907711"/>
              <a:gd name="connsiteY1221" fmla="*/ 3252991 h 6571007"/>
              <a:gd name="connsiteX1222" fmla="*/ 297295 w 11907711"/>
              <a:gd name="connsiteY1222" fmla="*/ 3234368 h 6571007"/>
              <a:gd name="connsiteX1223" fmla="*/ 336984 w 11907711"/>
              <a:gd name="connsiteY1223" fmla="*/ 3273636 h 6571007"/>
              <a:gd name="connsiteX1224" fmla="*/ 336333 w 11907711"/>
              <a:gd name="connsiteY1224" fmla="*/ 3291312 h 6571007"/>
              <a:gd name="connsiteX1225" fmla="*/ 335178 w 11907711"/>
              <a:gd name="connsiteY1225" fmla="*/ 3295014 h 6571007"/>
              <a:gd name="connsiteX1226" fmla="*/ 338321 w 11907711"/>
              <a:gd name="connsiteY1226" fmla="*/ 3292748 h 6571007"/>
              <a:gd name="connsiteX1227" fmla="*/ 357407 w 11907711"/>
              <a:gd name="connsiteY1227" fmla="*/ 3291419 h 6571007"/>
              <a:gd name="connsiteX1228" fmla="*/ 405707 w 11907711"/>
              <a:gd name="connsiteY1228" fmla="*/ 3253736 h 6571007"/>
              <a:gd name="connsiteX1229" fmla="*/ 432283 w 11907711"/>
              <a:gd name="connsiteY1229" fmla="*/ 3233622 h 6571007"/>
              <a:gd name="connsiteX1230" fmla="*/ 461256 w 11907711"/>
              <a:gd name="connsiteY1230" fmla="*/ 3250024 h 6571007"/>
              <a:gd name="connsiteX1231" fmla="*/ 558985 w 11907711"/>
              <a:gd name="connsiteY1231" fmla="*/ 3300992 h 6571007"/>
              <a:gd name="connsiteX1232" fmla="*/ 580757 w 11907711"/>
              <a:gd name="connsiteY1232" fmla="*/ 3272869 h 6571007"/>
              <a:gd name="connsiteX1233" fmla="*/ 590606 w 11907711"/>
              <a:gd name="connsiteY1233" fmla="*/ 3236133 h 6571007"/>
              <a:gd name="connsiteX1234" fmla="*/ 631777 w 11907711"/>
              <a:gd name="connsiteY1234" fmla="*/ 3262861 h 6571007"/>
              <a:gd name="connsiteX1235" fmla="*/ 681594 w 11907711"/>
              <a:gd name="connsiteY1235" fmla="*/ 3267105 h 6571007"/>
              <a:gd name="connsiteX1236" fmla="*/ 685291 w 11907711"/>
              <a:gd name="connsiteY1236" fmla="*/ 3268264 h 6571007"/>
              <a:gd name="connsiteX1237" fmla="*/ 710578 w 11907711"/>
              <a:gd name="connsiteY1237" fmla="*/ 3218487 h 6571007"/>
              <a:gd name="connsiteX1238" fmla="*/ 719550 w 11907711"/>
              <a:gd name="connsiteY1238" fmla="*/ 3187164 h 6571007"/>
              <a:gd name="connsiteX1239" fmla="*/ 726390 w 11907711"/>
              <a:gd name="connsiteY1239" fmla="*/ 3186058 h 6571007"/>
              <a:gd name="connsiteX1240" fmla="*/ 753652 w 11907711"/>
              <a:gd name="connsiteY1240" fmla="*/ 3202735 h 6571007"/>
              <a:gd name="connsiteX1241" fmla="*/ 775182 w 11907711"/>
              <a:gd name="connsiteY1241" fmla="*/ 3227368 h 6571007"/>
              <a:gd name="connsiteX1242" fmla="*/ 799530 w 11907711"/>
              <a:gd name="connsiteY1242" fmla="*/ 3258574 h 6571007"/>
              <a:gd name="connsiteX1243" fmla="*/ 834608 w 11907711"/>
              <a:gd name="connsiteY1243" fmla="*/ 3247629 h 6571007"/>
              <a:gd name="connsiteX1244" fmla="*/ 849395 w 11907711"/>
              <a:gd name="connsiteY1244" fmla="*/ 3252267 h 6571007"/>
              <a:gd name="connsiteX1245" fmla="*/ 874394 w 11907711"/>
              <a:gd name="connsiteY1245" fmla="*/ 3265796 h 6571007"/>
              <a:gd name="connsiteX1246" fmla="*/ 884376 w 11907711"/>
              <a:gd name="connsiteY1246" fmla="*/ 3262425 h 6571007"/>
              <a:gd name="connsiteX1247" fmla="*/ 921067 w 11907711"/>
              <a:gd name="connsiteY1247" fmla="*/ 3272306 h 6571007"/>
              <a:gd name="connsiteX1248" fmla="*/ 964549 w 11907711"/>
              <a:gd name="connsiteY1248" fmla="*/ 3291631 h 6571007"/>
              <a:gd name="connsiteX1249" fmla="*/ 984286 w 11907711"/>
              <a:gd name="connsiteY1249" fmla="*/ 3272625 h 6571007"/>
              <a:gd name="connsiteX1250" fmla="*/ 984936 w 11907711"/>
              <a:gd name="connsiteY1250" fmla="*/ 3254948 h 6571007"/>
              <a:gd name="connsiteX1251" fmla="*/ 977688 w 11907711"/>
              <a:gd name="connsiteY1251" fmla="*/ 3220976 h 6571007"/>
              <a:gd name="connsiteX1252" fmla="*/ 949234 w 11907711"/>
              <a:gd name="connsiteY1252" fmla="*/ 3153532 h 6571007"/>
              <a:gd name="connsiteX1253" fmla="*/ 989068 w 11907711"/>
              <a:gd name="connsiteY1253" fmla="*/ 3161148 h 6571007"/>
              <a:gd name="connsiteX1254" fmla="*/ 1037452 w 11907711"/>
              <a:gd name="connsiteY1254" fmla="*/ 3167380 h 6571007"/>
              <a:gd name="connsiteX1255" fmla="*/ 1080379 w 11907711"/>
              <a:gd name="connsiteY1255" fmla="*/ 3183282 h 6571007"/>
              <a:gd name="connsiteX1256" fmla="*/ 1209996 w 11907711"/>
              <a:gd name="connsiteY1256" fmla="*/ 3236121 h 6571007"/>
              <a:gd name="connsiteX1257" fmla="*/ 1226264 w 11907711"/>
              <a:gd name="connsiteY1257" fmla="*/ 3228218 h 6571007"/>
              <a:gd name="connsiteX1258" fmla="*/ 1235140 w 11907711"/>
              <a:gd name="connsiteY1258" fmla="*/ 3217998 h 6571007"/>
              <a:gd name="connsiteX1259" fmla="*/ 1242208 w 11907711"/>
              <a:gd name="connsiteY1259" fmla="*/ 3229155 h 6571007"/>
              <a:gd name="connsiteX1260" fmla="*/ 1255236 w 11907711"/>
              <a:gd name="connsiteY1260" fmla="*/ 3244620 h 6571007"/>
              <a:gd name="connsiteX1261" fmla="*/ 1280837 w 11907711"/>
              <a:gd name="connsiteY1261" fmla="*/ 3251022 h 6571007"/>
              <a:gd name="connsiteX1262" fmla="*/ 1292710 w 11907711"/>
              <a:gd name="connsiteY1262" fmla="*/ 3270188 h 6571007"/>
              <a:gd name="connsiteX1263" fmla="*/ 1308834 w 11907711"/>
              <a:gd name="connsiteY1263" fmla="*/ 3293938 h 6571007"/>
              <a:gd name="connsiteX1264" fmla="*/ 1323994 w 11907711"/>
              <a:gd name="connsiteY1264" fmla="*/ 3279186 h 6571007"/>
              <a:gd name="connsiteX1265" fmla="*/ 1329726 w 11907711"/>
              <a:gd name="connsiteY1265" fmla="*/ 3271231 h 6571007"/>
              <a:gd name="connsiteX1266" fmla="*/ 1344417 w 11907711"/>
              <a:gd name="connsiteY1266" fmla="*/ 3296970 h 6571007"/>
              <a:gd name="connsiteX1267" fmla="*/ 1361745 w 11907711"/>
              <a:gd name="connsiteY1267" fmla="*/ 3306468 h 6571007"/>
              <a:gd name="connsiteX1268" fmla="*/ 1369789 w 11907711"/>
              <a:gd name="connsiteY1268" fmla="*/ 3291109 h 6571007"/>
              <a:gd name="connsiteX1269" fmla="*/ 1433477 w 11907711"/>
              <a:gd name="connsiteY1269" fmla="*/ 3250937 h 6571007"/>
              <a:gd name="connsiteX1270" fmla="*/ 1453948 w 11907711"/>
              <a:gd name="connsiteY1270" fmla="*/ 3258169 h 6571007"/>
              <a:gd name="connsiteX1271" fmla="*/ 1531220 w 11907711"/>
              <a:gd name="connsiteY1271" fmla="*/ 3236886 h 6571007"/>
              <a:gd name="connsiteX1272" fmla="*/ 1532654 w 11907711"/>
              <a:gd name="connsiteY1272" fmla="*/ 3234897 h 6571007"/>
              <a:gd name="connsiteX1273" fmla="*/ 1556592 w 11907711"/>
              <a:gd name="connsiteY1273" fmla="*/ 3231026 h 6571007"/>
              <a:gd name="connsiteX1274" fmla="*/ 1563383 w 11907711"/>
              <a:gd name="connsiteY1274" fmla="*/ 3240470 h 6571007"/>
              <a:gd name="connsiteX1275" fmla="*/ 1548222 w 11907711"/>
              <a:gd name="connsiteY1275" fmla="*/ 3255224 h 6571007"/>
              <a:gd name="connsiteX1276" fmla="*/ 1537362 w 11907711"/>
              <a:gd name="connsiteY1276" fmla="*/ 3264009 h 6571007"/>
              <a:gd name="connsiteX1277" fmla="*/ 1549005 w 11907711"/>
              <a:gd name="connsiteY1277" fmla="*/ 3270911 h 6571007"/>
              <a:gd name="connsiteX1278" fmla="*/ 1576039 w 11907711"/>
              <a:gd name="connsiteY1278" fmla="*/ 3275326 h 6571007"/>
              <a:gd name="connsiteX1279" fmla="*/ 1608154 w 11907711"/>
              <a:gd name="connsiteY1279" fmla="*/ 3289461 h 6571007"/>
              <a:gd name="connsiteX1280" fmla="*/ 1627517 w 11907711"/>
              <a:gd name="connsiteY1280" fmla="*/ 3289843 h 6571007"/>
              <a:gd name="connsiteX1281" fmla="*/ 1685004 w 11907711"/>
              <a:gd name="connsiteY1281" fmla="*/ 3298118 h 6571007"/>
              <a:gd name="connsiteX1282" fmla="*/ 1711062 w 11907711"/>
              <a:gd name="connsiteY1282" fmla="*/ 3329048 h 6571007"/>
              <a:gd name="connsiteX1283" fmla="*/ 1751401 w 11907711"/>
              <a:gd name="connsiteY1283" fmla="*/ 3350639 h 6571007"/>
              <a:gd name="connsiteX1284" fmla="*/ 1782831 w 11907711"/>
              <a:gd name="connsiteY1284" fmla="*/ 3327984 h 6571007"/>
              <a:gd name="connsiteX1285" fmla="*/ 1820497 w 11907711"/>
              <a:gd name="connsiteY1285" fmla="*/ 3311349 h 6571007"/>
              <a:gd name="connsiteX1286" fmla="*/ 1840137 w 11907711"/>
              <a:gd name="connsiteY1286" fmla="*/ 3313445 h 6571007"/>
              <a:gd name="connsiteX1287" fmla="*/ 1863148 w 11907711"/>
              <a:gd name="connsiteY1287" fmla="*/ 3325538 h 6571007"/>
              <a:gd name="connsiteX1288" fmla="*/ 1863449 w 11907711"/>
              <a:gd name="connsiteY1288" fmla="*/ 3327395 h 6571007"/>
              <a:gd name="connsiteX1289" fmla="*/ 1889818 w 11907711"/>
              <a:gd name="connsiteY1289" fmla="*/ 3335946 h 6571007"/>
              <a:gd name="connsiteX1290" fmla="*/ 1899585 w 11907711"/>
              <a:gd name="connsiteY1290" fmla="*/ 3336631 h 6571007"/>
              <a:gd name="connsiteX1291" fmla="*/ 1901584 w 11907711"/>
              <a:gd name="connsiteY1291" fmla="*/ 3335356 h 6571007"/>
              <a:gd name="connsiteX1292" fmla="*/ 1916108 w 11907711"/>
              <a:gd name="connsiteY1292" fmla="*/ 3327516 h 6571007"/>
              <a:gd name="connsiteX1293" fmla="*/ 1980344 w 11907711"/>
              <a:gd name="connsiteY1293" fmla="*/ 3323277 h 6571007"/>
              <a:gd name="connsiteX1294" fmla="*/ 1981064 w 11907711"/>
              <a:gd name="connsiteY1294" fmla="*/ 3323697 h 6571007"/>
              <a:gd name="connsiteX1295" fmla="*/ 1992896 w 11907711"/>
              <a:gd name="connsiteY1295" fmla="*/ 3319009 h 6571007"/>
              <a:gd name="connsiteX1296" fmla="*/ 2014288 w 11907711"/>
              <a:gd name="connsiteY1296" fmla="*/ 3318017 h 6571007"/>
              <a:gd name="connsiteX1297" fmla="*/ 2067212 w 11907711"/>
              <a:gd name="connsiteY1297" fmla="*/ 3316530 h 6571007"/>
              <a:gd name="connsiteX1298" fmla="*/ 2132465 w 11907711"/>
              <a:gd name="connsiteY1298" fmla="*/ 3269850 h 6571007"/>
              <a:gd name="connsiteX1299" fmla="*/ 2146550 w 11907711"/>
              <a:gd name="connsiteY1299" fmla="*/ 3256926 h 6571007"/>
              <a:gd name="connsiteX1300" fmla="*/ 2156801 w 11907711"/>
              <a:gd name="connsiteY1300" fmla="*/ 3252403 h 6571007"/>
              <a:gd name="connsiteX1301" fmla="*/ 2142613 w 11907711"/>
              <a:gd name="connsiteY1301" fmla="*/ 3241683 h 6571007"/>
              <a:gd name="connsiteX1302" fmla="*/ 2116410 w 11907711"/>
              <a:gd name="connsiteY1302" fmla="*/ 3242406 h 6571007"/>
              <a:gd name="connsiteX1303" fmla="*/ 2092147 w 11907711"/>
              <a:gd name="connsiteY1303" fmla="*/ 3255117 h 6571007"/>
              <a:gd name="connsiteX1304" fmla="*/ 2072001 w 11907711"/>
              <a:gd name="connsiteY1304" fmla="*/ 3239046 h 6571007"/>
              <a:gd name="connsiteX1305" fmla="*/ 2036923 w 11907711"/>
              <a:gd name="connsiteY1305" fmla="*/ 3249990 h 6571007"/>
              <a:gd name="connsiteX1306" fmla="*/ 2007023 w 11907711"/>
              <a:gd name="connsiteY1306" fmla="*/ 3249553 h 6571007"/>
              <a:gd name="connsiteX1307" fmla="*/ 1960073 w 11907711"/>
              <a:gd name="connsiteY1307" fmla="*/ 3241332 h 6571007"/>
              <a:gd name="connsiteX1308" fmla="*/ 1932859 w 11907711"/>
              <a:gd name="connsiteY1308" fmla="*/ 3214104 h 6571007"/>
              <a:gd name="connsiteX1309" fmla="*/ 1884705 w 11907711"/>
              <a:gd name="connsiteY1309" fmla="*/ 3220135 h 6571007"/>
              <a:gd name="connsiteX1310" fmla="*/ 1872361 w 11907711"/>
              <a:gd name="connsiteY1310" fmla="*/ 3241460 h 6571007"/>
              <a:gd name="connsiteX1311" fmla="*/ 1856009 w 11907711"/>
              <a:gd name="connsiteY1311" fmla="*/ 3205446 h 6571007"/>
              <a:gd name="connsiteX1312" fmla="*/ 1851987 w 11907711"/>
              <a:gd name="connsiteY1312" fmla="*/ 3213125 h 6571007"/>
              <a:gd name="connsiteX1313" fmla="*/ 1801244 w 11907711"/>
              <a:gd name="connsiteY1313" fmla="*/ 3224847 h 6571007"/>
              <a:gd name="connsiteX1314" fmla="*/ 1788215 w 11907711"/>
              <a:gd name="connsiteY1314" fmla="*/ 3209382 h 6571007"/>
              <a:gd name="connsiteX1315" fmla="*/ 1786276 w 11907711"/>
              <a:gd name="connsiteY1315" fmla="*/ 3197395 h 6571007"/>
              <a:gd name="connsiteX1316" fmla="*/ 1776439 w 11907711"/>
              <a:gd name="connsiteY1316" fmla="*/ 3169114 h 6571007"/>
              <a:gd name="connsiteX1317" fmla="*/ 1683139 w 11907711"/>
              <a:gd name="connsiteY1317" fmla="*/ 3145544 h 6571007"/>
              <a:gd name="connsiteX1318" fmla="*/ 1530920 w 11907711"/>
              <a:gd name="connsiteY1318" fmla="*/ 3115689 h 6571007"/>
              <a:gd name="connsiteX1319" fmla="*/ 1482814 w 11907711"/>
              <a:gd name="connsiteY1319" fmla="*/ 3111168 h 6571007"/>
              <a:gd name="connsiteX1320" fmla="*/ 1446676 w 11907711"/>
              <a:gd name="connsiteY1320" fmla="*/ 3104712 h 6571007"/>
              <a:gd name="connsiteX1321" fmla="*/ 1444437 w 11907711"/>
              <a:gd name="connsiteY1321" fmla="*/ 3103774 h 6571007"/>
              <a:gd name="connsiteX1322" fmla="*/ 1435779 w 11907711"/>
              <a:gd name="connsiteY1322" fmla="*/ 3109678 h 6571007"/>
              <a:gd name="connsiteX1323" fmla="*/ 1411054 w 11907711"/>
              <a:gd name="connsiteY1323" fmla="*/ 3116611 h 6571007"/>
              <a:gd name="connsiteX1324" fmla="*/ 1329498 w 11907711"/>
              <a:gd name="connsiteY1324" fmla="*/ 3111106 h 6571007"/>
              <a:gd name="connsiteX1325" fmla="*/ 1082798 w 11907711"/>
              <a:gd name="connsiteY1325" fmla="*/ 3105177 h 6571007"/>
              <a:gd name="connsiteX1326" fmla="*/ 1064741 w 11907711"/>
              <a:gd name="connsiteY1326" fmla="*/ 3100225 h 6571007"/>
              <a:gd name="connsiteX1327" fmla="*/ 1071218 w 11907711"/>
              <a:gd name="connsiteY1327" fmla="*/ 3081716 h 6571007"/>
              <a:gd name="connsiteX1328" fmla="*/ 1075473 w 11907711"/>
              <a:gd name="connsiteY1328" fmla="*/ 3067168 h 6571007"/>
              <a:gd name="connsiteX1329" fmla="*/ 1058091 w 11907711"/>
              <a:gd name="connsiteY1329" fmla="*/ 3058687 h 6571007"/>
              <a:gd name="connsiteX1330" fmla="*/ 1044184 w 11907711"/>
              <a:gd name="connsiteY1330" fmla="*/ 3062589 h 6571007"/>
              <a:gd name="connsiteX1331" fmla="*/ 1000202 w 11907711"/>
              <a:gd name="connsiteY1331" fmla="*/ 3036529 h 6571007"/>
              <a:gd name="connsiteX1332" fmla="*/ 996783 w 11907711"/>
              <a:gd name="connsiteY1332" fmla="*/ 3012449 h 6571007"/>
              <a:gd name="connsiteX1333" fmla="*/ 979836 w 11907711"/>
              <a:gd name="connsiteY1333" fmla="*/ 3005516 h 6571007"/>
              <a:gd name="connsiteX1334" fmla="*/ 967507 w 11907711"/>
              <a:gd name="connsiteY1334" fmla="*/ 3050707 h 6571007"/>
              <a:gd name="connsiteX1335" fmla="*/ 934344 w 11907711"/>
              <a:gd name="connsiteY1335" fmla="*/ 3021614 h 6571007"/>
              <a:gd name="connsiteX1336" fmla="*/ 926687 w 11907711"/>
              <a:gd name="connsiteY1336" fmla="*/ 2995800 h 6571007"/>
              <a:gd name="connsiteX1337" fmla="*/ 928192 w 11907711"/>
              <a:gd name="connsiteY1337" fmla="*/ 2987020 h 6571007"/>
              <a:gd name="connsiteX1338" fmla="*/ 886787 w 11907711"/>
              <a:gd name="connsiteY1338" fmla="*/ 2984397 h 6571007"/>
              <a:gd name="connsiteX1339" fmla="*/ 863776 w 11907711"/>
              <a:gd name="connsiteY1339" fmla="*/ 2972305 h 6571007"/>
              <a:gd name="connsiteX1340" fmla="*/ 807494 w 11907711"/>
              <a:gd name="connsiteY1340" fmla="*/ 2949778 h 6571007"/>
              <a:gd name="connsiteX1341" fmla="*/ 795524 w 11907711"/>
              <a:gd name="connsiteY1341" fmla="*/ 2951713 h 6571007"/>
              <a:gd name="connsiteX1342" fmla="*/ 806205 w 11907711"/>
              <a:gd name="connsiteY1342" fmla="*/ 2920114 h 6571007"/>
              <a:gd name="connsiteX1343" fmla="*/ 840223 w 11907711"/>
              <a:gd name="connsiteY1343" fmla="*/ 2891768 h 6571007"/>
              <a:gd name="connsiteX1344" fmla="*/ 869569 w 11907711"/>
              <a:gd name="connsiteY1344" fmla="*/ 2888779 h 6571007"/>
              <a:gd name="connsiteX1345" fmla="*/ 897987 w 11907711"/>
              <a:gd name="connsiteY1345" fmla="*/ 2901755 h 6571007"/>
              <a:gd name="connsiteX1346" fmla="*/ 901310 w 11907711"/>
              <a:gd name="connsiteY1346" fmla="*/ 2922305 h 6571007"/>
              <a:gd name="connsiteX1347" fmla="*/ 915218 w 11907711"/>
              <a:gd name="connsiteY1347" fmla="*/ 2932356 h 6571007"/>
              <a:gd name="connsiteX1348" fmla="*/ 956629 w 11907711"/>
              <a:gd name="connsiteY1348" fmla="*/ 2906329 h 6571007"/>
              <a:gd name="connsiteX1349" fmla="*/ 966059 w 11907711"/>
              <a:gd name="connsiteY1349" fmla="*/ 2899532 h 6571007"/>
              <a:gd name="connsiteX1350" fmla="*/ 972851 w 11907711"/>
              <a:gd name="connsiteY1350" fmla="*/ 2908977 h 6571007"/>
              <a:gd name="connsiteX1351" fmla="*/ 974235 w 11907711"/>
              <a:gd name="connsiteY1351" fmla="*/ 2917539 h 6571007"/>
              <a:gd name="connsiteX1352" fmla="*/ 991562 w 11907711"/>
              <a:gd name="connsiteY1352" fmla="*/ 2927038 h 6571007"/>
              <a:gd name="connsiteX1353" fmla="*/ 1013467 w 11907711"/>
              <a:gd name="connsiteY1353" fmla="*/ 2932281 h 6571007"/>
              <a:gd name="connsiteX1354" fmla="*/ 1014803 w 11907711"/>
              <a:gd name="connsiteY1354" fmla="*/ 2951394 h 6571007"/>
              <a:gd name="connsiteX1355" fmla="*/ 994007 w 11907711"/>
              <a:gd name="connsiteY1355" fmla="*/ 2953000 h 6571007"/>
              <a:gd name="connsiteX1356" fmla="*/ 980605 w 11907711"/>
              <a:gd name="connsiteY1356" fmla="*/ 2956924 h 6571007"/>
              <a:gd name="connsiteX1357" fmla="*/ 982337 w 11907711"/>
              <a:gd name="connsiteY1357" fmla="*/ 2963165 h 6571007"/>
              <a:gd name="connsiteX1358" fmla="*/ 998260 w 11907711"/>
              <a:gd name="connsiteY1358" fmla="*/ 2965710 h 6571007"/>
              <a:gd name="connsiteX1359" fmla="*/ 1015245 w 11907711"/>
              <a:gd name="connsiteY1359" fmla="*/ 2963746 h 6571007"/>
              <a:gd name="connsiteX1360" fmla="*/ 1025616 w 11907711"/>
              <a:gd name="connsiteY1360" fmla="*/ 2953160 h 6571007"/>
              <a:gd name="connsiteX1361" fmla="*/ 1060742 w 11907711"/>
              <a:gd name="connsiteY1361" fmla="*/ 2931664 h 6571007"/>
              <a:gd name="connsiteX1362" fmla="*/ 1110553 w 11907711"/>
              <a:gd name="connsiteY1362" fmla="*/ 2937226 h 6571007"/>
              <a:gd name="connsiteX1363" fmla="*/ 1131551 w 11907711"/>
              <a:gd name="connsiteY1363" fmla="*/ 2940804 h 6571007"/>
              <a:gd name="connsiteX1364" fmla="*/ 1138411 w 11907711"/>
              <a:gd name="connsiteY1364" fmla="*/ 2940175 h 6571007"/>
              <a:gd name="connsiteX1365" fmla="*/ 1214869 w 11907711"/>
              <a:gd name="connsiteY1365" fmla="*/ 2957960 h 6571007"/>
              <a:gd name="connsiteX1366" fmla="*/ 1244717 w 11907711"/>
              <a:gd name="connsiteY1366" fmla="*/ 2939573 h 6571007"/>
              <a:gd name="connsiteX1367" fmla="*/ 1245203 w 11907711"/>
              <a:gd name="connsiteY1367" fmla="*/ 2929420 h 6571007"/>
              <a:gd name="connsiteX1368" fmla="*/ 1256211 w 11907711"/>
              <a:gd name="connsiteY1368" fmla="*/ 2933010 h 6571007"/>
              <a:gd name="connsiteX1369" fmla="*/ 1263018 w 11907711"/>
              <a:gd name="connsiteY1369" fmla="*/ 2939448 h 6571007"/>
              <a:gd name="connsiteX1370" fmla="*/ 1283299 w 11907711"/>
              <a:gd name="connsiteY1370" fmla="*/ 2940437 h 6571007"/>
              <a:gd name="connsiteX1371" fmla="*/ 1273212 w 11907711"/>
              <a:gd name="connsiteY1371" fmla="*/ 2928244 h 6571007"/>
              <a:gd name="connsiteX1372" fmla="*/ 1270796 w 11907711"/>
              <a:gd name="connsiteY1372" fmla="*/ 2925581 h 6571007"/>
              <a:gd name="connsiteX1373" fmla="*/ 1266213 w 11907711"/>
              <a:gd name="connsiteY1373" fmla="*/ 2915181 h 6571007"/>
              <a:gd name="connsiteX1374" fmla="*/ 1272029 w 11907711"/>
              <a:gd name="connsiteY1374" fmla="*/ 2912615 h 6571007"/>
              <a:gd name="connsiteX1375" fmla="*/ 1254241 w 11907711"/>
              <a:gd name="connsiteY1375" fmla="*/ 2902127 h 6571007"/>
              <a:gd name="connsiteX1376" fmla="*/ 1277337 w 11907711"/>
              <a:gd name="connsiteY1376" fmla="*/ 2895756 h 6571007"/>
              <a:gd name="connsiteX1377" fmla="*/ 1306330 w 11907711"/>
              <a:gd name="connsiteY1377" fmla="*/ 2902548 h 6571007"/>
              <a:gd name="connsiteX1378" fmla="*/ 1320596 w 11907711"/>
              <a:gd name="connsiteY1378" fmla="*/ 2883236 h 6571007"/>
              <a:gd name="connsiteX1379" fmla="*/ 1326830 w 11907711"/>
              <a:gd name="connsiteY1379" fmla="*/ 2869802 h 6571007"/>
              <a:gd name="connsiteX1380" fmla="*/ 1311210 w 11907711"/>
              <a:gd name="connsiteY1380" fmla="*/ 2851217 h 6571007"/>
              <a:gd name="connsiteX1381" fmla="*/ 1303817 w 11907711"/>
              <a:gd name="connsiteY1381" fmla="*/ 2852492 h 6571007"/>
              <a:gd name="connsiteX1382" fmla="*/ 1283438 w 11907711"/>
              <a:gd name="connsiteY1382" fmla="*/ 2848659 h 6571007"/>
              <a:gd name="connsiteX1383" fmla="*/ 1240681 w 11907711"/>
              <a:gd name="connsiteY1383" fmla="*/ 2862038 h 6571007"/>
              <a:gd name="connsiteX1384" fmla="*/ 1192593 w 11907711"/>
              <a:gd name="connsiteY1384" fmla="*/ 2860711 h 6571007"/>
              <a:gd name="connsiteX1385" fmla="*/ 1162121 w 11907711"/>
              <a:gd name="connsiteY1385" fmla="*/ 2870925 h 6571007"/>
              <a:gd name="connsiteX1386" fmla="*/ 1148022 w 11907711"/>
              <a:gd name="connsiteY1386" fmla="*/ 2868202 h 6571007"/>
              <a:gd name="connsiteX1387" fmla="*/ 1142976 w 11907711"/>
              <a:gd name="connsiteY1387" fmla="*/ 2865128 h 6571007"/>
              <a:gd name="connsiteX1388" fmla="*/ 1129682 w 11907711"/>
              <a:gd name="connsiteY1388" fmla="*/ 2871821 h 6571007"/>
              <a:gd name="connsiteX1389" fmla="*/ 1107465 w 11907711"/>
              <a:gd name="connsiteY1389" fmla="*/ 2887574 h 6571007"/>
              <a:gd name="connsiteX1390" fmla="*/ 1113825 w 11907711"/>
              <a:gd name="connsiteY1390" fmla="*/ 2859591 h 6571007"/>
              <a:gd name="connsiteX1391" fmla="*/ 1112916 w 11907711"/>
              <a:gd name="connsiteY1391" fmla="*/ 2850635 h 6571007"/>
              <a:gd name="connsiteX1392" fmla="*/ 1075789 w 11907711"/>
              <a:gd name="connsiteY1392" fmla="*/ 2848396 h 6571007"/>
              <a:gd name="connsiteX1393" fmla="*/ 1053392 w 11907711"/>
              <a:gd name="connsiteY1393" fmla="*/ 2827970 h 6571007"/>
              <a:gd name="connsiteX1394" fmla="*/ 1052767 w 11907711"/>
              <a:gd name="connsiteY1394" fmla="*/ 2819797 h 6571007"/>
              <a:gd name="connsiteX1395" fmla="*/ 1047630 w 11907711"/>
              <a:gd name="connsiteY1395" fmla="*/ 2812203 h 6571007"/>
              <a:gd name="connsiteX1396" fmla="*/ 1036410 w 11907711"/>
              <a:gd name="connsiteY1396" fmla="*/ 2809430 h 6571007"/>
              <a:gd name="connsiteX1397" fmla="*/ 1032012 w 11907711"/>
              <a:gd name="connsiteY1397" fmla="*/ 2814142 h 6571007"/>
              <a:gd name="connsiteX1398" fmla="*/ 1033790 w 11907711"/>
              <a:gd name="connsiteY1398" fmla="*/ 2823450 h 6571007"/>
              <a:gd name="connsiteX1399" fmla="*/ 1026877 w 11907711"/>
              <a:gd name="connsiteY1399" fmla="*/ 2840414 h 6571007"/>
              <a:gd name="connsiteX1400" fmla="*/ 995451 w 11907711"/>
              <a:gd name="connsiteY1400" fmla="*/ 2817510 h 6571007"/>
              <a:gd name="connsiteX1401" fmla="*/ 991978 w 11907711"/>
              <a:gd name="connsiteY1401" fmla="*/ 2805130 h 6571007"/>
              <a:gd name="connsiteX1402" fmla="*/ 985988 w 11907711"/>
              <a:gd name="connsiteY1402" fmla="*/ 2813487 h 6571007"/>
              <a:gd name="connsiteX1403" fmla="*/ 965463 w 11907711"/>
              <a:gd name="connsiteY1403" fmla="*/ 2817574 h 6571007"/>
              <a:gd name="connsiteX1404" fmla="*/ 921726 w 11907711"/>
              <a:gd name="connsiteY1404" fmla="*/ 2786438 h 6571007"/>
              <a:gd name="connsiteX1405" fmla="*/ 910528 w 11907711"/>
              <a:gd name="connsiteY1405" fmla="*/ 2778594 h 6571007"/>
              <a:gd name="connsiteX1406" fmla="*/ 879719 w 11907711"/>
              <a:gd name="connsiteY1406" fmla="*/ 2774925 h 6571007"/>
              <a:gd name="connsiteX1407" fmla="*/ 846780 w 11907711"/>
              <a:gd name="connsiteY1407" fmla="*/ 2767990 h 6571007"/>
              <a:gd name="connsiteX1408" fmla="*/ 829153 w 11907711"/>
              <a:gd name="connsiteY1408" fmla="*/ 2737698 h 6571007"/>
              <a:gd name="connsiteX1409" fmla="*/ 795437 w 11907711"/>
              <a:gd name="connsiteY1409" fmla="*/ 2713214 h 6571007"/>
              <a:gd name="connsiteX1410" fmla="*/ 753436 w 11907711"/>
              <a:gd name="connsiteY1410" fmla="*/ 2710674 h 6571007"/>
              <a:gd name="connsiteX1411" fmla="*/ 727420 w 11907711"/>
              <a:gd name="connsiteY1411" fmla="*/ 2710342 h 6571007"/>
              <a:gd name="connsiteX1412" fmla="*/ 693323 w 11907711"/>
              <a:gd name="connsiteY1412" fmla="*/ 2715922 h 6571007"/>
              <a:gd name="connsiteX1413" fmla="*/ 667408 w 11907711"/>
              <a:gd name="connsiteY1413" fmla="*/ 2707574 h 6571007"/>
              <a:gd name="connsiteX1414" fmla="*/ 649601 w 11907711"/>
              <a:gd name="connsiteY1414" fmla="*/ 2691310 h 6571007"/>
              <a:gd name="connsiteX1415" fmla="*/ 619709 w 11907711"/>
              <a:gd name="connsiteY1415" fmla="*/ 2680906 h 6571007"/>
              <a:gd name="connsiteX1416" fmla="*/ 581405 w 11907711"/>
              <a:gd name="connsiteY1416" fmla="*/ 2702468 h 6571007"/>
              <a:gd name="connsiteX1417" fmla="*/ 579454 w 11907711"/>
              <a:gd name="connsiteY1417" fmla="*/ 2698434 h 6571007"/>
              <a:gd name="connsiteX1418" fmla="*/ 582146 w 11907711"/>
              <a:gd name="connsiteY1418" fmla="*/ 2644347 h 6571007"/>
              <a:gd name="connsiteX1419" fmla="*/ 576270 w 11907711"/>
              <a:gd name="connsiteY1419" fmla="*/ 2634250 h 6571007"/>
              <a:gd name="connsiteX1420" fmla="*/ 502529 w 11907711"/>
              <a:gd name="connsiteY1420" fmla="*/ 2609256 h 6571007"/>
              <a:gd name="connsiteX1421" fmla="*/ 470713 w 11907711"/>
              <a:gd name="connsiteY1421" fmla="*/ 2592813 h 6571007"/>
              <a:gd name="connsiteX1422" fmla="*/ 471097 w 11907711"/>
              <a:gd name="connsiteY1422" fmla="*/ 2562751 h 6571007"/>
              <a:gd name="connsiteX1423" fmla="*/ 523360 w 11907711"/>
              <a:gd name="connsiteY1423" fmla="*/ 2545377 h 6571007"/>
              <a:gd name="connsiteX1424" fmla="*/ 573084 w 11907711"/>
              <a:gd name="connsiteY1424" fmla="*/ 2570065 h 6571007"/>
              <a:gd name="connsiteX1425" fmla="*/ 618832 w 11907711"/>
              <a:gd name="connsiteY1425" fmla="*/ 2592699 h 6571007"/>
              <a:gd name="connsiteX1426" fmla="*/ 668788 w 11907711"/>
              <a:gd name="connsiteY1426" fmla="*/ 2599349 h 6571007"/>
              <a:gd name="connsiteX1427" fmla="*/ 718972 w 11907711"/>
              <a:gd name="connsiteY1427" fmla="*/ 2587960 h 6571007"/>
              <a:gd name="connsiteX1428" fmla="*/ 822654 w 11907711"/>
              <a:gd name="connsiteY1428" fmla="*/ 2619350 h 6571007"/>
              <a:gd name="connsiteX1429" fmla="*/ 908836 w 11907711"/>
              <a:gd name="connsiteY1429" fmla="*/ 2610426 h 6571007"/>
              <a:gd name="connsiteX1430" fmla="*/ 942807 w 11907711"/>
              <a:gd name="connsiteY1430" fmla="*/ 2614869 h 6571007"/>
              <a:gd name="connsiteX1431" fmla="*/ 947262 w 11907711"/>
              <a:gd name="connsiteY1431" fmla="*/ 2618674 h 6571007"/>
              <a:gd name="connsiteX1432" fmla="*/ 949378 w 11907711"/>
              <a:gd name="connsiteY1432" fmla="*/ 2612376 h 6571007"/>
              <a:gd name="connsiteX1433" fmla="*/ 966407 w 11907711"/>
              <a:gd name="connsiteY1433" fmla="*/ 2606973 h 6571007"/>
              <a:gd name="connsiteX1434" fmla="*/ 994797 w 11907711"/>
              <a:gd name="connsiteY1434" fmla="*/ 2619044 h 6571007"/>
              <a:gd name="connsiteX1435" fmla="*/ 1090103 w 11907711"/>
              <a:gd name="connsiteY1435" fmla="*/ 2655748 h 6571007"/>
              <a:gd name="connsiteX1436" fmla="*/ 1107206 w 11907711"/>
              <a:gd name="connsiteY1436" fmla="*/ 2627580 h 6571007"/>
              <a:gd name="connsiteX1437" fmla="*/ 1112433 w 11907711"/>
              <a:gd name="connsiteY1437" fmla="*/ 2592727 h 6571007"/>
              <a:gd name="connsiteX1438" fmla="*/ 1153133 w 11907711"/>
              <a:gd name="connsiteY1438" fmla="*/ 2613031 h 6571007"/>
              <a:gd name="connsiteX1439" fmla="*/ 1199441 w 11907711"/>
              <a:gd name="connsiteY1439" fmla="*/ 2611727 h 6571007"/>
              <a:gd name="connsiteX1440" fmla="*/ 1202965 w 11907711"/>
              <a:gd name="connsiteY1440" fmla="*/ 2612408 h 6571007"/>
              <a:gd name="connsiteX1441" fmla="*/ 1221042 w 11907711"/>
              <a:gd name="connsiteY1441" fmla="*/ 2563936 h 6571007"/>
              <a:gd name="connsiteX1442" fmla="*/ 1226027 w 11907711"/>
              <a:gd name="connsiteY1442" fmla="*/ 2534159 h 6571007"/>
              <a:gd name="connsiteX1443" fmla="*/ 1232208 w 11907711"/>
              <a:gd name="connsiteY1443" fmla="*/ 2532426 h 6571007"/>
              <a:gd name="connsiteX1444" fmla="*/ 1259052 w 11907711"/>
              <a:gd name="connsiteY1444" fmla="*/ 2544930 h 6571007"/>
              <a:gd name="connsiteX1445" fmla="*/ 1281450 w 11907711"/>
              <a:gd name="connsiteY1445" fmla="*/ 2565356 h 6571007"/>
              <a:gd name="connsiteX1446" fmla="*/ 1307130 w 11907711"/>
              <a:gd name="connsiteY1446" fmla="*/ 2591540 h 6571007"/>
              <a:gd name="connsiteX1447" fmla="*/ 1338279 w 11907711"/>
              <a:gd name="connsiteY1447" fmla="*/ 2577797 h 6571007"/>
              <a:gd name="connsiteX1448" fmla="*/ 1352380 w 11907711"/>
              <a:gd name="connsiteY1448" fmla="*/ 2580519 h 6571007"/>
              <a:gd name="connsiteX1449" fmla="*/ 1376809 w 11907711"/>
              <a:gd name="connsiteY1449" fmla="*/ 2590361 h 6571007"/>
              <a:gd name="connsiteX1450" fmla="*/ 1385647 w 11907711"/>
              <a:gd name="connsiteY1450" fmla="*/ 2586212 h 6571007"/>
              <a:gd name="connsiteX1451" fmla="*/ 1420460 w 11907711"/>
              <a:gd name="connsiteY1451" fmla="*/ 2591473 h 6571007"/>
              <a:gd name="connsiteX1452" fmla="*/ 1462515 w 11907711"/>
              <a:gd name="connsiteY1452" fmla="*/ 2604719 h 6571007"/>
              <a:gd name="connsiteX1453" fmla="*/ 1478697 w 11907711"/>
              <a:gd name="connsiteY1453" fmla="*/ 2585155 h 6571007"/>
              <a:gd name="connsiteX1454" fmla="*/ 1477448 w 11907711"/>
              <a:gd name="connsiteY1454" fmla="*/ 2568813 h 6571007"/>
              <a:gd name="connsiteX1455" fmla="*/ 1467222 w 11907711"/>
              <a:gd name="connsiteY1455" fmla="*/ 2538294 h 6571007"/>
              <a:gd name="connsiteX1456" fmla="*/ 1444711 w 11907711"/>
              <a:gd name="connsiteY1456" fmla="*/ 2512264 h 6571007"/>
              <a:gd name="connsiteX1457" fmla="*/ 1441405 w 11907711"/>
              <a:gd name="connsiteY1457" fmla="*/ 2502076 h 6571007"/>
              <a:gd name="connsiteX1458" fmla="*/ 1432219 w 11907711"/>
              <a:gd name="connsiteY1458" fmla="*/ 2495327 h 6571007"/>
              <a:gd name="connsiteX1459" fmla="*/ 1418689 w 11907711"/>
              <a:gd name="connsiteY1459" fmla="*/ 2496657 h 6571007"/>
              <a:gd name="connsiteX1460" fmla="*/ 1372636 w 11907711"/>
              <a:gd name="connsiteY1460" fmla="*/ 2498075 h 6571007"/>
              <a:gd name="connsiteX1461" fmla="*/ 1223052 w 11907711"/>
              <a:gd name="connsiteY1461" fmla="*/ 2456078 h 6571007"/>
              <a:gd name="connsiteX1462" fmla="*/ 1175048 w 11907711"/>
              <a:gd name="connsiteY1462" fmla="*/ 2453461 h 6571007"/>
              <a:gd name="connsiteX1463" fmla="*/ 1109237 w 11907711"/>
              <a:gd name="connsiteY1463" fmla="*/ 2434582 h 6571007"/>
              <a:gd name="connsiteX1464" fmla="*/ 1079472 w 11907711"/>
              <a:gd name="connsiteY1464" fmla="*/ 2414157 h 6571007"/>
              <a:gd name="connsiteX1465" fmla="*/ 961781 w 11907711"/>
              <a:gd name="connsiteY1465" fmla="*/ 2382589 h 6571007"/>
              <a:gd name="connsiteX1466" fmla="*/ 857919 w 11907711"/>
              <a:gd name="connsiteY1466" fmla="*/ 2365230 h 6571007"/>
              <a:gd name="connsiteX1467" fmla="*/ 830055 w 11907711"/>
              <a:gd name="connsiteY1467" fmla="*/ 2352848 h 6571007"/>
              <a:gd name="connsiteX1468" fmla="*/ 796315 w 11907711"/>
              <a:gd name="connsiteY1468" fmla="*/ 2330368 h 6571007"/>
              <a:gd name="connsiteX1469" fmla="*/ 710645 w 11907711"/>
              <a:gd name="connsiteY1469" fmla="*/ 2299208 h 6571007"/>
              <a:gd name="connsiteX1470" fmla="*/ 582973 w 11907711"/>
              <a:gd name="connsiteY1470" fmla="*/ 2265508 h 6571007"/>
              <a:gd name="connsiteX1471" fmla="*/ 559186 w 11907711"/>
              <a:gd name="connsiteY1471" fmla="*/ 2247165 h 6571007"/>
              <a:gd name="connsiteX1472" fmla="*/ 557390 w 11907711"/>
              <a:gd name="connsiteY1472" fmla="*/ 2231106 h 6571007"/>
              <a:gd name="connsiteX1473" fmla="*/ 452499 w 11907711"/>
              <a:gd name="connsiteY1473" fmla="*/ 2137563 h 6571007"/>
              <a:gd name="connsiteX1474" fmla="*/ 446700 w 11907711"/>
              <a:gd name="connsiteY1474" fmla="*/ 2121452 h 6571007"/>
              <a:gd name="connsiteX1475" fmla="*/ 456859 w 11907711"/>
              <a:gd name="connsiteY1475" fmla="*/ 2109555 h 6571007"/>
              <a:gd name="connsiteX1476" fmla="*/ 465196 w 11907711"/>
              <a:gd name="connsiteY1476" fmla="*/ 2083602 h 6571007"/>
              <a:gd name="connsiteX1477" fmla="*/ 439206 w 11907711"/>
              <a:gd name="connsiteY1477" fmla="*/ 2081267 h 6571007"/>
              <a:gd name="connsiteX1478" fmla="*/ 381169 w 11907711"/>
              <a:gd name="connsiteY1478" fmla="*/ 2080528 h 6571007"/>
              <a:gd name="connsiteX1479" fmla="*/ 337039 w 11907711"/>
              <a:gd name="connsiteY1479" fmla="*/ 2087982 h 6571007"/>
              <a:gd name="connsiteX1480" fmla="*/ 322903 w 11907711"/>
              <a:gd name="connsiteY1480" fmla="*/ 2097825 h 6571007"/>
              <a:gd name="connsiteX1481" fmla="*/ 302889 w 11907711"/>
              <a:gd name="connsiteY1481" fmla="*/ 2097570 h 6571007"/>
              <a:gd name="connsiteX1482" fmla="*/ 303145 w 11907711"/>
              <a:gd name="connsiteY1482" fmla="*/ 2077529 h 6571007"/>
              <a:gd name="connsiteX1483" fmla="*/ 319436 w 11907711"/>
              <a:gd name="connsiteY1483" fmla="*/ 2055686 h 6571007"/>
              <a:gd name="connsiteX1484" fmla="*/ 325567 w 11907711"/>
              <a:gd name="connsiteY1484" fmla="*/ 2045742 h 6571007"/>
              <a:gd name="connsiteX1485" fmla="*/ 313586 w 11907711"/>
              <a:gd name="connsiteY1485" fmla="*/ 2043586 h 6571007"/>
              <a:gd name="connsiteX1486" fmla="*/ 299525 w 11907711"/>
              <a:gd name="connsiteY1486" fmla="*/ 2047415 h 6571007"/>
              <a:gd name="connsiteX1487" fmla="*/ 287518 w 11907711"/>
              <a:gd name="connsiteY1487" fmla="*/ 2047261 h 6571007"/>
              <a:gd name="connsiteX1488" fmla="*/ 209853 w 11907711"/>
              <a:gd name="connsiteY1488" fmla="*/ 2016204 h 6571007"/>
              <a:gd name="connsiteX1489" fmla="*/ 167826 w 11907711"/>
              <a:gd name="connsiteY1489" fmla="*/ 2015668 h 6571007"/>
              <a:gd name="connsiteX1490" fmla="*/ 143939 w 11907711"/>
              <a:gd name="connsiteY1490" fmla="*/ 2005341 h 6571007"/>
              <a:gd name="connsiteX1491" fmla="*/ 158204 w 11907711"/>
              <a:gd name="connsiteY1491" fmla="*/ 1985478 h 6571007"/>
              <a:gd name="connsiteX1492" fmla="*/ 170339 w 11907711"/>
              <a:gd name="connsiteY1492" fmla="*/ 1975610 h 6571007"/>
              <a:gd name="connsiteX1493" fmla="*/ 180549 w 11907711"/>
              <a:gd name="connsiteY1493" fmla="*/ 1959704 h 6571007"/>
              <a:gd name="connsiteX1494" fmla="*/ 160614 w 11907711"/>
              <a:gd name="connsiteY1494" fmla="*/ 1953437 h 6571007"/>
              <a:gd name="connsiteX1495" fmla="*/ 110735 w 11907711"/>
              <a:gd name="connsiteY1495" fmla="*/ 1940774 h 6571007"/>
              <a:gd name="connsiteX1496" fmla="*/ 32303 w 11907711"/>
              <a:gd name="connsiteY1496" fmla="*/ 1969842 h 6571007"/>
              <a:gd name="connsiteX1497" fmla="*/ 0 w 11907711"/>
              <a:gd name="connsiteY1497" fmla="*/ 1991479 h 6571007"/>
              <a:gd name="connsiteX1498" fmla="*/ 1432 w 11907711"/>
              <a:gd name="connsiteY1498" fmla="*/ 1879246 h 6571007"/>
              <a:gd name="connsiteX1499" fmla="*/ 27832 w 11907711"/>
              <a:gd name="connsiteY1499" fmla="*/ 1849515 h 6571007"/>
              <a:gd name="connsiteX1500" fmla="*/ 22032 w 11907711"/>
              <a:gd name="connsiteY1500" fmla="*/ 1833405 h 6571007"/>
              <a:gd name="connsiteX1501" fmla="*/ 42069 w 11907711"/>
              <a:gd name="connsiteY1501" fmla="*/ 1831657 h 6571007"/>
              <a:gd name="connsiteX1502" fmla="*/ 56028 w 11907711"/>
              <a:gd name="connsiteY1502" fmla="*/ 1835844 h 6571007"/>
              <a:gd name="connsiteX1503" fmla="*/ 76194 w 11907711"/>
              <a:gd name="connsiteY1503" fmla="*/ 1824073 h 6571007"/>
              <a:gd name="connsiteX1504" fmla="*/ 94384 w 11907711"/>
              <a:gd name="connsiteY1504" fmla="*/ 1810274 h 6571007"/>
              <a:gd name="connsiteX1505" fmla="*/ 136309 w 11907711"/>
              <a:gd name="connsiteY1505" fmla="*/ 1818825 h 6571007"/>
              <a:gd name="connsiteX1506" fmla="*/ 176309 w 11907711"/>
              <a:gd name="connsiteY1506" fmla="*/ 1821341 h 6571007"/>
              <a:gd name="connsiteX1507" fmla="*/ 192676 w 11907711"/>
              <a:gd name="connsiteY1507" fmla="*/ 1793487 h 6571007"/>
              <a:gd name="connsiteX1508" fmla="*/ 200834 w 11907711"/>
              <a:gd name="connsiteY1508" fmla="*/ 1781563 h 6571007"/>
              <a:gd name="connsiteX1509" fmla="*/ 242376 w 11907711"/>
              <a:gd name="connsiteY1509" fmla="*/ 1820179 h 6571007"/>
              <a:gd name="connsiteX1510" fmla="*/ 252101 w 11907711"/>
              <a:gd name="connsiteY1510" fmla="*/ 1842353 h 6571007"/>
              <a:gd name="connsiteX1511" fmla="*/ 296052 w 11907711"/>
              <a:gd name="connsiteY1511" fmla="*/ 1848925 h 6571007"/>
              <a:gd name="connsiteX1512" fmla="*/ 300208 w 11907711"/>
              <a:gd name="connsiteY1512" fmla="*/ 1836950 h 6571007"/>
              <a:gd name="connsiteX1513" fmla="*/ 304440 w 11907711"/>
              <a:gd name="connsiteY1513" fmla="*/ 1818965 h 6571007"/>
              <a:gd name="connsiteX1514" fmla="*/ 324554 w 11907711"/>
              <a:gd name="connsiteY1514" fmla="*/ 1811203 h 6571007"/>
              <a:gd name="connsiteX1515" fmla="*/ 382311 w 11907711"/>
              <a:gd name="connsiteY1515" fmla="*/ 1833989 h 6571007"/>
              <a:gd name="connsiteX1516" fmla="*/ 416153 w 11907711"/>
              <a:gd name="connsiteY1516" fmla="*/ 1848453 h 6571007"/>
              <a:gd name="connsiteX1517" fmla="*/ 512342 w 11907711"/>
              <a:gd name="connsiteY1517" fmla="*/ 1839657 h 6571007"/>
              <a:gd name="connsiteX1518" fmla="*/ 540410 w 11907711"/>
              <a:gd name="connsiteY1518" fmla="*/ 1836006 h 6571007"/>
              <a:gd name="connsiteX1519" fmla="*/ 626030 w 11907711"/>
              <a:gd name="connsiteY1519" fmla="*/ 1871173 h 6571007"/>
              <a:gd name="connsiteX1520" fmla="*/ 676036 w 11907711"/>
              <a:gd name="connsiteY1520" fmla="*/ 1873815 h 6571007"/>
              <a:gd name="connsiteX1521" fmla="*/ 744489 w 11907711"/>
              <a:gd name="connsiteY1521" fmla="*/ 1842616 h 6571007"/>
              <a:gd name="connsiteX1522" fmla="*/ 748030 w 11907711"/>
              <a:gd name="connsiteY1522" fmla="*/ 1878741 h 6571007"/>
              <a:gd name="connsiteX1523" fmla="*/ 781772 w 11907711"/>
              <a:gd name="connsiteY1523" fmla="*/ 1901222 h 6571007"/>
              <a:gd name="connsiteX1524" fmla="*/ 790082 w 11907711"/>
              <a:gd name="connsiteY1524" fmla="*/ 1877272 h 6571007"/>
              <a:gd name="connsiteX1525" fmla="*/ 812275 w 11907711"/>
              <a:gd name="connsiteY1525" fmla="*/ 1863525 h 6571007"/>
              <a:gd name="connsiteX1526" fmla="*/ 860228 w 11907711"/>
              <a:gd name="connsiteY1526" fmla="*/ 1870150 h 6571007"/>
              <a:gd name="connsiteX1527" fmla="*/ 924141 w 11907711"/>
              <a:gd name="connsiteY1527" fmla="*/ 1880987 h 6571007"/>
              <a:gd name="connsiteX1528" fmla="*/ 958189 w 11907711"/>
              <a:gd name="connsiteY1528" fmla="*/ 1879417 h 6571007"/>
              <a:gd name="connsiteX1529" fmla="*/ 974402 w 11907711"/>
              <a:gd name="connsiteY1529" fmla="*/ 1863587 h 6571007"/>
              <a:gd name="connsiteX1530" fmla="*/ 1002650 w 11907711"/>
              <a:gd name="connsiteY1530" fmla="*/ 1845907 h 6571007"/>
              <a:gd name="connsiteX1531" fmla="*/ 1012299 w 11907711"/>
              <a:gd name="connsiteY1531" fmla="*/ 1874093 h 6571007"/>
              <a:gd name="connsiteX1532" fmla="*/ 1026206 w 11907711"/>
              <a:gd name="connsiteY1532" fmla="*/ 1882288 h 6571007"/>
              <a:gd name="connsiteX1533" fmla="*/ 1036315 w 11907711"/>
              <a:gd name="connsiteY1533" fmla="*/ 1874400 h 6571007"/>
              <a:gd name="connsiteX1534" fmla="*/ 1062714 w 11907711"/>
              <a:gd name="connsiteY1534" fmla="*/ 1844667 h 6571007"/>
              <a:gd name="connsiteX1535" fmla="*/ 1071027 w 11907711"/>
              <a:gd name="connsiteY1535" fmla="*/ 1820721 h 6571007"/>
              <a:gd name="connsiteX1536" fmla="*/ 1057118 w 11907711"/>
              <a:gd name="connsiteY1536" fmla="*/ 1812524 h 6571007"/>
              <a:gd name="connsiteX1537" fmla="*/ 891551 w 11907711"/>
              <a:gd name="connsiteY1537" fmla="*/ 1768319 h 6571007"/>
              <a:gd name="connsiteX1538" fmla="*/ 766060 w 11907711"/>
              <a:gd name="connsiteY1538" fmla="*/ 1720617 h 6571007"/>
              <a:gd name="connsiteX1539" fmla="*/ 714895 w 11907711"/>
              <a:gd name="connsiteY1539" fmla="*/ 1651813 h 6571007"/>
              <a:gd name="connsiteX1540" fmla="*/ 670790 w 11907711"/>
              <a:gd name="connsiteY1540" fmla="*/ 1657264 h 6571007"/>
              <a:gd name="connsiteX1541" fmla="*/ 663117 w 11907711"/>
              <a:gd name="connsiteY1541" fmla="*/ 1631107 h 6571007"/>
              <a:gd name="connsiteX1542" fmla="*/ 637433 w 11907711"/>
              <a:gd name="connsiteY1542" fmla="*/ 1604721 h 6571007"/>
              <a:gd name="connsiteX1543" fmla="*/ 611212 w 11907711"/>
              <a:gd name="connsiteY1543" fmla="*/ 1620424 h 6571007"/>
              <a:gd name="connsiteX1544" fmla="*/ 594768 w 11907711"/>
              <a:gd name="connsiteY1544" fmla="*/ 1654289 h 6571007"/>
              <a:gd name="connsiteX1545" fmla="*/ 573187 w 11907711"/>
              <a:gd name="connsiteY1545" fmla="*/ 1619939 h 6571007"/>
              <a:gd name="connsiteX1546" fmla="*/ 545478 w 11907711"/>
              <a:gd name="connsiteY1546" fmla="*/ 1595531 h 6571007"/>
              <a:gd name="connsiteX1547" fmla="*/ 566281 w 11907711"/>
              <a:gd name="connsiteY1547" fmla="*/ 1533657 h 6571007"/>
              <a:gd name="connsiteX1548" fmla="*/ 596429 w 11907711"/>
              <a:gd name="connsiteY1548" fmla="*/ 1524018 h 6571007"/>
              <a:gd name="connsiteX1549" fmla="*/ 608181 w 11907711"/>
              <a:gd name="connsiteY1549" fmla="*/ 1544214 h 6571007"/>
              <a:gd name="connsiteX1550" fmla="*/ 620035 w 11907711"/>
              <a:gd name="connsiteY1550" fmla="*/ 1556392 h 6571007"/>
              <a:gd name="connsiteX1551" fmla="*/ 671762 w 11907711"/>
              <a:gd name="connsiteY1551" fmla="*/ 1581106 h 6571007"/>
              <a:gd name="connsiteX1552" fmla="*/ 715764 w 11907711"/>
              <a:gd name="connsiteY1552" fmla="*/ 1583671 h 6571007"/>
              <a:gd name="connsiteX1553" fmla="*/ 727695 w 11907711"/>
              <a:gd name="connsiteY1553" fmla="*/ 1589836 h 6571007"/>
              <a:gd name="connsiteX1554" fmla="*/ 739522 w 11907711"/>
              <a:gd name="connsiteY1554" fmla="*/ 1604018 h 6571007"/>
              <a:gd name="connsiteX1555" fmla="*/ 843588 w 11907711"/>
              <a:gd name="connsiteY1555" fmla="*/ 1605346 h 6571007"/>
              <a:gd name="connsiteX1556" fmla="*/ 897674 w 11907711"/>
              <a:gd name="connsiteY1556" fmla="*/ 1602025 h 6571007"/>
              <a:gd name="connsiteX1557" fmla="*/ 939395 w 11907711"/>
              <a:gd name="connsiteY1557" fmla="*/ 1626611 h 6571007"/>
              <a:gd name="connsiteX1558" fmla="*/ 959304 w 11907711"/>
              <a:gd name="connsiteY1558" fmla="*/ 1634883 h 6571007"/>
              <a:gd name="connsiteX1559" fmla="*/ 967615 w 11907711"/>
              <a:gd name="connsiteY1559" fmla="*/ 1610935 h 6571007"/>
              <a:gd name="connsiteX1560" fmla="*/ 963894 w 11907711"/>
              <a:gd name="connsiteY1560" fmla="*/ 1588838 h 6571007"/>
              <a:gd name="connsiteX1561" fmla="*/ 934336 w 11907711"/>
              <a:gd name="connsiteY1561" fmla="*/ 1552381 h 6571007"/>
              <a:gd name="connsiteX1562" fmla="*/ 832654 w 11907711"/>
              <a:gd name="connsiteY1562" fmla="*/ 1521017 h 6571007"/>
              <a:gd name="connsiteX1563" fmla="*/ 825109 w 11907711"/>
              <a:gd name="connsiteY1563" fmla="*/ 1484841 h 6571007"/>
              <a:gd name="connsiteX1564" fmla="*/ 827163 w 11907711"/>
              <a:gd name="connsiteY1564" fmla="*/ 1480857 h 6571007"/>
              <a:gd name="connsiteX1565" fmla="*/ 859718 w 11907711"/>
              <a:gd name="connsiteY1565" fmla="*/ 1439177 h 6571007"/>
              <a:gd name="connsiteX1566" fmla="*/ 875678 w 11907711"/>
              <a:gd name="connsiteY1566" fmla="*/ 1443390 h 6571007"/>
              <a:gd name="connsiteX1567" fmla="*/ 853306 w 11907711"/>
              <a:gd name="connsiteY1567" fmla="*/ 1471167 h 6571007"/>
              <a:gd name="connsiteX1568" fmla="*/ 873088 w 11907711"/>
              <a:gd name="connsiteY1568" fmla="*/ 1489461 h 6571007"/>
              <a:gd name="connsiteX1569" fmla="*/ 883273 w 11907711"/>
              <a:gd name="connsiteY1569" fmla="*/ 1475560 h 6571007"/>
              <a:gd name="connsiteX1570" fmla="*/ 929737 w 11907711"/>
              <a:gd name="connsiteY1570" fmla="*/ 1442074 h 6571007"/>
              <a:gd name="connsiteX1571" fmla="*/ 1015791 w 11907711"/>
              <a:gd name="connsiteY1571" fmla="*/ 1443173 h 6571007"/>
              <a:gd name="connsiteX1572" fmla="*/ 1055305 w 11907711"/>
              <a:gd name="connsiteY1572" fmla="*/ 1483766 h 6571007"/>
              <a:gd name="connsiteX1573" fmla="*/ 1055229 w 11907711"/>
              <a:gd name="connsiteY1573" fmla="*/ 1489778 h 6571007"/>
              <a:gd name="connsiteX1574" fmla="*/ 1057000 w 11907711"/>
              <a:gd name="connsiteY1574" fmla="*/ 1507841 h 6571007"/>
              <a:gd name="connsiteX1575" fmla="*/ 1083094 w 11907711"/>
              <a:gd name="connsiteY1575" fmla="*/ 1502161 h 6571007"/>
              <a:gd name="connsiteX1576" fmla="*/ 1093381 w 11907711"/>
              <a:gd name="connsiteY1576" fmla="*/ 1480242 h 6571007"/>
              <a:gd name="connsiteX1577" fmla="*/ 1121475 w 11907711"/>
              <a:gd name="connsiteY1577" fmla="*/ 1474587 h 6571007"/>
              <a:gd name="connsiteX1578" fmla="*/ 1123170 w 11907711"/>
              <a:gd name="connsiteY1578" fmla="*/ 1498662 h 6571007"/>
              <a:gd name="connsiteX1579" fmla="*/ 1117037 w 11907711"/>
              <a:gd name="connsiteY1579" fmla="*/ 1508606 h 6571007"/>
              <a:gd name="connsiteX1580" fmla="*/ 1116859 w 11907711"/>
              <a:gd name="connsiteY1580" fmla="*/ 1522635 h 6571007"/>
              <a:gd name="connsiteX1581" fmla="*/ 1128917 w 11907711"/>
              <a:gd name="connsiteY1581" fmla="*/ 1518780 h 6571007"/>
              <a:gd name="connsiteX1582" fmla="*/ 1147236 w 11907711"/>
              <a:gd name="connsiteY1582" fmla="*/ 1494961 h 6571007"/>
              <a:gd name="connsiteX1583" fmla="*/ 1199472 w 11907711"/>
              <a:gd name="connsiteY1583" fmla="*/ 1479590 h 6571007"/>
              <a:gd name="connsiteX1584" fmla="*/ 1235240 w 11907711"/>
              <a:gd name="connsiteY1584" fmla="*/ 1500091 h 6571007"/>
              <a:gd name="connsiteX1585" fmla="*/ 1261309 w 11907711"/>
              <a:gd name="connsiteY1585" fmla="*/ 1496414 h 6571007"/>
              <a:gd name="connsiteX1586" fmla="*/ 1297637 w 11907711"/>
              <a:gd name="connsiteY1586" fmla="*/ 1472824 h 6571007"/>
              <a:gd name="connsiteX1587" fmla="*/ 1327580 w 11907711"/>
              <a:gd name="connsiteY1587" fmla="*/ 1479220 h 6571007"/>
              <a:gd name="connsiteX1588" fmla="*/ 1495174 w 11907711"/>
              <a:gd name="connsiteY1588" fmla="*/ 1521446 h 6571007"/>
              <a:gd name="connsiteX1589" fmla="*/ 1521114 w 11907711"/>
              <a:gd name="connsiteY1589" fmla="*/ 1527790 h 6571007"/>
              <a:gd name="connsiteX1590" fmla="*/ 1584949 w 11907711"/>
              <a:gd name="connsiteY1590" fmla="*/ 1544640 h 6571007"/>
              <a:gd name="connsiteX1591" fmla="*/ 1679445 w 11907711"/>
              <a:gd name="connsiteY1591" fmla="*/ 1511769 h 6571007"/>
              <a:gd name="connsiteX1592" fmla="*/ 1723651 w 11907711"/>
              <a:gd name="connsiteY1592" fmla="*/ 1498300 h 6571007"/>
              <a:gd name="connsiteX1593" fmla="*/ 1879263 w 11907711"/>
              <a:gd name="connsiteY1593" fmla="*/ 1538369 h 6571007"/>
              <a:gd name="connsiteX1594" fmla="*/ 1907332 w 11907711"/>
              <a:gd name="connsiteY1594" fmla="*/ 1534719 h 6571007"/>
              <a:gd name="connsiteX1595" fmla="*/ 1919467 w 11907711"/>
              <a:gd name="connsiteY1595" fmla="*/ 1524850 h 6571007"/>
              <a:gd name="connsiteX1596" fmla="*/ 1925624 w 11907711"/>
              <a:gd name="connsiteY1596" fmla="*/ 1512902 h 6571007"/>
              <a:gd name="connsiteX1597" fmla="*/ 1901838 w 11907711"/>
              <a:gd name="connsiteY1597" fmla="*/ 1494559 h 6571007"/>
              <a:gd name="connsiteX1598" fmla="*/ 1884135 w 11907711"/>
              <a:gd name="connsiteY1598" fmla="*/ 1470279 h 6571007"/>
              <a:gd name="connsiteX1599" fmla="*/ 1906200 w 11907711"/>
              <a:gd name="connsiteY1599" fmla="*/ 1466550 h 6571007"/>
              <a:gd name="connsiteX1600" fmla="*/ 1939735 w 11907711"/>
              <a:gd name="connsiteY1600" fmla="*/ 1505065 h 6571007"/>
              <a:gd name="connsiteX1601" fmla="*/ 2071231 w 11907711"/>
              <a:gd name="connsiteY1601" fmla="*/ 1552844 h 6571007"/>
              <a:gd name="connsiteX1602" fmla="*/ 2113360 w 11907711"/>
              <a:gd name="connsiteY1602" fmla="*/ 1545363 h 6571007"/>
              <a:gd name="connsiteX1603" fmla="*/ 2127215 w 11907711"/>
              <a:gd name="connsiteY1603" fmla="*/ 1557566 h 6571007"/>
              <a:gd name="connsiteX1604" fmla="*/ 2153000 w 11907711"/>
              <a:gd name="connsiteY1604" fmla="*/ 1575936 h 6571007"/>
              <a:gd name="connsiteX1605" fmla="*/ 2253192 w 11907711"/>
              <a:gd name="connsiteY1605" fmla="*/ 1567190 h 6571007"/>
              <a:gd name="connsiteX1606" fmla="*/ 2399923 w 11907711"/>
              <a:gd name="connsiteY1606" fmla="*/ 1518948 h 6571007"/>
              <a:gd name="connsiteX1607" fmla="*/ 2401874 w 11907711"/>
              <a:gd name="connsiteY1607" fmla="*/ 1522982 h 6571007"/>
              <a:gd name="connsiteX1608" fmla="*/ 2393613 w 11907711"/>
              <a:gd name="connsiteY1608" fmla="*/ 1542923 h 6571007"/>
              <a:gd name="connsiteX1609" fmla="*/ 2411241 w 11907711"/>
              <a:gd name="connsiteY1609" fmla="*/ 1573214 h 6571007"/>
              <a:gd name="connsiteX1610" fmla="*/ 2441542 w 11907711"/>
              <a:gd name="connsiteY1610" fmla="*/ 1551552 h 6571007"/>
              <a:gd name="connsiteX1611" fmla="*/ 2449776 w 11907711"/>
              <a:gd name="connsiteY1611" fmla="*/ 1533616 h 6571007"/>
              <a:gd name="connsiteX1612" fmla="*/ 2471407 w 11907711"/>
              <a:gd name="connsiteY1612" fmla="*/ 1563959 h 6571007"/>
              <a:gd name="connsiteX1613" fmla="*/ 2479156 w 11907711"/>
              <a:gd name="connsiteY1613" fmla="*/ 1584102 h 6571007"/>
              <a:gd name="connsiteX1614" fmla="*/ 2554718 w 11907711"/>
              <a:gd name="connsiteY1614" fmla="*/ 1623151 h 6571007"/>
              <a:gd name="connsiteX1615" fmla="*/ 2618759 w 11907711"/>
              <a:gd name="connsiteY1615" fmla="*/ 1623969 h 6571007"/>
              <a:gd name="connsiteX1616" fmla="*/ 2642875 w 11907711"/>
              <a:gd name="connsiteY1616" fmla="*/ 1616257 h 6571007"/>
              <a:gd name="connsiteX1617" fmla="*/ 2690830 w 11907711"/>
              <a:gd name="connsiteY1617" fmla="*/ 1622883 h 6571007"/>
              <a:gd name="connsiteX1618" fmla="*/ 2716591 w 11907711"/>
              <a:gd name="connsiteY1618" fmla="*/ 1643256 h 6571007"/>
              <a:gd name="connsiteX1619" fmla="*/ 2738451 w 11907711"/>
              <a:gd name="connsiteY1619" fmla="*/ 1655561 h 6571007"/>
              <a:gd name="connsiteX1620" fmla="*/ 2770547 w 11907711"/>
              <a:gd name="connsiteY1620" fmla="*/ 1649957 h 6571007"/>
              <a:gd name="connsiteX1621" fmla="*/ 2813136 w 11907711"/>
              <a:gd name="connsiteY1621" fmla="*/ 1606400 h 6571007"/>
              <a:gd name="connsiteX1622" fmla="*/ 2817445 w 11907711"/>
              <a:gd name="connsiteY1622" fmla="*/ 1582402 h 6571007"/>
              <a:gd name="connsiteX1623" fmla="*/ 2912510 w 11907711"/>
              <a:gd name="connsiteY1623" fmla="*/ 1661789 h 6571007"/>
              <a:gd name="connsiteX1624" fmla="*/ 2946659 w 11907711"/>
              <a:gd name="connsiteY1624" fmla="*/ 1652202 h 6571007"/>
              <a:gd name="connsiteX1625" fmla="*/ 2957049 w 11907711"/>
              <a:gd name="connsiteY1625" fmla="*/ 1622267 h 6571007"/>
              <a:gd name="connsiteX1626" fmla="*/ 2935087 w 11907711"/>
              <a:gd name="connsiteY1626" fmla="*/ 1617978 h 6571007"/>
              <a:gd name="connsiteX1627" fmla="*/ 2917177 w 11907711"/>
              <a:gd name="connsiteY1627" fmla="*/ 1609731 h 6571007"/>
              <a:gd name="connsiteX1628" fmla="*/ 2927464 w 11907711"/>
              <a:gd name="connsiteY1628" fmla="*/ 1587814 h 6571007"/>
              <a:gd name="connsiteX1629" fmla="*/ 2953558 w 11907711"/>
              <a:gd name="connsiteY1629" fmla="*/ 1582133 h 6571007"/>
              <a:gd name="connsiteX1630" fmla="*/ 2979676 w 11907711"/>
              <a:gd name="connsiteY1630" fmla="*/ 1574448 h 6571007"/>
              <a:gd name="connsiteX1631" fmla="*/ 2939906 w 11907711"/>
              <a:gd name="connsiteY1631" fmla="*/ 1553896 h 6571007"/>
              <a:gd name="connsiteX1632" fmla="*/ 2822241 w 11907711"/>
              <a:gd name="connsiteY1632" fmla="*/ 1520324 h 6571007"/>
              <a:gd name="connsiteX1633" fmla="*/ 2744115 w 11907711"/>
              <a:gd name="connsiteY1633" fmla="*/ 1525342 h 6571007"/>
              <a:gd name="connsiteX1634" fmla="*/ 2720151 w 11907711"/>
              <a:gd name="connsiteY1634" fmla="*/ 1521027 h 6571007"/>
              <a:gd name="connsiteX1635" fmla="*/ 2670578 w 11907711"/>
              <a:gd name="connsiteY1635" fmla="*/ 1484313 h 6571007"/>
              <a:gd name="connsiteX1636" fmla="*/ 2640534 w 11907711"/>
              <a:gd name="connsiteY1636" fmla="*/ 1485936 h 6571007"/>
              <a:gd name="connsiteX1637" fmla="*/ 2576365 w 11907711"/>
              <a:gd name="connsiteY1637" fmla="*/ 1495140 h 6571007"/>
              <a:gd name="connsiteX1638" fmla="*/ 2518560 w 11907711"/>
              <a:gd name="connsiteY1638" fmla="*/ 1476363 h 6571007"/>
              <a:gd name="connsiteX1639" fmla="*/ 2494391 w 11907711"/>
              <a:gd name="connsiteY1639" fmla="*/ 1488082 h 6571007"/>
              <a:gd name="connsiteX1640" fmla="*/ 2478177 w 11907711"/>
              <a:gd name="connsiteY1640" fmla="*/ 1503911 h 6571007"/>
              <a:gd name="connsiteX1641" fmla="*/ 2456521 w 11907711"/>
              <a:gd name="connsiteY1641" fmla="*/ 1475571 h 6571007"/>
              <a:gd name="connsiteX1642" fmla="*/ 2430940 w 11907711"/>
              <a:gd name="connsiteY1642" fmla="*/ 1441169 h 6571007"/>
              <a:gd name="connsiteX1643" fmla="*/ 2378855 w 11907711"/>
              <a:gd name="connsiteY1643" fmla="*/ 1444514 h 6571007"/>
              <a:gd name="connsiteX1644" fmla="*/ 2304885 w 11907711"/>
              <a:gd name="connsiteY1644" fmla="*/ 1437558 h 6571007"/>
              <a:gd name="connsiteX1645" fmla="*/ 2285255 w 11907711"/>
              <a:gd name="connsiteY1645" fmla="*/ 1407241 h 6571007"/>
              <a:gd name="connsiteX1646" fmla="*/ 2265576 w 11907711"/>
              <a:gd name="connsiteY1646" fmla="*/ 1380930 h 6571007"/>
              <a:gd name="connsiteX1647" fmla="*/ 2128000 w 11907711"/>
              <a:gd name="connsiteY1647" fmla="*/ 1339086 h 6571007"/>
              <a:gd name="connsiteX1648" fmla="*/ 2051721 w 11907711"/>
              <a:gd name="connsiteY1648" fmla="*/ 1356155 h 6571007"/>
              <a:gd name="connsiteX1649" fmla="*/ 2047719 w 11907711"/>
              <a:gd name="connsiteY1649" fmla="*/ 1356104 h 6571007"/>
              <a:gd name="connsiteX1650" fmla="*/ 2038019 w 11907711"/>
              <a:gd name="connsiteY1650" fmla="*/ 1331926 h 6571007"/>
              <a:gd name="connsiteX1651" fmla="*/ 2013723 w 11907711"/>
              <a:gd name="connsiteY1651" fmla="*/ 1353666 h 6571007"/>
              <a:gd name="connsiteX1652" fmla="*/ 2007616 w 11907711"/>
              <a:gd name="connsiteY1652" fmla="*/ 1361606 h 6571007"/>
              <a:gd name="connsiteX1653" fmla="*/ 1989069 w 11907711"/>
              <a:gd name="connsiteY1653" fmla="*/ 1403465 h 6571007"/>
              <a:gd name="connsiteX1654" fmla="*/ 1966953 w 11907711"/>
              <a:gd name="connsiteY1654" fmla="*/ 1411200 h 6571007"/>
              <a:gd name="connsiteX1655" fmla="*/ 1957177 w 11907711"/>
              <a:gd name="connsiteY1655" fmla="*/ 1393035 h 6571007"/>
              <a:gd name="connsiteX1656" fmla="*/ 1958121 w 11907711"/>
              <a:gd name="connsiteY1656" fmla="*/ 1318881 h 6571007"/>
              <a:gd name="connsiteX1657" fmla="*/ 1938211 w 11907711"/>
              <a:gd name="connsiteY1657" fmla="*/ 1310609 h 6571007"/>
              <a:gd name="connsiteX1658" fmla="*/ 1871889 w 11907711"/>
              <a:gd name="connsiteY1658" fmla="*/ 1331813 h 6571007"/>
              <a:gd name="connsiteX1659" fmla="*/ 1855930 w 11907711"/>
              <a:gd name="connsiteY1659" fmla="*/ 1327600 h 6571007"/>
              <a:gd name="connsiteX1660" fmla="*/ 1800302 w 11907711"/>
              <a:gd name="connsiteY1660" fmla="*/ 1294821 h 6571007"/>
              <a:gd name="connsiteX1661" fmla="*/ 1750629 w 11907711"/>
              <a:gd name="connsiteY1661" fmla="*/ 1266123 h 6571007"/>
              <a:gd name="connsiteX1662" fmla="*/ 1732719 w 11907711"/>
              <a:gd name="connsiteY1662" fmla="*/ 1257877 h 6571007"/>
              <a:gd name="connsiteX1663" fmla="*/ 1632811 w 11907711"/>
              <a:gd name="connsiteY1663" fmla="*/ 1244576 h 6571007"/>
              <a:gd name="connsiteX1664" fmla="*/ 1600816 w 11907711"/>
              <a:gd name="connsiteY1664" fmla="*/ 1242164 h 6571007"/>
              <a:gd name="connsiteX1665" fmla="*/ 1522843 w 11907711"/>
              <a:gd name="connsiteY1665" fmla="*/ 1235156 h 6571007"/>
              <a:gd name="connsiteX1666" fmla="*/ 1502881 w 11907711"/>
              <a:gd name="connsiteY1666" fmla="*/ 1230892 h 6571007"/>
              <a:gd name="connsiteX1667" fmla="*/ 1393297 w 11907711"/>
              <a:gd name="connsiteY1667" fmla="*/ 1191409 h 6571007"/>
              <a:gd name="connsiteX1668" fmla="*/ 1339111 w 11907711"/>
              <a:gd name="connsiteY1668" fmla="*/ 1202746 h 6571007"/>
              <a:gd name="connsiteX1669" fmla="*/ 1257238 w 11907711"/>
              <a:gd name="connsiteY1669" fmla="*/ 1187671 h 6571007"/>
              <a:gd name="connsiteX1670" fmla="*/ 1187935 w 11907711"/>
              <a:gd name="connsiteY1670" fmla="*/ 1128657 h 6571007"/>
              <a:gd name="connsiteX1671" fmla="*/ 1186061 w 11907711"/>
              <a:gd name="connsiteY1671" fmla="*/ 1118611 h 6571007"/>
              <a:gd name="connsiteX1672" fmla="*/ 1164123 w 11907711"/>
              <a:gd name="connsiteY1672" fmla="*/ 1112317 h 6571007"/>
              <a:gd name="connsiteX1673" fmla="*/ 1137800 w 11907711"/>
              <a:gd name="connsiteY1673" fmla="*/ 1136036 h 6571007"/>
              <a:gd name="connsiteX1674" fmla="*/ 1040020 w 11907711"/>
              <a:gd name="connsiteY1674" fmla="*/ 1112740 h 6571007"/>
              <a:gd name="connsiteX1675" fmla="*/ 1002583 w 11907711"/>
              <a:gd name="connsiteY1675" fmla="*/ 1066159 h 6571007"/>
              <a:gd name="connsiteX1676" fmla="*/ 961094 w 11907711"/>
              <a:gd name="connsiteY1676" fmla="*/ 1023537 h 6571007"/>
              <a:gd name="connsiteX1677" fmla="*/ 948269 w 11907711"/>
              <a:gd name="connsiteY1677" fmla="*/ 1087516 h 6571007"/>
              <a:gd name="connsiteX1678" fmla="*/ 902393 w 11907711"/>
              <a:gd name="connsiteY1678" fmla="*/ 1074904 h 6571007"/>
              <a:gd name="connsiteX1679" fmla="*/ 870373 w 11907711"/>
              <a:gd name="connsiteY1679" fmla="*/ 1074497 h 6571007"/>
              <a:gd name="connsiteX1680" fmla="*/ 774747 w 11907711"/>
              <a:gd name="connsiteY1680" fmla="*/ 1039200 h 6571007"/>
              <a:gd name="connsiteX1681" fmla="*/ 481711 w 11907711"/>
              <a:gd name="connsiteY1681" fmla="*/ 945264 h 6571007"/>
              <a:gd name="connsiteX1682" fmla="*/ 461851 w 11907711"/>
              <a:gd name="connsiteY1682" fmla="*/ 932982 h 6571007"/>
              <a:gd name="connsiteX1683" fmla="*/ 476116 w 11907711"/>
              <a:gd name="connsiteY1683" fmla="*/ 913119 h 6571007"/>
              <a:gd name="connsiteX1684" fmla="*/ 486326 w 11907711"/>
              <a:gd name="connsiteY1684" fmla="*/ 897214 h 6571007"/>
              <a:gd name="connsiteX1685" fmla="*/ 468520 w 11907711"/>
              <a:gd name="connsiteY1685" fmla="*/ 880950 h 6571007"/>
              <a:gd name="connsiteX1686" fmla="*/ 450508 w 11907711"/>
              <a:gd name="connsiteY1686" fmla="*/ 880721 h 6571007"/>
              <a:gd name="connsiteX1687" fmla="*/ 407068 w 11907711"/>
              <a:gd name="connsiteY1687" fmla="*/ 834064 h 6571007"/>
              <a:gd name="connsiteX1688" fmla="*/ 411454 w 11907711"/>
              <a:gd name="connsiteY1688" fmla="*/ 804052 h 6571007"/>
              <a:gd name="connsiteX1689" fmla="*/ 393621 w 11907711"/>
              <a:gd name="connsiteY1689" fmla="*/ 789793 h 6571007"/>
              <a:gd name="connsiteX1690" fmla="*/ 362964 w 11907711"/>
              <a:gd name="connsiteY1690" fmla="*/ 839516 h 6571007"/>
              <a:gd name="connsiteX1691" fmla="*/ 333533 w 11907711"/>
              <a:gd name="connsiteY1691" fmla="*/ 793037 h 6571007"/>
              <a:gd name="connsiteX1692" fmla="*/ 348359 w 11907711"/>
              <a:gd name="connsiteY1692" fmla="*/ 729082 h 6571007"/>
              <a:gd name="connsiteX1693" fmla="*/ 398340 w 11907711"/>
              <a:gd name="connsiteY1693" fmla="*/ 733728 h 6571007"/>
              <a:gd name="connsiteX1694" fmla="*/ 464126 w 11907711"/>
              <a:gd name="connsiteY1694" fmla="*/ 754613 h 6571007"/>
              <a:gd name="connsiteX1695" fmla="*/ 510154 w 11907711"/>
              <a:gd name="connsiteY1695" fmla="*/ 755199 h 6571007"/>
              <a:gd name="connsiteX1696" fmla="*/ 691529 w 11907711"/>
              <a:gd name="connsiteY1696" fmla="*/ 815642 h 6571007"/>
              <a:gd name="connsiteX1697" fmla="*/ 733708 w 11907711"/>
              <a:gd name="connsiteY1697" fmla="*/ 804153 h 6571007"/>
              <a:gd name="connsiteX1698" fmla="*/ 737864 w 11907711"/>
              <a:gd name="connsiteY1698" fmla="*/ 792178 h 6571007"/>
              <a:gd name="connsiteX1699" fmla="*/ 749769 w 11907711"/>
              <a:gd name="connsiteY1699" fmla="*/ 800348 h 6571007"/>
              <a:gd name="connsiteX1700" fmla="*/ 755646 w 11907711"/>
              <a:gd name="connsiteY1700" fmla="*/ 810445 h 6571007"/>
              <a:gd name="connsiteX1701" fmla="*/ 779559 w 11907711"/>
              <a:gd name="connsiteY1701" fmla="*/ 818769 h 6571007"/>
              <a:gd name="connsiteX1702" fmla="*/ 771783 w 11907711"/>
              <a:gd name="connsiteY1702" fmla="*/ 800629 h 6571007"/>
              <a:gd name="connsiteX1703" fmla="*/ 769834 w 11907711"/>
              <a:gd name="connsiteY1703" fmla="*/ 796595 h 6571007"/>
              <a:gd name="connsiteX1704" fmla="*/ 768011 w 11907711"/>
              <a:gd name="connsiteY1704" fmla="*/ 782540 h 6571007"/>
              <a:gd name="connsiteX1705" fmla="*/ 782046 w 11907711"/>
              <a:gd name="connsiteY1705" fmla="*/ 780714 h 6571007"/>
              <a:gd name="connsiteX1706" fmla="*/ 844313 w 11907711"/>
              <a:gd name="connsiteY1706" fmla="*/ 763468 h 6571007"/>
              <a:gd name="connsiteX1707" fmla="*/ 856500 w 11907711"/>
              <a:gd name="connsiteY1707" fmla="*/ 749592 h 6571007"/>
              <a:gd name="connsiteX1708" fmla="*/ 814985 w 11907711"/>
              <a:gd name="connsiteY1708" fmla="*/ 708974 h 6571007"/>
              <a:gd name="connsiteX1709" fmla="*/ 699117 w 11907711"/>
              <a:gd name="connsiteY1709" fmla="*/ 691460 h 6571007"/>
              <a:gd name="connsiteX1710" fmla="*/ 659065 w 11907711"/>
              <a:gd name="connsiteY1710" fmla="*/ 692954 h 6571007"/>
              <a:gd name="connsiteX1711" fmla="*/ 643158 w 11907711"/>
              <a:gd name="connsiteY1711" fmla="*/ 684734 h 6571007"/>
              <a:gd name="connsiteX1712" fmla="*/ 615523 w 11907711"/>
              <a:gd name="connsiteY1712" fmla="*/ 654313 h 6571007"/>
              <a:gd name="connsiteX1713" fmla="*/ 563721 w 11907711"/>
              <a:gd name="connsiteY1713" fmla="*/ 635613 h 6571007"/>
              <a:gd name="connsiteX1714" fmla="*/ 544116 w 11907711"/>
              <a:gd name="connsiteY1714" fmla="*/ 603291 h 6571007"/>
              <a:gd name="connsiteX1715" fmla="*/ 546246 w 11907711"/>
              <a:gd name="connsiteY1715" fmla="*/ 593296 h 6571007"/>
              <a:gd name="connsiteX1716" fmla="*/ 530465 w 11907711"/>
              <a:gd name="connsiteY1716" fmla="*/ 575054 h 6571007"/>
              <a:gd name="connsiteX1717" fmla="*/ 522257 w 11907711"/>
              <a:gd name="connsiteY1717" fmla="*/ 590984 h 6571007"/>
              <a:gd name="connsiteX1718" fmla="*/ 508017 w 11907711"/>
              <a:gd name="connsiteY1718" fmla="*/ 608843 h 6571007"/>
              <a:gd name="connsiteX1719" fmla="*/ 478484 w 11907711"/>
              <a:gd name="connsiteY1719" fmla="*/ 570382 h 6571007"/>
              <a:gd name="connsiteX1720" fmla="*/ 478688 w 11907711"/>
              <a:gd name="connsiteY1720" fmla="*/ 554349 h 6571007"/>
              <a:gd name="connsiteX1721" fmla="*/ 468580 w 11907711"/>
              <a:gd name="connsiteY1721" fmla="*/ 562238 h 6571007"/>
              <a:gd name="connsiteX1722" fmla="*/ 442590 w 11907711"/>
              <a:gd name="connsiteY1722" fmla="*/ 559902 h 6571007"/>
              <a:gd name="connsiteX1723" fmla="*/ 401227 w 11907711"/>
              <a:gd name="connsiteY1723" fmla="*/ 507259 h 6571007"/>
              <a:gd name="connsiteX1724" fmla="*/ 366048 w 11907711"/>
              <a:gd name="connsiteY1724" fmla="*/ 440661 h 6571007"/>
              <a:gd name="connsiteX1725" fmla="*/ 350369 w 11907711"/>
              <a:gd name="connsiteY1725" fmla="*/ 414402 h 6571007"/>
              <a:gd name="connsiteX1726" fmla="*/ 261489 w 11907711"/>
              <a:gd name="connsiteY1726" fmla="*/ 321062 h 6571007"/>
              <a:gd name="connsiteX1727" fmla="*/ 257843 w 11907711"/>
              <a:gd name="connsiteY1727" fmla="*/ 292954 h 6571007"/>
              <a:gd name="connsiteX1728" fmla="*/ 279831 w 11907711"/>
              <a:gd name="connsiteY1728" fmla="*/ 295238 h 6571007"/>
              <a:gd name="connsiteX1729" fmla="*/ 315854 w 11907711"/>
              <a:gd name="connsiteY1729" fmla="*/ 295698 h 6571007"/>
              <a:gd name="connsiteX1730" fmla="*/ 364063 w 11907711"/>
              <a:gd name="connsiteY1730" fmla="*/ 282281 h 6571007"/>
              <a:gd name="connsiteX1731" fmla="*/ 401423 w 11907711"/>
              <a:gd name="connsiteY1731" fmla="*/ 334874 h 6571007"/>
              <a:gd name="connsiteX1732" fmla="*/ 397165 w 11907711"/>
              <a:gd name="connsiteY1732" fmla="*/ 354864 h 6571007"/>
              <a:gd name="connsiteX1733" fmla="*/ 395111 w 11907711"/>
              <a:gd name="connsiteY1733" fmla="*/ 358847 h 6571007"/>
              <a:gd name="connsiteX1734" fmla="*/ 399141 w 11907711"/>
              <a:gd name="connsiteY1734" fmla="*/ 356894 h 6571007"/>
              <a:gd name="connsiteX1735" fmla="*/ 421129 w 11907711"/>
              <a:gd name="connsiteY1735" fmla="*/ 359180 h 6571007"/>
              <a:gd name="connsiteX1736" fmla="*/ 483602 w 11907711"/>
              <a:gd name="connsiteY1736" fmla="*/ 325899 h 6571007"/>
              <a:gd name="connsiteX1737" fmla="*/ 517854 w 11907711"/>
              <a:gd name="connsiteY1737" fmla="*/ 308296 h 6571007"/>
              <a:gd name="connsiteX1738" fmla="*/ 547566 w 11907711"/>
              <a:gd name="connsiteY1738" fmla="*/ 332729 h 6571007"/>
              <a:gd name="connsiteX1739" fmla="*/ 648659 w 11907711"/>
              <a:gd name="connsiteY1739" fmla="*/ 410188 h 6571007"/>
              <a:gd name="connsiteX1740" fmla="*/ 679036 w 11907711"/>
              <a:gd name="connsiteY1740" fmla="*/ 382512 h 6571007"/>
              <a:gd name="connsiteX1741" fmla="*/ 697558 w 11907711"/>
              <a:gd name="connsiteY1741" fmla="*/ 342659 h 6571007"/>
              <a:gd name="connsiteX1742" fmla="*/ 739100 w 11907711"/>
              <a:gd name="connsiteY1742" fmla="*/ 381274 h 6571007"/>
              <a:gd name="connsiteX1743" fmla="*/ 794956 w 11907711"/>
              <a:gd name="connsiteY1743" fmla="*/ 396018 h 6571007"/>
              <a:gd name="connsiteX1744" fmla="*/ 798933 w 11907711"/>
              <a:gd name="connsiteY1744" fmla="*/ 398072 h 6571007"/>
              <a:gd name="connsiteX1745" fmla="*/ 837621 w 11907711"/>
              <a:gd name="connsiteY1745" fmla="*/ 346448 h 6571007"/>
              <a:gd name="connsiteX1746" fmla="*/ 854066 w 11907711"/>
              <a:gd name="connsiteY1746" fmla="*/ 312582 h 6571007"/>
              <a:gd name="connsiteX1747" fmla="*/ 862072 w 11907711"/>
              <a:gd name="connsiteY1747" fmla="*/ 312684 h 6571007"/>
              <a:gd name="connsiteX1748" fmla="*/ 889782 w 11907711"/>
              <a:gd name="connsiteY1748" fmla="*/ 337091 h 6571007"/>
              <a:gd name="connsiteX1749" fmla="*/ 909386 w 11907711"/>
              <a:gd name="connsiteY1749" fmla="*/ 369413 h 6571007"/>
              <a:gd name="connsiteX1750" fmla="*/ 930889 w 11907711"/>
              <a:gd name="connsiteY1750" fmla="*/ 409777 h 6571007"/>
              <a:gd name="connsiteX1751" fmla="*/ 972991 w 11907711"/>
              <a:gd name="connsiteY1751" fmla="*/ 404300 h 6571007"/>
              <a:gd name="connsiteX1752" fmla="*/ 988899 w 11907711"/>
              <a:gd name="connsiteY1752" fmla="*/ 412520 h 6571007"/>
              <a:gd name="connsiteX1753" fmla="*/ 1014660 w 11907711"/>
              <a:gd name="connsiteY1753" fmla="*/ 432895 h 6571007"/>
              <a:gd name="connsiteX1754" fmla="*/ 1026694 w 11907711"/>
              <a:gd name="connsiteY1754" fmla="*/ 431043 h 6571007"/>
              <a:gd name="connsiteX1755" fmla="*/ 1066489 w 11907711"/>
              <a:gd name="connsiteY1755" fmla="*/ 449591 h 6571007"/>
              <a:gd name="connsiteX1756" fmla="*/ 1112135 w 11907711"/>
              <a:gd name="connsiteY1756" fmla="*/ 480241 h 6571007"/>
              <a:gd name="connsiteX1757" fmla="*/ 1138381 w 11907711"/>
              <a:gd name="connsiteY1757" fmla="*/ 462535 h 6571007"/>
              <a:gd name="connsiteX1758" fmla="*/ 1142639 w 11907711"/>
              <a:gd name="connsiteY1758" fmla="*/ 442544 h 6571007"/>
              <a:gd name="connsiteX1759" fmla="*/ 1141150 w 11907711"/>
              <a:gd name="connsiteY1759" fmla="*/ 402435 h 6571007"/>
              <a:gd name="connsiteX1760" fmla="*/ 1122185 w 11907711"/>
              <a:gd name="connsiteY1760" fmla="*/ 320009 h 6571007"/>
              <a:gd name="connsiteX1761" fmla="*/ 1166007 w 11907711"/>
              <a:gd name="connsiteY1761" fmla="*/ 336604 h 6571007"/>
              <a:gd name="connsiteX1762" fmla="*/ 1219837 w 11907711"/>
              <a:gd name="connsiteY1762" fmla="*/ 353327 h 6571007"/>
              <a:gd name="connsiteX1763" fmla="*/ 1265534 w 11907711"/>
              <a:gd name="connsiteY1763" fmla="*/ 379968 h 6571007"/>
              <a:gd name="connsiteX1764" fmla="*/ 1402547 w 11907711"/>
              <a:gd name="connsiteY1764" fmla="*/ 465902 h 6571007"/>
              <a:gd name="connsiteX1765" fmla="*/ 1422637 w 11907711"/>
              <a:gd name="connsiteY1765" fmla="*/ 460145 h 6571007"/>
              <a:gd name="connsiteX1766" fmla="*/ 1434772 w 11907711"/>
              <a:gd name="connsiteY1766" fmla="*/ 450278 h 6571007"/>
              <a:gd name="connsiteX1767" fmla="*/ 1440596 w 11907711"/>
              <a:gd name="connsiteY1767" fmla="*/ 464384 h 6571007"/>
              <a:gd name="connsiteX1768" fmla="*/ 1452350 w 11907711"/>
              <a:gd name="connsiteY1768" fmla="*/ 484578 h 6571007"/>
              <a:gd name="connsiteX1769" fmla="*/ 1480214 w 11907711"/>
              <a:gd name="connsiteY1769" fmla="*/ 496959 h 6571007"/>
              <a:gd name="connsiteX1770" fmla="*/ 1489914 w 11907711"/>
              <a:gd name="connsiteY1770" fmla="*/ 521137 h 6571007"/>
              <a:gd name="connsiteX1771" fmla="*/ 1503540 w 11907711"/>
              <a:gd name="connsiteY1771" fmla="*/ 551379 h 6571007"/>
              <a:gd name="connsiteX1772" fmla="*/ 1523729 w 11907711"/>
              <a:gd name="connsiteY1772" fmla="*/ 537604 h 6571007"/>
              <a:gd name="connsiteX1773" fmla="*/ 1531838 w 11907711"/>
              <a:gd name="connsiteY1773" fmla="*/ 529690 h 6571007"/>
              <a:gd name="connsiteX1774" fmla="*/ 1543437 w 11907711"/>
              <a:gd name="connsiteY1774" fmla="*/ 561911 h 6571007"/>
              <a:gd name="connsiteX1775" fmla="*/ 1561269 w 11907711"/>
              <a:gd name="connsiteY1775" fmla="*/ 576169 h 6571007"/>
              <a:gd name="connsiteX1776" fmla="*/ 1573480 w 11907711"/>
              <a:gd name="connsiteY1776" fmla="*/ 560288 h 6571007"/>
              <a:gd name="connsiteX1777" fmla="*/ 1653965 w 11907711"/>
              <a:gd name="connsiteY1777" fmla="*/ 527237 h 6571007"/>
              <a:gd name="connsiteX1778" fmla="*/ 1675826 w 11907711"/>
              <a:gd name="connsiteY1778" fmla="*/ 539543 h 6571007"/>
              <a:gd name="connsiteX1779" fmla="*/ 1768011 w 11907711"/>
              <a:gd name="connsiteY1779" fmla="*/ 530697 h 6571007"/>
              <a:gd name="connsiteX1780" fmla="*/ 1770038 w 11907711"/>
              <a:gd name="connsiteY1780" fmla="*/ 528719 h 6571007"/>
              <a:gd name="connsiteX1781" fmla="*/ 1798057 w 11907711"/>
              <a:gd name="connsiteY1781" fmla="*/ 529074 h 6571007"/>
              <a:gd name="connsiteX1782" fmla="*/ 1803906 w 11907711"/>
              <a:gd name="connsiteY1782" fmla="*/ 541177 h 6571007"/>
              <a:gd name="connsiteX1783" fmla="*/ 1783716 w 11907711"/>
              <a:gd name="connsiteY1783" fmla="*/ 554952 h 6571007"/>
              <a:gd name="connsiteX1784" fmla="*/ 1769604 w 11907711"/>
              <a:gd name="connsiteY1784" fmla="*/ 562789 h 6571007"/>
              <a:gd name="connsiteX1785" fmla="*/ 1781485 w 11907711"/>
              <a:gd name="connsiteY1785" fmla="*/ 572963 h 6571007"/>
              <a:gd name="connsiteX1786" fmla="*/ 1811375 w 11907711"/>
              <a:gd name="connsiteY1786" fmla="*/ 583365 h 6571007"/>
              <a:gd name="connsiteX1787" fmla="*/ 1845115 w 11907711"/>
              <a:gd name="connsiteY1787" fmla="*/ 605845 h 6571007"/>
              <a:gd name="connsiteX1788" fmla="*/ 1867078 w 11907711"/>
              <a:gd name="connsiteY1788" fmla="*/ 610135 h 6571007"/>
              <a:gd name="connsiteX1789" fmla="*/ 1930863 w 11907711"/>
              <a:gd name="connsiteY1789" fmla="*/ 630992 h 6571007"/>
              <a:gd name="connsiteX1790" fmla="*/ 1954367 w 11907711"/>
              <a:gd name="connsiteY1790" fmla="*/ 671382 h 6571007"/>
              <a:gd name="connsiteX1791" fmla="*/ 1995985 w 11907711"/>
              <a:gd name="connsiteY1791" fmla="*/ 703985 h 6571007"/>
              <a:gd name="connsiteX1792" fmla="*/ 2036266 w 11907711"/>
              <a:gd name="connsiteY1792" fmla="*/ 684454 h 6571007"/>
              <a:gd name="connsiteX1793" fmla="*/ 2082447 w 11907711"/>
              <a:gd name="connsiteY1793" fmla="*/ 673015 h 6571007"/>
              <a:gd name="connsiteX1794" fmla="*/ 2104385 w 11907711"/>
              <a:gd name="connsiteY1794" fmla="*/ 679308 h 6571007"/>
              <a:gd name="connsiteX1795" fmla="*/ 2128170 w 11907711"/>
              <a:gd name="connsiteY1795" fmla="*/ 697652 h 6571007"/>
              <a:gd name="connsiteX1796" fmla="*/ 2128043 w 11907711"/>
              <a:gd name="connsiteY1796" fmla="*/ 707673 h 6571007"/>
              <a:gd name="connsiteX1797" fmla="*/ 2151854 w 11907711"/>
              <a:gd name="connsiteY1797" fmla="*/ 724012 h 6571007"/>
              <a:gd name="connsiteX1798" fmla="*/ 2188055 w 11907711"/>
              <a:gd name="connsiteY1798" fmla="*/ 710443 h 6571007"/>
              <a:gd name="connsiteX1799" fmla="*/ 2305337 w 11907711"/>
              <a:gd name="connsiteY1799" fmla="*/ 774077 h 6571007"/>
              <a:gd name="connsiteX1800" fmla="*/ 2300670 w 11907711"/>
              <a:gd name="connsiteY1800" fmla="*/ 826133 h 6571007"/>
              <a:gd name="connsiteX1801" fmla="*/ 2332103 w 11907711"/>
              <a:gd name="connsiteY1801" fmla="*/ 872638 h 6571007"/>
              <a:gd name="connsiteX1802" fmla="*/ 2367998 w 11907711"/>
              <a:gd name="connsiteY1802" fmla="*/ 883119 h 6571007"/>
              <a:gd name="connsiteX1803" fmla="*/ 2416284 w 11907711"/>
              <a:gd name="connsiteY1803" fmla="*/ 863689 h 6571007"/>
              <a:gd name="connsiteX1804" fmla="*/ 2440325 w 11907711"/>
              <a:gd name="connsiteY1804" fmla="*/ 861991 h 6571007"/>
              <a:gd name="connsiteX1805" fmla="*/ 2490509 w 11907711"/>
              <a:gd name="connsiteY1805" fmla="*/ 850604 h 6571007"/>
              <a:gd name="connsiteX1806" fmla="*/ 2484761 w 11907711"/>
              <a:gd name="connsiteY1806" fmla="*/ 830485 h 6571007"/>
              <a:gd name="connsiteX1807" fmla="*/ 2470599 w 11907711"/>
              <a:gd name="connsiteY1807" fmla="*/ 842332 h 6571007"/>
              <a:gd name="connsiteX1808" fmla="*/ 2458464 w 11907711"/>
              <a:gd name="connsiteY1808" fmla="*/ 852200 h 6571007"/>
              <a:gd name="connsiteX1809" fmla="*/ 2446636 w 11907711"/>
              <a:gd name="connsiteY1809" fmla="*/ 838017 h 6571007"/>
              <a:gd name="connsiteX1810" fmla="*/ 2449504 w 11907711"/>
              <a:gd name="connsiteY1810" fmla="*/ 769902 h 6571007"/>
              <a:gd name="connsiteX1811" fmla="*/ 2459357 w 11907711"/>
              <a:gd name="connsiteY1811" fmla="*/ 782055 h 6571007"/>
              <a:gd name="connsiteX1812" fmla="*/ 2501180 w 11907711"/>
              <a:gd name="connsiteY1812" fmla="*/ 798623 h 6571007"/>
              <a:gd name="connsiteX1813" fmla="*/ 2517369 w 11907711"/>
              <a:gd name="connsiteY1813" fmla="*/ 784798 h 6571007"/>
              <a:gd name="connsiteX1814" fmla="*/ 2551466 w 11907711"/>
              <a:gd name="connsiteY1814" fmla="*/ 779220 h 6571007"/>
              <a:gd name="connsiteX1815" fmla="*/ 2591416 w 11907711"/>
              <a:gd name="connsiteY1815" fmla="*/ 785743 h 6571007"/>
              <a:gd name="connsiteX1816" fmla="*/ 2579843 w 11907711"/>
              <a:gd name="connsiteY1816" fmla="*/ 751518 h 6571007"/>
              <a:gd name="connsiteX1817" fmla="*/ 2615994 w 11907711"/>
              <a:gd name="connsiteY1817" fmla="*/ 741956 h 6571007"/>
              <a:gd name="connsiteX1818" fmla="*/ 2620046 w 11907711"/>
              <a:gd name="connsiteY1818" fmla="*/ 738000 h 6571007"/>
              <a:gd name="connsiteX1819" fmla="*/ 2612322 w 11907711"/>
              <a:gd name="connsiteY1819" fmla="*/ 715851 h 6571007"/>
              <a:gd name="connsiteX1820" fmla="*/ 2570526 w 11907711"/>
              <a:gd name="connsiteY1820" fmla="*/ 697277 h 6571007"/>
              <a:gd name="connsiteX1821" fmla="*/ 2532400 w 11907711"/>
              <a:gd name="connsiteY1821" fmla="*/ 704811 h 6571007"/>
              <a:gd name="connsiteX1822" fmla="*/ 2508359 w 11907711"/>
              <a:gd name="connsiteY1822" fmla="*/ 706508 h 6571007"/>
              <a:gd name="connsiteX1823" fmla="*/ 2462943 w 11907711"/>
              <a:gd name="connsiteY1823" fmla="*/ 657821 h 6571007"/>
              <a:gd name="connsiteX1824" fmla="*/ 2432975 w 11907711"/>
              <a:gd name="connsiteY1824" fmla="*/ 653430 h 6571007"/>
              <a:gd name="connsiteX1825" fmla="*/ 2402829 w 11907711"/>
              <a:gd name="connsiteY1825" fmla="*/ 663069 h 6571007"/>
              <a:gd name="connsiteX1826" fmla="*/ 2383098 w 11907711"/>
              <a:gd name="connsiteY1826" fmla="*/ 640767 h 6571007"/>
              <a:gd name="connsiteX1827" fmla="*/ 2340994 w 11907711"/>
              <a:gd name="connsiteY1827" fmla="*/ 646244 h 6571007"/>
              <a:gd name="connsiteX1828" fmla="*/ 2307051 w 11907711"/>
              <a:gd name="connsiteY1828" fmla="*/ 639797 h 6571007"/>
              <a:gd name="connsiteX1829" fmla="*/ 2255247 w 11907711"/>
              <a:gd name="connsiteY1829" fmla="*/ 621096 h 6571007"/>
              <a:gd name="connsiteX1830" fmla="*/ 2229691 w 11907711"/>
              <a:gd name="connsiteY1830" fmla="*/ 584691 h 6571007"/>
              <a:gd name="connsiteX1831" fmla="*/ 2173680 w 11907711"/>
              <a:gd name="connsiteY1831" fmla="*/ 581972 h 6571007"/>
              <a:gd name="connsiteX1832" fmla="*/ 2155388 w 11907711"/>
              <a:gd name="connsiteY1832" fmla="*/ 603787 h 6571007"/>
              <a:gd name="connsiteX1833" fmla="*/ 2143943 w 11907711"/>
              <a:gd name="connsiteY1833" fmla="*/ 559543 h 6571007"/>
              <a:gd name="connsiteX1834" fmla="*/ 2137836 w 11907711"/>
              <a:gd name="connsiteY1834" fmla="*/ 567484 h 6571007"/>
              <a:gd name="connsiteX1835" fmla="*/ 2077747 w 11907711"/>
              <a:gd name="connsiteY1835" fmla="*/ 570726 h 6571007"/>
              <a:gd name="connsiteX1836" fmla="*/ 2065996 w 11907711"/>
              <a:gd name="connsiteY1836" fmla="*/ 550531 h 6571007"/>
              <a:gd name="connsiteX1837" fmla="*/ 2066175 w 11907711"/>
              <a:gd name="connsiteY1837" fmla="*/ 536503 h 6571007"/>
              <a:gd name="connsiteX1838" fmla="*/ 2060605 w 11907711"/>
              <a:gd name="connsiteY1838" fmla="*/ 502355 h 6571007"/>
              <a:gd name="connsiteX1839" fmla="*/ 1959103 w 11907711"/>
              <a:gd name="connsiteY1839" fmla="*/ 456962 h 6571007"/>
              <a:gd name="connsiteX1840" fmla="*/ 1791788 w 11907711"/>
              <a:gd name="connsiteY1840" fmla="*/ 392690 h 6571007"/>
              <a:gd name="connsiteX1841" fmla="*/ 1737934 w 11907711"/>
              <a:gd name="connsiteY1841" fmla="*/ 377971 h 6571007"/>
              <a:gd name="connsiteX1842" fmla="*/ 1698088 w 11907711"/>
              <a:gd name="connsiteY1842" fmla="*/ 363432 h 6571007"/>
              <a:gd name="connsiteX1843" fmla="*/ 1630453 w 11907711"/>
              <a:gd name="connsiteY1843" fmla="*/ 330499 h 6571007"/>
              <a:gd name="connsiteX1844" fmla="*/ 1558689 w 11907711"/>
              <a:gd name="connsiteY1844" fmla="*/ 307534 h 6571007"/>
              <a:gd name="connsiteX1845" fmla="*/ 1496624 w 11907711"/>
              <a:gd name="connsiteY1845" fmla="*/ 308747 h 6571007"/>
              <a:gd name="connsiteX1846" fmla="*/ 1449080 w 11907711"/>
              <a:gd name="connsiteY1846" fmla="*/ 270056 h 6571007"/>
              <a:gd name="connsiteX1847" fmla="*/ 1399252 w 11907711"/>
              <a:gd name="connsiteY1847" fmla="*/ 253384 h 6571007"/>
              <a:gd name="connsiteX1848" fmla="*/ 1329745 w 11907711"/>
              <a:gd name="connsiteY1848" fmla="*/ 210404 h 6571007"/>
              <a:gd name="connsiteX1849" fmla="*/ 1194349 w 11907711"/>
              <a:gd name="connsiteY1849" fmla="*/ 154557 h 6571007"/>
              <a:gd name="connsiteX1850" fmla="*/ 1084764 w 11907711"/>
              <a:gd name="connsiteY1850" fmla="*/ 115073 h 6571007"/>
              <a:gd name="connsiteX1851" fmla="*/ 1060981 w 11907711"/>
              <a:gd name="connsiteY1851" fmla="*/ 96731 h 6571007"/>
              <a:gd name="connsiteX1852" fmla="*/ 1001400 w 11907711"/>
              <a:gd name="connsiteY1852" fmla="*/ 59890 h 6571007"/>
              <a:gd name="connsiteX1853" fmla="*/ 987393 w 11907711"/>
              <a:gd name="connsiteY1853" fmla="*/ 59711 h 6571007"/>
              <a:gd name="connsiteX1854" fmla="*/ 1005839 w 11907711"/>
              <a:gd name="connsiteY1854" fmla="*/ 25870 h 6571007"/>
              <a:gd name="connsiteX1855" fmla="*/ 1023621 w 11907711"/>
              <a:gd name="connsiteY1855" fmla="*/ 4799 h 6571007"/>
              <a:gd name="connsiteX1856" fmla="*/ 1050199 w 11907711"/>
              <a:gd name="connsiteY1856" fmla="*/ 377 h 657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</a:cxnLst>
            <a:rect l="l" t="t" r="r" b="b"/>
            <a:pathLst>
              <a:path w="11907711" h="6571007">
                <a:moveTo>
                  <a:pt x="1113581" y="3815773"/>
                </a:moveTo>
                <a:cubicBezTo>
                  <a:pt x="1110237" y="3815436"/>
                  <a:pt x="1106666" y="3817771"/>
                  <a:pt x="1103083" y="3822743"/>
                </a:cubicBezTo>
                <a:lnTo>
                  <a:pt x="1096155" y="3831591"/>
                </a:lnTo>
                <a:lnTo>
                  <a:pt x="1096740" y="3832434"/>
                </a:lnTo>
                <a:cubicBezTo>
                  <a:pt x="1098911" y="3840172"/>
                  <a:pt x="1102193" y="3845929"/>
                  <a:pt x="1109242" y="3847290"/>
                </a:cubicBezTo>
                <a:cubicBezTo>
                  <a:pt x="1115301" y="3848095"/>
                  <a:pt x="1121252" y="3848513"/>
                  <a:pt x="1127126" y="3847909"/>
                </a:cubicBezTo>
                <a:lnTo>
                  <a:pt x="1133157" y="3846001"/>
                </a:lnTo>
                <a:lnTo>
                  <a:pt x="1125818" y="3833124"/>
                </a:lnTo>
                <a:cubicBezTo>
                  <a:pt x="1125264" y="3829698"/>
                  <a:pt x="1123278" y="3828262"/>
                  <a:pt x="1122723" y="3824838"/>
                </a:cubicBezTo>
                <a:cubicBezTo>
                  <a:pt x="1120044" y="3819122"/>
                  <a:pt x="1116926" y="3816111"/>
                  <a:pt x="1113581" y="3815773"/>
                </a:cubicBezTo>
                <a:close/>
                <a:moveTo>
                  <a:pt x="11009991" y="2874730"/>
                </a:moveTo>
                <a:lnTo>
                  <a:pt x="11004266" y="2896461"/>
                </a:lnTo>
                <a:lnTo>
                  <a:pt x="11004798" y="2896400"/>
                </a:lnTo>
                <a:cubicBezTo>
                  <a:pt x="11006807" y="2895073"/>
                  <a:pt x="11008154" y="2892850"/>
                  <a:pt x="11008167" y="2890176"/>
                </a:cubicBezTo>
                <a:cubicBezTo>
                  <a:pt x="11009974" y="2884836"/>
                  <a:pt x="11009991" y="2881271"/>
                  <a:pt x="11010017" y="2875923"/>
                </a:cubicBezTo>
                <a:close/>
                <a:moveTo>
                  <a:pt x="1050199" y="377"/>
                </a:moveTo>
                <a:cubicBezTo>
                  <a:pt x="1062207" y="531"/>
                  <a:pt x="1072161" y="4667"/>
                  <a:pt x="1084195" y="2815"/>
                </a:cubicBezTo>
                <a:cubicBezTo>
                  <a:pt x="1104258" y="-938"/>
                  <a:pt x="1110210" y="3146"/>
                  <a:pt x="1113958" y="23240"/>
                </a:cubicBezTo>
                <a:cubicBezTo>
                  <a:pt x="1113855" y="31258"/>
                  <a:pt x="1113754" y="39273"/>
                  <a:pt x="1113651" y="47290"/>
                </a:cubicBezTo>
                <a:cubicBezTo>
                  <a:pt x="1111497" y="59289"/>
                  <a:pt x="1117475" y="61370"/>
                  <a:pt x="1127481" y="61497"/>
                </a:cubicBezTo>
                <a:cubicBezTo>
                  <a:pt x="1149469" y="63782"/>
                  <a:pt x="1165606" y="53965"/>
                  <a:pt x="1179794" y="40114"/>
                </a:cubicBezTo>
                <a:cubicBezTo>
                  <a:pt x="1183823" y="38161"/>
                  <a:pt x="1185901" y="32175"/>
                  <a:pt x="1191879" y="34256"/>
                </a:cubicBezTo>
                <a:cubicBezTo>
                  <a:pt x="1195856" y="36311"/>
                  <a:pt x="1195780" y="42323"/>
                  <a:pt x="1197731" y="46357"/>
                </a:cubicBezTo>
                <a:cubicBezTo>
                  <a:pt x="1197678" y="50366"/>
                  <a:pt x="1197652" y="52370"/>
                  <a:pt x="1197603" y="56378"/>
                </a:cubicBezTo>
                <a:cubicBezTo>
                  <a:pt x="1197423" y="70407"/>
                  <a:pt x="1203376" y="74492"/>
                  <a:pt x="1215434" y="70636"/>
                </a:cubicBezTo>
                <a:cubicBezTo>
                  <a:pt x="1227518" y="64777"/>
                  <a:pt x="1233446" y="70867"/>
                  <a:pt x="1239322" y="80964"/>
                </a:cubicBezTo>
                <a:cubicBezTo>
                  <a:pt x="1245223" y="89058"/>
                  <a:pt x="1243120" y="97048"/>
                  <a:pt x="1237039" y="102985"/>
                </a:cubicBezTo>
                <a:cubicBezTo>
                  <a:pt x="1230934" y="110925"/>
                  <a:pt x="1220979" y="106788"/>
                  <a:pt x="1213050" y="100673"/>
                </a:cubicBezTo>
                <a:cubicBezTo>
                  <a:pt x="1207071" y="98593"/>
                  <a:pt x="1203120" y="94534"/>
                  <a:pt x="1197014" y="102474"/>
                </a:cubicBezTo>
                <a:cubicBezTo>
                  <a:pt x="1190908" y="110414"/>
                  <a:pt x="1194860" y="114473"/>
                  <a:pt x="1198786" y="120537"/>
                </a:cubicBezTo>
                <a:cubicBezTo>
                  <a:pt x="1208665" y="130685"/>
                  <a:pt x="1244789" y="123128"/>
                  <a:pt x="1248996" y="107145"/>
                </a:cubicBezTo>
                <a:cubicBezTo>
                  <a:pt x="1257333" y="81192"/>
                  <a:pt x="1275294" y="85431"/>
                  <a:pt x="1293254" y="89669"/>
                </a:cubicBezTo>
                <a:cubicBezTo>
                  <a:pt x="1331201" y="96167"/>
                  <a:pt x="1366994" y="114663"/>
                  <a:pt x="1402890" y="125143"/>
                </a:cubicBezTo>
                <a:cubicBezTo>
                  <a:pt x="1412844" y="129280"/>
                  <a:pt x="1412742" y="137295"/>
                  <a:pt x="1408637" y="145262"/>
                </a:cubicBezTo>
                <a:cubicBezTo>
                  <a:pt x="1404507" y="155231"/>
                  <a:pt x="1400377" y="165201"/>
                  <a:pt x="1398223" y="177201"/>
                </a:cubicBezTo>
                <a:cubicBezTo>
                  <a:pt x="1398069" y="189226"/>
                  <a:pt x="1406022" y="193335"/>
                  <a:pt x="1413977" y="197446"/>
                </a:cubicBezTo>
                <a:cubicBezTo>
                  <a:pt x="1419929" y="201531"/>
                  <a:pt x="1422057" y="191536"/>
                  <a:pt x="1426087" y="189582"/>
                </a:cubicBezTo>
                <a:cubicBezTo>
                  <a:pt x="1436271" y="175681"/>
                  <a:pt x="1448458" y="161805"/>
                  <a:pt x="1458643" y="147903"/>
                </a:cubicBezTo>
                <a:cubicBezTo>
                  <a:pt x="1460594" y="151937"/>
                  <a:pt x="1460567" y="153942"/>
                  <a:pt x="1460542" y="155946"/>
                </a:cubicBezTo>
                <a:cubicBezTo>
                  <a:pt x="1462236" y="180021"/>
                  <a:pt x="1462236" y="180021"/>
                  <a:pt x="1484404" y="168276"/>
                </a:cubicBezTo>
                <a:cubicBezTo>
                  <a:pt x="1492486" y="162366"/>
                  <a:pt x="1494436" y="166400"/>
                  <a:pt x="1496360" y="172437"/>
                </a:cubicBezTo>
                <a:cubicBezTo>
                  <a:pt x="1502160" y="188548"/>
                  <a:pt x="1514092" y="194713"/>
                  <a:pt x="1528150" y="190884"/>
                </a:cubicBezTo>
                <a:cubicBezTo>
                  <a:pt x="1550293" y="181144"/>
                  <a:pt x="1572281" y="183429"/>
                  <a:pt x="1594294" y="183709"/>
                </a:cubicBezTo>
                <a:cubicBezTo>
                  <a:pt x="1606301" y="183863"/>
                  <a:pt x="1612332" y="181935"/>
                  <a:pt x="1604479" y="169808"/>
                </a:cubicBezTo>
                <a:cubicBezTo>
                  <a:pt x="1598629" y="157706"/>
                  <a:pt x="1600732" y="149715"/>
                  <a:pt x="1614843" y="141877"/>
                </a:cubicBezTo>
                <a:cubicBezTo>
                  <a:pt x="1596909" y="135635"/>
                  <a:pt x="1578949" y="131397"/>
                  <a:pt x="1563042" y="123176"/>
                </a:cubicBezTo>
                <a:cubicBezTo>
                  <a:pt x="1547108" y="116960"/>
                  <a:pt x="1531199" y="108739"/>
                  <a:pt x="1519370" y="94557"/>
                </a:cubicBezTo>
                <a:cubicBezTo>
                  <a:pt x="1545464" y="88876"/>
                  <a:pt x="1545464" y="88876"/>
                  <a:pt x="1583258" y="107398"/>
                </a:cubicBezTo>
                <a:cubicBezTo>
                  <a:pt x="1607119" y="119730"/>
                  <a:pt x="1619154" y="117877"/>
                  <a:pt x="1633392" y="100019"/>
                </a:cubicBezTo>
                <a:cubicBezTo>
                  <a:pt x="1647657" y="80156"/>
                  <a:pt x="1647657" y="80156"/>
                  <a:pt x="1659382" y="102355"/>
                </a:cubicBezTo>
                <a:cubicBezTo>
                  <a:pt x="1659358" y="104359"/>
                  <a:pt x="1661333" y="106389"/>
                  <a:pt x="1661307" y="108393"/>
                </a:cubicBezTo>
                <a:cubicBezTo>
                  <a:pt x="1688659" y="160859"/>
                  <a:pt x="1716653" y="163219"/>
                  <a:pt x="1755238" y="119613"/>
                </a:cubicBezTo>
                <a:cubicBezTo>
                  <a:pt x="1769476" y="101755"/>
                  <a:pt x="1789643" y="89984"/>
                  <a:pt x="1811709" y="86256"/>
                </a:cubicBezTo>
                <a:cubicBezTo>
                  <a:pt x="1835748" y="84559"/>
                  <a:pt x="1855659" y="92830"/>
                  <a:pt x="1877571" y="101128"/>
                </a:cubicBezTo>
                <a:cubicBezTo>
                  <a:pt x="1903435" y="113485"/>
                  <a:pt x="1931298" y="125866"/>
                  <a:pt x="1959266" y="130232"/>
                </a:cubicBezTo>
                <a:cubicBezTo>
                  <a:pt x="1981254" y="132517"/>
                  <a:pt x="2003191" y="138811"/>
                  <a:pt x="2021074" y="149060"/>
                </a:cubicBezTo>
                <a:cubicBezTo>
                  <a:pt x="2034980" y="157256"/>
                  <a:pt x="2052891" y="165502"/>
                  <a:pt x="2068977" y="159694"/>
                </a:cubicBezTo>
                <a:cubicBezTo>
                  <a:pt x="2089091" y="151932"/>
                  <a:pt x="2098970" y="162081"/>
                  <a:pt x="2108798" y="176238"/>
                </a:cubicBezTo>
                <a:cubicBezTo>
                  <a:pt x="2126476" y="202521"/>
                  <a:pt x="2136100" y="232711"/>
                  <a:pt x="2135666" y="266782"/>
                </a:cubicBezTo>
                <a:cubicBezTo>
                  <a:pt x="2135562" y="274799"/>
                  <a:pt x="2135461" y="282815"/>
                  <a:pt x="2147418" y="286976"/>
                </a:cubicBezTo>
                <a:cubicBezTo>
                  <a:pt x="2159349" y="293143"/>
                  <a:pt x="2163479" y="283173"/>
                  <a:pt x="2169560" y="277236"/>
                </a:cubicBezTo>
                <a:cubicBezTo>
                  <a:pt x="2173637" y="271275"/>
                  <a:pt x="2177718" y="265314"/>
                  <a:pt x="2181770" y="261357"/>
                </a:cubicBezTo>
                <a:cubicBezTo>
                  <a:pt x="2198012" y="243523"/>
                  <a:pt x="2220076" y="239795"/>
                  <a:pt x="2242115" y="238071"/>
                </a:cubicBezTo>
                <a:cubicBezTo>
                  <a:pt x="2260127" y="238302"/>
                  <a:pt x="2259923" y="254335"/>
                  <a:pt x="2267800" y="264458"/>
                </a:cubicBezTo>
                <a:cubicBezTo>
                  <a:pt x="2278037" y="246547"/>
                  <a:pt x="2294149" y="238734"/>
                  <a:pt x="2312108" y="242973"/>
                </a:cubicBezTo>
                <a:cubicBezTo>
                  <a:pt x="2334046" y="249267"/>
                  <a:pt x="2356085" y="247543"/>
                  <a:pt x="2378125" y="245819"/>
                </a:cubicBezTo>
                <a:cubicBezTo>
                  <a:pt x="2424180" y="244401"/>
                  <a:pt x="2468079" y="254984"/>
                  <a:pt x="2501641" y="291493"/>
                </a:cubicBezTo>
                <a:cubicBezTo>
                  <a:pt x="2507567" y="297582"/>
                  <a:pt x="2513496" y="303671"/>
                  <a:pt x="2521550" y="299764"/>
                </a:cubicBezTo>
                <a:cubicBezTo>
                  <a:pt x="2537690" y="289947"/>
                  <a:pt x="2553674" y="292156"/>
                  <a:pt x="2569658" y="294364"/>
                </a:cubicBezTo>
                <a:cubicBezTo>
                  <a:pt x="2575662" y="294441"/>
                  <a:pt x="2579690" y="292488"/>
                  <a:pt x="2583770" y="286526"/>
                </a:cubicBezTo>
                <a:cubicBezTo>
                  <a:pt x="2587900" y="276557"/>
                  <a:pt x="2595880" y="278663"/>
                  <a:pt x="2603833" y="282774"/>
                </a:cubicBezTo>
                <a:cubicBezTo>
                  <a:pt x="2613788" y="286909"/>
                  <a:pt x="2627822" y="285083"/>
                  <a:pt x="2629619" y="301142"/>
                </a:cubicBezTo>
                <a:cubicBezTo>
                  <a:pt x="2629415" y="317176"/>
                  <a:pt x="2639346" y="323316"/>
                  <a:pt x="2651301" y="327478"/>
                </a:cubicBezTo>
                <a:cubicBezTo>
                  <a:pt x="2661256" y="331613"/>
                  <a:pt x="2673263" y="331767"/>
                  <a:pt x="2677163" y="339834"/>
                </a:cubicBezTo>
                <a:cubicBezTo>
                  <a:pt x="2684939" y="357973"/>
                  <a:pt x="2698999" y="354144"/>
                  <a:pt x="2715010" y="354348"/>
                </a:cubicBezTo>
                <a:cubicBezTo>
                  <a:pt x="2721038" y="352420"/>
                  <a:pt x="2727017" y="354501"/>
                  <a:pt x="2733020" y="354577"/>
                </a:cubicBezTo>
                <a:cubicBezTo>
                  <a:pt x="2761012" y="356939"/>
                  <a:pt x="2788954" y="363308"/>
                  <a:pt x="2816998" y="361662"/>
                </a:cubicBezTo>
                <a:cubicBezTo>
                  <a:pt x="2829030" y="359811"/>
                  <a:pt x="2845040" y="360014"/>
                  <a:pt x="2849144" y="352049"/>
                </a:cubicBezTo>
                <a:cubicBezTo>
                  <a:pt x="2853301" y="340076"/>
                  <a:pt x="2837367" y="333858"/>
                  <a:pt x="2827437" y="327719"/>
                </a:cubicBezTo>
                <a:cubicBezTo>
                  <a:pt x="2825461" y="325689"/>
                  <a:pt x="2823486" y="323659"/>
                  <a:pt x="2821486" y="323634"/>
                </a:cubicBezTo>
                <a:cubicBezTo>
                  <a:pt x="2791746" y="301204"/>
                  <a:pt x="2788024" y="279109"/>
                  <a:pt x="2812424" y="249352"/>
                </a:cubicBezTo>
                <a:cubicBezTo>
                  <a:pt x="2820276" y="261479"/>
                  <a:pt x="2826049" y="279592"/>
                  <a:pt x="2841958" y="287813"/>
                </a:cubicBezTo>
                <a:cubicBezTo>
                  <a:pt x="2859866" y="296061"/>
                  <a:pt x="2874030" y="284214"/>
                  <a:pt x="2890115" y="278405"/>
                </a:cubicBezTo>
                <a:cubicBezTo>
                  <a:pt x="2896171" y="274473"/>
                  <a:pt x="2902148" y="276554"/>
                  <a:pt x="2900019" y="286550"/>
                </a:cubicBezTo>
                <a:cubicBezTo>
                  <a:pt x="2897966" y="290532"/>
                  <a:pt x="2897917" y="294540"/>
                  <a:pt x="2895863" y="298523"/>
                </a:cubicBezTo>
                <a:cubicBezTo>
                  <a:pt x="2893784" y="304510"/>
                  <a:pt x="2891707" y="310497"/>
                  <a:pt x="2895633" y="316561"/>
                </a:cubicBezTo>
                <a:cubicBezTo>
                  <a:pt x="2897584" y="320594"/>
                  <a:pt x="2903664" y="314659"/>
                  <a:pt x="2907666" y="314710"/>
                </a:cubicBezTo>
                <a:cubicBezTo>
                  <a:pt x="2921752" y="308876"/>
                  <a:pt x="2925678" y="314939"/>
                  <a:pt x="2923524" y="326938"/>
                </a:cubicBezTo>
                <a:cubicBezTo>
                  <a:pt x="2923473" y="330948"/>
                  <a:pt x="2919418" y="334905"/>
                  <a:pt x="2925371" y="338989"/>
                </a:cubicBezTo>
                <a:cubicBezTo>
                  <a:pt x="2959955" y="295332"/>
                  <a:pt x="2976017" y="291526"/>
                  <a:pt x="3029743" y="316267"/>
                </a:cubicBezTo>
                <a:cubicBezTo>
                  <a:pt x="3031745" y="316292"/>
                  <a:pt x="3031745" y="316292"/>
                  <a:pt x="3033720" y="318322"/>
                </a:cubicBezTo>
                <a:cubicBezTo>
                  <a:pt x="3075491" y="338899"/>
                  <a:pt x="3119366" y="351485"/>
                  <a:pt x="3165471" y="346059"/>
                </a:cubicBezTo>
                <a:cubicBezTo>
                  <a:pt x="3181507" y="344259"/>
                  <a:pt x="3191437" y="350399"/>
                  <a:pt x="3197288" y="362501"/>
                </a:cubicBezTo>
                <a:cubicBezTo>
                  <a:pt x="3205114" y="376632"/>
                  <a:pt x="3219021" y="384827"/>
                  <a:pt x="3233004" y="387009"/>
                </a:cubicBezTo>
                <a:cubicBezTo>
                  <a:pt x="3256942" y="393329"/>
                  <a:pt x="3282907" y="397668"/>
                  <a:pt x="3308924" y="398000"/>
                </a:cubicBezTo>
                <a:cubicBezTo>
                  <a:pt x="3330938" y="398280"/>
                  <a:pt x="3335042" y="390315"/>
                  <a:pt x="3327293" y="370171"/>
                </a:cubicBezTo>
                <a:cubicBezTo>
                  <a:pt x="3325368" y="364134"/>
                  <a:pt x="3319415" y="360048"/>
                  <a:pt x="3325496" y="354112"/>
                </a:cubicBezTo>
                <a:cubicBezTo>
                  <a:pt x="3335604" y="346224"/>
                  <a:pt x="3333757" y="334173"/>
                  <a:pt x="3333910" y="322148"/>
                </a:cubicBezTo>
                <a:cubicBezTo>
                  <a:pt x="3333987" y="316135"/>
                  <a:pt x="3332088" y="308094"/>
                  <a:pt x="3340118" y="306191"/>
                </a:cubicBezTo>
                <a:cubicBezTo>
                  <a:pt x="3348149" y="304290"/>
                  <a:pt x="3352049" y="312357"/>
                  <a:pt x="3353974" y="318395"/>
                </a:cubicBezTo>
                <a:cubicBezTo>
                  <a:pt x="3359773" y="334505"/>
                  <a:pt x="3365598" y="348610"/>
                  <a:pt x="3371422" y="362717"/>
                </a:cubicBezTo>
                <a:cubicBezTo>
                  <a:pt x="3387024" y="394987"/>
                  <a:pt x="3410835" y="411326"/>
                  <a:pt x="3446885" y="409781"/>
                </a:cubicBezTo>
                <a:cubicBezTo>
                  <a:pt x="3464895" y="410011"/>
                  <a:pt x="3482932" y="408237"/>
                  <a:pt x="3500943" y="408466"/>
                </a:cubicBezTo>
                <a:cubicBezTo>
                  <a:pt x="3522983" y="406742"/>
                  <a:pt x="3534862" y="416917"/>
                  <a:pt x="3540611" y="437035"/>
                </a:cubicBezTo>
                <a:cubicBezTo>
                  <a:pt x="3542560" y="441069"/>
                  <a:pt x="3540482" y="447057"/>
                  <a:pt x="3546461" y="449136"/>
                </a:cubicBezTo>
                <a:cubicBezTo>
                  <a:pt x="3554645" y="435208"/>
                  <a:pt x="3564856" y="419304"/>
                  <a:pt x="3573064" y="403373"/>
                </a:cubicBezTo>
                <a:cubicBezTo>
                  <a:pt x="3585303" y="385488"/>
                  <a:pt x="3585303" y="385488"/>
                  <a:pt x="3595079" y="403653"/>
                </a:cubicBezTo>
                <a:cubicBezTo>
                  <a:pt x="3602878" y="419788"/>
                  <a:pt x="3612835" y="423924"/>
                  <a:pt x="3628998" y="412105"/>
                </a:cubicBezTo>
                <a:cubicBezTo>
                  <a:pt x="3643133" y="402261"/>
                  <a:pt x="3659171" y="400462"/>
                  <a:pt x="3677130" y="404699"/>
                </a:cubicBezTo>
                <a:cubicBezTo>
                  <a:pt x="3703097" y="409039"/>
                  <a:pt x="3726958" y="421370"/>
                  <a:pt x="3750819" y="433701"/>
                </a:cubicBezTo>
                <a:cubicBezTo>
                  <a:pt x="3774682" y="446032"/>
                  <a:pt x="3784712" y="444156"/>
                  <a:pt x="3802956" y="426348"/>
                </a:cubicBezTo>
                <a:cubicBezTo>
                  <a:pt x="3823248" y="404557"/>
                  <a:pt x="3845237" y="406843"/>
                  <a:pt x="3858914" y="433075"/>
                </a:cubicBezTo>
                <a:cubicBezTo>
                  <a:pt x="3872641" y="455300"/>
                  <a:pt x="3872641" y="455300"/>
                  <a:pt x="3890908" y="435488"/>
                </a:cubicBezTo>
                <a:cubicBezTo>
                  <a:pt x="3892908" y="435514"/>
                  <a:pt x="3892936" y="433509"/>
                  <a:pt x="3894936" y="433535"/>
                </a:cubicBezTo>
                <a:cubicBezTo>
                  <a:pt x="3903069" y="423614"/>
                  <a:pt x="3911047" y="425722"/>
                  <a:pt x="3916899" y="437823"/>
                </a:cubicBezTo>
                <a:cubicBezTo>
                  <a:pt x="3918824" y="443860"/>
                  <a:pt x="3920748" y="449899"/>
                  <a:pt x="3922672" y="455937"/>
                </a:cubicBezTo>
                <a:cubicBezTo>
                  <a:pt x="3930423" y="476080"/>
                  <a:pt x="3944302" y="486281"/>
                  <a:pt x="3964392" y="480523"/>
                </a:cubicBezTo>
                <a:cubicBezTo>
                  <a:pt x="3998543" y="470935"/>
                  <a:pt x="4032588" y="469367"/>
                  <a:pt x="4064839" y="451737"/>
                </a:cubicBezTo>
                <a:cubicBezTo>
                  <a:pt x="4074922" y="445851"/>
                  <a:pt x="4086955" y="444000"/>
                  <a:pt x="4088753" y="460059"/>
                </a:cubicBezTo>
                <a:cubicBezTo>
                  <a:pt x="4092600" y="472135"/>
                  <a:pt x="4100606" y="472237"/>
                  <a:pt x="4108663" y="468331"/>
                </a:cubicBezTo>
                <a:cubicBezTo>
                  <a:pt x="4124750" y="462522"/>
                  <a:pt x="4142759" y="462752"/>
                  <a:pt x="4158770" y="462956"/>
                </a:cubicBezTo>
                <a:cubicBezTo>
                  <a:pt x="4184786" y="463288"/>
                  <a:pt x="4194897" y="455398"/>
                  <a:pt x="4201205" y="431426"/>
                </a:cubicBezTo>
                <a:cubicBezTo>
                  <a:pt x="4203386" y="417422"/>
                  <a:pt x="4209390" y="417499"/>
                  <a:pt x="4221395" y="417652"/>
                </a:cubicBezTo>
                <a:cubicBezTo>
                  <a:pt x="4235406" y="417831"/>
                  <a:pt x="4249263" y="430033"/>
                  <a:pt x="4263422" y="418187"/>
                </a:cubicBezTo>
                <a:cubicBezTo>
                  <a:pt x="4275559" y="408319"/>
                  <a:pt x="4269785" y="390205"/>
                  <a:pt x="4275992" y="374249"/>
                </a:cubicBezTo>
                <a:cubicBezTo>
                  <a:pt x="4285820" y="388405"/>
                  <a:pt x="4289670" y="400482"/>
                  <a:pt x="4287490" y="414485"/>
                </a:cubicBezTo>
                <a:cubicBezTo>
                  <a:pt x="4283130" y="442493"/>
                  <a:pt x="4255061" y="446142"/>
                  <a:pt x="4236871" y="459944"/>
                </a:cubicBezTo>
                <a:cubicBezTo>
                  <a:pt x="4268558" y="486405"/>
                  <a:pt x="4288596" y="484657"/>
                  <a:pt x="4311044" y="450867"/>
                </a:cubicBezTo>
                <a:cubicBezTo>
                  <a:pt x="4315125" y="444905"/>
                  <a:pt x="4321205" y="438969"/>
                  <a:pt x="4325308" y="431004"/>
                </a:cubicBezTo>
                <a:cubicBezTo>
                  <a:pt x="4335520" y="415098"/>
                  <a:pt x="4345704" y="401195"/>
                  <a:pt x="4365768" y="397443"/>
                </a:cubicBezTo>
                <a:cubicBezTo>
                  <a:pt x="4373799" y="395541"/>
                  <a:pt x="4373879" y="389527"/>
                  <a:pt x="4375980" y="381537"/>
                </a:cubicBezTo>
                <a:cubicBezTo>
                  <a:pt x="4380135" y="369564"/>
                  <a:pt x="4378339" y="353504"/>
                  <a:pt x="4390498" y="341632"/>
                </a:cubicBezTo>
                <a:cubicBezTo>
                  <a:pt x="4392424" y="347671"/>
                  <a:pt x="4394374" y="351704"/>
                  <a:pt x="4396298" y="357742"/>
                </a:cubicBezTo>
                <a:cubicBezTo>
                  <a:pt x="4408050" y="377937"/>
                  <a:pt x="4420007" y="382099"/>
                  <a:pt x="4440174" y="370327"/>
                </a:cubicBezTo>
                <a:cubicBezTo>
                  <a:pt x="4458338" y="358533"/>
                  <a:pt x="4478377" y="356784"/>
                  <a:pt x="4498336" y="361048"/>
                </a:cubicBezTo>
                <a:cubicBezTo>
                  <a:pt x="4512294" y="365235"/>
                  <a:pt x="4526278" y="367418"/>
                  <a:pt x="4542237" y="371629"/>
                </a:cubicBezTo>
                <a:cubicBezTo>
                  <a:pt x="4586138" y="382211"/>
                  <a:pt x="4630012" y="394798"/>
                  <a:pt x="4669757" y="417355"/>
                </a:cubicBezTo>
                <a:cubicBezTo>
                  <a:pt x="4685664" y="425575"/>
                  <a:pt x="4687539" y="435621"/>
                  <a:pt x="4679354" y="449548"/>
                </a:cubicBezTo>
                <a:cubicBezTo>
                  <a:pt x="4671196" y="461472"/>
                  <a:pt x="4661086" y="469361"/>
                  <a:pt x="4648976" y="477225"/>
                </a:cubicBezTo>
                <a:cubicBezTo>
                  <a:pt x="4636842" y="487092"/>
                  <a:pt x="4620754" y="492900"/>
                  <a:pt x="4608568" y="506776"/>
                </a:cubicBezTo>
                <a:cubicBezTo>
                  <a:pt x="4676637" y="505639"/>
                  <a:pt x="4740676" y="506457"/>
                  <a:pt x="4791373" y="454986"/>
                </a:cubicBezTo>
                <a:cubicBezTo>
                  <a:pt x="4797428" y="451053"/>
                  <a:pt x="4805484" y="447147"/>
                  <a:pt x="4813439" y="451258"/>
                </a:cubicBezTo>
                <a:cubicBezTo>
                  <a:pt x="4821366" y="457373"/>
                  <a:pt x="4827295" y="463462"/>
                  <a:pt x="4827141" y="475487"/>
                </a:cubicBezTo>
                <a:cubicBezTo>
                  <a:pt x="4827063" y="481500"/>
                  <a:pt x="4822985" y="487461"/>
                  <a:pt x="4818906" y="493422"/>
                </a:cubicBezTo>
                <a:cubicBezTo>
                  <a:pt x="4808695" y="509327"/>
                  <a:pt x="4792531" y="521149"/>
                  <a:pt x="4784295" y="539084"/>
                </a:cubicBezTo>
                <a:cubicBezTo>
                  <a:pt x="4776061" y="557019"/>
                  <a:pt x="4781708" y="585154"/>
                  <a:pt x="4795640" y="591345"/>
                </a:cubicBezTo>
                <a:cubicBezTo>
                  <a:pt x="4811548" y="599565"/>
                  <a:pt x="4823708" y="587694"/>
                  <a:pt x="4835844" y="577826"/>
                </a:cubicBezTo>
                <a:cubicBezTo>
                  <a:pt x="4843925" y="571916"/>
                  <a:pt x="4844027" y="563898"/>
                  <a:pt x="4846130" y="555907"/>
                </a:cubicBezTo>
                <a:cubicBezTo>
                  <a:pt x="4852696" y="511894"/>
                  <a:pt x="4868885" y="498068"/>
                  <a:pt x="4912863" y="502638"/>
                </a:cubicBezTo>
                <a:cubicBezTo>
                  <a:pt x="4932851" y="504897"/>
                  <a:pt x="4950886" y="503122"/>
                  <a:pt x="4968974" y="497340"/>
                </a:cubicBezTo>
                <a:cubicBezTo>
                  <a:pt x="5019236" y="479940"/>
                  <a:pt x="5067214" y="484560"/>
                  <a:pt x="5106704" y="527158"/>
                </a:cubicBezTo>
                <a:cubicBezTo>
                  <a:pt x="5126460" y="547455"/>
                  <a:pt x="5126460" y="547455"/>
                  <a:pt x="5142803" y="521606"/>
                </a:cubicBezTo>
                <a:cubicBezTo>
                  <a:pt x="5155066" y="501717"/>
                  <a:pt x="5191217" y="492156"/>
                  <a:pt x="5201044" y="506312"/>
                </a:cubicBezTo>
                <a:cubicBezTo>
                  <a:pt x="5216722" y="532570"/>
                  <a:pt x="5238709" y="534855"/>
                  <a:pt x="5264726" y="535187"/>
                </a:cubicBezTo>
                <a:cubicBezTo>
                  <a:pt x="5278760" y="533361"/>
                  <a:pt x="5294821" y="529556"/>
                  <a:pt x="5308702" y="539756"/>
                </a:cubicBezTo>
                <a:cubicBezTo>
                  <a:pt x="5324560" y="551986"/>
                  <a:pt x="5332641" y="546076"/>
                  <a:pt x="5340850" y="530144"/>
                </a:cubicBezTo>
                <a:cubicBezTo>
                  <a:pt x="5344956" y="522178"/>
                  <a:pt x="5349061" y="514213"/>
                  <a:pt x="5358989" y="520354"/>
                </a:cubicBezTo>
                <a:cubicBezTo>
                  <a:pt x="5366918" y="526468"/>
                  <a:pt x="5372846" y="532556"/>
                  <a:pt x="5366689" y="544505"/>
                </a:cubicBezTo>
                <a:cubicBezTo>
                  <a:pt x="5362583" y="552470"/>
                  <a:pt x="5356480" y="560411"/>
                  <a:pt x="5352347" y="570381"/>
                </a:cubicBezTo>
                <a:cubicBezTo>
                  <a:pt x="5337929" y="602268"/>
                  <a:pt x="5357636" y="626574"/>
                  <a:pt x="5391682" y="625003"/>
                </a:cubicBezTo>
                <a:cubicBezTo>
                  <a:pt x="5399689" y="625105"/>
                  <a:pt x="5407744" y="621199"/>
                  <a:pt x="5415774" y="619298"/>
                </a:cubicBezTo>
                <a:cubicBezTo>
                  <a:pt x="5423806" y="617395"/>
                  <a:pt x="5431836" y="615493"/>
                  <a:pt x="5437763" y="621581"/>
                </a:cubicBezTo>
                <a:cubicBezTo>
                  <a:pt x="5469425" y="650047"/>
                  <a:pt x="5505577" y="640487"/>
                  <a:pt x="5539672" y="634907"/>
                </a:cubicBezTo>
                <a:cubicBezTo>
                  <a:pt x="5543702" y="632955"/>
                  <a:pt x="5547705" y="633006"/>
                  <a:pt x="5545780" y="626968"/>
                </a:cubicBezTo>
                <a:cubicBezTo>
                  <a:pt x="5543855" y="620929"/>
                  <a:pt x="5543958" y="612914"/>
                  <a:pt x="5538031" y="606823"/>
                </a:cubicBezTo>
                <a:cubicBezTo>
                  <a:pt x="5534079" y="602763"/>
                  <a:pt x="5532001" y="608751"/>
                  <a:pt x="5529975" y="610729"/>
                </a:cubicBezTo>
                <a:cubicBezTo>
                  <a:pt x="5511785" y="624530"/>
                  <a:pt x="5495749" y="626330"/>
                  <a:pt x="5479891" y="614100"/>
                </a:cubicBezTo>
                <a:cubicBezTo>
                  <a:pt x="5462034" y="601846"/>
                  <a:pt x="5454309" y="579697"/>
                  <a:pt x="5460545" y="561737"/>
                </a:cubicBezTo>
                <a:cubicBezTo>
                  <a:pt x="5462673" y="551741"/>
                  <a:pt x="5468701" y="549814"/>
                  <a:pt x="5476605" y="557932"/>
                </a:cubicBezTo>
                <a:cubicBezTo>
                  <a:pt x="5490460" y="570136"/>
                  <a:pt x="5498516" y="566230"/>
                  <a:pt x="5512703" y="552380"/>
                </a:cubicBezTo>
                <a:cubicBezTo>
                  <a:pt x="5530995" y="530563"/>
                  <a:pt x="5573099" y="525087"/>
                  <a:pt x="5588932" y="539319"/>
                </a:cubicBezTo>
                <a:cubicBezTo>
                  <a:pt x="5600785" y="551498"/>
                  <a:pt x="5610792" y="551626"/>
                  <a:pt x="5622852" y="547770"/>
                </a:cubicBezTo>
                <a:cubicBezTo>
                  <a:pt x="5638910" y="543966"/>
                  <a:pt x="5654920" y="544170"/>
                  <a:pt x="5664699" y="562335"/>
                </a:cubicBezTo>
                <a:cubicBezTo>
                  <a:pt x="5670548" y="574437"/>
                  <a:pt x="5682607" y="570582"/>
                  <a:pt x="5692664" y="566700"/>
                </a:cubicBezTo>
                <a:cubicBezTo>
                  <a:pt x="5702721" y="562821"/>
                  <a:pt x="5712804" y="556935"/>
                  <a:pt x="5722760" y="561071"/>
                </a:cubicBezTo>
                <a:cubicBezTo>
                  <a:pt x="5736743" y="563253"/>
                  <a:pt x="5730560" y="577207"/>
                  <a:pt x="5738361" y="593342"/>
                </a:cubicBezTo>
                <a:cubicBezTo>
                  <a:pt x="5748903" y="551382"/>
                  <a:pt x="5786774" y="563892"/>
                  <a:pt x="5813021" y="546186"/>
                </a:cubicBezTo>
                <a:cubicBezTo>
                  <a:pt x="5808918" y="554151"/>
                  <a:pt x="5806864" y="558134"/>
                  <a:pt x="5804812" y="562117"/>
                </a:cubicBezTo>
                <a:cubicBezTo>
                  <a:pt x="5792421" y="592026"/>
                  <a:pt x="5800272" y="604153"/>
                  <a:pt x="5832291" y="604562"/>
                </a:cubicBezTo>
                <a:cubicBezTo>
                  <a:pt x="5854333" y="602838"/>
                  <a:pt x="5874345" y="603093"/>
                  <a:pt x="5896333" y="605378"/>
                </a:cubicBezTo>
                <a:cubicBezTo>
                  <a:pt x="5930278" y="611824"/>
                  <a:pt x="5962143" y="624258"/>
                  <a:pt x="5989906" y="644657"/>
                </a:cubicBezTo>
                <a:cubicBezTo>
                  <a:pt x="6011741" y="658966"/>
                  <a:pt x="6021798" y="655086"/>
                  <a:pt x="6030085" y="633143"/>
                </a:cubicBezTo>
                <a:cubicBezTo>
                  <a:pt x="6036421" y="607165"/>
                  <a:pt x="6050531" y="599326"/>
                  <a:pt x="6076472" y="605670"/>
                </a:cubicBezTo>
                <a:cubicBezTo>
                  <a:pt x="6092455" y="607878"/>
                  <a:pt x="6108416" y="612091"/>
                  <a:pt x="6126452" y="610317"/>
                </a:cubicBezTo>
                <a:cubicBezTo>
                  <a:pt x="6136458" y="610444"/>
                  <a:pt x="6146413" y="614581"/>
                  <a:pt x="6152289" y="624677"/>
                </a:cubicBezTo>
                <a:cubicBezTo>
                  <a:pt x="6154239" y="628711"/>
                  <a:pt x="6154188" y="632720"/>
                  <a:pt x="6160243" y="628788"/>
                </a:cubicBezTo>
                <a:cubicBezTo>
                  <a:pt x="6184489" y="611056"/>
                  <a:pt x="6212455" y="615422"/>
                  <a:pt x="6238445" y="617757"/>
                </a:cubicBezTo>
                <a:cubicBezTo>
                  <a:pt x="6264437" y="620094"/>
                  <a:pt x="6288477" y="618396"/>
                  <a:pt x="6308746" y="598609"/>
                </a:cubicBezTo>
                <a:cubicBezTo>
                  <a:pt x="6316852" y="590694"/>
                  <a:pt x="6322830" y="592775"/>
                  <a:pt x="6328706" y="602873"/>
                </a:cubicBezTo>
                <a:cubicBezTo>
                  <a:pt x="6340459" y="623067"/>
                  <a:pt x="6342461" y="623094"/>
                  <a:pt x="6358649" y="609268"/>
                </a:cubicBezTo>
                <a:cubicBezTo>
                  <a:pt x="6386974" y="585575"/>
                  <a:pt x="6417196" y="569924"/>
                  <a:pt x="6455094" y="580430"/>
                </a:cubicBezTo>
                <a:cubicBezTo>
                  <a:pt x="6467075" y="582587"/>
                  <a:pt x="6481032" y="586775"/>
                  <a:pt x="6495016" y="588956"/>
                </a:cubicBezTo>
                <a:cubicBezTo>
                  <a:pt x="6504971" y="593093"/>
                  <a:pt x="6519006" y="591267"/>
                  <a:pt x="6514773" y="609254"/>
                </a:cubicBezTo>
                <a:cubicBezTo>
                  <a:pt x="6512670" y="617245"/>
                  <a:pt x="6522573" y="625389"/>
                  <a:pt x="6528526" y="629475"/>
                </a:cubicBezTo>
                <a:cubicBezTo>
                  <a:pt x="6552363" y="643809"/>
                  <a:pt x="6578303" y="650154"/>
                  <a:pt x="6606372" y="646502"/>
                </a:cubicBezTo>
                <a:cubicBezTo>
                  <a:pt x="6630438" y="642800"/>
                  <a:pt x="6630463" y="640797"/>
                  <a:pt x="6626767" y="616696"/>
                </a:cubicBezTo>
                <a:cubicBezTo>
                  <a:pt x="6622943" y="602615"/>
                  <a:pt x="6625072" y="592621"/>
                  <a:pt x="6637207" y="582752"/>
                </a:cubicBezTo>
                <a:cubicBezTo>
                  <a:pt x="6632950" y="602742"/>
                  <a:pt x="6640776" y="616874"/>
                  <a:pt x="6658736" y="621112"/>
                </a:cubicBezTo>
                <a:cubicBezTo>
                  <a:pt x="6684701" y="625451"/>
                  <a:pt x="6706613" y="633750"/>
                  <a:pt x="6702150" y="669774"/>
                </a:cubicBezTo>
                <a:cubicBezTo>
                  <a:pt x="6716543" y="639890"/>
                  <a:pt x="6738582" y="638166"/>
                  <a:pt x="6764521" y="644509"/>
                </a:cubicBezTo>
                <a:cubicBezTo>
                  <a:pt x="6776478" y="648671"/>
                  <a:pt x="6786562" y="642786"/>
                  <a:pt x="6796645" y="636902"/>
                </a:cubicBezTo>
                <a:cubicBezTo>
                  <a:pt x="6824866" y="621226"/>
                  <a:pt x="6840799" y="627442"/>
                  <a:pt x="6846420" y="657581"/>
                </a:cubicBezTo>
                <a:cubicBezTo>
                  <a:pt x="6850218" y="673665"/>
                  <a:pt x="6856248" y="671737"/>
                  <a:pt x="6864381" y="661819"/>
                </a:cubicBezTo>
                <a:cubicBezTo>
                  <a:pt x="6876542" y="649947"/>
                  <a:pt x="6888625" y="644088"/>
                  <a:pt x="6906483" y="656342"/>
                </a:cubicBezTo>
                <a:cubicBezTo>
                  <a:pt x="6900402" y="662279"/>
                  <a:pt x="6894349" y="666210"/>
                  <a:pt x="6890296" y="670168"/>
                </a:cubicBezTo>
                <a:cubicBezTo>
                  <a:pt x="6880161" y="680061"/>
                  <a:pt x="6880034" y="690081"/>
                  <a:pt x="6891938" y="698252"/>
                </a:cubicBezTo>
                <a:cubicBezTo>
                  <a:pt x="6901843" y="706396"/>
                  <a:pt x="6909848" y="706496"/>
                  <a:pt x="6916005" y="694549"/>
                </a:cubicBezTo>
                <a:cubicBezTo>
                  <a:pt x="6932321" y="670703"/>
                  <a:pt x="6956490" y="658984"/>
                  <a:pt x="6978683" y="645236"/>
                </a:cubicBezTo>
                <a:cubicBezTo>
                  <a:pt x="6994795" y="637422"/>
                  <a:pt x="7010855" y="633619"/>
                  <a:pt x="7028790" y="639861"/>
                </a:cubicBezTo>
                <a:cubicBezTo>
                  <a:pt x="7046725" y="646103"/>
                  <a:pt x="7064737" y="646334"/>
                  <a:pt x="7082774" y="644558"/>
                </a:cubicBezTo>
                <a:cubicBezTo>
                  <a:pt x="7102837" y="640806"/>
                  <a:pt x="7124877" y="639081"/>
                  <a:pt x="7140682" y="655320"/>
                </a:cubicBezTo>
                <a:cubicBezTo>
                  <a:pt x="7158490" y="671582"/>
                  <a:pt x="7168572" y="665696"/>
                  <a:pt x="7182760" y="651846"/>
                </a:cubicBezTo>
                <a:cubicBezTo>
                  <a:pt x="7202977" y="636068"/>
                  <a:pt x="7214984" y="636222"/>
                  <a:pt x="7232766" y="654489"/>
                </a:cubicBezTo>
                <a:cubicBezTo>
                  <a:pt x="7238719" y="658574"/>
                  <a:pt x="7242644" y="664638"/>
                  <a:pt x="7246596" y="668697"/>
                </a:cubicBezTo>
                <a:cubicBezTo>
                  <a:pt x="7262401" y="684933"/>
                  <a:pt x="7280362" y="689171"/>
                  <a:pt x="7302400" y="687448"/>
                </a:cubicBezTo>
                <a:cubicBezTo>
                  <a:pt x="7320439" y="685674"/>
                  <a:pt x="7326621" y="671722"/>
                  <a:pt x="7332804" y="657769"/>
                </a:cubicBezTo>
                <a:cubicBezTo>
                  <a:pt x="7341038" y="639834"/>
                  <a:pt x="7365258" y="624106"/>
                  <a:pt x="7379164" y="632301"/>
                </a:cubicBezTo>
                <a:cubicBezTo>
                  <a:pt x="7410980" y="648743"/>
                  <a:pt x="7431173" y="634968"/>
                  <a:pt x="7455366" y="621246"/>
                </a:cubicBezTo>
                <a:cubicBezTo>
                  <a:pt x="7461395" y="619318"/>
                  <a:pt x="7469400" y="619421"/>
                  <a:pt x="7475429" y="617492"/>
                </a:cubicBezTo>
                <a:cubicBezTo>
                  <a:pt x="7511504" y="613943"/>
                  <a:pt x="7547348" y="628432"/>
                  <a:pt x="7587424" y="624934"/>
                </a:cubicBezTo>
                <a:cubicBezTo>
                  <a:pt x="7571260" y="636754"/>
                  <a:pt x="7565103" y="648703"/>
                  <a:pt x="7560896" y="664686"/>
                </a:cubicBezTo>
                <a:cubicBezTo>
                  <a:pt x="7558819" y="670672"/>
                  <a:pt x="7558715" y="678689"/>
                  <a:pt x="7552662" y="682621"/>
                </a:cubicBezTo>
                <a:cubicBezTo>
                  <a:pt x="7546580" y="688557"/>
                  <a:pt x="7542476" y="696522"/>
                  <a:pt x="7550404" y="702637"/>
                </a:cubicBezTo>
                <a:cubicBezTo>
                  <a:pt x="7558333" y="708752"/>
                  <a:pt x="7564362" y="706824"/>
                  <a:pt x="7570442" y="700888"/>
                </a:cubicBezTo>
                <a:cubicBezTo>
                  <a:pt x="7578551" y="692973"/>
                  <a:pt x="7584655" y="685034"/>
                  <a:pt x="7592763" y="677120"/>
                </a:cubicBezTo>
                <a:cubicBezTo>
                  <a:pt x="7598870" y="669179"/>
                  <a:pt x="7604847" y="671259"/>
                  <a:pt x="7608722" y="681330"/>
                </a:cubicBezTo>
                <a:cubicBezTo>
                  <a:pt x="7612621" y="689399"/>
                  <a:pt x="7612520" y="697416"/>
                  <a:pt x="7620448" y="703530"/>
                </a:cubicBezTo>
                <a:cubicBezTo>
                  <a:pt x="7628884" y="709150"/>
                  <a:pt x="7637715" y="713146"/>
                  <a:pt x="7646660" y="715547"/>
                </a:cubicBezTo>
                <a:lnTo>
                  <a:pt x="7660741" y="716825"/>
                </a:lnTo>
                <a:lnTo>
                  <a:pt x="7688621" y="704626"/>
                </a:lnTo>
                <a:cubicBezTo>
                  <a:pt x="7719744" y="687445"/>
                  <a:pt x="7742098" y="662397"/>
                  <a:pt x="7750877" y="622374"/>
                </a:cubicBezTo>
                <a:cubicBezTo>
                  <a:pt x="7755808" y="604298"/>
                  <a:pt x="7766679" y="589564"/>
                  <a:pt x="7784788" y="582814"/>
                </a:cubicBezTo>
                <a:cubicBezTo>
                  <a:pt x="7792081" y="579101"/>
                  <a:pt x="7799374" y="575386"/>
                  <a:pt x="7807100" y="573218"/>
                </a:cubicBezTo>
                <a:cubicBezTo>
                  <a:pt x="7823231" y="565356"/>
                  <a:pt x="7838251" y="559474"/>
                  <a:pt x="7844729" y="540965"/>
                </a:cubicBezTo>
                <a:cubicBezTo>
                  <a:pt x="7850527" y="525983"/>
                  <a:pt x="7853183" y="523569"/>
                  <a:pt x="7864817" y="535331"/>
                </a:cubicBezTo>
                <a:cubicBezTo>
                  <a:pt x="7876016" y="545543"/>
                  <a:pt x="7883310" y="541829"/>
                  <a:pt x="7888433" y="530376"/>
                </a:cubicBezTo>
                <a:cubicBezTo>
                  <a:pt x="7892877" y="522453"/>
                  <a:pt x="7896021" y="509884"/>
                  <a:pt x="7909251" y="509513"/>
                </a:cubicBezTo>
                <a:cubicBezTo>
                  <a:pt x="7914320" y="509760"/>
                  <a:pt x="7911473" y="505552"/>
                  <a:pt x="7911039" y="504004"/>
                </a:cubicBezTo>
                <a:cubicBezTo>
                  <a:pt x="7902496" y="491375"/>
                  <a:pt x="7905206" y="477262"/>
                  <a:pt x="7903280" y="464447"/>
                </a:cubicBezTo>
                <a:cubicBezTo>
                  <a:pt x="7901787" y="453180"/>
                  <a:pt x="7910624" y="449033"/>
                  <a:pt x="7920331" y="447979"/>
                </a:cubicBezTo>
                <a:cubicBezTo>
                  <a:pt x="7928492" y="447360"/>
                  <a:pt x="7932207" y="454664"/>
                  <a:pt x="7932398" y="461288"/>
                </a:cubicBezTo>
                <a:cubicBezTo>
                  <a:pt x="7933457" y="471006"/>
                  <a:pt x="7936061" y="480293"/>
                  <a:pt x="7936686" y="488464"/>
                </a:cubicBezTo>
                <a:cubicBezTo>
                  <a:pt x="7943163" y="469954"/>
                  <a:pt x="7946549" y="452311"/>
                  <a:pt x="7951481" y="434235"/>
                </a:cubicBezTo>
                <a:cubicBezTo>
                  <a:pt x="7956413" y="416159"/>
                  <a:pt x="7963758" y="400744"/>
                  <a:pt x="7978587" y="388238"/>
                </a:cubicBezTo>
                <a:cubicBezTo>
                  <a:pt x="7985445" y="382976"/>
                  <a:pt x="7989404" y="385205"/>
                  <a:pt x="7991575" y="392942"/>
                </a:cubicBezTo>
                <a:cubicBezTo>
                  <a:pt x="7994178" y="402228"/>
                  <a:pt x="7991712" y="411265"/>
                  <a:pt x="7987700" y="420739"/>
                </a:cubicBezTo>
                <a:cubicBezTo>
                  <a:pt x="7984124" y="431757"/>
                  <a:pt x="7978568" y="441661"/>
                  <a:pt x="7982040" y="454043"/>
                </a:cubicBezTo>
                <a:cubicBezTo>
                  <a:pt x="7994890" y="440423"/>
                  <a:pt x="8010777" y="437637"/>
                  <a:pt x="8029269" y="444135"/>
                </a:cubicBezTo>
                <a:cubicBezTo>
                  <a:pt x="8023035" y="457569"/>
                  <a:pt x="8012842" y="468775"/>
                  <a:pt x="8004630" y="481093"/>
                </a:cubicBezTo>
                <a:cubicBezTo>
                  <a:pt x="7994194" y="497376"/>
                  <a:pt x="7991919" y="513038"/>
                  <a:pt x="7998673" y="531175"/>
                </a:cubicBezTo>
                <a:cubicBezTo>
                  <a:pt x="8000843" y="538913"/>
                  <a:pt x="8005478" y="537614"/>
                  <a:pt x="8009247" y="533218"/>
                </a:cubicBezTo>
                <a:cubicBezTo>
                  <a:pt x="8013692" y="525294"/>
                  <a:pt x="8018137" y="517369"/>
                  <a:pt x="8022582" y="509446"/>
                </a:cubicBezTo>
                <a:cubicBezTo>
                  <a:pt x="8037030" y="483693"/>
                  <a:pt x="8043210" y="481959"/>
                  <a:pt x="8065609" y="502386"/>
                </a:cubicBezTo>
                <a:cubicBezTo>
                  <a:pt x="8065609" y="502386"/>
                  <a:pt x="8067154" y="501953"/>
                  <a:pt x="8068699" y="501518"/>
                </a:cubicBezTo>
                <a:cubicBezTo>
                  <a:pt x="8076532" y="475953"/>
                  <a:pt x="8095127" y="459051"/>
                  <a:pt x="8118551" y="447473"/>
                </a:cubicBezTo>
                <a:cubicBezTo>
                  <a:pt x="8148833" y="430635"/>
                  <a:pt x="8180852" y="419984"/>
                  <a:pt x="8203268" y="386988"/>
                </a:cubicBezTo>
                <a:cubicBezTo>
                  <a:pt x="8205195" y="399802"/>
                  <a:pt x="8201184" y="409275"/>
                  <a:pt x="8199153" y="419859"/>
                </a:cubicBezTo>
                <a:cubicBezTo>
                  <a:pt x="8197311" y="437069"/>
                  <a:pt x="8200160" y="441279"/>
                  <a:pt x="8218703" y="436078"/>
                </a:cubicBezTo>
                <a:cubicBezTo>
                  <a:pt x="8241883" y="429576"/>
                  <a:pt x="8266366" y="427718"/>
                  <a:pt x="8289008" y="443069"/>
                </a:cubicBezTo>
                <a:cubicBezTo>
                  <a:pt x="8297359" y="449074"/>
                  <a:pt x="8304600" y="457058"/>
                  <a:pt x="8311407" y="463497"/>
                </a:cubicBezTo>
                <a:cubicBezTo>
                  <a:pt x="8321060" y="474145"/>
                  <a:pt x="8332502" y="479281"/>
                  <a:pt x="8345490" y="483986"/>
                </a:cubicBezTo>
                <a:cubicBezTo>
                  <a:pt x="8356064" y="486027"/>
                  <a:pt x="8360509" y="478103"/>
                  <a:pt x="8367802" y="474390"/>
                </a:cubicBezTo>
                <a:cubicBezTo>
                  <a:pt x="8380842" y="467393"/>
                  <a:pt x="8393830" y="472097"/>
                  <a:pt x="8399716" y="487140"/>
                </a:cubicBezTo>
                <a:cubicBezTo>
                  <a:pt x="8403865" y="495991"/>
                  <a:pt x="8408015" y="504844"/>
                  <a:pt x="8412165" y="513695"/>
                </a:cubicBezTo>
                <a:cubicBezTo>
                  <a:pt x="8419595" y="528305"/>
                  <a:pt x="8418432" y="541986"/>
                  <a:pt x="8404714" y="552510"/>
                </a:cubicBezTo>
                <a:cubicBezTo>
                  <a:pt x="8394765" y="558640"/>
                  <a:pt x="8394469" y="575415"/>
                  <a:pt x="8380804" y="574241"/>
                </a:cubicBezTo>
                <a:cubicBezTo>
                  <a:pt x="8369118" y="574179"/>
                  <a:pt x="8365212" y="560251"/>
                  <a:pt x="8356427" y="552699"/>
                </a:cubicBezTo>
                <a:cubicBezTo>
                  <a:pt x="8347207" y="543600"/>
                  <a:pt x="8341026" y="545333"/>
                  <a:pt x="8335470" y="555239"/>
                </a:cubicBezTo>
                <a:cubicBezTo>
                  <a:pt x="8323488" y="571953"/>
                  <a:pt x="8317688" y="586935"/>
                  <a:pt x="8326422" y="606186"/>
                </a:cubicBezTo>
                <a:lnTo>
                  <a:pt x="8327277" y="609234"/>
                </a:lnTo>
                <a:lnTo>
                  <a:pt x="8328197" y="610324"/>
                </a:lnTo>
                <a:lnTo>
                  <a:pt x="8343334" y="623353"/>
                </a:lnTo>
                <a:lnTo>
                  <a:pt x="8376405" y="602393"/>
                </a:lnTo>
                <a:cubicBezTo>
                  <a:pt x="8389212" y="592332"/>
                  <a:pt x="8401058" y="581079"/>
                  <a:pt x="8412579" y="568668"/>
                </a:cubicBezTo>
                <a:cubicBezTo>
                  <a:pt x="8423450" y="553932"/>
                  <a:pt x="8438712" y="542975"/>
                  <a:pt x="8457256" y="537774"/>
                </a:cubicBezTo>
                <a:cubicBezTo>
                  <a:pt x="8473144" y="534989"/>
                  <a:pt x="8479134" y="526631"/>
                  <a:pt x="8476339" y="510722"/>
                </a:cubicBezTo>
                <a:cubicBezTo>
                  <a:pt x="8475280" y="501001"/>
                  <a:pt x="8479048" y="496606"/>
                  <a:pt x="8488511" y="500629"/>
                </a:cubicBezTo>
                <a:cubicBezTo>
                  <a:pt x="8500388" y="507315"/>
                  <a:pt x="8509227" y="503167"/>
                  <a:pt x="8515894" y="491281"/>
                </a:cubicBezTo>
                <a:cubicBezTo>
                  <a:pt x="8528361" y="464414"/>
                  <a:pt x="8556230" y="444913"/>
                  <a:pt x="8553296" y="410679"/>
                </a:cubicBezTo>
                <a:cubicBezTo>
                  <a:pt x="8554842" y="410245"/>
                  <a:pt x="8554408" y="408698"/>
                  <a:pt x="8555519" y="406716"/>
                </a:cubicBezTo>
                <a:cubicBezTo>
                  <a:pt x="8559288" y="402322"/>
                  <a:pt x="8561510" y="398360"/>
                  <a:pt x="8568560" y="399721"/>
                </a:cubicBezTo>
                <a:cubicBezTo>
                  <a:pt x="8574063" y="401515"/>
                  <a:pt x="8578022" y="403744"/>
                  <a:pt x="8579758" y="409935"/>
                </a:cubicBezTo>
                <a:cubicBezTo>
                  <a:pt x="8581928" y="417673"/>
                  <a:pt x="8578594" y="423615"/>
                  <a:pt x="8576805" y="429125"/>
                </a:cubicBezTo>
                <a:cubicBezTo>
                  <a:pt x="8571006" y="444107"/>
                  <a:pt x="8563661" y="459521"/>
                  <a:pt x="8557861" y="474502"/>
                </a:cubicBezTo>
                <a:cubicBezTo>
                  <a:pt x="8556315" y="474936"/>
                  <a:pt x="8556751" y="476484"/>
                  <a:pt x="8557184" y="478030"/>
                </a:cubicBezTo>
                <a:cubicBezTo>
                  <a:pt x="8555639" y="478464"/>
                  <a:pt x="8556073" y="480011"/>
                  <a:pt x="8554528" y="480446"/>
                </a:cubicBezTo>
                <a:cubicBezTo>
                  <a:pt x="8556073" y="480011"/>
                  <a:pt x="8557618" y="479579"/>
                  <a:pt x="8559163" y="479145"/>
                </a:cubicBezTo>
                <a:cubicBezTo>
                  <a:pt x="8559163" y="479145"/>
                  <a:pt x="8560275" y="477165"/>
                  <a:pt x="8561820" y="476731"/>
                </a:cubicBezTo>
                <a:cubicBezTo>
                  <a:pt x="8573992" y="466640"/>
                  <a:pt x="8587709" y="456115"/>
                  <a:pt x="8599882" y="446023"/>
                </a:cubicBezTo>
                <a:cubicBezTo>
                  <a:pt x="8615145" y="435065"/>
                  <a:pt x="8630408" y="424107"/>
                  <a:pt x="8638430" y="405165"/>
                </a:cubicBezTo>
                <a:cubicBezTo>
                  <a:pt x="8642684" y="390617"/>
                  <a:pt x="8650845" y="389998"/>
                  <a:pt x="8663155" y="398230"/>
                </a:cubicBezTo>
                <a:cubicBezTo>
                  <a:pt x="8673920" y="406896"/>
                  <a:pt x="8673000" y="415501"/>
                  <a:pt x="8667443" y="425407"/>
                </a:cubicBezTo>
                <a:cubicBezTo>
                  <a:pt x="8660532" y="442368"/>
                  <a:pt x="8653621" y="459331"/>
                  <a:pt x="8648256" y="475859"/>
                </a:cubicBezTo>
                <a:cubicBezTo>
                  <a:pt x="8642022" y="489292"/>
                  <a:pt x="8640858" y="502973"/>
                  <a:pt x="8644765" y="516903"/>
                </a:cubicBezTo>
                <a:cubicBezTo>
                  <a:pt x="8656260" y="510340"/>
                  <a:pt x="8656311" y="498639"/>
                  <a:pt x="8658778" y="489602"/>
                </a:cubicBezTo>
                <a:cubicBezTo>
                  <a:pt x="8662840" y="468430"/>
                  <a:pt x="8674821" y="451715"/>
                  <a:pt x="8695589" y="442552"/>
                </a:cubicBezTo>
                <a:cubicBezTo>
                  <a:pt x="8714811" y="433822"/>
                  <a:pt x="8734900" y="428187"/>
                  <a:pt x="8751274" y="415249"/>
                </a:cubicBezTo>
                <a:cubicBezTo>
                  <a:pt x="8774507" y="397048"/>
                  <a:pt x="8789283" y="396242"/>
                  <a:pt x="8809458" y="420632"/>
                </a:cubicBezTo>
                <a:cubicBezTo>
                  <a:pt x="8819981" y="434374"/>
                  <a:pt x="8831910" y="429358"/>
                  <a:pt x="8837275" y="412830"/>
                </a:cubicBezTo>
                <a:cubicBezTo>
                  <a:pt x="8842832" y="402925"/>
                  <a:pt x="8842883" y="391225"/>
                  <a:pt x="8853944" y="383115"/>
                </a:cubicBezTo>
                <a:cubicBezTo>
                  <a:pt x="8865672" y="398188"/>
                  <a:pt x="8880119" y="409578"/>
                  <a:pt x="8895368" y="420116"/>
                </a:cubicBezTo>
                <a:lnTo>
                  <a:pt x="8918303" y="435934"/>
                </a:lnTo>
                <a:lnTo>
                  <a:pt x="8939109" y="419668"/>
                </a:lnTo>
                <a:cubicBezTo>
                  <a:pt x="8943138" y="417715"/>
                  <a:pt x="8947216" y="411753"/>
                  <a:pt x="8953169" y="415839"/>
                </a:cubicBezTo>
                <a:cubicBezTo>
                  <a:pt x="8959121" y="419923"/>
                  <a:pt x="8961047" y="425961"/>
                  <a:pt x="8958968" y="431948"/>
                </a:cubicBezTo>
                <a:lnTo>
                  <a:pt x="8951625" y="463158"/>
                </a:lnTo>
                <a:lnTo>
                  <a:pt x="8978431" y="492996"/>
                </a:lnTo>
                <a:lnTo>
                  <a:pt x="8988349" y="482436"/>
                </a:lnTo>
                <a:cubicBezTo>
                  <a:pt x="8996508" y="470512"/>
                  <a:pt x="9006589" y="464628"/>
                  <a:pt x="9016417" y="478784"/>
                </a:cubicBezTo>
                <a:cubicBezTo>
                  <a:pt x="9020369" y="482843"/>
                  <a:pt x="9024346" y="484899"/>
                  <a:pt x="9028374" y="482945"/>
                </a:cubicBezTo>
                <a:cubicBezTo>
                  <a:pt x="9038456" y="477061"/>
                  <a:pt x="9050438" y="479217"/>
                  <a:pt x="9060471" y="477341"/>
                </a:cubicBezTo>
                <a:cubicBezTo>
                  <a:pt x="9090515" y="475720"/>
                  <a:pt x="9098595" y="469810"/>
                  <a:pt x="9106959" y="441853"/>
                </a:cubicBezTo>
                <a:cubicBezTo>
                  <a:pt x="9113295" y="415876"/>
                  <a:pt x="9129458" y="404055"/>
                  <a:pt x="9157501" y="402408"/>
                </a:cubicBezTo>
                <a:cubicBezTo>
                  <a:pt x="9165508" y="402510"/>
                  <a:pt x="9175488" y="404642"/>
                  <a:pt x="9183494" y="404744"/>
                </a:cubicBezTo>
                <a:cubicBezTo>
                  <a:pt x="9247584" y="401552"/>
                  <a:pt x="9299872" y="382174"/>
                  <a:pt x="9332659" y="322456"/>
                </a:cubicBezTo>
                <a:cubicBezTo>
                  <a:pt x="9344923" y="302567"/>
                  <a:pt x="9363112" y="288769"/>
                  <a:pt x="9387152" y="287071"/>
                </a:cubicBezTo>
                <a:cubicBezTo>
                  <a:pt x="9397186" y="285193"/>
                  <a:pt x="9407218" y="283317"/>
                  <a:pt x="9417223" y="283445"/>
                </a:cubicBezTo>
                <a:cubicBezTo>
                  <a:pt x="9439289" y="279717"/>
                  <a:pt x="9459328" y="277968"/>
                  <a:pt x="9473591" y="258104"/>
                </a:cubicBezTo>
                <a:cubicBezTo>
                  <a:pt x="9485804" y="242225"/>
                  <a:pt x="9489831" y="240272"/>
                  <a:pt x="9499609" y="258437"/>
                </a:cubicBezTo>
                <a:cubicBezTo>
                  <a:pt x="9509409" y="274598"/>
                  <a:pt x="9519442" y="272720"/>
                  <a:pt x="9529601" y="260825"/>
                </a:cubicBezTo>
                <a:cubicBezTo>
                  <a:pt x="9537707" y="252909"/>
                  <a:pt x="9545893" y="238982"/>
                  <a:pt x="9561851" y="243193"/>
                </a:cubicBezTo>
                <a:cubicBezTo>
                  <a:pt x="9567830" y="245275"/>
                  <a:pt x="9565904" y="239237"/>
                  <a:pt x="9565930" y="237232"/>
                </a:cubicBezTo>
                <a:cubicBezTo>
                  <a:pt x="9560156" y="219119"/>
                  <a:pt x="9568365" y="203187"/>
                  <a:pt x="9570572" y="187179"/>
                </a:cubicBezTo>
                <a:cubicBezTo>
                  <a:pt x="9572751" y="173176"/>
                  <a:pt x="9584785" y="171325"/>
                  <a:pt x="9596766" y="173483"/>
                </a:cubicBezTo>
                <a:cubicBezTo>
                  <a:pt x="9606748" y="175615"/>
                  <a:pt x="9608620" y="185661"/>
                  <a:pt x="9606517" y="193653"/>
                </a:cubicBezTo>
                <a:cubicBezTo>
                  <a:pt x="9604362" y="205651"/>
                  <a:pt x="9604210" y="217676"/>
                  <a:pt x="9602081" y="227671"/>
                </a:cubicBezTo>
                <a:cubicBezTo>
                  <a:pt x="9616344" y="207809"/>
                  <a:pt x="9626606" y="187894"/>
                  <a:pt x="9638870" y="168006"/>
                </a:cubicBezTo>
                <a:cubicBezTo>
                  <a:pt x="9651133" y="148118"/>
                  <a:pt x="9665346" y="132262"/>
                  <a:pt x="9687487" y="122523"/>
                </a:cubicBezTo>
                <a:cubicBezTo>
                  <a:pt x="9697546" y="118641"/>
                  <a:pt x="9701498" y="122701"/>
                  <a:pt x="9701369" y="132721"/>
                </a:cubicBezTo>
                <a:cubicBezTo>
                  <a:pt x="9701217" y="144747"/>
                  <a:pt x="9695084" y="154691"/>
                  <a:pt x="9686951" y="164610"/>
                </a:cubicBezTo>
                <a:cubicBezTo>
                  <a:pt x="9678792" y="176533"/>
                  <a:pt x="9668658" y="186426"/>
                  <a:pt x="9668453" y="202459"/>
                </a:cubicBezTo>
                <a:cubicBezTo>
                  <a:pt x="9688620" y="190689"/>
                  <a:pt x="9708608" y="192949"/>
                  <a:pt x="9728441" y="207234"/>
                </a:cubicBezTo>
                <a:cubicBezTo>
                  <a:pt x="9716254" y="221109"/>
                  <a:pt x="9700117" y="230926"/>
                  <a:pt x="9685955" y="242772"/>
                </a:cubicBezTo>
                <a:cubicBezTo>
                  <a:pt x="9667739" y="258576"/>
                  <a:pt x="9659504" y="276512"/>
                  <a:pt x="9661197" y="300587"/>
                </a:cubicBezTo>
                <a:cubicBezTo>
                  <a:pt x="9661071" y="310607"/>
                  <a:pt x="9667075" y="310684"/>
                  <a:pt x="9673129" y="306752"/>
                </a:cubicBezTo>
                <a:cubicBezTo>
                  <a:pt x="9681237" y="298837"/>
                  <a:pt x="9689345" y="290924"/>
                  <a:pt x="9697450" y="283009"/>
                </a:cubicBezTo>
                <a:cubicBezTo>
                  <a:pt x="9723800" y="257286"/>
                  <a:pt x="9731805" y="257389"/>
                  <a:pt x="9751408" y="289710"/>
                </a:cubicBezTo>
                <a:cubicBezTo>
                  <a:pt x="9751408" y="289710"/>
                  <a:pt x="9753410" y="289735"/>
                  <a:pt x="9755411" y="289762"/>
                </a:cubicBezTo>
                <a:cubicBezTo>
                  <a:pt x="9773781" y="261932"/>
                  <a:pt x="9801976" y="248261"/>
                  <a:pt x="9834075" y="242656"/>
                </a:cubicBezTo>
                <a:cubicBezTo>
                  <a:pt x="9876228" y="233172"/>
                  <a:pt x="9918281" y="231702"/>
                  <a:pt x="9956713" y="200121"/>
                </a:cubicBezTo>
                <a:cubicBezTo>
                  <a:pt x="9954508" y="216129"/>
                  <a:pt x="9946375" y="226047"/>
                  <a:pt x="9940218" y="237996"/>
                </a:cubicBezTo>
                <a:cubicBezTo>
                  <a:pt x="9931956" y="257936"/>
                  <a:pt x="9933882" y="263973"/>
                  <a:pt x="9957896" y="264280"/>
                </a:cubicBezTo>
                <a:cubicBezTo>
                  <a:pt x="9987914" y="264663"/>
                  <a:pt x="10017857" y="271057"/>
                  <a:pt x="10039538" y="297393"/>
                </a:cubicBezTo>
                <a:cubicBezTo>
                  <a:pt x="10047416" y="307515"/>
                  <a:pt x="10053267" y="319617"/>
                  <a:pt x="10059143" y="329714"/>
                </a:cubicBezTo>
                <a:cubicBezTo>
                  <a:pt x="10066943" y="345850"/>
                  <a:pt x="10078823" y="356023"/>
                  <a:pt x="10092704" y="366223"/>
                </a:cubicBezTo>
                <a:cubicBezTo>
                  <a:pt x="10104635" y="372388"/>
                  <a:pt x="10112743" y="364474"/>
                  <a:pt x="10122775" y="362598"/>
                </a:cubicBezTo>
                <a:cubicBezTo>
                  <a:pt x="10140837" y="358820"/>
                  <a:pt x="10154717" y="369019"/>
                  <a:pt x="10156464" y="389086"/>
                </a:cubicBezTo>
                <a:cubicBezTo>
                  <a:pt x="10158311" y="401135"/>
                  <a:pt x="10160159" y="413187"/>
                  <a:pt x="10162008" y="425237"/>
                </a:cubicBezTo>
                <a:cubicBezTo>
                  <a:pt x="10165754" y="445329"/>
                  <a:pt x="10159545" y="461287"/>
                  <a:pt x="10139431" y="469049"/>
                </a:cubicBezTo>
                <a:cubicBezTo>
                  <a:pt x="10125373" y="472877"/>
                  <a:pt x="10119112" y="492844"/>
                  <a:pt x="10103179" y="486626"/>
                </a:cubicBezTo>
                <a:cubicBezTo>
                  <a:pt x="10089221" y="482439"/>
                  <a:pt x="10089450" y="464402"/>
                  <a:pt x="10081600" y="452274"/>
                </a:cubicBezTo>
                <a:cubicBezTo>
                  <a:pt x="10073774" y="438143"/>
                  <a:pt x="10065767" y="438042"/>
                  <a:pt x="10055634" y="447936"/>
                </a:cubicBezTo>
                <a:cubicBezTo>
                  <a:pt x="10035417" y="463713"/>
                  <a:pt x="10023205" y="479594"/>
                  <a:pt x="10026877" y="505698"/>
                </a:cubicBezTo>
                <a:cubicBezTo>
                  <a:pt x="10028750" y="515745"/>
                  <a:pt x="10026645" y="523736"/>
                  <a:pt x="10026519" y="533756"/>
                </a:cubicBezTo>
                <a:cubicBezTo>
                  <a:pt x="10026519" y="533756"/>
                  <a:pt x="10024516" y="533732"/>
                  <a:pt x="10024492" y="535735"/>
                </a:cubicBezTo>
                <a:cubicBezTo>
                  <a:pt x="10026493" y="535761"/>
                  <a:pt x="10028493" y="535786"/>
                  <a:pt x="10028493" y="535786"/>
                </a:cubicBezTo>
                <a:cubicBezTo>
                  <a:pt x="10070621" y="528305"/>
                  <a:pt x="10106849" y="512732"/>
                  <a:pt x="10143154" y="491145"/>
                </a:cubicBezTo>
                <a:cubicBezTo>
                  <a:pt x="10161343" y="477345"/>
                  <a:pt x="10183458" y="469609"/>
                  <a:pt x="10207475" y="469915"/>
                </a:cubicBezTo>
                <a:cubicBezTo>
                  <a:pt x="10227461" y="472175"/>
                  <a:pt x="10237570" y="464286"/>
                  <a:pt x="10239825" y="444270"/>
                </a:cubicBezTo>
                <a:cubicBezTo>
                  <a:pt x="10241981" y="432269"/>
                  <a:pt x="10248037" y="428338"/>
                  <a:pt x="10257940" y="436482"/>
                </a:cubicBezTo>
                <a:cubicBezTo>
                  <a:pt x="10269794" y="448661"/>
                  <a:pt x="10281828" y="446809"/>
                  <a:pt x="10293987" y="434938"/>
                </a:cubicBezTo>
                <a:cubicBezTo>
                  <a:pt x="10318362" y="407185"/>
                  <a:pt x="10358566" y="393666"/>
                  <a:pt x="10367108" y="351681"/>
                </a:cubicBezTo>
                <a:cubicBezTo>
                  <a:pt x="10369109" y="351706"/>
                  <a:pt x="10369134" y="349703"/>
                  <a:pt x="10371161" y="347723"/>
                </a:cubicBezTo>
                <a:cubicBezTo>
                  <a:pt x="10377216" y="343792"/>
                  <a:pt x="10381269" y="339835"/>
                  <a:pt x="10389224" y="343945"/>
                </a:cubicBezTo>
                <a:cubicBezTo>
                  <a:pt x="10395176" y="348030"/>
                  <a:pt x="10399128" y="352089"/>
                  <a:pt x="10399025" y="360106"/>
                </a:cubicBezTo>
                <a:cubicBezTo>
                  <a:pt x="10398898" y="370127"/>
                  <a:pt x="10392818" y="376062"/>
                  <a:pt x="10388738" y="382024"/>
                </a:cubicBezTo>
                <a:cubicBezTo>
                  <a:pt x="10376526" y="397905"/>
                  <a:pt x="10362313" y="413759"/>
                  <a:pt x="10350100" y="429639"/>
                </a:cubicBezTo>
                <a:cubicBezTo>
                  <a:pt x="10348099" y="429613"/>
                  <a:pt x="10348074" y="431617"/>
                  <a:pt x="10348049" y="433622"/>
                </a:cubicBezTo>
                <a:cubicBezTo>
                  <a:pt x="10346047" y="433597"/>
                  <a:pt x="10346021" y="435601"/>
                  <a:pt x="10344020" y="435575"/>
                </a:cubicBezTo>
                <a:cubicBezTo>
                  <a:pt x="10346021" y="435601"/>
                  <a:pt x="10348024" y="435625"/>
                  <a:pt x="10350023" y="435651"/>
                </a:cubicBezTo>
                <a:cubicBezTo>
                  <a:pt x="10350023" y="435651"/>
                  <a:pt x="10352051" y="433673"/>
                  <a:pt x="10354051" y="433698"/>
                </a:cubicBezTo>
                <a:cubicBezTo>
                  <a:pt x="10372165" y="425912"/>
                  <a:pt x="10392280" y="418150"/>
                  <a:pt x="10410394" y="410364"/>
                </a:cubicBezTo>
                <a:cubicBezTo>
                  <a:pt x="10432509" y="402627"/>
                  <a:pt x="10454624" y="394890"/>
                  <a:pt x="10470891" y="375053"/>
                </a:cubicBezTo>
                <a:cubicBezTo>
                  <a:pt x="10481102" y="359148"/>
                  <a:pt x="10491083" y="361280"/>
                  <a:pt x="10502912" y="375463"/>
                </a:cubicBezTo>
                <a:cubicBezTo>
                  <a:pt x="10512739" y="389619"/>
                  <a:pt x="10508609" y="399588"/>
                  <a:pt x="10498475" y="409482"/>
                </a:cubicBezTo>
                <a:cubicBezTo>
                  <a:pt x="10484235" y="427341"/>
                  <a:pt x="10469997" y="445201"/>
                  <a:pt x="10457761" y="463083"/>
                </a:cubicBezTo>
                <a:cubicBezTo>
                  <a:pt x="10445574" y="476960"/>
                  <a:pt x="10439364" y="492917"/>
                  <a:pt x="10439136" y="510953"/>
                </a:cubicBezTo>
                <a:cubicBezTo>
                  <a:pt x="10455196" y="507150"/>
                  <a:pt x="10459378" y="493172"/>
                  <a:pt x="10465510" y="483228"/>
                </a:cubicBezTo>
                <a:cubicBezTo>
                  <a:pt x="10477824" y="459330"/>
                  <a:pt x="10498040" y="443552"/>
                  <a:pt x="10526108" y="439901"/>
                </a:cubicBezTo>
                <a:cubicBezTo>
                  <a:pt x="10552177" y="436225"/>
                  <a:pt x="10578194" y="436557"/>
                  <a:pt x="10602337" y="426841"/>
                </a:cubicBezTo>
                <a:cubicBezTo>
                  <a:pt x="10636536" y="413247"/>
                  <a:pt x="10654496" y="417485"/>
                  <a:pt x="10670046" y="453763"/>
                </a:cubicBezTo>
                <a:cubicBezTo>
                  <a:pt x="10677797" y="473907"/>
                  <a:pt x="10693831" y="472106"/>
                  <a:pt x="10706070" y="454222"/>
                </a:cubicBezTo>
                <a:cubicBezTo>
                  <a:pt x="10716204" y="444329"/>
                  <a:pt x="10720385" y="430352"/>
                  <a:pt x="10736472" y="424543"/>
                </a:cubicBezTo>
                <a:cubicBezTo>
                  <a:pt x="10753922" y="468864"/>
                  <a:pt x="10789560" y="499385"/>
                  <a:pt x="10817093" y="537822"/>
                </a:cubicBezTo>
                <a:cubicBezTo>
                  <a:pt x="10848576" y="580317"/>
                  <a:pt x="10864023" y="624614"/>
                  <a:pt x="10833341" y="676339"/>
                </a:cubicBezTo>
                <a:cubicBezTo>
                  <a:pt x="10818974" y="704219"/>
                  <a:pt x="10804608" y="732100"/>
                  <a:pt x="10788266" y="757949"/>
                </a:cubicBezTo>
                <a:cubicBezTo>
                  <a:pt x="10776028" y="775833"/>
                  <a:pt x="10757838" y="789632"/>
                  <a:pt x="10735745" y="795364"/>
                </a:cubicBezTo>
                <a:cubicBezTo>
                  <a:pt x="10733900" y="783313"/>
                  <a:pt x="10736002" y="775323"/>
                  <a:pt x="10732127" y="765251"/>
                </a:cubicBezTo>
                <a:cubicBezTo>
                  <a:pt x="10699877" y="782881"/>
                  <a:pt x="10687693" y="796756"/>
                  <a:pt x="10677276" y="828695"/>
                </a:cubicBezTo>
                <a:cubicBezTo>
                  <a:pt x="10669042" y="846631"/>
                  <a:pt x="10658856" y="860532"/>
                  <a:pt x="10638817" y="862280"/>
                </a:cubicBezTo>
                <a:cubicBezTo>
                  <a:pt x="10616778" y="864005"/>
                  <a:pt x="10596638" y="873772"/>
                  <a:pt x="10578550" y="879554"/>
                </a:cubicBezTo>
                <a:cubicBezTo>
                  <a:pt x="10558435" y="887314"/>
                  <a:pt x="10538397" y="889064"/>
                  <a:pt x="10520437" y="884826"/>
                </a:cubicBezTo>
                <a:cubicBezTo>
                  <a:pt x="10486517" y="876375"/>
                  <a:pt x="10472432" y="882209"/>
                  <a:pt x="10466020" y="914200"/>
                </a:cubicBezTo>
                <a:cubicBezTo>
                  <a:pt x="10461710" y="938198"/>
                  <a:pt x="10449549" y="950070"/>
                  <a:pt x="10429409" y="959836"/>
                </a:cubicBezTo>
                <a:cubicBezTo>
                  <a:pt x="10419378" y="961712"/>
                  <a:pt x="10409294" y="967597"/>
                  <a:pt x="10399211" y="973482"/>
                </a:cubicBezTo>
                <a:cubicBezTo>
                  <a:pt x="10344845" y="998847"/>
                  <a:pt x="10282806" y="998057"/>
                  <a:pt x="10226567" y="1013376"/>
                </a:cubicBezTo>
                <a:cubicBezTo>
                  <a:pt x="10210504" y="1017180"/>
                  <a:pt x="10194470" y="1018979"/>
                  <a:pt x="10176484" y="1016745"/>
                </a:cubicBezTo>
                <a:cubicBezTo>
                  <a:pt x="10126475" y="1014104"/>
                  <a:pt x="10110313" y="1025925"/>
                  <a:pt x="10093691" y="1073820"/>
                </a:cubicBezTo>
                <a:cubicBezTo>
                  <a:pt x="10087432" y="1093786"/>
                  <a:pt x="10077221" y="1109692"/>
                  <a:pt x="10061057" y="1121513"/>
                </a:cubicBezTo>
                <a:lnTo>
                  <a:pt x="10046483" y="1141100"/>
                </a:lnTo>
                <a:lnTo>
                  <a:pt x="10048752" y="1142189"/>
                </a:lnTo>
                <a:cubicBezTo>
                  <a:pt x="10056908" y="1142929"/>
                  <a:pt x="10058410" y="1135860"/>
                  <a:pt x="10062913" y="1132066"/>
                </a:cubicBezTo>
                <a:cubicBezTo>
                  <a:pt x="10070887" y="1124982"/>
                  <a:pt x="10081387" y="1127737"/>
                  <a:pt x="10088977" y="1139837"/>
                </a:cubicBezTo>
                <a:lnTo>
                  <a:pt x="10096553" y="1150599"/>
                </a:lnTo>
                <a:lnTo>
                  <a:pt x="10131693" y="1154485"/>
                </a:lnTo>
                <a:lnTo>
                  <a:pt x="10150570" y="1156573"/>
                </a:lnTo>
                <a:lnTo>
                  <a:pt x="10150014" y="1152588"/>
                </a:lnTo>
                <a:cubicBezTo>
                  <a:pt x="10147109" y="1144516"/>
                  <a:pt x="10148893" y="1140474"/>
                  <a:pt x="10156675" y="1142983"/>
                </a:cubicBezTo>
                <a:cubicBezTo>
                  <a:pt x="10166800" y="1147507"/>
                  <a:pt x="10172333" y="1143205"/>
                  <a:pt x="10174587" y="1132600"/>
                </a:cubicBezTo>
                <a:cubicBezTo>
                  <a:pt x="10177783" y="1108869"/>
                  <a:pt x="10193824" y="1089909"/>
                  <a:pt x="10184176" y="1061408"/>
                </a:cubicBezTo>
                <a:cubicBezTo>
                  <a:pt x="10185208" y="1060901"/>
                  <a:pt x="10184551" y="1059642"/>
                  <a:pt x="10184928" y="1057874"/>
                </a:cubicBezTo>
                <a:cubicBezTo>
                  <a:pt x="10186711" y="1053832"/>
                  <a:pt x="10187462" y="1050297"/>
                  <a:pt x="10192900" y="1050790"/>
                </a:cubicBezTo>
                <a:cubicBezTo>
                  <a:pt x="10197308" y="1051791"/>
                  <a:pt x="10200681" y="1053299"/>
                  <a:pt x="10203306" y="1058342"/>
                </a:cubicBezTo>
                <a:cubicBezTo>
                  <a:pt x="10206584" y="1064645"/>
                  <a:pt x="10205457" y="1069947"/>
                  <a:pt x="10205363" y="1074743"/>
                </a:cubicBezTo>
                <a:cubicBezTo>
                  <a:pt x="10204420" y="1087868"/>
                  <a:pt x="10202446" y="1101501"/>
                  <a:pt x="10201505" y="1114627"/>
                </a:cubicBezTo>
                <a:cubicBezTo>
                  <a:pt x="10200472" y="1115133"/>
                  <a:pt x="10201128" y="1116395"/>
                  <a:pt x="10201785" y="1117655"/>
                </a:cubicBezTo>
                <a:cubicBezTo>
                  <a:pt x="10200753" y="1118162"/>
                  <a:pt x="10201408" y="1119422"/>
                  <a:pt x="10200377" y="1119930"/>
                </a:cubicBezTo>
                <a:cubicBezTo>
                  <a:pt x="10201408" y="1119422"/>
                  <a:pt x="10202440" y="1118916"/>
                  <a:pt x="10203472" y="1118409"/>
                </a:cubicBezTo>
                <a:cubicBezTo>
                  <a:pt x="10203472" y="1118409"/>
                  <a:pt x="10203848" y="1116642"/>
                  <a:pt x="10204878" y="1116135"/>
                </a:cubicBezTo>
                <a:cubicBezTo>
                  <a:pt x="10211539" y="1106531"/>
                  <a:pt x="10219232" y="1096420"/>
                  <a:pt x="10225894" y="1086816"/>
                </a:cubicBezTo>
                <a:cubicBezTo>
                  <a:pt x="10234618" y="1076198"/>
                  <a:pt x="10243341" y="1065581"/>
                  <a:pt x="10245035" y="1048921"/>
                </a:cubicBezTo>
                <a:cubicBezTo>
                  <a:pt x="10244944" y="1036301"/>
                  <a:pt x="10250760" y="1035028"/>
                  <a:pt x="10261539" y="1040812"/>
                </a:cubicBezTo>
                <a:cubicBezTo>
                  <a:pt x="10271288" y="1047101"/>
                  <a:pt x="10272505" y="1054418"/>
                  <a:pt x="10270626" y="1063255"/>
                </a:cubicBezTo>
                <a:cubicBezTo>
                  <a:pt x="10269309" y="1078148"/>
                  <a:pt x="10267991" y="1093042"/>
                  <a:pt x="10267705" y="1107429"/>
                </a:cubicBezTo>
                <a:cubicBezTo>
                  <a:pt x="10266106" y="1119293"/>
                  <a:pt x="10268259" y="1130899"/>
                  <a:pt x="10274162" y="1142245"/>
                </a:cubicBezTo>
                <a:cubicBezTo>
                  <a:pt x="10281103" y="1135669"/>
                  <a:pt x="10278575" y="1125830"/>
                  <a:pt x="10278391" y="1118007"/>
                </a:cubicBezTo>
                <a:cubicBezTo>
                  <a:pt x="10276708" y="1099839"/>
                  <a:pt x="10281777" y="1084686"/>
                  <a:pt x="10294907" y="1075069"/>
                </a:cubicBezTo>
                <a:cubicBezTo>
                  <a:pt x="10307007" y="1065958"/>
                  <a:pt x="10320418" y="1059369"/>
                  <a:pt x="10329517" y="1046986"/>
                </a:cubicBezTo>
                <a:cubicBezTo>
                  <a:pt x="10342464" y="1029545"/>
                  <a:pt x="10353060" y="1027504"/>
                  <a:pt x="10373117" y="1046141"/>
                </a:cubicBezTo>
                <a:cubicBezTo>
                  <a:pt x="10383803" y="1056720"/>
                  <a:pt x="10391402" y="1051404"/>
                  <a:pt x="10391688" y="1037018"/>
                </a:cubicBezTo>
                <a:cubicBezTo>
                  <a:pt x="10393566" y="1028181"/>
                  <a:pt x="10391038" y="1018343"/>
                  <a:pt x="10397322" y="1010507"/>
                </a:cubicBezTo>
                <a:cubicBezTo>
                  <a:pt x="10409179" y="1022093"/>
                  <a:pt x="10422210" y="1030333"/>
                  <a:pt x="10435638" y="1037782"/>
                </a:cubicBezTo>
                <a:lnTo>
                  <a:pt x="10455829" y="1048961"/>
                </a:lnTo>
                <a:lnTo>
                  <a:pt x="10467430" y="1033370"/>
                </a:lnTo>
                <a:cubicBezTo>
                  <a:pt x="10469939" y="1031357"/>
                  <a:pt x="10471605" y="1025971"/>
                  <a:pt x="10476840" y="1028855"/>
                </a:cubicBezTo>
                <a:cubicBezTo>
                  <a:pt x="10482076" y="1031739"/>
                  <a:pt x="10484804" y="1036636"/>
                  <a:pt x="10484602" y="1041859"/>
                </a:cubicBezTo>
                <a:lnTo>
                  <a:pt x="10486094" y="1068766"/>
                </a:lnTo>
                <a:lnTo>
                  <a:pt x="10512182" y="1091371"/>
                </a:lnTo>
                <a:lnTo>
                  <a:pt x="10517097" y="1081581"/>
                </a:lnTo>
                <a:cubicBezTo>
                  <a:pt x="10520431" y="1070807"/>
                  <a:pt x="10526490" y="1064932"/>
                  <a:pt x="10536759" y="1075922"/>
                </a:cubicBezTo>
                <a:cubicBezTo>
                  <a:pt x="10540530" y="1078969"/>
                  <a:pt x="10543881" y="1080329"/>
                  <a:pt x="10546391" y="1078317"/>
                </a:cubicBezTo>
                <a:cubicBezTo>
                  <a:pt x="10552449" y="1072441"/>
                  <a:pt x="10561659" y="1073148"/>
                  <a:pt x="10568562" y="1070645"/>
                </a:cubicBezTo>
                <a:cubicBezTo>
                  <a:pt x="10590111" y="1066511"/>
                  <a:pt x="10594704" y="1060798"/>
                  <a:pt x="10594671" y="1036531"/>
                </a:cubicBezTo>
                <a:cubicBezTo>
                  <a:pt x="10593591" y="1014114"/>
                  <a:pt x="10602782" y="1002688"/>
                  <a:pt x="10622867" y="998717"/>
                </a:cubicBezTo>
                <a:cubicBezTo>
                  <a:pt x="10628726" y="998064"/>
                  <a:pt x="10636470" y="998936"/>
                  <a:pt x="10642329" y="998283"/>
                </a:cubicBezTo>
                <a:cubicBezTo>
                  <a:pt x="10688355" y="989687"/>
                  <a:pt x="10722226" y="968577"/>
                  <a:pt x="10733031" y="915364"/>
                </a:cubicBezTo>
                <a:cubicBezTo>
                  <a:pt x="10737610" y="897516"/>
                  <a:pt x="10747844" y="884242"/>
                  <a:pt x="10764997" y="880598"/>
                </a:cubicBezTo>
                <a:cubicBezTo>
                  <a:pt x="10771901" y="878094"/>
                  <a:pt x="10778803" y="875591"/>
                  <a:pt x="10786126" y="874776"/>
                </a:cubicBezTo>
                <a:cubicBezTo>
                  <a:pt x="10801397" y="869607"/>
                  <a:pt x="10815621" y="866289"/>
                  <a:pt x="10821663" y="848279"/>
                </a:cubicBezTo>
                <a:cubicBezTo>
                  <a:pt x="10827085" y="833806"/>
                  <a:pt x="10829592" y="831792"/>
                  <a:pt x="10840703" y="846158"/>
                </a:cubicBezTo>
                <a:cubicBezTo>
                  <a:pt x="10851394" y="858836"/>
                  <a:pt x="10858297" y="856333"/>
                  <a:pt x="10863096" y="845397"/>
                </a:cubicBezTo>
                <a:cubicBezTo>
                  <a:pt x="10867269" y="837998"/>
                  <a:pt x="10870181" y="825538"/>
                  <a:pt x="10882739" y="827605"/>
                </a:cubicBezTo>
                <a:cubicBezTo>
                  <a:pt x="10887556" y="828802"/>
                  <a:pt x="10884828" y="823905"/>
                  <a:pt x="10884407" y="822219"/>
                </a:cubicBezTo>
                <a:cubicBezTo>
                  <a:pt x="10876223" y="807528"/>
                  <a:pt x="10878714" y="793380"/>
                  <a:pt x="10876811" y="779723"/>
                </a:cubicBezTo>
                <a:cubicBezTo>
                  <a:pt x="10875329" y="767753"/>
                  <a:pt x="10883695" y="765088"/>
                  <a:pt x="10892905" y="765796"/>
                </a:cubicBezTo>
                <a:cubicBezTo>
                  <a:pt x="10900650" y="766666"/>
                  <a:pt x="10904219" y="774937"/>
                  <a:pt x="10904437" y="781848"/>
                </a:cubicBezTo>
                <a:cubicBezTo>
                  <a:pt x="10905499" y="792130"/>
                  <a:pt x="10908024" y="802251"/>
                  <a:pt x="10908665" y="810848"/>
                </a:cubicBezTo>
                <a:cubicBezTo>
                  <a:pt x="10914709" y="792839"/>
                  <a:pt x="10917822" y="775155"/>
                  <a:pt x="10922400" y="757308"/>
                </a:cubicBezTo>
                <a:cubicBezTo>
                  <a:pt x="10926978" y="739464"/>
                  <a:pt x="10933862" y="724826"/>
                  <a:pt x="10947868" y="714598"/>
                </a:cubicBezTo>
                <a:cubicBezTo>
                  <a:pt x="10954351" y="710407"/>
                  <a:pt x="10958122" y="713454"/>
                  <a:pt x="10960226" y="721888"/>
                </a:cubicBezTo>
                <a:cubicBezTo>
                  <a:pt x="10962752" y="732008"/>
                  <a:pt x="10960462" y="740932"/>
                  <a:pt x="10956709" y="750019"/>
                </a:cubicBezTo>
                <a:cubicBezTo>
                  <a:pt x="10953375" y="760793"/>
                  <a:pt x="10948158" y="770041"/>
                  <a:pt x="10951524" y="783536"/>
                </a:cubicBezTo>
                <a:cubicBezTo>
                  <a:pt x="10963646" y="771783"/>
                  <a:pt x="10978713" y="771838"/>
                  <a:pt x="10996306" y="782015"/>
                </a:cubicBezTo>
                <a:cubicBezTo>
                  <a:pt x="10990466" y="794800"/>
                  <a:pt x="10980854" y="804538"/>
                  <a:pt x="10973127" y="815801"/>
                </a:cubicBezTo>
                <a:cubicBezTo>
                  <a:pt x="10963312" y="830764"/>
                  <a:pt x="10961244" y="846597"/>
                  <a:pt x="10967759" y="866675"/>
                </a:cubicBezTo>
                <a:cubicBezTo>
                  <a:pt x="10969864" y="875109"/>
                  <a:pt x="10974258" y="874619"/>
                  <a:pt x="10977810" y="870756"/>
                </a:cubicBezTo>
                <a:cubicBezTo>
                  <a:pt x="10981985" y="863356"/>
                  <a:pt x="10986160" y="855957"/>
                  <a:pt x="10990334" y="848558"/>
                </a:cubicBezTo>
                <a:cubicBezTo>
                  <a:pt x="11003903" y="824508"/>
                  <a:pt x="11009761" y="823857"/>
                  <a:pt x="11031142" y="849211"/>
                </a:cubicBezTo>
                <a:cubicBezTo>
                  <a:pt x="11031142" y="849211"/>
                  <a:pt x="11032607" y="849048"/>
                  <a:pt x="11034072" y="848886"/>
                </a:cubicBezTo>
                <a:cubicBezTo>
                  <a:pt x="11041360" y="823803"/>
                  <a:pt x="11058919" y="809711"/>
                  <a:pt x="11081090" y="802040"/>
                </a:cubicBezTo>
                <a:cubicBezTo>
                  <a:pt x="11109742" y="790180"/>
                  <a:pt x="11140079" y="785066"/>
                  <a:pt x="11161172" y="754978"/>
                </a:cubicBezTo>
                <a:cubicBezTo>
                  <a:pt x="11163076" y="768634"/>
                  <a:pt x="11159322" y="777721"/>
                  <a:pt x="11157453" y="788330"/>
                </a:cubicBezTo>
                <a:cubicBezTo>
                  <a:pt x="11155804" y="805851"/>
                  <a:pt x="11158532" y="810747"/>
                  <a:pt x="11176107" y="808791"/>
                </a:cubicBezTo>
                <a:cubicBezTo>
                  <a:pt x="11198077" y="806343"/>
                  <a:pt x="11221310" y="808954"/>
                  <a:pt x="11242893" y="829088"/>
                </a:cubicBezTo>
                <a:cubicBezTo>
                  <a:pt x="11250857" y="836869"/>
                  <a:pt x="11257778" y="846500"/>
                  <a:pt x="11264276" y="854444"/>
                </a:cubicBezTo>
                <a:cubicBezTo>
                  <a:pt x="11273502" y="867285"/>
                  <a:pt x="11284394" y="874739"/>
                  <a:pt x="11296753" y="882030"/>
                </a:cubicBezTo>
                <a:cubicBezTo>
                  <a:pt x="11306802" y="886112"/>
                  <a:pt x="11310978" y="878711"/>
                  <a:pt x="11317880" y="876209"/>
                </a:cubicBezTo>
                <a:cubicBezTo>
                  <a:pt x="11330221" y="871368"/>
                  <a:pt x="11342576" y="878659"/>
                  <a:pt x="11348252" y="895364"/>
                </a:cubicBezTo>
                <a:cubicBezTo>
                  <a:pt x="11352241" y="905320"/>
                  <a:pt x="11356233" y="915278"/>
                  <a:pt x="11360223" y="925235"/>
                </a:cubicBezTo>
                <a:cubicBezTo>
                  <a:pt x="11367361" y="941776"/>
                  <a:pt x="11366336" y="955760"/>
                  <a:pt x="11353373" y="964139"/>
                </a:cubicBezTo>
                <a:cubicBezTo>
                  <a:pt x="11343964" y="968654"/>
                  <a:pt x="11343779" y="986011"/>
                  <a:pt x="11330800" y="982256"/>
                </a:cubicBezTo>
                <a:cubicBezTo>
                  <a:pt x="11319704" y="980025"/>
                  <a:pt x="11315914" y="964844"/>
                  <a:pt x="11307531" y="955376"/>
                </a:cubicBezTo>
                <a:cubicBezTo>
                  <a:pt x="11298727" y="944222"/>
                  <a:pt x="11292866" y="944876"/>
                  <a:pt x="11287648" y="954125"/>
                </a:cubicBezTo>
                <a:cubicBezTo>
                  <a:pt x="11276370" y="969250"/>
                  <a:pt x="11270951" y="983724"/>
                  <a:pt x="11279353" y="1005324"/>
                </a:cubicBezTo>
                <a:cubicBezTo>
                  <a:pt x="11282922" y="1013595"/>
                  <a:pt x="11283142" y="1020505"/>
                  <a:pt x="11285246" y="1028939"/>
                </a:cubicBezTo>
                <a:cubicBezTo>
                  <a:pt x="11285246" y="1028939"/>
                  <a:pt x="11283781" y="1029103"/>
                  <a:pt x="11284202" y="1030789"/>
                </a:cubicBezTo>
                <a:cubicBezTo>
                  <a:pt x="11285668" y="1030626"/>
                  <a:pt x="11287131" y="1030463"/>
                  <a:pt x="11287131" y="1030463"/>
                </a:cubicBezTo>
                <a:cubicBezTo>
                  <a:pt x="11316205" y="1020288"/>
                  <a:pt x="11339201" y="1003858"/>
                  <a:pt x="11360935" y="982366"/>
                </a:cubicBezTo>
                <a:cubicBezTo>
                  <a:pt x="11371168" y="969090"/>
                  <a:pt x="11385596" y="960548"/>
                  <a:pt x="11403172" y="958590"/>
                </a:cubicBezTo>
                <a:cubicBezTo>
                  <a:pt x="11418240" y="958646"/>
                  <a:pt x="11423879" y="951083"/>
                  <a:pt x="11421133" y="934052"/>
                </a:cubicBezTo>
                <a:cubicBezTo>
                  <a:pt x="11420072" y="923767"/>
                  <a:pt x="11423625" y="919904"/>
                  <a:pt x="11432629" y="925836"/>
                </a:cubicBezTo>
                <a:cubicBezTo>
                  <a:pt x="11443946" y="934977"/>
                  <a:pt x="11452311" y="932313"/>
                  <a:pt x="11458572" y="921212"/>
                </a:cubicBezTo>
                <a:cubicBezTo>
                  <a:pt x="11470256" y="895640"/>
                  <a:pt x="11496601" y="880569"/>
                  <a:pt x="11493620" y="844495"/>
                </a:cubicBezTo>
                <a:cubicBezTo>
                  <a:pt x="11495085" y="844331"/>
                  <a:pt x="11494663" y="842645"/>
                  <a:pt x="11495706" y="840794"/>
                </a:cubicBezTo>
                <a:cubicBezTo>
                  <a:pt x="11499259" y="836931"/>
                  <a:pt x="11501347" y="833232"/>
                  <a:pt x="11508048" y="835952"/>
                </a:cubicBezTo>
                <a:cubicBezTo>
                  <a:pt x="11513282" y="838837"/>
                  <a:pt x="11517054" y="841884"/>
                  <a:pt x="11518737" y="848631"/>
                </a:cubicBezTo>
                <a:cubicBezTo>
                  <a:pt x="11520844" y="857065"/>
                  <a:pt x="11517713" y="862613"/>
                  <a:pt x="11516045" y="868000"/>
                </a:cubicBezTo>
                <a:cubicBezTo>
                  <a:pt x="11510626" y="882474"/>
                  <a:pt x="11503741" y="897110"/>
                  <a:pt x="11498321" y="911583"/>
                </a:cubicBezTo>
                <a:cubicBezTo>
                  <a:pt x="11496856" y="911746"/>
                  <a:pt x="11497277" y="913432"/>
                  <a:pt x="11497699" y="915119"/>
                </a:cubicBezTo>
                <a:cubicBezTo>
                  <a:pt x="11496233" y="915282"/>
                  <a:pt x="11496654" y="916969"/>
                  <a:pt x="11495190" y="917132"/>
                </a:cubicBezTo>
                <a:cubicBezTo>
                  <a:pt x="11496654" y="916969"/>
                  <a:pt x="11498120" y="916805"/>
                  <a:pt x="11499583" y="916643"/>
                </a:cubicBezTo>
                <a:cubicBezTo>
                  <a:pt x="11499583" y="916643"/>
                  <a:pt x="11500628" y="914793"/>
                  <a:pt x="11502091" y="914630"/>
                </a:cubicBezTo>
                <a:cubicBezTo>
                  <a:pt x="11513589" y="906415"/>
                  <a:pt x="11526552" y="898036"/>
                  <a:pt x="11538050" y="889821"/>
                </a:cubicBezTo>
                <a:cubicBezTo>
                  <a:pt x="11552478" y="881278"/>
                  <a:pt x="11566903" y="872736"/>
                  <a:pt x="11574411" y="854564"/>
                </a:cubicBezTo>
                <a:cubicBezTo>
                  <a:pt x="11578368" y="840254"/>
                  <a:pt x="11586112" y="841125"/>
                  <a:pt x="11597846" y="851953"/>
                </a:cubicBezTo>
                <a:cubicBezTo>
                  <a:pt x="11608116" y="862943"/>
                  <a:pt x="11607292" y="871704"/>
                  <a:pt x="11602074" y="880954"/>
                </a:cubicBezTo>
                <a:cubicBezTo>
                  <a:pt x="11595610" y="897277"/>
                  <a:pt x="11589147" y="913600"/>
                  <a:pt x="11584147" y="929759"/>
                </a:cubicBezTo>
                <a:cubicBezTo>
                  <a:pt x="11578306" y="942545"/>
                  <a:pt x="11577279" y="956529"/>
                  <a:pt x="11581069" y="971709"/>
                </a:cubicBezTo>
                <a:cubicBezTo>
                  <a:pt x="11591945" y="967030"/>
                  <a:pt x="11591926" y="954897"/>
                  <a:pt x="11594216" y="945974"/>
                </a:cubicBezTo>
                <a:cubicBezTo>
                  <a:pt x="11597952" y="924754"/>
                  <a:pt x="11609231" y="909628"/>
                  <a:pt x="11628892" y="903970"/>
                </a:cubicBezTo>
                <a:cubicBezTo>
                  <a:pt x="11647093" y="898475"/>
                  <a:pt x="11666133" y="896354"/>
                  <a:pt x="11681604" y="885962"/>
                </a:cubicBezTo>
                <a:cubicBezTo>
                  <a:pt x="11703555" y="871382"/>
                  <a:pt x="11717578" y="873286"/>
                  <a:pt x="11736873" y="902341"/>
                </a:cubicBezTo>
                <a:cubicBezTo>
                  <a:pt x="11746942" y="918556"/>
                  <a:pt x="11758237" y="915564"/>
                  <a:pt x="11763237" y="899404"/>
                </a:cubicBezTo>
                <a:cubicBezTo>
                  <a:pt x="11768455" y="890155"/>
                  <a:pt x="11768438" y="878021"/>
                  <a:pt x="11778893" y="871656"/>
                </a:cubicBezTo>
                <a:cubicBezTo>
                  <a:pt x="11801337" y="907295"/>
                  <a:pt x="11834013" y="929659"/>
                  <a:pt x="11862519" y="959423"/>
                </a:cubicBezTo>
                <a:cubicBezTo>
                  <a:pt x="11894792" y="992233"/>
                  <a:pt x="11915770" y="1028036"/>
                  <a:pt x="11904748" y="1074339"/>
                </a:cubicBezTo>
                <a:cubicBezTo>
                  <a:pt x="11900388" y="1099095"/>
                  <a:pt x="11896029" y="1123854"/>
                  <a:pt x="11889786" y="1147085"/>
                </a:cubicBezTo>
                <a:cubicBezTo>
                  <a:pt x="11884786" y="1163245"/>
                  <a:pt x="11874551" y="1176521"/>
                  <a:pt x="11859702" y="1183376"/>
                </a:cubicBezTo>
                <a:cubicBezTo>
                  <a:pt x="11855712" y="1173418"/>
                  <a:pt x="11855493" y="1166508"/>
                  <a:pt x="11850458" y="1158401"/>
                </a:cubicBezTo>
                <a:cubicBezTo>
                  <a:pt x="11830813" y="1176194"/>
                  <a:pt x="11824972" y="1188979"/>
                  <a:pt x="11824385" y="1216783"/>
                </a:cubicBezTo>
                <a:cubicBezTo>
                  <a:pt x="11822316" y="1232616"/>
                  <a:pt x="11817939" y="1245239"/>
                  <a:pt x="11803713" y="1248557"/>
                </a:cubicBezTo>
                <a:cubicBezTo>
                  <a:pt x="11788023" y="1252040"/>
                  <a:pt x="11775481" y="1262106"/>
                  <a:pt x="11763563" y="1268635"/>
                </a:cubicBezTo>
                <a:cubicBezTo>
                  <a:pt x="11750599" y="1277013"/>
                  <a:pt x="11736374" y="1280331"/>
                  <a:pt x="11722352" y="1278427"/>
                </a:cubicBezTo>
                <a:cubicBezTo>
                  <a:pt x="11695767" y="1274454"/>
                  <a:pt x="11686778" y="1280656"/>
                  <a:pt x="11689120" y="1308133"/>
                </a:cubicBezTo>
                <a:cubicBezTo>
                  <a:pt x="11691243" y="1328701"/>
                  <a:pt x="11684980" y="1339800"/>
                  <a:pt x="11672439" y="1349865"/>
                </a:cubicBezTo>
                <a:cubicBezTo>
                  <a:pt x="11665537" y="1352368"/>
                  <a:pt x="11659477" y="1358244"/>
                  <a:pt x="11653416" y="1364121"/>
                </a:cubicBezTo>
                <a:cubicBezTo>
                  <a:pt x="11619344" y="1390454"/>
                  <a:pt x="11573941" y="1395512"/>
                  <a:pt x="11536297" y="1413576"/>
                </a:cubicBezTo>
                <a:cubicBezTo>
                  <a:pt x="11525421" y="1418254"/>
                  <a:pt x="11514126" y="1421246"/>
                  <a:pt x="11500523" y="1421028"/>
                </a:cubicBezTo>
                <a:cubicBezTo>
                  <a:pt x="11463486" y="1423421"/>
                  <a:pt x="11454294" y="1434848"/>
                  <a:pt x="11452682" y="1476633"/>
                </a:cubicBezTo>
                <a:cubicBezTo>
                  <a:pt x="11452497" y="1493992"/>
                  <a:pt x="11448542" y="1508300"/>
                  <a:pt x="11439350" y="1519727"/>
                </a:cubicBezTo>
                <a:cubicBezTo>
                  <a:pt x="11424520" y="1538716"/>
                  <a:pt x="11422889" y="1568369"/>
                  <a:pt x="11435062" y="1593018"/>
                </a:cubicBezTo>
                <a:cubicBezTo>
                  <a:pt x="11437790" y="1597915"/>
                  <a:pt x="11440097" y="1601125"/>
                  <a:pt x="11444489" y="1600636"/>
                </a:cubicBezTo>
                <a:cubicBezTo>
                  <a:pt x="11449306" y="1601833"/>
                  <a:pt x="11452857" y="1597969"/>
                  <a:pt x="11451594" y="1592910"/>
                </a:cubicBezTo>
                <a:cubicBezTo>
                  <a:pt x="11451796" y="1587685"/>
                  <a:pt x="11450954" y="1584312"/>
                  <a:pt x="11449691" y="1579252"/>
                </a:cubicBezTo>
                <a:cubicBezTo>
                  <a:pt x="11439605" y="1550904"/>
                  <a:pt x="11444201" y="1545192"/>
                  <a:pt x="11467213" y="1540893"/>
                </a:cubicBezTo>
                <a:cubicBezTo>
                  <a:pt x="11487299" y="1536922"/>
                  <a:pt x="11508865" y="1544921"/>
                  <a:pt x="11528948" y="1540950"/>
                </a:cubicBezTo>
                <a:cubicBezTo>
                  <a:pt x="11524992" y="1555259"/>
                  <a:pt x="11522502" y="1569406"/>
                  <a:pt x="11518546" y="1583716"/>
                </a:cubicBezTo>
                <a:cubicBezTo>
                  <a:pt x="11518346" y="1588940"/>
                  <a:pt x="11517101" y="1596014"/>
                  <a:pt x="11522335" y="1598898"/>
                </a:cubicBezTo>
                <a:cubicBezTo>
                  <a:pt x="11527571" y="1601781"/>
                  <a:pt x="11532167" y="1596067"/>
                  <a:pt x="11534254" y="1592368"/>
                </a:cubicBezTo>
                <a:cubicBezTo>
                  <a:pt x="11536965" y="1585131"/>
                  <a:pt x="11539674" y="1577895"/>
                  <a:pt x="11546155" y="1573706"/>
                </a:cubicBezTo>
                <a:cubicBezTo>
                  <a:pt x="11557232" y="1563804"/>
                  <a:pt x="11563933" y="1566524"/>
                  <a:pt x="11569608" y="1583228"/>
                </a:cubicBezTo>
                <a:cubicBezTo>
                  <a:pt x="11576544" y="1604994"/>
                  <a:pt x="11581780" y="1607878"/>
                  <a:pt x="11600401" y="1604068"/>
                </a:cubicBezTo>
                <a:cubicBezTo>
                  <a:pt x="11611696" y="1601077"/>
                  <a:pt x="11617354" y="1605647"/>
                  <a:pt x="11617791" y="1619467"/>
                </a:cubicBezTo>
                <a:cubicBezTo>
                  <a:pt x="11617590" y="1624691"/>
                  <a:pt x="11616966" y="1628228"/>
                  <a:pt x="11616345" y="1631764"/>
                </a:cubicBezTo>
                <a:cubicBezTo>
                  <a:pt x="11616362" y="1643898"/>
                  <a:pt x="11621397" y="1652005"/>
                  <a:pt x="11633535" y="1652387"/>
                </a:cubicBezTo>
                <a:cubicBezTo>
                  <a:pt x="11661363" y="1649287"/>
                  <a:pt x="11687963" y="1665392"/>
                  <a:pt x="11715389" y="1672739"/>
                </a:cubicBezTo>
                <a:cubicBezTo>
                  <a:pt x="11722089" y="1675459"/>
                  <a:pt x="11727746" y="1680031"/>
                  <a:pt x="11733823" y="1686288"/>
                </a:cubicBezTo>
                <a:cubicBezTo>
                  <a:pt x="11751215" y="1701687"/>
                  <a:pt x="11753959" y="1718717"/>
                  <a:pt x="11738911" y="1730795"/>
                </a:cubicBezTo>
                <a:cubicBezTo>
                  <a:pt x="11726791" y="1742547"/>
                  <a:pt x="11714249" y="1752614"/>
                  <a:pt x="11699821" y="1761155"/>
                </a:cubicBezTo>
                <a:cubicBezTo>
                  <a:pt x="11654452" y="1790480"/>
                  <a:pt x="11609925" y="1823180"/>
                  <a:pt x="11569591" y="1860613"/>
                </a:cubicBezTo>
                <a:cubicBezTo>
                  <a:pt x="11559558" y="1868666"/>
                  <a:pt x="11548060" y="1876881"/>
                  <a:pt x="11542219" y="1889668"/>
                </a:cubicBezTo>
                <a:cubicBezTo>
                  <a:pt x="11519479" y="1937275"/>
                  <a:pt x="11483738" y="1968994"/>
                  <a:pt x="11439194" y="1989561"/>
                </a:cubicBezTo>
                <a:cubicBezTo>
                  <a:pt x="11435221" y="1991737"/>
                  <a:pt x="11429784" y="1994076"/>
                  <a:pt x="11431045" y="1999137"/>
                </a:cubicBezTo>
                <a:cubicBezTo>
                  <a:pt x="11434213" y="2017854"/>
                  <a:pt x="11430679" y="2033850"/>
                  <a:pt x="11430494" y="2051207"/>
                </a:cubicBezTo>
                <a:cubicBezTo>
                  <a:pt x="11431555" y="2061491"/>
                  <a:pt x="11433239" y="2068239"/>
                  <a:pt x="11442246" y="2074169"/>
                </a:cubicBezTo>
                <a:cubicBezTo>
                  <a:pt x="11449790" y="2080264"/>
                  <a:pt x="11453963" y="2072864"/>
                  <a:pt x="11457515" y="2069001"/>
                </a:cubicBezTo>
                <a:cubicBezTo>
                  <a:pt x="11490746" y="2039293"/>
                  <a:pt x="11523556" y="2007900"/>
                  <a:pt x="11558251" y="1978030"/>
                </a:cubicBezTo>
                <a:cubicBezTo>
                  <a:pt x="11595454" y="1946147"/>
                  <a:pt x="11635808" y="1920847"/>
                  <a:pt x="11684343" y="1910239"/>
                </a:cubicBezTo>
                <a:cubicBezTo>
                  <a:pt x="11690199" y="1909587"/>
                  <a:pt x="11698146" y="1905234"/>
                  <a:pt x="11702338" y="1909968"/>
                </a:cubicBezTo>
                <a:cubicBezTo>
                  <a:pt x="11706952" y="1916389"/>
                  <a:pt x="11704662" y="1925311"/>
                  <a:pt x="11703417" y="1932385"/>
                </a:cubicBezTo>
                <a:cubicBezTo>
                  <a:pt x="11701330" y="1936085"/>
                  <a:pt x="11700709" y="1939622"/>
                  <a:pt x="11698619" y="1943321"/>
                </a:cubicBezTo>
                <a:cubicBezTo>
                  <a:pt x="11696752" y="1953931"/>
                  <a:pt x="11691534" y="1963180"/>
                  <a:pt x="11693015" y="1975151"/>
                </a:cubicBezTo>
                <a:cubicBezTo>
                  <a:pt x="11727123" y="1973084"/>
                  <a:pt x="11762089" y="1986526"/>
                  <a:pt x="11794515" y="1977712"/>
                </a:cubicBezTo>
                <a:cubicBezTo>
                  <a:pt x="11801417" y="1975209"/>
                  <a:pt x="11808538" y="1979617"/>
                  <a:pt x="11803742" y="1990553"/>
                </a:cubicBezTo>
                <a:cubicBezTo>
                  <a:pt x="11801030" y="1997790"/>
                  <a:pt x="11802092" y="2008073"/>
                  <a:pt x="11805663" y="2016344"/>
                </a:cubicBezTo>
                <a:cubicBezTo>
                  <a:pt x="11819940" y="2049426"/>
                  <a:pt x="11817467" y="2075705"/>
                  <a:pt x="11803277" y="2103292"/>
                </a:cubicBezTo>
                <a:cubicBezTo>
                  <a:pt x="11781159" y="2147363"/>
                  <a:pt x="11766161" y="2195842"/>
                  <a:pt x="11737964" y="2233657"/>
                </a:cubicBezTo>
                <a:lnTo>
                  <a:pt x="11691884" y="2305205"/>
                </a:lnTo>
                <a:lnTo>
                  <a:pt x="11712475" y="2347454"/>
                </a:lnTo>
                <a:cubicBezTo>
                  <a:pt x="11716158" y="2367751"/>
                  <a:pt x="11712937" y="2389129"/>
                  <a:pt x="11699471" y="2412238"/>
                </a:cubicBezTo>
                <a:cubicBezTo>
                  <a:pt x="11686886" y="2437135"/>
                  <a:pt x="11674302" y="2462033"/>
                  <a:pt x="11659946" y="2485138"/>
                </a:cubicBezTo>
                <a:cubicBezTo>
                  <a:pt x="11649187" y="2501129"/>
                  <a:pt x="11633103" y="2513530"/>
                  <a:pt x="11613493" y="2518781"/>
                </a:cubicBezTo>
                <a:cubicBezTo>
                  <a:pt x="11611767" y="2508075"/>
                  <a:pt x="11613582" y="2500953"/>
                  <a:pt x="11610065" y="2492022"/>
                </a:cubicBezTo>
                <a:cubicBezTo>
                  <a:pt x="11581503" y="2507927"/>
                  <a:pt x="11570761" y="2520352"/>
                  <a:pt x="11561719" y="2548833"/>
                </a:cubicBezTo>
                <a:cubicBezTo>
                  <a:pt x="11554520" y="2564843"/>
                  <a:pt x="11545556" y="2577277"/>
                  <a:pt x="11527746" y="2578972"/>
                </a:cubicBezTo>
                <a:cubicBezTo>
                  <a:pt x="11508156" y="2580659"/>
                  <a:pt x="11490310" y="2589485"/>
                  <a:pt x="11474262" y="2594753"/>
                </a:cubicBezTo>
                <a:cubicBezTo>
                  <a:pt x="11456424" y="2601796"/>
                  <a:pt x="11438614" y="2603491"/>
                  <a:pt x="11422611" y="2599846"/>
                </a:cubicBezTo>
                <a:lnTo>
                  <a:pt x="11400947" y="2599739"/>
                </a:lnTo>
                <a:lnTo>
                  <a:pt x="11386894" y="2634235"/>
                </a:lnTo>
                <a:cubicBezTo>
                  <a:pt x="11380349" y="2647966"/>
                  <a:pt x="11372676" y="2660957"/>
                  <a:pt x="11362753" y="2672465"/>
                </a:cubicBezTo>
                <a:cubicBezTo>
                  <a:pt x="11357737" y="2676490"/>
                  <a:pt x="11354808" y="2676817"/>
                  <a:pt x="11349151" y="2672246"/>
                </a:cubicBezTo>
                <a:lnTo>
                  <a:pt x="11340794" y="2667830"/>
                </a:lnTo>
                <a:lnTo>
                  <a:pt x="11315403" y="2679542"/>
                </a:lnTo>
                <a:cubicBezTo>
                  <a:pt x="11303359" y="2685277"/>
                  <a:pt x="11290876" y="2689560"/>
                  <a:pt x="11278148" y="2692980"/>
                </a:cubicBezTo>
                <a:lnTo>
                  <a:pt x="11251614" y="2698631"/>
                </a:lnTo>
                <a:lnTo>
                  <a:pt x="11249388" y="2712832"/>
                </a:lnTo>
                <a:cubicBezTo>
                  <a:pt x="11244826" y="2742813"/>
                  <a:pt x="11235838" y="2749015"/>
                  <a:pt x="11208194" y="2734758"/>
                </a:cubicBezTo>
                <a:cubicBezTo>
                  <a:pt x="11208194" y="2734758"/>
                  <a:pt x="11207150" y="2736608"/>
                  <a:pt x="11205685" y="2736771"/>
                </a:cubicBezTo>
                <a:cubicBezTo>
                  <a:pt x="11205484" y="2741996"/>
                  <a:pt x="11204861" y="2745531"/>
                  <a:pt x="11204659" y="2750755"/>
                </a:cubicBezTo>
                <a:cubicBezTo>
                  <a:pt x="11203230" y="2775186"/>
                  <a:pt x="11198636" y="2780899"/>
                  <a:pt x="11178111" y="2771050"/>
                </a:cubicBezTo>
                <a:cubicBezTo>
                  <a:pt x="11140838" y="2754399"/>
                  <a:pt x="11107994" y="2761526"/>
                  <a:pt x="11076831" y="2775399"/>
                </a:cubicBezTo>
                <a:cubicBezTo>
                  <a:pt x="11051896" y="2788579"/>
                  <a:pt x="11030965" y="2804238"/>
                  <a:pt x="11020497" y="2830433"/>
                </a:cubicBezTo>
                <a:lnTo>
                  <a:pt x="11017064" y="2845714"/>
                </a:lnTo>
                <a:lnTo>
                  <a:pt x="11042245" y="2838643"/>
                </a:lnTo>
                <a:cubicBezTo>
                  <a:pt x="11067177" y="2836984"/>
                  <a:pt x="11090266" y="2847795"/>
                  <a:pt x="11115198" y="2846135"/>
                </a:cubicBezTo>
                <a:cubicBezTo>
                  <a:pt x="11106226" y="2860353"/>
                  <a:pt x="11099034" y="2874580"/>
                  <a:pt x="11090063" y="2888798"/>
                </a:cubicBezTo>
                <a:cubicBezTo>
                  <a:pt x="11088256" y="2894138"/>
                  <a:pt x="11084662" y="2901252"/>
                  <a:pt x="11089983" y="2904843"/>
                </a:cubicBezTo>
                <a:cubicBezTo>
                  <a:pt x="11095305" y="2908435"/>
                  <a:pt x="11102454" y="2903121"/>
                  <a:pt x="11106030" y="2899574"/>
                </a:cubicBezTo>
                <a:cubicBezTo>
                  <a:pt x="11111409" y="2892469"/>
                  <a:pt x="11116784" y="2885365"/>
                  <a:pt x="11125701" y="2881843"/>
                </a:cubicBezTo>
                <a:cubicBezTo>
                  <a:pt x="11141766" y="2873009"/>
                  <a:pt x="11148870" y="2876610"/>
                  <a:pt x="11150563" y="2894446"/>
                </a:cubicBezTo>
                <a:cubicBezTo>
                  <a:pt x="11152226" y="2917631"/>
                  <a:pt x="11157550" y="2921223"/>
                  <a:pt x="11180702" y="2919553"/>
                </a:cubicBezTo>
                <a:cubicBezTo>
                  <a:pt x="11194952" y="2917842"/>
                  <a:pt x="11200267" y="2923216"/>
                  <a:pt x="11196634" y="2937461"/>
                </a:cubicBezTo>
                <a:cubicBezTo>
                  <a:pt x="11194829" y="2942800"/>
                  <a:pt x="11193030" y="2946357"/>
                  <a:pt x="11191233" y="2949913"/>
                </a:cubicBezTo>
                <a:cubicBezTo>
                  <a:pt x="11187610" y="2962375"/>
                  <a:pt x="11191126" y="2971307"/>
                  <a:pt x="11205360" y="2973160"/>
                </a:cubicBezTo>
                <a:cubicBezTo>
                  <a:pt x="11239183" y="2973327"/>
                  <a:pt x="11265789" y="2993068"/>
                  <a:pt x="11295999" y="3003915"/>
                </a:cubicBezTo>
                <a:cubicBezTo>
                  <a:pt x="11303102" y="3007515"/>
                  <a:pt x="11308416" y="3012890"/>
                  <a:pt x="11313721" y="3020048"/>
                </a:cubicBezTo>
                <a:cubicBezTo>
                  <a:pt x="11329654" y="3037954"/>
                  <a:pt x="11327786" y="3055773"/>
                  <a:pt x="11306370" y="3066365"/>
                </a:cubicBezTo>
                <a:cubicBezTo>
                  <a:pt x="11288517" y="3076973"/>
                  <a:pt x="11270671" y="3085799"/>
                  <a:pt x="11251053" y="3092832"/>
                </a:cubicBezTo>
                <a:cubicBezTo>
                  <a:pt x="11188626" y="3117483"/>
                  <a:pt x="11126179" y="3145699"/>
                  <a:pt x="11067265" y="3179280"/>
                </a:cubicBezTo>
                <a:cubicBezTo>
                  <a:pt x="11052987" y="3186342"/>
                  <a:pt x="11036932" y="3193394"/>
                  <a:pt x="11026187" y="3205820"/>
                </a:cubicBezTo>
                <a:cubicBezTo>
                  <a:pt x="10985017" y="3251970"/>
                  <a:pt x="10933251" y="3280238"/>
                  <a:pt x="10874425" y="3295993"/>
                </a:cubicBezTo>
                <a:cubicBezTo>
                  <a:pt x="10869078" y="3297749"/>
                  <a:pt x="10861946" y="3299496"/>
                  <a:pt x="10861918" y="3304845"/>
                </a:cubicBezTo>
                <a:cubicBezTo>
                  <a:pt x="10860044" y="3324446"/>
                  <a:pt x="10851063" y="3340445"/>
                  <a:pt x="10845634" y="3358248"/>
                </a:cubicBezTo>
                <a:cubicBezTo>
                  <a:pt x="10843800" y="3368936"/>
                  <a:pt x="10843766" y="3376067"/>
                  <a:pt x="10852631" y="3383241"/>
                </a:cubicBezTo>
                <a:cubicBezTo>
                  <a:pt x="10859716" y="3390409"/>
                  <a:pt x="10866871" y="3383313"/>
                  <a:pt x="10872231" y="3379773"/>
                </a:cubicBezTo>
                <a:cubicBezTo>
                  <a:pt x="10920428" y="3353269"/>
                  <a:pt x="10968633" y="3324983"/>
                  <a:pt x="11018611" y="3298488"/>
                </a:cubicBezTo>
                <a:cubicBezTo>
                  <a:pt x="11072157" y="3270227"/>
                  <a:pt x="11127447" y="3249108"/>
                  <a:pt x="11187999" y="3244059"/>
                </a:cubicBezTo>
                <a:cubicBezTo>
                  <a:pt x="11195118" y="3244094"/>
                  <a:pt x="11205818" y="3240582"/>
                  <a:pt x="11209353" y="3245947"/>
                </a:cubicBezTo>
                <a:cubicBezTo>
                  <a:pt x="11212877" y="3253096"/>
                  <a:pt x="11207493" y="3261983"/>
                  <a:pt x="11203898" y="3269096"/>
                </a:cubicBezTo>
                <a:cubicBezTo>
                  <a:pt x="11200318" y="3272645"/>
                  <a:pt x="11198522" y="3276201"/>
                  <a:pt x="11194943" y="3279748"/>
                </a:cubicBezTo>
                <a:cubicBezTo>
                  <a:pt x="11189552" y="3290419"/>
                  <a:pt x="11180606" y="3299288"/>
                  <a:pt x="11178763" y="3311759"/>
                </a:cubicBezTo>
                <a:cubicBezTo>
                  <a:pt x="11219699" y="3313743"/>
                  <a:pt x="11256994" y="3331756"/>
                  <a:pt x="11297964" y="3326610"/>
                </a:cubicBezTo>
                <a:cubicBezTo>
                  <a:pt x="11306873" y="3324872"/>
                  <a:pt x="11313968" y="3330255"/>
                  <a:pt x="11305015" y="3340908"/>
                </a:cubicBezTo>
                <a:cubicBezTo>
                  <a:pt x="11299639" y="3348013"/>
                  <a:pt x="11297804" y="3358701"/>
                  <a:pt x="11299542" y="3367622"/>
                </a:cubicBezTo>
                <a:cubicBezTo>
                  <a:pt x="11306485" y="3403313"/>
                  <a:pt x="11295672" y="3430001"/>
                  <a:pt x="11270618" y="3456620"/>
                </a:cubicBezTo>
                <a:cubicBezTo>
                  <a:pt x="11231245" y="3499212"/>
                  <a:pt x="11198962" y="3547187"/>
                  <a:pt x="11154282" y="3582624"/>
                </a:cubicBezTo>
                <a:cubicBezTo>
                  <a:pt x="11122106" y="3609206"/>
                  <a:pt x="11091719" y="3634016"/>
                  <a:pt x="11063088" y="3664181"/>
                </a:cubicBezTo>
                <a:cubicBezTo>
                  <a:pt x="11039831" y="3687242"/>
                  <a:pt x="11013051" y="3703156"/>
                  <a:pt x="10980953" y="3713693"/>
                </a:cubicBezTo>
                <a:lnTo>
                  <a:pt x="10976243" y="3715939"/>
                </a:lnTo>
                <a:lnTo>
                  <a:pt x="10968472" y="3721098"/>
                </a:lnTo>
                <a:lnTo>
                  <a:pt x="10965589" y="3721020"/>
                </a:lnTo>
                <a:lnTo>
                  <a:pt x="10949502" y="3728692"/>
                </a:lnTo>
                <a:cubicBezTo>
                  <a:pt x="10939460" y="3734437"/>
                  <a:pt x="10930081" y="3741076"/>
                  <a:pt x="10922030" y="3749059"/>
                </a:cubicBezTo>
                <a:lnTo>
                  <a:pt x="10890360" y="3768797"/>
                </a:lnTo>
                <a:lnTo>
                  <a:pt x="10943526" y="3752846"/>
                </a:lnTo>
                <a:cubicBezTo>
                  <a:pt x="10962119" y="3745150"/>
                  <a:pt x="10979969" y="3735716"/>
                  <a:pt x="10997819" y="3724792"/>
                </a:cubicBezTo>
                <a:cubicBezTo>
                  <a:pt x="11015669" y="3710888"/>
                  <a:pt x="11037485" y="3702943"/>
                  <a:pt x="11061285" y="3702943"/>
                </a:cubicBezTo>
                <a:cubicBezTo>
                  <a:pt x="11081118" y="3704930"/>
                  <a:pt x="11091035" y="3696985"/>
                  <a:pt x="11093018" y="3677123"/>
                </a:cubicBezTo>
                <a:cubicBezTo>
                  <a:pt x="11095001" y="3665206"/>
                  <a:pt x="11100951" y="3661233"/>
                  <a:pt x="11110868" y="3669178"/>
                </a:cubicBezTo>
                <a:cubicBezTo>
                  <a:pt x="11122768" y="3681095"/>
                  <a:pt x="11134668" y="3679109"/>
                  <a:pt x="11146568" y="3667192"/>
                </a:cubicBezTo>
                <a:cubicBezTo>
                  <a:pt x="11170367" y="3639385"/>
                  <a:pt x="11210034" y="3625482"/>
                  <a:pt x="11217967" y="3583772"/>
                </a:cubicBezTo>
                <a:cubicBezTo>
                  <a:pt x="11219950" y="3583772"/>
                  <a:pt x="11219950" y="3581786"/>
                  <a:pt x="11221934" y="3579799"/>
                </a:cubicBezTo>
                <a:cubicBezTo>
                  <a:pt x="11227884" y="3575827"/>
                  <a:pt x="11231850" y="3571855"/>
                  <a:pt x="11239784" y="3575827"/>
                </a:cubicBezTo>
                <a:cubicBezTo>
                  <a:pt x="11245733" y="3579799"/>
                  <a:pt x="11249700" y="3583772"/>
                  <a:pt x="11249700" y="3591717"/>
                </a:cubicBezTo>
                <a:cubicBezTo>
                  <a:pt x="11249700" y="3601648"/>
                  <a:pt x="11243750" y="3607606"/>
                  <a:pt x="11239784" y="3613565"/>
                </a:cubicBezTo>
                <a:cubicBezTo>
                  <a:pt x="11227884" y="3629454"/>
                  <a:pt x="11214000" y="3645344"/>
                  <a:pt x="11202101" y="3661233"/>
                </a:cubicBezTo>
                <a:cubicBezTo>
                  <a:pt x="11200117" y="3661233"/>
                  <a:pt x="11200117" y="3663220"/>
                  <a:pt x="11200117" y="3665206"/>
                </a:cubicBezTo>
                <a:cubicBezTo>
                  <a:pt x="11198134" y="3665206"/>
                  <a:pt x="11198134" y="3667192"/>
                  <a:pt x="11196151" y="3667192"/>
                </a:cubicBezTo>
                <a:cubicBezTo>
                  <a:pt x="11198134" y="3667192"/>
                  <a:pt x="11200117" y="3667192"/>
                  <a:pt x="11202101" y="3667192"/>
                </a:cubicBezTo>
                <a:cubicBezTo>
                  <a:pt x="11202101" y="3667192"/>
                  <a:pt x="11204084" y="3665206"/>
                  <a:pt x="11206067" y="3665206"/>
                </a:cubicBezTo>
                <a:cubicBezTo>
                  <a:pt x="11223917" y="3657261"/>
                  <a:pt x="11243750" y="3649316"/>
                  <a:pt x="11261600" y="3641371"/>
                </a:cubicBezTo>
                <a:cubicBezTo>
                  <a:pt x="11283416" y="3633427"/>
                  <a:pt x="11305233" y="3625482"/>
                  <a:pt x="11321099" y="3605620"/>
                </a:cubicBezTo>
                <a:cubicBezTo>
                  <a:pt x="11331016" y="3589730"/>
                  <a:pt x="11340933" y="3591717"/>
                  <a:pt x="11352833" y="3605620"/>
                </a:cubicBezTo>
                <a:cubicBezTo>
                  <a:pt x="11362749" y="3619523"/>
                  <a:pt x="11358782" y="3629454"/>
                  <a:pt x="11348866" y="3639385"/>
                </a:cubicBezTo>
                <a:cubicBezTo>
                  <a:pt x="11334983" y="3657261"/>
                  <a:pt x="11321099" y="3675137"/>
                  <a:pt x="11309200" y="3693012"/>
                </a:cubicBezTo>
                <a:cubicBezTo>
                  <a:pt x="11297300" y="3706916"/>
                  <a:pt x="11291350" y="3722805"/>
                  <a:pt x="11291350" y="3740681"/>
                </a:cubicBezTo>
                <a:cubicBezTo>
                  <a:pt x="11307216" y="3736709"/>
                  <a:pt x="11311183" y="3722805"/>
                  <a:pt x="11317133" y="3712874"/>
                </a:cubicBezTo>
                <a:cubicBezTo>
                  <a:pt x="11329033" y="3689040"/>
                  <a:pt x="11348866" y="3673151"/>
                  <a:pt x="11376632" y="3669178"/>
                </a:cubicBezTo>
                <a:cubicBezTo>
                  <a:pt x="11402415" y="3665206"/>
                  <a:pt x="11428199" y="3665206"/>
                  <a:pt x="11451998" y="3655275"/>
                </a:cubicBezTo>
                <a:cubicBezTo>
                  <a:pt x="11485715" y="3641371"/>
                  <a:pt x="11503565" y="3645344"/>
                  <a:pt x="11519431" y="3681095"/>
                </a:cubicBezTo>
                <a:cubicBezTo>
                  <a:pt x="11527364" y="3700957"/>
                  <a:pt x="11543231" y="3698971"/>
                  <a:pt x="11555131" y="3681095"/>
                </a:cubicBezTo>
                <a:cubicBezTo>
                  <a:pt x="11565047" y="3671164"/>
                  <a:pt x="11569014" y="3657261"/>
                  <a:pt x="11584880" y="3651302"/>
                </a:cubicBezTo>
                <a:cubicBezTo>
                  <a:pt x="11602730" y="3694999"/>
                  <a:pt x="11638430" y="3724792"/>
                  <a:pt x="11666196" y="3762529"/>
                </a:cubicBezTo>
                <a:cubicBezTo>
                  <a:pt x="11697929" y="3804239"/>
                  <a:pt x="11713796" y="3847936"/>
                  <a:pt x="11684046" y="3899577"/>
                </a:cubicBezTo>
                <a:cubicBezTo>
                  <a:pt x="11670163" y="3927383"/>
                  <a:pt x="11656280" y="3955190"/>
                  <a:pt x="11640413" y="3981011"/>
                </a:cubicBezTo>
                <a:cubicBezTo>
                  <a:pt x="11628513" y="3998886"/>
                  <a:pt x="11610664" y="4012790"/>
                  <a:pt x="11588847" y="4018748"/>
                </a:cubicBezTo>
                <a:cubicBezTo>
                  <a:pt x="11586864" y="4006831"/>
                  <a:pt x="11588847" y="3998886"/>
                  <a:pt x="11584880" y="3988955"/>
                </a:cubicBezTo>
                <a:cubicBezTo>
                  <a:pt x="11553147" y="4006831"/>
                  <a:pt x="11541248" y="4020734"/>
                  <a:pt x="11531331" y="4052514"/>
                </a:cubicBezTo>
                <a:cubicBezTo>
                  <a:pt x="11523398" y="4070389"/>
                  <a:pt x="11513481" y="4084293"/>
                  <a:pt x="11493648" y="4086279"/>
                </a:cubicBezTo>
                <a:cubicBezTo>
                  <a:pt x="11471831" y="4088265"/>
                  <a:pt x="11451998" y="4098196"/>
                  <a:pt x="11434148" y="4104155"/>
                </a:cubicBezTo>
                <a:cubicBezTo>
                  <a:pt x="11414315" y="4112099"/>
                  <a:pt x="11394482" y="4114086"/>
                  <a:pt x="11376632" y="4110113"/>
                </a:cubicBezTo>
                <a:cubicBezTo>
                  <a:pt x="11342916" y="4102168"/>
                  <a:pt x="11329033" y="4108127"/>
                  <a:pt x="11323083" y="4139906"/>
                </a:cubicBezTo>
                <a:cubicBezTo>
                  <a:pt x="11319116" y="4163740"/>
                  <a:pt x="11307216" y="4175658"/>
                  <a:pt x="11287383" y="4185589"/>
                </a:cubicBezTo>
                <a:cubicBezTo>
                  <a:pt x="11277467" y="4187575"/>
                  <a:pt x="11267550" y="4193533"/>
                  <a:pt x="11257633" y="4199492"/>
                </a:cubicBezTo>
                <a:cubicBezTo>
                  <a:pt x="11204084" y="4225312"/>
                  <a:pt x="11142601" y="4225312"/>
                  <a:pt x="11087068" y="4241202"/>
                </a:cubicBezTo>
                <a:cubicBezTo>
                  <a:pt x="11071202" y="4245174"/>
                  <a:pt x="11055335" y="4247161"/>
                  <a:pt x="11037485" y="4245174"/>
                </a:cubicBezTo>
                <a:cubicBezTo>
                  <a:pt x="10987902" y="4243188"/>
                  <a:pt x="10972036" y="4255105"/>
                  <a:pt x="10956169" y="4302774"/>
                </a:cubicBezTo>
                <a:cubicBezTo>
                  <a:pt x="10950219" y="4322636"/>
                  <a:pt x="10940303" y="4338525"/>
                  <a:pt x="10924436" y="4350443"/>
                </a:cubicBezTo>
                <a:cubicBezTo>
                  <a:pt x="10898653" y="4370305"/>
                  <a:pt x="10886753" y="4404070"/>
                  <a:pt x="10894687" y="4433863"/>
                </a:cubicBezTo>
                <a:cubicBezTo>
                  <a:pt x="10896670" y="4439821"/>
                  <a:pt x="10898653" y="4443794"/>
                  <a:pt x="10904603" y="4443794"/>
                </a:cubicBezTo>
                <a:cubicBezTo>
                  <a:pt x="10910553" y="4445780"/>
                  <a:pt x="10916503" y="4441808"/>
                  <a:pt x="10916503" y="4435849"/>
                </a:cubicBezTo>
                <a:cubicBezTo>
                  <a:pt x="10918486" y="4429890"/>
                  <a:pt x="10918486" y="4425918"/>
                  <a:pt x="10918486" y="4419959"/>
                </a:cubicBezTo>
                <a:cubicBezTo>
                  <a:pt x="10914520" y="4386194"/>
                  <a:pt x="10922453" y="4380236"/>
                  <a:pt x="10954186" y="4378249"/>
                </a:cubicBezTo>
                <a:cubicBezTo>
                  <a:pt x="10981952" y="4376263"/>
                  <a:pt x="11007736" y="4388180"/>
                  <a:pt x="11035502" y="4386194"/>
                </a:cubicBezTo>
                <a:cubicBezTo>
                  <a:pt x="11025585" y="4402084"/>
                  <a:pt x="11017652" y="4417973"/>
                  <a:pt x="11007736" y="4433863"/>
                </a:cubicBezTo>
                <a:cubicBezTo>
                  <a:pt x="11005752" y="4439821"/>
                  <a:pt x="11001786" y="4447766"/>
                  <a:pt x="11007736" y="4451739"/>
                </a:cubicBezTo>
                <a:cubicBezTo>
                  <a:pt x="11013686" y="4455711"/>
                  <a:pt x="11021619" y="4449752"/>
                  <a:pt x="11025585" y="4445780"/>
                </a:cubicBezTo>
                <a:cubicBezTo>
                  <a:pt x="11031535" y="4437835"/>
                  <a:pt x="11037485" y="4429890"/>
                  <a:pt x="11047402" y="4425918"/>
                </a:cubicBezTo>
                <a:cubicBezTo>
                  <a:pt x="11065252" y="4415987"/>
                  <a:pt x="11073185" y="4419959"/>
                  <a:pt x="11075168" y="4439821"/>
                </a:cubicBezTo>
                <a:cubicBezTo>
                  <a:pt x="11077152" y="4465642"/>
                  <a:pt x="11083102" y="4469614"/>
                  <a:pt x="11108885" y="4467628"/>
                </a:cubicBezTo>
                <a:cubicBezTo>
                  <a:pt x="11124751" y="4465642"/>
                  <a:pt x="11130701" y="4471600"/>
                  <a:pt x="11126735" y="4487490"/>
                </a:cubicBezTo>
                <a:cubicBezTo>
                  <a:pt x="11124751" y="4493449"/>
                  <a:pt x="11122768" y="4497421"/>
                  <a:pt x="11120785" y="4501393"/>
                </a:cubicBezTo>
                <a:cubicBezTo>
                  <a:pt x="11116818" y="4515297"/>
                  <a:pt x="11120785" y="4525228"/>
                  <a:pt x="11136651" y="4527214"/>
                </a:cubicBezTo>
                <a:cubicBezTo>
                  <a:pt x="11174334" y="4527214"/>
                  <a:pt x="11204084" y="4549062"/>
                  <a:pt x="11237800" y="4560979"/>
                </a:cubicBezTo>
                <a:cubicBezTo>
                  <a:pt x="11245733" y="4564952"/>
                  <a:pt x="11251683" y="4570910"/>
                  <a:pt x="11257633" y="4578855"/>
                </a:cubicBezTo>
                <a:cubicBezTo>
                  <a:pt x="11275483" y="4598717"/>
                  <a:pt x="11273500" y="4618579"/>
                  <a:pt x="11249700" y="4630496"/>
                </a:cubicBezTo>
                <a:cubicBezTo>
                  <a:pt x="11229867" y="4642413"/>
                  <a:pt x="11210034" y="4652344"/>
                  <a:pt x="11188217" y="4660289"/>
                </a:cubicBezTo>
                <a:cubicBezTo>
                  <a:pt x="11118801" y="4688096"/>
                  <a:pt x="11049385" y="4719875"/>
                  <a:pt x="10983936" y="4757612"/>
                </a:cubicBezTo>
                <a:cubicBezTo>
                  <a:pt x="10968069" y="4765557"/>
                  <a:pt x="10950219" y="4773502"/>
                  <a:pt x="10938320" y="4787405"/>
                </a:cubicBezTo>
                <a:cubicBezTo>
                  <a:pt x="10892703" y="4839046"/>
                  <a:pt x="10835187" y="4870825"/>
                  <a:pt x="10769738" y="4888701"/>
                </a:cubicBezTo>
                <a:cubicBezTo>
                  <a:pt x="10763788" y="4890687"/>
                  <a:pt x="10755854" y="4892674"/>
                  <a:pt x="10755854" y="4898632"/>
                </a:cubicBezTo>
                <a:cubicBezTo>
                  <a:pt x="10753871" y="4920480"/>
                  <a:pt x="10743955" y="4938356"/>
                  <a:pt x="10738005" y="4958218"/>
                </a:cubicBezTo>
                <a:cubicBezTo>
                  <a:pt x="10736021" y="4970135"/>
                  <a:pt x="10736021" y="4978080"/>
                  <a:pt x="10745938" y="4986025"/>
                </a:cubicBezTo>
                <a:cubicBezTo>
                  <a:pt x="10753871" y="4993969"/>
                  <a:pt x="10761804" y="4986025"/>
                  <a:pt x="10767754" y="4982052"/>
                </a:cubicBezTo>
                <a:cubicBezTo>
                  <a:pt x="10821304" y="4952259"/>
                  <a:pt x="10874853" y="4920480"/>
                  <a:pt x="10930386" y="4890687"/>
                </a:cubicBezTo>
                <a:cubicBezTo>
                  <a:pt x="10989886" y="4858908"/>
                  <a:pt x="11051369" y="4835074"/>
                  <a:pt x="11118801" y="4829115"/>
                </a:cubicBezTo>
                <a:cubicBezTo>
                  <a:pt x="11126735" y="4829115"/>
                  <a:pt x="11138634" y="4825143"/>
                  <a:pt x="11142601" y="4831101"/>
                </a:cubicBezTo>
                <a:cubicBezTo>
                  <a:pt x="11146568" y="4839046"/>
                  <a:pt x="11140618" y="4848977"/>
                  <a:pt x="11136651" y="4856922"/>
                </a:cubicBezTo>
                <a:cubicBezTo>
                  <a:pt x="11132684" y="4860894"/>
                  <a:pt x="11130701" y="4864867"/>
                  <a:pt x="11126735" y="4868839"/>
                </a:cubicBezTo>
                <a:cubicBezTo>
                  <a:pt x="11120785" y="4880756"/>
                  <a:pt x="11110868" y="4890687"/>
                  <a:pt x="11108885" y="4904591"/>
                </a:cubicBezTo>
                <a:cubicBezTo>
                  <a:pt x="11154501" y="4906577"/>
                  <a:pt x="11196151" y="4926439"/>
                  <a:pt x="11241767" y="4920480"/>
                </a:cubicBezTo>
                <a:cubicBezTo>
                  <a:pt x="11251683" y="4918494"/>
                  <a:pt x="11259617" y="4924453"/>
                  <a:pt x="11249700" y="4936370"/>
                </a:cubicBezTo>
                <a:cubicBezTo>
                  <a:pt x="11243750" y="4944315"/>
                  <a:pt x="11241767" y="4956232"/>
                  <a:pt x="11243750" y="4966163"/>
                </a:cubicBezTo>
                <a:cubicBezTo>
                  <a:pt x="11251683" y="5005887"/>
                  <a:pt x="11239784" y="5035679"/>
                  <a:pt x="11212017" y="5065472"/>
                </a:cubicBezTo>
                <a:cubicBezTo>
                  <a:pt x="11168384" y="5113141"/>
                  <a:pt x="11132684" y="5166768"/>
                  <a:pt x="11083102" y="5206492"/>
                </a:cubicBezTo>
                <a:cubicBezTo>
                  <a:pt x="11047402" y="5236285"/>
                  <a:pt x="11013686" y="5264092"/>
                  <a:pt x="10981952" y="5297857"/>
                </a:cubicBezTo>
                <a:cubicBezTo>
                  <a:pt x="10956169" y="5323678"/>
                  <a:pt x="10926420" y="5341553"/>
                  <a:pt x="10890720" y="5353470"/>
                </a:cubicBezTo>
                <a:cubicBezTo>
                  <a:pt x="10866920" y="5363401"/>
                  <a:pt x="10843120" y="5375319"/>
                  <a:pt x="10825271" y="5393194"/>
                </a:cubicBezTo>
                <a:cubicBezTo>
                  <a:pt x="10783621" y="5430932"/>
                  <a:pt x="10738005" y="5448808"/>
                  <a:pt x="10682472" y="5446822"/>
                </a:cubicBezTo>
                <a:cubicBezTo>
                  <a:pt x="10638839" y="5446822"/>
                  <a:pt x="10603139" y="5462711"/>
                  <a:pt x="10577356" y="5500449"/>
                </a:cubicBezTo>
                <a:cubicBezTo>
                  <a:pt x="10561490" y="5524283"/>
                  <a:pt x="10543640" y="5548117"/>
                  <a:pt x="10525790" y="5573938"/>
                </a:cubicBezTo>
                <a:cubicBezTo>
                  <a:pt x="10501990" y="5605717"/>
                  <a:pt x="10478190" y="5637496"/>
                  <a:pt x="10444474" y="5661330"/>
                </a:cubicBezTo>
                <a:cubicBezTo>
                  <a:pt x="10436541" y="5665303"/>
                  <a:pt x="10432574" y="5665303"/>
                  <a:pt x="10426624" y="5659344"/>
                </a:cubicBezTo>
                <a:cubicBezTo>
                  <a:pt x="10410758" y="5645441"/>
                  <a:pt x="10394891" y="5635510"/>
                  <a:pt x="10377041" y="5627565"/>
                </a:cubicBezTo>
                <a:cubicBezTo>
                  <a:pt x="10345308" y="5617634"/>
                  <a:pt x="10321508" y="5625579"/>
                  <a:pt x="10301675" y="5651399"/>
                </a:cubicBezTo>
                <a:cubicBezTo>
                  <a:pt x="10293742" y="5665303"/>
                  <a:pt x="10287792" y="5679206"/>
                  <a:pt x="10281842" y="5693110"/>
                </a:cubicBezTo>
                <a:cubicBezTo>
                  <a:pt x="10265976" y="5726875"/>
                  <a:pt x="10252092" y="5732833"/>
                  <a:pt x="10220359" y="5712971"/>
                </a:cubicBezTo>
                <a:cubicBezTo>
                  <a:pt x="10220359" y="5712971"/>
                  <a:pt x="10218376" y="5714958"/>
                  <a:pt x="10216393" y="5714958"/>
                </a:cubicBezTo>
                <a:cubicBezTo>
                  <a:pt x="10214409" y="5720916"/>
                  <a:pt x="10212426" y="5724889"/>
                  <a:pt x="10210443" y="5730847"/>
                </a:cubicBezTo>
                <a:cubicBezTo>
                  <a:pt x="10200526" y="5758654"/>
                  <a:pt x="10192593" y="5764612"/>
                  <a:pt x="10168793" y="5750709"/>
                </a:cubicBezTo>
                <a:cubicBezTo>
                  <a:pt x="10125160" y="5726875"/>
                  <a:pt x="10079544" y="5730847"/>
                  <a:pt x="10033928" y="5742764"/>
                </a:cubicBezTo>
                <a:cubicBezTo>
                  <a:pt x="9984345" y="5758654"/>
                  <a:pt x="9942695" y="5780502"/>
                  <a:pt x="9922862" y="5832143"/>
                </a:cubicBezTo>
                <a:cubicBezTo>
                  <a:pt x="9916912" y="5848033"/>
                  <a:pt x="9906995" y="5863922"/>
                  <a:pt x="9895095" y="5877826"/>
                </a:cubicBezTo>
                <a:cubicBezTo>
                  <a:pt x="9873279" y="5905632"/>
                  <a:pt x="9843529" y="5913577"/>
                  <a:pt x="9809813" y="5905632"/>
                </a:cubicBezTo>
                <a:cubicBezTo>
                  <a:pt x="9791963" y="5901660"/>
                  <a:pt x="9778080" y="5903646"/>
                  <a:pt x="9764197" y="5913577"/>
                </a:cubicBezTo>
                <a:cubicBezTo>
                  <a:pt x="9742380" y="5929467"/>
                  <a:pt x="9720564" y="5943370"/>
                  <a:pt x="9698747" y="5953301"/>
                </a:cubicBezTo>
                <a:cubicBezTo>
                  <a:pt x="9631314" y="5981108"/>
                  <a:pt x="9567848" y="6016859"/>
                  <a:pt x="9510332" y="6062542"/>
                </a:cubicBezTo>
                <a:cubicBezTo>
                  <a:pt x="9488516" y="6080417"/>
                  <a:pt x="9462733" y="6092334"/>
                  <a:pt x="9432983" y="6092334"/>
                </a:cubicBezTo>
                <a:cubicBezTo>
                  <a:pt x="9383400" y="6094321"/>
                  <a:pt x="9343734" y="6118155"/>
                  <a:pt x="9308034" y="6149934"/>
                </a:cubicBezTo>
                <a:cubicBezTo>
                  <a:pt x="9294151" y="6161851"/>
                  <a:pt x="9278284" y="6171782"/>
                  <a:pt x="9258451" y="6171782"/>
                </a:cubicBezTo>
                <a:cubicBezTo>
                  <a:pt x="9250518" y="6171782"/>
                  <a:pt x="9244568" y="6173768"/>
                  <a:pt x="9238618" y="6179727"/>
                </a:cubicBezTo>
                <a:cubicBezTo>
                  <a:pt x="9198952" y="6217465"/>
                  <a:pt x="9147386" y="6237327"/>
                  <a:pt x="9093836" y="6247258"/>
                </a:cubicBezTo>
                <a:cubicBezTo>
                  <a:pt x="9077970" y="6251230"/>
                  <a:pt x="9064086" y="6251230"/>
                  <a:pt x="9056153" y="6237327"/>
                </a:cubicBezTo>
                <a:cubicBezTo>
                  <a:pt x="9044253" y="6219451"/>
                  <a:pt x="9064086" y="6217465"/>
                  <a:pt x="9070036" y="6209520"/>
                </a:cubicBezTo>
                <a:cubicBezTo>
                  <a:pt x="9075986" y="6197603"/>
                  <a:pt x="9087886" y="6193630"/>
                  <a:pt x="9101769" y="6199589"/>
                </a:cubicBezTo>
                <a:cubicBezTo>
                  <a:pt x="9127552" y="6211506"/>
                  <a:pt x="9127552" y="6211506"/>
                  <a:pt x="9141436" y="6187672"/>
                </a:cubicBezTo>
                <a:cubicBezTo>
                  <a:pt x="9145402" y="6179727"/>
                  <a:pt x="9151352" y="6171782"/>
                  <a:pt x="9157302" y="6163837"/>
                </a:cubicBezTo>
                <a:cubicBezTo>
                  <a:pt x="9159286" y="6159865"/>
                  <a:pt x="9161268" y="6153906"/>
                  <a:pt x="9157302" y="6149934"/>
                </a:cubicBezTo>
                <a:cubicBezTo>
                  <a:pt x="9153336" y="6145962"/>
                  <a:pt x="9149368" y="6141989"/>
                  <a:pt x="9143419" y="6145962"/>
                </a:cubicBezTo>
                <a:cubicBezTo>
                  <a:pt x="9129536" y="6151920"/>
                  <a:pt x="9115652" y="6143975"/>
                  <a:pt x="9103752" y="6141989"/>
                </a:cubicBezTo>
                <a:cubicBezTo>
                  <a:pt x="9091852" y="6140003"/>
                  <a:pt x="9077970" y="6138017"/>
                  <a:pt x="9068053" y="6143975"/>
                </a:cubicBezTo>
                <a:cubicBezTo>
                  <a:pt x="9012520" y="6179727"/>
                  <a:pt x="8949054" y="6189658"/>
                  <a:pt x="8885588" y="6193630"/>
                </a:cubicBezTo>
                <a:cubicBezTo>
                  <a:pt x="8865754" y="6195617"/>
                  <a:pt x="8851872" y="6199589"/>
                  <a:pt x="8841955" y="6217465"/>
                </a:cubicBezTo>
                <a:cubicBezTo>
                  <a:pt x="8836005" y="6231368"/>
                  <a:pt x="8828072" y="6231368"/>
                  <a:pt x="8818155" y="6219451"/>
                </a:cubicBezTo>
                <a:cubicBezTo>
                  <a:pt x="8812205" y="6209520"/>
                  <a:pt x="8804272" y="6201575"/>
                  <a:pt x="8790388" y="6207534"/>
                </a:cubicBezTo>
                <a:cubicBezTo>
                  <a:pt x="8774522" y="6215478"/>
                  <a:pt x="8760639" y="6225409"/>
                  <a:pt x="8752706" y="6239313"/>
                </a:cubicBezTo>
                <a:cubicBezTo>
                  <a:pt x="8746756" y="6251230"/>
                  <a:pt x="8738822" y="6255202"/>
                  <a:pt x="8724939" y="6255202"/>
                </a:cubicBezTo>
                <a:cubicBezTo>
                  <a:pt x="8718989" y="6255202"/>
                  <a:pt x="8713040" y="6255202"/>
                  <a:pt x="8707090" y="6257189"/>
                </a:cubicBezTo>
                <a:cubicBezTo>
                  <a:pt x="8669406" y="6267119"/>
                  <a:pt x="8631724" y="6277050"/>
                  <a:pt x="8592057" y="6284995"/>
                </a:cubicBezTo>
                <a:cubicBezTo>
                  <a:pt x="8576190" y="6286981"/>
                  <a:pt x="8562308" y="6290954"/>
                  <a:pt x="8552390" y="6304857"/>
                </a:cubicBezTo>
                <a:cubicBezTo>
                  <a:pt x="8544458" y="6312802"/>
                  <a:pt x="8536524" y="6316774"/>
                  <a:pt x="8526608" y="6308830"/>
                </a:cubicBezTo>
                <a:cubicBezTo>
                  <a:pt x="8500824" y="6288968"/>
                  <a:pt x="8475042" y="6292940"/>
                  <a:pt x="8445292" y="6298899"/>
                </a:cubicBezTo>
                <a:cubicBezTo>
                  <a:pt x="8369926" y="6316774"/>
                  <a:pt x="8296543" y="6324719"/>
                  <a:pt x="8221177" y="6302871"/>
                </a:cubicBezTo>
                <a:cubicBezTo>
                  <a:pt x="8193410" y="6294926"/>
                  <a:pt x="8165644" y="6292940"/>
                  <a:pt x="8137878" y="6298899"/>
                </a:cubicBezTo>
                <a:cubicBezTo>
                  <a:pt x="8092262" y="6306843"/>
                  <a:pt x="8046645" y="6312802"/>
                  <a:pt x="8001029" y="6314788"/>
                </a:cubicBezTo>
                <a:cubicBezTo>
                  <a:pt x="7939546" y="6316774"/>
                  <a:pt x="7878064" y="6314788"/>
                  <a:pt x="7816581" y="6334650"/>
                </a:cubicBezTo>
                <a:cubicBezTo>
                  <a:pt x="7766998" y="6352526"/>
                  <a:pt x="7715432" y="6358484"/>
                  <a:pt x="7661882" y="6362457"/>
                </a:cubicBezTo>
                <a:cubicBezTo>
                  <a:pt x="7612299" y="6364443"/>
                  <a:pt x="7562716" y="6364443"/>
                  <a:pt x="7513134" y="6378346"/>
                </a:cubicBezTo>
                <a:cubicBezTo>
                  <a:pt x="7477434" y="6388277"/>
                  <a:pt x="7441734" y="6392250"/>
                  <a:pt x="7406034" y="6396222"/>
                </a:cubicBezTo>
                <a:cubicBezTo>
                  <a:pt x="7257286" y="6406153"/>
                  <a:pt x="7110520" y="6426015"/>
                  <a:pt x="6965738" y="6441905"/>
                </a:cubicBezTo>
                <a:cubicBezTo>
                  <a:pt x="6805090" y="6461766"/>
                  <a:pt x="6646425" y="6483615"/>
                  <a:pt x="6485776" y="6499504"/>
                </a:cubicBezTo>
                <a:cubicBezTo>
                  <a:pt x="6333061" y="6515394"/>
                  <a:pt x="6180345" y="6525325"/>
                  <a:pt x="6027630" y="6525325"/>
                </a:cubicBezTo>
                <a:cubicBezTo>
                  <a:pt x="5910615" y="6525325"/>
                  <a:pt x="5793599" y="6531283"/>
                  <a:pt x="5676584" y="6541214"/>
                </a:cubicBezTo>
                <a:cubicBezTo>
                  <a:pt x="5587334" y="6549159"/>
                  <a:pt x="5498086" y="6557104"/>
                  <a:pt x="5408836" y="6561076"/>
                </a:cubicBezTo>
                <a:cubicBezTo>
                  <a:pt x="5345369" y="6563062"/>
                  <a:pt x="5281903" y="6565049"/>
                  <a:pt x="5216454" y="6569021"/>
                </a:cubicBezTo>
                <a:cubicBezTo>
                  <a:pt x="5176788" y="6569021"/>
                  <a:pt x="5135138" y="6569021"/>
                  <a:pt x="5095471" y="6571007"/>
                </a:cubicBezTo>
                <a:cubicBezTo>
                  <a:pt x="5081589" y="6571007"/>
                  <a:pt x="5069689" y="6571007"/>
                  <a:pt x="5057788" y="6571007"/>
                </a:cubicBezTo>
                <a:cubicBezTo>
                  <a:pt x="5053822" y="6571007"/>
                  <a:pt x="5051839" y="6569021"/>
                  <a:pt x="5049855" y="6569021"/>
                </a:cubicBezTo>
                <a:cubicBezTo>
                  <a:pt x="4861440" y="6559090"/>
                  <a:pt x="4673025" y="6569021"/>
                  <a:pt x="4484610" y="6553131"/>
                </a:cubicBezTo>
                <a:cubicBezTo>
                  <a:pt x="4435027" y="6549159"/>
                  <a:pt x="4385444" y="6549159"/>
                  <a:pt x="4335862" y="6543200"/>
                </a:cubicBezTo>
                <a:cubicBezTo>
                  <a:pt x="4226779" y="6531283"/>
                  <a:pt x="4119680" y="6523338"/>
                  <a:pt x="4010598" y="6517380"/>
                </a:cubicBezTo>
                <a:cubicBezTo>
                  <a:pt x="3925315" y="6513408"/>
                  <a:pt x="3840033" y="6509435"/>
                  <a:pt x="3754750" y="6493546"/>
                </a:cubicBezTo>
                <a:cubicBezTo>
                  <a:pt x="3675418" y="6477656"/>
                  <a:pt x="3596085" y="6465739"/>
                  <a:pt x="3516752" y="6469711"/>
                </a:cubicBezTo>
                <a:cubicBezTo>
                  <a:pt x="3508819" y="6469711"/>
                  <a:pt x="3502869" y="6469711"/>
                  <a:pt x="3496919" y="6463753"/>
                </a:cubicBezTo>
                <a:cubicBezTo>
                  <a:pt x="3461220" y="6431974"/>
                  <a:pt x="3419570" y="6428001"/>
                  <a:pt x="3373953" y="6429987"/>
                </a:cubicBezTo>
                <a:cubicBezTo>
                  <a:pt x="3330321" y="6431974"/>
                  <a:pt x="3286688" y="6431974"/>
                  <a:pt x="3243055" y="6424029"/>
                </a:cubicBezTo>
                <a:cubicBezTo>
                  <a:pt x="3169672" y="6410125"/>
                  <a:pt x="3098273" y="6392250"/>
                  <a:pt x="3022907" y="6390263"/>
                </a:cubicBezTo>
                <a:cubicBezTo>
                  <a:pt x="2989190" y="6390263"/>
                  <a:pt x="2959441" y="6378346"/>
                  <a:pt x="2935641" y="6354512"/>
                </a:cubicBezTo>
                <a:cubicBezTo>
                  <a:pt x="2927708" y="6346567"/>
                  <a:pt x="2921758" y="6346567"/>
                  <a:pt x="2913824" y="6352526"/>
                </a:cubicBezTo>
                <a:cubicBezTo>
                  <a:pt x="2895975" y="6362457"/>
                  <a:pt x="2878125" y="6368415"/>
                  <a:pt x="2862258" y="6352526"/>
                </a:cubicBezTo>
                <a:cubicBezTo>
                  <a:pt x="2840442" y="6334650"/>
                  <a:pt x="2816642" y="6330678"/>
                  <a:pt x="2788875" y="6332664"/>
                </a:cubicBezTo>
                <a:cubicBezTo>
                  <a:pt x="2747226" y="6334650"/>
                  <a:pt x="2709543" y="6324719"/>
                  <a:pt x="2675826" y="6298899"/>
                </a:cubicBezTo>
                <a:cubicBezTo>
                  <a:pt x="2655993" y="6283009"/>
                  <a:pt x="2628227" y="6275064"/>
                  <a:pt x="2608394" y="6286981"/>
                </a:cubicBezTo>
                <a:cubicBezTo>
                  <a:pt x="2572694" y="6308830"/>
                  <a:pt x="2542944" y="6300885"/>
                  <a:pt x="2511211" y="6283009"/>
                </a:cubicBezTo>
                <a:cubicBezTo>
                  <a:pt x="2495345" y="6275064"/>
                  <a:pt x="2477495" y="6267119"/>
                  <a:pt x="2457662" y="6271092"/>
                </a:cubicBezTo>
                <a:cubicBezTo>
                  <a:pt x="2447745" y="6275064"/>
                  <a:pt x="2443779" y="6269106"/>
                  <a:pt x="2443779" y="6261161"/>
                </a:cubicBezTo>
                <a:cubicBezTo>
                  <a:pt x="2443779" y="6255202"/>
                  <a:pt x="2443779" y="6251230"/>
                  <a:pt x="2443779" y="6247258"/>
                </a:cubicBezTo>
                <a:cubicBezTo>
                  <a:pt x="2445762" y="6225409"/>
                  <a:pt x="2443779" y="6225409"/>
                  <a:pt x="2425929" y="6235340"/>
                </a:cubicBezTo>
                <a:cubicBezTo>
                  <a:pt x="2406096" y="6245271"/>
                  <a:pt x="2384279" y="6253216"/>
                  <a:pt x="2364446" y="6259175"/>
                </a:cubicBezTo>
                <a:cubicBezTo>
                  <a:pt x="2356513" y="6261161"/>
                  <a:pt x="2348579" y="6263147"/>
                  <a:pt x="2342629" y="6257189"/>
                </a:cubicBezTo>
                <a:cubicBezTo>
                  <a:pt x="2336679" y="6251230"/>
                  <a:pt x="2340646" y="6243285"/>
                  <a:pt x="2344613" y="6237327"/>
                </a:cubicBezTo>
                <a:cubicBezTo>
                  <a:pt x="2354529" y="6221437"/>
                  <a:pt x="2348579" y="6213492"/>
                  <a:pt x="2332713" y="6211506"/>
                </a:cubicBezTo>
                <a:cubicBezTo>
                  <a:pt x="2326763" y="6209520"/>
                  <a:pt x="2320813" y="6205547"/>
                  <a:pt x="2314863" y="6205547"/>
                </a:cubicBezTo>
                <a:cubicBezTo>
                  <a:pt x="2300980" y="6205547"/>
                  <a:pt x="2298996" y="6199589"/>
                  <a:pt x="2306930" y="6187672"/>
                </a:cubicBezTo>
                <a:cubicBezTo>
                  <a:pt x="2310896" y="6183699"/>
                  <a:pt x="2314863" y="6177741"/>
                  <a:pt x="2308913" y="6173768"/>
                </a:cubicBezTo>
                <a:cubicBezTo>
                  <a:pt x="2304946" y="6167810"/>
                  <a:pt x="2298996" y="6169796"/>
                  <a:pt x="2293046" y="6171782"/>
                </a:cubicBezTo>
                <a:cubicBezTo>
                  <a:pt x="2277180" y="6179727"/>
                  <a:pt x="2261313" y="6175755"/>
                  <a:pt x="2243464" y="6171782"/>
                </a:cubicBezTo>
                <a:cubicBezTo>
                  <a:pt x="2189914" y="6155893"/>
                  <a:pt x="2142315" y="6169796"/>
                  <a:pt x="2096698" y="6197603"/>
                </a:cubicBezTo>
                <a:cubicBezTo>
                  <a:pt x="2088765" y="6201575"/>
                  <a:pt x="2084798" y="6211506"/>
                  <a:pt x="2074882" y="6213492"/>
                </a:cubicBezTo>
                <a:cubicBezTo>
                  <a:pt x="2076865" y="6203561"/>
                  <a:pt x="2078848" y="6195617"/>
                  <a:pt x="2080832" y="6185686"/>
                </a:cubicBezTo>
                <a:cubicBezTo>
                  <a:pt x="2084798" y="6165824"/>
                  <a:pt x="2076865" y="6153906"/>
                  <a:pt x="2059015" y="6149934"/>
                </a:cubicBezTo>
                <a:cubicBezTo>
                  <a:pt x="1999516" y="6136031"/>
                  <a:pt x="1940016" y="6122127"/>
                  <a:pt x="1880517" y="6108224"/>
                </a:cubicBezTo>
                <a:cubicBezTo>
                  <a:pt x="1858700" y="6104252"/>
                  <a:pt x="1836884" y="6106238"/>
                  <a:pt x="1815067" y="6098293"/>
                </a:cubicBezTo>
                <a:cubicBezTo>
                  <a:pt x="1801184" y="6092334"/>
                  <a:pt x="1793251" y="6086376"/>
                  <a:pt x="1797218" y="6068500"/>
                </a:cubicBezTo>
                <a:cubicBezTo>
                  <a:pt x="1799201" y="6046652"/>
                  <a:pt x="1783334" y="6034735"/>
                  <a:pt x="1763501" y="6044666"/>
                </a:cubicBezTo>
                <a:cubicBezTo>
                  <a:pt x="1747635" y="6052611"/>
                  <a:pt x="1735735" y="6050624"/>
                  <a:pt x="1721851" y="6042680"/>
                </a:cubicBezTo>
                <a:cubicBezTo>
                  <a:pt x="1713918" y="6034735"/>
                  <a:pt x="1705985" y="6034735"/>
                  <a:pt x="1696069" y="6042680"/>
                </a:cubicBezTo>
                <a:cubicBezTo>
                  <a:pt x="1686152" y="6052611"/>
                  <a:pt x="1674252" y="6054597"/>
                  <a:pt x="1662352" y="6048638"/>
                </a:cubicBezTo>
                <a:cubicBezTo>
                  <a:pt x="1654419" y="6046652"/>
                  <a:pt x="1644502" y="6040693"/>
                  <a:pt x="1636569" y="6040693"/>
                </a:cubicBezTo>
                <a:cubicBezTo>
                  <a:pt x="1624669" y="6040693"/>
                  <a:pt x="1620703" y="6034735"/>
                  <a:pt x="1618719" y="6024804"/>
                </a:cubicBezTo>
                <a:cubicBezTo>
                  <a:pt x="1612769" y="6004942"/>
                  <a:pt x="1608802" y="6002956"/>
                  <a:pt x="1588969" y="6014873"/>
                </a:cubicBezTo>
                <a:cubicBezTo>
                  <a:pt x="1577069" y="6022818"/>
                  <a:pt x="1565170" y="6032749"/>
                  <a:pt x="1551286" y="6036721"/>
                </a:cubicBezTo>
                <a:cubicBezTo>
                  <a:pt x="1551286" y="6034735"/>
                  <a:pt x="1549303" y="6034735"/>
                  <a:pt x="1549303" y="6032749"/>
                </a:cubicBezTo>
                <a:cubicBezTo>
                  <a:pt x="1567153" y="6006928"/>
                  <a:pt x="1567153" y="6006928"/>
                  <a:pt x="1551286" y="5979121"/>
                </a:cubicBezTo>
                <a:cubicBezTo>
                  <a:pt x="1549303" y="5975149"/>
                  <a:pt x="1547320" y="5971177"/>
                  <a:pt x="1545337" y="5969190"/>
                </a:cubicBezTo>
                <a:cubicBezTo>
                  <a:pt x="1529470" y="5935425"/>
                  <a:pt x="1505670" y="5929467"/>
                  <a:pt x="1471954" y="5945356"/>
                </a:cubicBezTo>
                <a:cubicBezTo>
                  <a:pt x="1454104" y="5955287"/>
                  <a:pt x="1442204" y="5949328"/>
                  <a:pt x="1440221" y="5929467"/>
                </a:cubicBezTo>
                <a:cubicBezTo>
                  <a:pt x="1438237" y="5919536"/>
                  <a:pt x="1438237" y="5909605"/>
                  <a:pt x="1440221" y="5899674"/>
                </a:cubicBezTo>
                <a:cubicBezTo>
                  <a:pt x="1446171" y="5871867"/>
                  <a:pt x="1471954" y="5863922"/>
                  <a:pt x="1491787" y="5881798"/>
                </a:cubicBezTo>
                <a:cubicBezTo>
                  <a:pt x="1507653" y="5895701"/>
                  <a:pt x="1523520" y="5901660"/>
                  <a:pt x="1541370" y="5905632"/>
                </a:cubicBezTo>
                <a:cubicBezTo>
                  <a:pt x="1559220" y="5907618"/>
                  <a:pt x="1575086" y="5913577"/>
                  <a:pt x="1586986" y="5927480"/>
                </a:cubicBezTo>
                <a:cubicBezTo>
                  <a:pt x="1604836" y="5951315"/>
                  <a:pt x="1614752" y="5953301"/>
                  <a:pt x="1636569" y="5933439"/>
                </a:cubicBezTo>
                <a:cubicBezTo>
                  <a:pt x="1652436" y="5921522"/>
                  <a:pt x="1666319" y="5917549"/>
                  <a:pt x="1686152" y="5921522"/>
                </a:cubicBezTo>
                <a:cubicBezTo>
                  <a:pt x="1721851" y="5927480"/>
                  <a:pt x="1755568" y="5943370"/>
                  <a:pt x="1789284" y="5951315"/>
                </a:cubicBezTo>
                <a:cubicBezTo>
                  <a:pt x="1819034" y="5959259"/>
                  <a:pt x="1848784" y="5959259"/>
                  <a:pt x="1874567" y="5941384"/>
                </a:cubicBezTo>
                <a:cubicBezTo>
                  <a:pt x="1888450" y="5929467"/>
                  <a:pt x="1896383" y="5933439"/>
                  <a:pt x="1908283" y="5945356"/>
                </a:cubicBezTo>
                <a:cubicBezTo>
                  <a:pt x="1963816" y="6000970"/>
                  <a:pt x="2027282" y="6028776"/>
                  <a:pt x="2104632" y="5995011"/>
                </a:cubicBezTo>
                <a:cubicBezTo>
                  <a:pt x="2116531" y="5989052"/>
                  <a:pt x="2126448" y="5993025"/>
                  <a:pt x="2136365" y="5996997"/>
                </a:cubicBezTo>
                <a:cubicBezTo>
                  <a:pt x="2142315" y="6000970"/>
                  <a:pt x="2150248" y="6008914"/>
                  <a:pt x="2158181" y="6002956"/>
                </a:cubicBezTo>
                <a:cubicBezTo>
                  <a:pt x="2166114" y="5995011"/>
                  <a:pt x="2160164" y="5987066"/>
                  <a:pt x="2158181" y="5979121"/>
                </a:cubicBezTo>
                <a:cubicBezTo>
                  <a:pt x="2152231" y="5967204"/>
                  <a:pt x="2158181" y="5963232"/>
                  <a:pt x="2170081" y="5963232"/>
                </a:cubicBezTo>
                <a:cubicBezTo>
                  <a:pt x="2181981" y="5963232"/>
                  <a:pt x="2193881" y="5967204"/>
                  <a:pt x="2205781" y="5969190"/>
                </a:cubicBezTo>
                <a:cubicBezTo>
                  <a:pt x="2231564" y="5977135"/>
                  <a:pt x="2253380" y="5987066"/>
                  <a:pt x="2281147" y="5981108"/>
                </a:cubicBezTo>
                <a:cubicBezTo>
                  <a:pt x="2287097" y="5981108"/>
                  <a:pt x="2287097" y="5985080"/>
                  <a:pt x="2289080" y="5989052"/>
                </a:cubicBezTo>
                <a:cubicBezTo>
                  <a:pt x="2295030" y="6006928"/>
                  <a:pt x="2308913" y="6010900"/>
                  <a:pt x="2324780" y="6010900"/>
                </a:cubicBezTo>
                <a:cubicBezTo>
                  <a:pt x="2384279" y="6012887"/>
                  <a:pt x="2443779" y="6018845"/>
                  <a:pt x="2501295" y="6038707"/>
                </a:cubicBezTo>
                <a:cubicBezTo>
                  <a:pt x="2505261" y="6040693"/>
                  <a:pt x="2511211" y="6040693"/>
                  <a:pt x="2517161" y="6038707"/>
                </a:cubicBezTo>
                <a:cubicBezTo>
                  <a:pt x="2535011" y="6028776"/>
                  <a:pt x="2546911" y="6034735"/>
                  <a:pt x="2556828" y="6054597"/>
                </a:cubicBezTo>
                <a:cubicBezTo>
                  <a:pt x="2566744" y="6074459"/>
                  <a:pt x="2578644" y="6076445"/>
                  <a:pt x="2596494" y="6060555"/>
                </a:cubicBezTo>
                <a:cubicBezTo>
                  <a:pt x="2604427" y="6054597"/>
                  <a:pt x="2610377" y="6048638"/>
                  <a:pt x="2618310" y="6040693"/>
                </a:cubicBezTo>
                <a:cubicBezTo>
                  <a:pt x="2626244" y="6052611"/>
                  <a:pt x="2634177" y="6064528"/>
                  <a:pt x="2648060" y="6064528"/>
                </a:cubicBezTo>
                <a:cubicBezTo>
                  <a:pt x="2663927" y="6064528"/>
                  <a:pt x="2679793" y="6066514"/>
                  <a:pt x="2693676" y="6066514"/>
                </a:cubicBezTo>
                <a:cubicBezTo>
                  <a:pt x="2745242" y="6068500"/>
                  <a:pt x="2751192" y="6072473"/>
                  <a:pt x="2761109" y="6016859"/>
                </a:cubicBezTo>
                <a:cubicBezTo>
                  <a:pt x="2761109" y="6016859"/>
                  <a:pt x="2763092" y="6016859"/>
                  <a:pt x="2763092" y="6014873"/>
                </a:cubicBezTo>
                <a:cubicBezTo>
                  <a:pt x="2769042" y="5995011"/>
                  <a:pt x="2776976" y="5989052"/>
                  <a:pt x="2796809" y="5995011"/>
                </a:cubicBezTo>
                <a:cubicBezTo>
                  <a:pt x="2884075" y="6012887"/>
                  <a:pt x="2973324" y="6024804"/>
                  <a:pt x="3060590" y="6038707"/>
                </a:cubicBezTo>
                <a:cubicBezTo>
                  <a:pt x="3116123" y="6046652"/>
                  <a:pt x="3173639" y="6052611"/>
                  <a:pt x="3229172" y="6058569"/>
                </a:cubicBezTo>
                <a:cubicBezTo>
                  <a:pt x="3296604" y="6066514"/>
                  <a:pt x="3360070" y="6086376"/>
                  <a:pt x="3425520" y="6104252"/>
                </a:cubicBezTo>
                <a:cubicBezTo>
                  <a:pt x="3475103" y="6116169"/>
                  <a:pt x="3522702" y="6124114"/>
                  <a:pt x="3572285" y="6106238"/>
                </a:cubicBezTo>
                <a:cubicBezTo>
                  <a:pt x="3592118" y="6098293"/>
                  <a:pt x="3609968" y="6102265"/>
                  <a:pt x="3629801" y="6112196"/>
                </a:cubicBezTo>
                <a:cubicBezTo>
                  <a:pt x="3667484" y="6130072"/>
                  <a:pt x="3709134" y="6138017"/>
                  <a:pt x="3752767" y="6136031"/>
                </a:cubicBezTo>
                <a:cubicBezTo>
                  <a:pt x="3790450" y="6132058"/>
                  <a:pt x="3830116" y="6134045"/>
                  <a:pt x="3867799" y="6143975"/>
                </a:cubicBezTo>
                <a:cubicBezTo>
                  <a:pt x="3925315" y="6155893"/>
                  <a:pt x="3982832" y="6161851"/>
                  <a:pt x="4042332" y="6161851"/>
                </a:cubicBezTo>
                <a:cubicBezTo>
                  <a:pt x="4080014" y="6161851"/>
                  <a:pt x="4115714" y="6165824"/>
                  <a:pt x="4151413" y="6169796"/>
                </a:cubicBezTo>
                <a:cubicBezTo>
                  <a:pt x="4228763" y="6181713"/>
                  <a:pt x="4308095" y="6187672"/>
                  <a:pt x="4387428" y="6189658"/>
                </a:cubicBezTo>
                <a:cubicBezTo>
                  <a:pt x="4466761" y="6191644"/>
                  <a:pt x="4546093" y="6189658"/>
                  <a:pt x="4623442" y="6195617"/>
                </a:cubicBezTo>
                <a:cubicBezTo>
                  <a:pt x="4676992" y="6201575"/>
                  <a:pt x="4730542" y="6211506"/>
                  <a:pt x="4784091" y="6205547"/>
                </a:cubicBezTo>
                <a:cubicBezTo>
                  <a:pt x="4869374" y="6193630"/>
                  <a:pt x="4952673" y="6201575"/>
                  <a:pt x="5035972" y="6205547"/>
                </a:cubicBezTo>
                <a:cubicBezTo>
                  <a:pt x="5077622" y="6209520"/>
                  <a:pt x="5119271" y="6215478"/>
                  <a:pt x="5162904" y="6213492"/>
                </a:cubicBezTo>
                <a:cubicBezTo>
                  <a:pt x="5212487" y="6209520"/>
                  <a:pt x="5264053" y="6217465"/>
                  <a:pt x="5313636" y="6205547"/>
                </a:cubicBezTo>
                <a:cubicBezTo>
                  <a:pt x="5345369" y="6197603"/>
                  <a:pt x="5377103" y="6199589"/>
                  <a:pt x="5406853" y="6205547"/>
                </a:cubicBezTo>
                <a:cubicBezTo>
                  <a:pt x="5440569" y="6213492"/>
                  <a:pt x="5472302" y="6215478"/>
                  <a:pt x="5506019" y="6209520"/>
                </a:cubicBezTo>
                <a:cubicBezTo>
                  <a:pt x="5545684" y="6199589"/>
                  <a:pt x="5587334" y="6195617"/>
                  <a:pt x="5628984" y="6193630"/>
                </a:cubicBezTo>
                <a:cubicBezTo>
                  <a:pt x="5686500" y="6189658"/>
                  <a:pt x="5742033" y="6187672"/>
                  <a:pt x="5797565" y="6183699"/>
                </a:cubicBezTo>
                <a:cubicBezTo>
                  <a:pt x="5872931" y="6177741"/>
                  <a:pt x="5948297" y="6171782"/>
                  <a:pt x="6023663" y="6165824"/>
                </a:cubicBezTo>
                <a:cubicBezTo>
                  <a:pt x="6069280" y="6163837"/>
                  <a:pt x="6112913" y="6159865"/>
                  <a:pt x="6156546" y="6155893"/>
                </a:cubicBezTo>
                <a:cubicBezTo>
                  <a:pt x="6225962" y="6149934"/>
                  <a:pt x="6293394" y="6134045"/>
                  <a:pt x="6362810" y="6151920"/>
                </a:cubicBezTo>
                <a:cubicBezTo>
                  <a:pt x="6372727" y="6153906"/>
                  <a:pt x="6376694" y="6149934"/>
                  <a:pt x="6376694" y="6140003"/>
                </a:cubicBezTo>
                <a:cubicBezTo>
                  <a:pt x="6376694" y="6126100"/>
                  <a:pt x="6370744" y="6118155"/>
                  <a:pt x="6356860" y="6118155"/>
                </a:cubicBezTo>
                <a:cubicBezTo>
                  <a:pt x="6342977" y="6118155"/>
                  <a:pt x="6329094" y="6120141"/>
                  <a:pt x="6315211" y="6120141"/>
                </a:cubicBezTo>
                <a:cubicBezTo>
                  <a:pt x="6017713" y="6128086"/>
                  <a:pt x="5718233" y="6140003"/>
                  <a:pt x="5420735" y="6143975"/>
                </a:cubicBezTo>
                <a:cubicBezTo>
                  <a:pt x="5147038" y="6145962"/>
                  <a:pt x="4873340" y="6145962"/>
                  <a:pt x="4599643" y="6134045"/>
                </a:cubicBezTo>
                <a:cubicBezTo>
                  <a:pt x="4423127" y="6126100"/>
                  <a:pt x="4248596" y="6114183"/>
                  <a:pt x="4074065" y="6098293"/>
                </a:cubicBezTo>
                <a:cubicBezTo>
                  <a:pt x="3921349" y="6086376"/>
                  <a:pt x="3768634" y="6068500"/>
                  <a:pt x="3615918" y="6048638"/>
                </a:cubicBezTo>
                <a:cubicBezTo>
                  <a:pt x="3427503" y="6022818"/>
                  <a:pt x="3243055" y="5983094"/>
                  <a:pt x="3056623" y="5947342"/>
                </a:cubicBezTo>
                <a:cubicBezTo>
                  <a:pt x="2997124" y="5937411"/>
                  <a:pt x="2937624" y="5917549"/>
                  <a:pt x="2878125" y="5919536"/>
                </a:cubicBezTo>
                <a:cubicBezTo>
                  <a:pt x="2810692" y="5919536"/>
                  <a:pt x="2747226" y="5913577"/>
                  <a:pt x="2691693" y="5871867"/>
                </a:cubicBezTo>
                <a:cubicBezTo>
                  <a:pt x="2669877" y="5855977"/>
                  <a:pt x="2642110" y="5853991"/>
                  <a:pt x="2614344" y="5861936"/>
                </a:cubicBezTo>
                <a:cubicBezTo>
                  <a:pt x="2596494" y="5867895"/>
                  <a:pt x="2578644" y="5865908"/>
                  <a:pt x="2558811" y="5861936"/>
                </a:cubicBezTo>
                <a:cubicBezTo>
                  <a:pt x="2529061" y="5855977"/>
                  <a:pt x="2499311" y="5844060"/>
                  <a:pt x="2467578" y="5852005"/>
                </a:cubicBezTo>
                <a:cubicBezTo>
                  <a:pt x="2439812" y="5857964"/>
                  <a:pt x="2419979" y="5850019"/>
                  <a:pt x="2402129" y="5828171"/>
                </a:cubicBezTo>
                <a:cubicBezTo>
                  <a:pt x="2396179" y="5820226"/>
                  <a:pt x="2388246" y="5818240"/>
                  <a:pt x="2378329" y="5822212"/>
                </a:cubicBezTo>
                <a:cubicBezTo>
                  <a:pt x="2364446" y="5828171"/>
                  <a:pt x="2348579" y="5830157"/>
                  <a:pt x="2332713" y="5824198"/>
                </a:cubicBezTo>
                <a:cubicBezTo>
                  <a:pt x="2285113" y="5808309"/>
                  <a:pt x="2231564" y="5804336"/>
                  <a:pt x="2183964" y="5784474"/>
                </a:cubicBezTo>
                <a:cubicBezTo>
                  <a:pt x="2168098" y="5776530"/>
                  <a:pt x="2152231" y="5774543"/>
                  <a:pt x="2136365" y="5782488"/>
                </a:cubicBezTo>
                <a:cubicBezTo>
                  <a:pt x="2102648" y="5796392"/>
                  <a:pt x="2092732" y="5794405"/>
                  <a:pt x="2070915" y="5764612"/>
                </a:cubicBezTo>
                <a:cubicBezTo>
                  <a:pt x="2062982" y="5752695"/>
                  <a:pt x="2053065" y="5744751"/>
                  <a:pt x="2041165" y="5744751"/>
                </a:cubicBezTo>
                <a:cubicBezTo>
                  <a:pt x="1999516" y="5742764"/>
                  <a:pt x="1961833" y="5726875"/>
                  <a:pt x="1924150" y="5714958"/>
                </a:cubicBezTo>
                <a:cubicBezTo>
                  <a:pt x="1890433" y="5703040"/>
                  <a:pt x="1856717" y="5693110"/>
                  <a:pt x="1821017" y="5699068"/>
                </a:cubicBezTo>
                <a:cubicBezTo>
                  <a:pt x="1807134" y="5701054"/>
                  <a:pt x="1799201" y="5697082"/>
                  <a:pt x="1793251" y="5687151"/>
                </a:cubicBezTo>
                <a:cubicBezTo>
                  <a:pt x="1785318" y="5675234"/>
                  <a:pt x="1775401" y="5661330"/>
                  <a:pt x="1759534" y="5665303"/>
                </a:cubicBezTo>
                <a:cubicBezTo>
                  <a:pt x="1725818" y="5673248"/>
                  <a:pt x="1698052" y="5659344"/>
                  <a:pt x="1674252" y="5635510"/>
                </a:cubicBezTo>
                <a:cubicBezTo>
                  <a:pt x="1638552" y="5601745"/>
                  <a:pt x="1594919" y="5589827"/>
                  <a:pt x="1547320" y="5603731"/>
                </a:cubicBezTo>
                <a:cubicBezTo>
                  <a:pt x="1529470" y="5607703"/>
                  <a:pt x="1523520" y="5603731"/>
                  <a:pt x="1523520" y="5585855"/>
                </a:cubicBezTo>
                <a:cubicBezTo>
                  <a:pt x="1523520" y="5579896"/>
                  <a:pt x="1523520" y="5573938"/>
                  <a:pt x="1521537" y="5569965"/>
                </a:cubicBezTo>
                <a:cubicBezTo>
                  <a:pt x="1495754" y="5528255"/>
                  <a:pt x="1469970" y="5488532"/>
                  <a:pt x="1416421" y="5478601"/>
                </a:cubicBezTo>
                <a:cubicBezTo>
                  <a:pt x="1404521" y="5476614"/>
                  <a:pt x="1406504" y="5470656"/>
                  <a:pt x="1410471" y="5462711"/>
                </a:cubicBezTo>
                <a:cubicBezTo>
                  <a:pt x="1412454" y="5458739"/>
                  <a:pt x="1416421" y="5454766"/>
                  <a:pt x="1420388" y="5450794"/>
                </a:cubicBezTo>
                <a:cubicBezTo>
                  <a:pt x="1428321" y="5442849"/>
                  <a:pt x="1436254" y="5436891"/>
                  <a:pt x="1428321" y="5424973"/>
                </a:cubicBezTo>
                <a:cubicBezTo>
                  <a:pt x="1422371" y="5413056"/>
                  <a:pt x="1412454" y="5421001"/>
                  <a:pt x="1402538" y="5422987"/>
                </a:cubicBezTo>
                <a:cubicBezTo>
                  <a:pt x="1382705" y="5428946"/>
                  <a:pt x="1360888" y="5434904"/>
                  <a:pt x="1345022" y="5422987"/>
                </a:cubicBezTo>
                <a:cubicBezTo>
                  <a:pt x="1325188" y="5409084"/>
                  <a:pt x="1315272" y="5415042"/>
                  <a:pt x="1301389" y="5430932"/>
                </a:cubicBezTo>
                <a:cubicBezTo>
                  <a:pt x="1297422" y="5434904"/>
                  <a:pt x="1293455" y="5438877"/>
                  <a:pt x="1287505" y="5440863"/>
                </a:cubicBezTo>
                <a:cubicBezTo>
                  <a:pt x="1281556" y="5446822"/>
                  <a:pt x="1275606" y="5448808"/>
                  <a:pt x="1267672" y="5440863"/>
                </a:cubicBezTo>
                <a:cubicBezTo>
                  <a:pt x="1261722" y="5434904"/>
                  <a:pt x="1261722" y="5426960"/>
                  <a:pt x="1267672" y="5421001"/>
                </a:cubicBezTo>
                <a:cubicBezTo>
                  <a:pt x="1273622" y="5413056"/>
                  <a:pt x="1275606" y="5405111"/>
                  <a:pt x="1283539" y="5399153"/>
                </a:cubicBezTo>
                <a:cubicBezTo>
                  <a:pt x="1287505" y="5397167"/>
                  <a:pt x="1291472" y="5395181"/>
                  <a:pt x="1289489" y="5389222"/>
                </a:cubicBezTo>
                <a:cubicBezTo>
                  <a:pt x="1287505" y="5385250"/>
                  <a:pt x="1281556" y="5387236"/>
                  <a:pt x="1277589" y="5387236"/>
                </a:cubicBezTo>
                <a:cubicBezTo>
                  <a:pt x="1271639" y="5387236"/>
                  <a:pt x="1267672" y="5387236"/>
                  <a:pt x="1263706" y="5391208"/>
                </a:cubicBezTo>
                <a:cubicBezTo>
                  <a:pt x="1259739" y="5395181"/>
                  <a:pt x="1255772" y="5395181"/>
                  <a:pt x="1251806" y="5391208"/>
                </a:cubicBezTo>
                <a:cubicBezTo>
                  <a:pt x="1229989" y="5369360"/>
                  <a:pt x="1204206" y="5359429"/>
                  <a:pt x="1174456" y="5361415"/>
                </a:cubicBezTo>
                <a:cubicBezTo>
                  <a:pt x="1160573" y="5363401"/>
                  <a:pt x="1146690" y="5363401"/>
                  <a:pt x="1132807" y="5361415"/>
                </a:cubicBezTo>
                <a:cubicBezTo>
                  <a:pt x="1124873" y="5361415"/>
                  <a:pt x="1112974" y="5361415"/>
                  <a:pt x="1109007" y="5351484"/>
                </a:cubicBezTo>
                <a:cubicBezTo>
                  <a:pt x="1107024" y="5343539"/>
                  <a:pt x="1116940" y="5337581"/>
                  <a:pt x="1122890" y="5331622"/>
                </a:cubicBezTo>
                <a:cubicBezTo>
                  <a:pt x="1126857" y="5327650"/>
                  <a:pt x="1130824" y="5325664"/>
                  <a:pt x="1134790" y="5321691"/>
                </a:cubicBezTo>
                <a:cubicBezTo>
                  <a:pt x="1138757" y="5317719"/>
                  <a:pt x="1148673" y="5313747"/>
                  <a:pt x="1144707" y="5305802"/>
                </a:cubicBezTo>
                <a:cubicBezTo>
                  <a:pt x="1142723" y="5297857"/>
                  <a:pt x="1132807" y="5297857"/>
                  <a:pt x="1124873" y="5299843"/>
                </a:cubicBezTo>
                <a:cubicBezTo>
                  <a:pt x="1107024" y="5299843"/>
                  <a:pt x="1093140" y="5295871"/>
                  <a:pt x="1075291" y="5287926"/>
                </a:cubicBezTo>
                <a:cubicBezTo>
                  <a:pt x="1035624" y="5268064"/>
                  <a:pt x="1013808" y="5277995"/>
                  <a:pt x="997941" y="5317719"/>
                </a:cubicBezTo>
                <a:cubicBezTo>
                  <a:pt x="991991" y="5333609"/>
                  <a:pt x="982075" y="5341553"/>
                  <a:pt x="966208" y="5339567"/>
                </a:cubicBezTo>
                <a:lnTo>
                  <a:pt x="966208" y="5252362"/>
                </a:lnTo>
                <a:lnTo>
                  <a:pt x="956325" y="5260140"/>
                </a:lnTo>
                <a:cubicBezTo>
                  <a:pt x="951547" y="5261791"/>
                  <a:pt x="946279" y="5261764"/>
                  <a:pt x="940734" y="5260025"/>
                </a:cubicBezTo>
                <a:cubicBezTo>
                  <a:pt x="933618" y="5259420"/>
                  <a:pt x="924236" y="5255665"/>
                  <a:pt x="917398" y="5256771"/>
                </a:cubicBezTo>
                <a:cubicBezTo>
                  <a:pt x="907138" y="5258430"/>
                  <a:pt x="902886" y="5253846"/>
                  <a:pt x="899792" y="5245560"/>
                </a:cubicBezTo>
                <a:cubicBezTo>
                  <a:pt x="891893" y="5229266"/>
                  <a:pt x="888197" y="5228107"/>
                  <a:pt x="872758" y="5241146"/>
                </a:cubicBezTo>
                <a:cubicBezTo>
                  <a:pt x="863607" y="5249656"/>
                  <a:pt x="854732" y="5259877"/>
                  <a:pt x="843317" y="5265238"/>
                </a:cubicBezTo>
                <a:cubicBezTo>
                  <a:pt x="843039" y="5263525"/>
                  <a:pt x="841330" y="5263802"/>
                  <a:pt x="841053" y="5262089"/>
                </a:cubicBezTo>
                <a:cubicBezTo>
                  <a:pt x="852842" y="5237339"/>
                  <a:pt x="852842" y="5237339"/>
                  <a:pt x="835285" y="5215578"/>
                </a:cubicBezTo>
                <a:cubicBezTo>
                  <a:pt x="833021" y="5212430"/>
                  <a:pt x="830758" y="5209281"/>
                  <a:pt x="828770" y="5207846"/>
                </a:cubicBezTo>
                <a:cubicBezTo>
                  <a:pt x="810384" y="5180947"/>
                  <a:pt x="789033" y="5179128"/>
                  <a:pt x="762181" y="5197529"/>
                </a:cubicBezTo>
                <a:cubicBezTo>
                  <a:pt x="748176" y="5208580"/>
                  <a:pt x="737085" y="5205102"/>
                  <a:pt x="732606" y="5188254"/>
                </a:cubicBezTo>
                <a:cubicBezTo>
                  <a:pt x="729512" y="5179968"/>
                  <a:pt x="728127" y="5171406"/>
                  <a:pt x="728452" y="5162568"/>
                </a:cubicBezTo>
                <a:cubicBezTo>
                  <a:pt x="729704" y="5137764"/>
                  <a:pt x="750826" y="5127319"/>
                  <a:pt x="770417" y="5139966"/>
                </a:cubicBezTo>
                <a:cubicBezTo>
                  <a:pt x="786035" y="5149741"/>
                  <a:pt x="800545" y="5152666"/>
                  <a:pt x="816489" y="5153602"/>
                </a:cubicBezTo>
                <a:cubicBezTo>
                  <a:pt x="832155" y="5152826"/>
                  <a:pt x="846666" y="5155750"/>
                  <a:pt x="858864" y="5166078"/>
                </a:cubicBezTo>
                <a:cubicBezTo>
                  <a:pt x="877576" y="5184138"/>
                  <a:pt x="886403" y="5184467"/>
                  <a:pt x="902442" y="5164302"/>
                </a:cubicBezTo>
                <a:cubicBezTo>
                  <a:pt x="914460" y="5151814"/>
                  <a:pt x="925875" y="5146454"/>
                  <a:pt x="943529" y="5147113"/>
                </a:cubicBezTo>
                <a:cubicBezTo>
                  <a:pt x="975138" y="5147274"/>
                  <a:pt x="1006422" y="5156271"/>
                  <a:pt x="1036599" y="5158419"/>
                </a:cubicBezTo>
                <a:cubicBezTo>
                  <a:pt x="1063355" y="5161121"/>
                  <a:pt x="1089005" y="5156973"/>
                  <a:pt x="1108741" y="5137966"/>
                </a:cubicBezTo>
                <a:cubicBezTo>
                  <a:pt x="1119048" y="5125756"/>
                  <a:pt x="1126443" y="5128075"/>
                  <a:pt x="1138364" y="5136690"/>
                </a:cubicBezTo>
                <a:lnTo>
                  <a:pt x="1154690" y="5146336"/>
                </a:lnTo>
                <a:lnTo>
                  <a:pt x="1154623" y="5140948"/>
                </a:lnTo>
                <a:cubicBezTo>
                  <a:pt x="1150657" y="5134989"/>
                  <a:pt x="1154623" y="5131017"/>
                  <a:pt x="1162556" y="5129031"/>
                </a:cubicBezTo>
                <a:cubicBezTo>
                  <a:pt x="1192306" y="5129031"/>
                  <a:pt x="1202223" y="5136975"/>
                  <a:pt x="1204206" y="5166768"/>
                </a:cubicBezTo>
                <a:lnTo>
                  <a:pt x="1205165" y="5168881"/>
                </a:lnTo>
                <a:lnTo>
                  <a:pt x="1224087" y="5174444"/>
                </a:lnTo>
                <a:lnTo>
                  <a:pt x="1263991" y="5172434"/>
                </a:lnTo>
                <a:lnTo>
                  <a:pt x="1265689" y="5164782"/>
                </a:lnTo>
                <a:cubicBezTo>
                  <a:pt x="1271639" y="5158823"/>
                  <a:pt x="1279572" y="5144920"/>
                  <a:pt x="1285522" y="5156837"/>
                </a:cubicBezTo>
                <a:lnTo>
                  <a:pt x="1291081" y="5162405"/>
                </a:lnTo>
                <a:lnTo>
                  <a:pt x="1314570" y="5152123"/>
                </a:lnTo>
                <a:cubicBezTo>
                  <a:pt x="1323998" y="5145326"/>
                  <a:pt x="1333102" y="5147369"/>
                  <a:pt x="1342205" y="5149411"/>
                </a:cubicBezTo>
                <a:cubicBezTo>
                  <a:pt x="1347889" y="5152006"/>
                  <a:pt x="1355836" y="5157749"/>
                  <a:pt x="1361846" y="5151505"/>
                </a:cubicBezTo>
                <a:cubicBezTo>
                  <a:pt x="1367578" y="5143550"/>
                  <a:pt x="1361340" y="5137530"/>
                  <a:pt x="1358522" y="5130957"/>
                </a:cubicBezTo>
                <a:cubicBezTo>
                  <a:pt x="1351731" y="5121512"/>
                  <a:pt x="1356306" y="5117257"/>
                  <a:pt x="1366566" y="5115598"/>
                </a:cubicBezTo>
                <a:cubicBezTo>
                  <a:pt x="1376825" y="5113939"/>
                  <a:pt x="1387639" y="5115704"/>
                  <a:pt x="1398176" y="5115758"/>
                </a:cubicBezTo>
                <a:cubicBezTo>
                  <a:pt x="1421512" y="5119012"/>
                  <a:pt x="1441706" y="5124533"/>
                  <a:pt x="1464814" y="5115524"/>
                </a:cubicBezTo>
                <a:cubicBezTo>
                  <a:pt x="1469944" y="5114694"/>
                  <a:pt x="1470497" y="5118119"/>
                  <a:pt x="1472762" y="5121267"/>
                </a:cubicBezTo>
                <a:cubicBezTo>
                  <a:pt x="1480384" y="5135849"/>
                  <a:pt x="1492908" y="5137338"/>
                  <a:pt x="1506586" y="5135126"/>
                </a:cubicBezTo>
                <a:cubicBezTo>
                  <a:pt x="1558162" y="5128542"/>
                  <a:pt x="1610290" y="5125384"/>
                  <a:pt x="1662647" y="5134488"/>
                </a:cubicBezTo>
                <a:cubicBezTo>
                  <a:pt x="1666344" y="5135646"/>
                  <a:pt x="1671474" y="5134817"/>
                  <a:pt x="1676327" y="5132275"/>
                </a:cubicBezTo>
                <a:cubicBezTo>
                  <a:pt x="1690331" y="5121224"/>
                  <a:pt x="1701422" y="5124702"/>
                  <a:pt x="1712740" y="5140444"/>
                </a:cubicBezTo>
                <a:cubicBezTo>
                  <a:pt x="1724060" y="5156186"/>
                  <a:pt x="1734596" y="5156238"/>
                  <a:pt x="1747769" y="5140050"/>
                </a:cubicBezTo>
                <a:cubicBezTo>
                  <a:pt x="1753778" y="5133806"/>
                  <a:pt x="1758078" y="5127840"/>
                  <a:pt x="1763810" y="5119884"/>
                </a:cubicBezTo>
                <a:cubicBezTo>
                  <a:pt x="1772311" y="5129053"/>
                  <a:pt x="1780812" y="5138221"/>
                  <a:pt x="1792782" y="5136285"/>
                </a:cubicBezTo>
                <a:cubicBezTo>
                  <a:pt x="1806461" y="5134073"/>
                  <a:pt x="1820417" y="5133573"/>
                  <a:pt x="1832387" y="5131637"/>
                </a:cubicBezTo>
                <a:cubicBezTo>
                  <a:pt x="1854754" y="5128898"/>
                  <a:pt x="1867359" y="5128178"/>
                  <a:pt x="1874471" y="5121976"/>
                </a:cubicBezTo>
                <a:lnTo>
                  <a:pt x="1879103" y="5112590"/>
                </a:lnTo>
                <a:lnTo>
                  <a:pt x="1846800" y="5107182"/>
                </a:lnTo>
                <a:cubicBezTo>
                  <a:pt x="1801184" y="5101224"/>
                  <a:pt x="1759534" y="5091293"/>
                  <a:pt x="1721851" y="5061500"/>
                </a:cubicBezTo>
                <a:cubicBezTo>
                  <a:pt x="1700035" y="5043624"/>
                  <a:pt x="1684168" y="5019790"/>
                  <a:pt x="1670285" y="4993969"/>
                </a:cubicBezTo>
                <a:cubicBezTo>
                  <a:pt x="1656402" y="5017804"/>
                  <a:pt x="1646485" y="5019790"/>
                  <a:pt x="1626652" y="4999928"/>
                </a:cubicBezTo>
                <a:lnTo>
                  <a:pt x="1619376" y="4976244"/>
                </a:lnTo>
                <a:lnTo>
                  <a:pt x="1607546" y="4978222"/>
                </a:lnTo>
                <a:cubicBezTo>
                  <a:pt x="1595992" y="4982727"/>
                  <a:pt x="1585663" y="4983958"/>
                  <a:pt x="1575919" y="4982019"/>
                </a:cubicBezTo>
                <a:lnTo>
                  <a:pt x="1563702" y="4975408"/>
                </a:lnTo>
                <a:lnTo>
                  <a:pt x="1562195" y="4980314"/>
                </a:lnTo>
                <a:cubicBezTo>
                  <a:pt x="1560211" y="4986025"/>
                  <a:pt x="1557236" y="4991983"/>
                  <a:pt x="1551286" y="4997942"/>
                </a:cubicBezTo>
                <a:cubicBezTo>
                  <a:pt x="1557236" y="4974107"/>
                  <a:pt x="1545337" y="4968149"/>
                  <a:pt x="1529470" y="4964176"/>
                </a:cubicBezTo>
                <a:lnTo>
                  <a:pt x="1529418" y="4964155"/>
                </a:lnTo>
                <a:lnTo>
                  <a:pt x="1526446" y="4964981"/>
                </a:lnTo>
                <a:cubicBezTo>
                  <a:pt x="1515307" y="4972053"/>
                  <a:pt x="1501904" y="4975979"/>
                  <a:pt x="1487394" y="4973053"/>
                </a:cubicBezTo>
                <a:cubicBezTo>
                  <a:pt x="1444140" y="4965991"/>
                  <a:pt x="1397419" y="4970033"/>
                  <a:pt x="1353611" y="4959546"/>
                </a:cubicBezTo>
                <a:cubicBezTo>
                  <a:pt x="1338824" y="4954909"/>
                  <a:pt x="1324867" y="4955409"/>
                  <a:pt x="1312295" y="4964471"/>
                </a:cubicBezTo>
                <a:cubicBezTo>
                  <a:pt x="1285165" y="4981159"/>
                  <a:pt x="1276339" y="4980828"/>
                  <a:pt x="1253376" y="4958185"/>
                </a:cubicBezTo>
                <a:cubicBezTo>
                  <a:pt x="1244875" y="4949016"/>
                  <a:pt x="1235217" y="4943550"/>
                  <a:pt x="1224958" y="4945208"/>
                </a:cubicBezTo>
                <a:cubicBezTo>
                  <a:pt x="1188772" y="4949304"/>
                  <a:pt x="1154068" y="4940858"/>
                  <a:pt x="1119918" y="4935839"/>
                </a:cubicBezTo>
                <a:cubicBezTo>
                  <a:pt x="1089187" y="4930265"/>
                  <a:pt x="1058734" y="4926404"/>
                  <a:pt x="1028786" y="4936519"/>
                </a:cubicBezTo>
                <a:cubicBezTo>
                  <a:pt x="1017094" y="4940167"/>
                  <a:pt x="1009701" y="4937848"/>
                  <a:pt x="1003186" y="4930116"/>
                </a:cubicBezTo>
                <a:cubicBezTo>
                  <a:pt x="994684" y="4920948"/>
                  <a:pt x="984196" y="4910344"/>
                  <a:pt x="971071" y="4915982"/>
                </a:cubicBezTo>
                <a:cubicBezTo>
                  <a:pt x="943109" y="4927533"/>
                  <a:pt x="917232" y="4919417"/>
                  <a:pt x="893390" y="4902186"/>
                </a:cubicBezTo>
                <a:cubicBezTo>
                  <a:pt x="857903" y="4878053"/>
                  <a:pt x="818623" y="4873863"/>
                  <a:pt x="779523" y="4892486"/>
                </a:cubicBezTo>
                <a:cubicBezTo>
                  <a:pt x="764688" y="4898400"/>
                  <a:pt x="759005" y="4895805"/>
                  <a:pt x="756512" y="4880393"/>
                </a:cubicBezTo>
                <a:cubicBezTo>
                  <a:pt x="755681" y="4875257"/>
                  <a:pt x="754851" y="4870119"/>
                  <a:pt x="752586" y="4866971"/>
                </a:cubicBezTo>
                <a:cubicBezTo>
                  <a:pt x="724542" y="4834605"/>
                  <a:pt x="696774" y="4803951"/>
                  <a:pt x="649221" y="4802856"/>
                </a:cubicBezTo>
                <a:cubicBezTo>
                  <a:pt x="638685" y="4802803"/>
                  <a:pt x="639564" y="4797389"/>
                  <a:pt x="641876" y="4789987"/>
                </a:cubicBezTo>
                <a:cubicBezTo>
                  <a:pt x="643032" y="4786285"/>
                  <a:pt x="645898" y="4782307"/>
                  <a:pt x="648764" y="4778330"/>
                </a:cubicBezTo>
                <a:cubicBezTo>
                  <a:pt x="654496" y="4770374"/>
                  <a:pt x="660505" y="4764130"/>
                  <a:pt x="652003" y="4754962"/>
                </a:cubicBezTo>
                <a:cubicBezTo>
                  <a:pt x="645212" y="4745517"/>
                  <a:pt x="637770" y="4753750"/>
                  <a:pt x="629498" y="4756844"/>
                </a:cubicBezTo>
                <a:cubicBezTo>
                  <a:pt x="613230" y="4764748"/>
                  <a:pt x="595251" y="4772927"/>
                  <a:pt x="579910" y="4764864"/>
                </a:cubicBezTo>
                <a:cubicBezTo>
                  <a:pt x="560872" y="4755643"/>
                  <a:pt x="553153" y="4762163"/>
                  <a:pt x="543399" y="4777798"/>
                </a:cubicBezTo>
                <a:cubicBezTo>
                  <a:pt x="540533" y="4781776"/>
                  <a:pt x="537667" y="4785754"/>
                  <a:pt x="532815" y="4788295"/>
                </a:cubicBezTo>
                <a:cubicBezTo>
                  <a:pt x="528515" y="4794263"/>
                  <a:pt x="523663" y="4796805"/>
                  <a:pt x="515715" y="4791062"/>
                </a:cubicBezTo>
                <a:cubicBezTo>
                  <a:pt x="509754" y="4786754"/>
                  <a:pt x="508647" y="4779904"/>
                  <a:pt x="512946" y="4773937"/>
                </a:cubicBezTo>
                <a:cubicBezTo>
                  <a:pt x="516967" y="4766257"/>
                  <a:pt x="517569" y="4759132"/>
                  <a:pt x="523579" y="4752888"/>
                </a:cubicBezTo>
                <a:cubicBezTo>
                  <a:pt x="526721" y="4750623"/>
                  <a:pt x="529864" y="4748357"/>
                  <a:pt x="527324" y="4743496"/>
                </a:cubicBezTo>
                <a:cubicBezTo>
                  <a:pt x="525060" y="4740348"/>
                  <a:pt x="520207" y="4742890"/>
                  <a:pt x="516788" y="4743444"/>
                </a:cubicBezTo>
                <a:cubicBezTo>
                  <a:pt x="511658" y="4744273"/>
                  <a:pt x="508238" y="4744827"/>
                  <a:pt x="505372" y="4748805"/>
                </a:cubicBezTo>
                <a:cubicBezTo>
                  <a:pt x="502506" y="4752781"/>
                  <a:pt x="499086" y="4753335"/>
                  <a:pt x="495113" y="4750463"/>
                </a:cubicBezTo>
                <a:cubicBezTo>
                  <a:pt x="473257" y="4734669"/>
                  <a:pt x="449643" y="4729702"/>
                  <a:pt x="424271" y="4735562"/>
                </a:cubicBezTo>
                <a:cubicBezTo>
                  <a:pt x="412579" y="4739210"/>
                  <a:pt x="400609" y="4741146"/>
                  <a:pt x="388363" y="4741370"/>
                </a:cubicBezTo>
                <a:cubicBezTo>
                  <a:pt x="381523" y="4742475"/>
                  <a:pt x="371263" y="4744135"/>
                  <a:pt x="366459" y="4736126"/>
                </a:cubicBezTo>
                <a:cubicBezTo>
                  <a:pt x="363642" y="4729553"/>
                  <a:pt x="371360" y="4723033"/>
                  <a:pt x="375659" y="4717066"/>
                </a:cubicBezTo>
                <a:cubicBezTo>
                  <a:pt x="378525" y="4713088"/>
                  <a:pt x="381668" y="4710822"/>
                  <a:pt x="384534" y="4706845"/>
                </a:cubicBezTo>
                <a:cubicBezTo>
                  <a:pt x="387399" y="4702867"/>
                  <a:pt x="395396" y="4698060"/>
                  <a:pt x="390868" y="4691763"/>
                </a:cubicBezTo>
                <a:cubicBezTo>
                  <a:pt x="388050" y="4685189"/>
                  <a:pt x="379501" y="4686573"/>
                  <a:pt x="372938" y="4689392"/>
                </a:cubicBezTo>
                <a:cubicBezTo>
                  <a:pt x="357549" y="4691880"/>
                  <a:pt x="345025" y="4690392"/>
                  <a:pt x="328528" y="4686030"/>
                </a:cubicBezTo>
                <a:cubicBezTo>
                  <a:pt x="291560" y="4674437"/>
                  <a:pt x="274135" y="4686040"/>
                  <a:pt x="265995" y="4722501"/>
                </a:cubicBezTo>
                <a:cubicBezTo>
                  <a:pt x="263081" y="4737030"/>
                  <a:pt x="255640" y="4745263"/>
                  <a:pt x="241683" y="4745763"/>
                </a:cubicBezTo>
                <a:cubicBezTo>
                  <a:pt x="236421" y="4713226"/>
                  <a:pt x="231436" y="4682404"/>
                  <a:pt x="226174" y="4649868"/>
                </a:cubicBezTo>
                <a:cubicBezTo>
                  <a:pt x="249836" y="4644284"/>
                  <a:pt x="253581" y="4634892"/>
                  <a:pt x="244249" y="4620587"/>
                </a:cubicBezTo>
                <a:cubicBezTo>
                  <a:pt x="241709" y="4615726"/>
                  <a:pt x="234314" y="4613407"/>
                  <a:pt x="236904" y="4607717"/>
                </a:cubicBezTo>
                <a:cubicBezTo>
                  <a:pt x="241203" y="4601751"/>
                  <a:pt x="248319" y="4602357"/>
                  <a:pt x="253726" y="4603239"/>
                </a:cubicBezTo>
                <a:cubicBezTo>
                  <a:pt x="258856" y="4602410"/>
                  <a:pt x="262552" y="4603568"/>
                  <a:pt x="266249" y="4604728"/>
                </a:cubicBezTo>
                <a:cubicBezTo>
                  <a:pt x="277063" y="4606493"/>
                  <a:pt x="281915" y="4603952"/>
                  <a:pt x="281687" y="4591688"/>
                </a:cubicBezTo>
                <a:cubicBezTo>
                  <a:pt x="282289" y="4584562"/>
                  <a:pt x="285757" y="4573458"/>
                  <a:pt x="295138" y="4577213"/>
                </a:cubicBezTo>
                <a:cubicBezTo>
                  <a:pt x="307938" y="4580414"/>
                  <a:pt x="319907" y="4578478"/>
                  <a:pt x="332154" y="4578255"/>
                </a:cubicBezTo>
                <a:cubicBezTo>
                  <a:pt x="342690" y="4578309"/>
                  <a:pt x="355213" y="4579797"/>
                  <a:pt x="366629" y="4574436"/>
                </a:cubicBezTo>
                <a:cubicBezTo>
                  <a:pt x="376335" y="4569353"/>
                  <a:pt x="387750" y="4563993"/>
                  <a:pt x="376432" y="4548251"/>
                </a:cubicBezTo>
                <a:cubicBezTo>
                  <a:pt x="372180" y="4543667"/>
                  <a:pt x="375047" y="4539689"/>
                  <a:pt x="381610" y="4536870"/>
                </a:cubicBezTo>
                <a:cubicBezTo>
                  <a:pt x="407258" y="4532722"/>
                  <a:pt x="416916" y="4538188"/>
                  <a:pt x="422779" y="4563598"/>
                </a:cubicBezTo>
                <a:cubicBezTo>
                  <a:pt x="424164" y="4572161"/>
                  <a:pt x="426982" y="4578733"/>
                  <a:pt x="434376" y="4581053"/>
                </a:cubicBezTo>
                <a:cubicBezTo>
                  <a:pt x="447176" y="4584254"/>
                  <a:pt x="459700" y="4585742"/>
                  <a:pt x="472825" y="4580106"/>
                </a:cubicBezTo>
                <a:cubicBezTo>
                  <a:pt x="476245" y="4579553"/>
                  <a:pt x="476847" y="4572426"/>
                  <a:pt x="474583" y="4569278"/>
                </a:cubicBezTo>
                <a:cubicBezTo>
                  <a:pt x="473752" y="4564141"/>
                  <a:pt x="472644" y="4557292"/>
                  <a:pt x="475510" y="4553313"/>
                </a:cubicBezTo>
                <a:cubicBezTo>
                  <a:pt x="479809" y="4547347"/>
                  <a:pt x="484711" y="4534254"/>
                  <a:pt x="491502" y="4543699"/>
                </a:cubicBezTo>
                <a:cubicBezTo>
                  <a:pt x="508228" y="4560323"/>
                  <a:pt x="525327" y="4557557"/>
                  <a:pt x="544136" y="4554515"/>
                </a:cubicBezTo>
                <a:cubicBezTo>
                  <a:pt x="554673" y="4554568"/>
                  <a:pt x="565209" y="4554621"/>
                  <a:pt x="575144" y="4561801"/>
                </a:cubicBezTo>
                <a:cubicBezTo>
                  <a:pt x="612616" y="4587370"/>
                  <a:pt x="637989" y="4581509"/>
                  <a:pt x="655835" y="4539964"/>
                </a:cubicBezTo>
                <a:cubicBezTo>
                  <a:pt x="661013" y="4528584"/>
                  <a:pt x="669008" y="4523776"/>
                  <a:pt x="679220" y="4532668"/>
                </a:cubicBezTo>
                <a:cubicBezTo>
                  <a:pt x="703062" y="4549899"/>
                  <a:pt x="729819" y="4552600"/>
                  <a:pt x="757455" y="4549888"/>
                </a:cubicBezTo>
                <a:cubicBezTo>
                  <a:pt x="771411" y="4549388"/>
                  <a:pt x="784813" y="4545464"/>
                  <a:pt x="800480" y="4544687"/>
                </a:cubicBezTo>
                <a:cubicBezTo>
                  <a:pt x="826683" y="4543964"/>
                  <a:pt x="848911" y="4540369"/>
                  <a:pt x="854186" y="4507886"/>
                </a:cubicBezTo>
                <a:cubicBezTo>
                  <a:pt x="856125" y="4519874"/>
                  <a:pt x="855799" y="4528711"/>
                  <a:pt x="862591" y="4538156"/>
                </a:cubicBezTo>
                <a:cubicBezTo>
                  <a:pt x="869937" y="4551026"/>
                  <a:pt x="882737" y="4554228"/>
                  <a:pt x="894707" y="4552292"/>
                </a:cubicBezTo>
                <a:cubicBezTo>
                  <a:pt x="908109" y="4548368"/>
                  <a:pt x="897620" y="4537763"/>
                  <a:pt x="898222" y="4530637"/>
                </a:cubicBezTo>
                <a:cubicBezTo>
                  <a:pt x="898271" y="4520086"/>
                  <a:pt x="904003" y="4512130"/>
                  <a:pt x="915093" y="4515608"/>
                </a:cubicBezTo>
                <a:cubicBezTo>
                  <a:pt x="929880" y="4520245"/>
                  <a:pt x="941850" y="4518309"/>
                  <a:pt x="956962" y="4514108"/>
                </a:cubicBezTo>
                <a:cubicBezTo>
                  <a:pt x="974940" y="4505929"/>
                  <a:pt x="993750" y="4502887"/>
                  <a:pt x="1013064" y="4513821"/>
                </a:cubicBezTo>
                <a:cubicBezTo>
                  <a:pt x="1024709" y="4520723"/>
                  <a:pt x="1034691" y="4517352"/>
                  <a:pt x="1041856" y="4507407"/>
                </a:cubicBezTo>
                <a:cubicBezTo>
                  <a:pt x="1046155" y="4501441"/>
                  <a:pt x="1050454" y="4495474"/>
                  <a:pt x="1053320" y="4491496"/>
                </a:cubicBezTo>
                <a:cubicBezTo>
                  <a:pt x="1060761" y="4483264"/>
                  <a:pt x="1063953" y="4470447"/>
                  <a:pt x="1074766" y="4472212"/>
                </a:cubicBezTo>
                <a:cubicBezTo>
                  <a:pt x="1085579" y="4473978"/>
                  <a:pt x="1085809" y="4486241"/>
                  <a:pt x="1087194" y="4494804"/>
                </a:cubicBezTo>
                <a:cubicBezTo>
                  <a:pt x="1088579" y="4503366"/>
                  <a:pt x="1094864" y="4498834"/>
                  <a:pt x="1100270" y="4499718"/>
                </a:cubicBezTo>
                <a:cubicBezTo>
                  <a:pt x="1105400" y="4498889"/>
                  <a:pt x="1110530" y="4498058"/>
                  <a:pt x="1107712" y="4491485"/>
                </a:cubicBezTo>
                <a:cubicBezTo>
                  <a:pt x="1101246" y="4473201"/>
                  <a:pt x="1110674" y="4466405"/>
                  <a:pt x="1125787" y="4462204"/>
                </a:cubicBezTo>
                <a:cubicBezTo>
                  <a:pt x="1140899" y="4458003"/>
                  <a:pt x="1141502" y="4450876"/>
                  <a:pt x="1129303" y="4440549"/>
                </a:cubicBezTo>
                <a:cubicBezTo>
                  <a:pt x="1127040" y="4437401"/>
                  <a:pt x="1121633" y="4436518"/>
                  <a:pt x="1116226" y="4435635"/>
                </a:cubicBezTo>
                <a:cubicBezTo>
                  <a:pt x="1068445" y="4422276"/>
                  <a:pt x="1018906" y="4419745"/>
                  <a:pt x="968487" y="4422628"/>
                </a:cubicBezTo>
                <a:cubicBezTo>
                  <a:pt x="928327" y="4423851"/>
                  <a:pt x="891035" y="4421097"/>
                  <a:pt x="854392" y="4400664"/>
                </a:cubicBezTo>
                <a:cubicBezTo>
                  <a:pt x="833091" y="4388294"/>
                  <a:pt x="816088" y="4369958"/>
                  <a:pt x="800518" y="4349632"/>
                </a:cubicBezTo>
                <a:cubicBezTo>
                  <a:pt x="791872" y="4372118"/>
                  <a:pt x="783600" y="4375212"/>
                  <a:pt x="763731" y="4360854"/>
                </a:cubicBezTo>
                <a:cubicBezTo>
                  <a:pt x="757770" y="4356546"/>
                  <a:pt x="752966" y="4348537"/>
                  <a:pt x="753291" y="4339698"/>
                </a:cubicBezTo>
                <a:cubicBezTo>
                  <a:pt x="752508" y="4324010"/>
                  <a:pt x="739708" y="4320809"/>
                  <a:pt x="727461" y="4321032"/>
                </a:cubicBezTo>
                <a:cubicBezTo>
                  <a:pt x="714938" y="4319543"/>
                  <a:pt x="711193" y="4328935"/>
                  <a:pt x="707448" y="4338326"/>
                </a:cubicBezTo>
                <a:cubicBezTo>
                  <a:pt x="705413" y="4347441"/>
                  <a:pt x="707075" y="4357716"/>
                  <a:pt x="698476" y="4369649"/>
                </a:cubicBezTo>
                <a:cubicBezTo>
                  <a:pt x="700283" y="4348271"/>
                  <a:pt x="689192" y="4344793"/>
                  <a:pt x="674959" y="4343580"/>
                </a:cubicBezTo>
                <a:cubicBezTo>
                  <a:pt x="662712" y="4343804"/>
                  <a:pt x="647649" y="4337454"/>
                  <a:pt x="647697" y="4326903"/>
                </a:cubicBezTo>
                <a:cubicBezTo>
                  <a:pt x="648071" y="4307513"/>
                  <a:pt x="646735" y="4288401"/>
                  <a:pt x="656212" y="4271054"/>
                </a:cubicBezTo>
                <a:cubicBezTo>
                  <a:pt x="661667" y="4261385"/>
                  <a:pt x="668229" y="4258566"/>
                  <a:pt x="680475" y="4258343"/>
                </a:cubicBezTo>
                <a:cubicBezTo>
                  <a:pt x="689579" y="4260385"/>
                  <a:pt x="693553" y="4263257"/>
                  <a:pt x="693504" y="4273808"/>
                </a:cubicBezTo>
                <a:cubicBezTo>
                  <a:pt x="694613" y="4280658"/>
                  <a:pt x="700296" y="4283253"/>
                  <a:pt x="705426" y="4282423"/>
                </a:cubicBezTo>
                <a:cubicBezTo>
                  <a:pt x="725667" y="4277392"/>
                  <a:pt x="739299" y="4285731"/>
                  <a:pt x="753207" y="4295782"/>
                </a:cubicBezTo>
                <a:cubicBezTo>
                  <a:pt x="766838" y="4304120"/>
                  <a:pt x="781071" y="4305333"/>
                  <a:pt x="791102" y="4291411"/>
                </a:cubicBezTo>
                <a:cubicBezTo>
                  <a:pt x="798267" y="4281465"/>
                  <a:pt x="802241" y="4284337"/>
                  <a:pt x="802193" y="4294889"/>
                </a:cubicBezTo>
                <a:cubicBezTo>
                  <a:pt x="803300" y="4301738"/>
                  <a:pt x="806998" y="4302898"/>
                  <a:pt x="814391" y="4305216"/>
                </a:cubicBezTo>
                <a:cubicBezTo>
                  <a:pt x="845121" y="4310790"/>
                  <a:pt x="875900" y="4305811"/>
                  <a:pt x="903307" y="4290836"/>
                </a:cubicBezTo>
                <a:cubicBezTo>
                  <a:pt x="917588" y="4281497"/>
                  <a:pt x="932978" y="4279009"/>
                  <a:pt x="948921" y="4279944"/>
                </a:cubicBezTo>
                <a:cubicBezTo>
                  <a:pt x="963154" y="4281157"/>
                  <a:pt x="976508" y="4287784"/>
                  <a:pt x="988152" y="4294686"/>
                </a:cubicBezTo>
                <a:cubicBezTo>
                  <a:pt x="994113" y="4298993"/>
                  <a:pt x="998640" y="4305290"/>
                  <a:pt x="1006359" y="4298771"/>
                </a:cubicBezTo>
                <a:cubicBezTo>
                  <a:pt x="1014078" y="4292250"/>
                  <a:pt x="1012971" y="4285401"/>
                  <a:pt x="1009876" y="4277116"/>
                </a:cubicBezTo>
                <a:cubicBezTo>
                  <a:pt x="1007058" y="4270543"/>
                  <a:pt x="1002808" y="4265959"/>
                  <a:pt x="1003410" y="4258832"/>
                </a:cubicBezTo>
                <a:cubicBezTo>
                  <a:pt x="1000363" y="4239995"/>
                  <a:pt x="990429" y="4232816"/>
                  <a:pt x="972775" y="4232157"/>
                </a:cubicBezTo>
                <a:cubicBezTo>
                  <a:pt x="940889" y="4230285"/>
                  <a:pt x="912146" y="4226148"/>
                  <a:pt x="881415" y="4220575"/>
                </a:cubicBezTo>
                <a:cubicBezTo>
                  <a:pt x="862932" y="4214777"/>
                  <a:pt x="859837" y="4206492"/>
                  <a:pt x="869591" y="4190857"/>
                </a:cubicBezTo>
                <a:cubicBezTo>
                  <a:pt x="871301" y="4190581"/>
                  <a:pt x="871024" y="4188868"/>
                  <a:pt x="870747" y="4187155"/>
                </a:cubicBezTo>
                <a:cubicBezTo>
                  <a:pt x="871398" y="4169479"/>
                  <a:pt x="881705" y="4157269"/>
                  <a:pt x="892290" y="4146771"/>
                </a:cubicBezTo>
                <a:cubicBezTo>
                  <a:pt x="899732" y="4138539"/>
                  <a:pt x="903706" y="4141410"/>
                  <a:pt x="906523" y="4147984"/>
                </a:cubicBezTo>
                <a:cubicBezTo>
                  <a:pt x="912436" y="4162841"/>
                  <a:pt x="904994" y="4171074"/>
                  <a:pt x="891591" y="4174998"/>
                </a:cubicBezTo>
                <a:cubicBezTo>
                  <a:pt x="896395" y="4183007"/>
                  <a:pt x="902633" y="4189027"/>
                  <a:pt x="911182" y="4187646"/>
                </a:cubicBezTo>
                <a:cubicBezTo>
                  <a:pt x="916312" y="4186816"/>
                  <a:pt x="916915" y="4179689"/>
                  <a:pt x="917794" y="4174275"/>
                </a:cubicBezTo>
                <a:cubicBezTo>
                  <a:pt x="920479" y="4147483"/>
                  <a:pt x="926488" y="4141241"/>
                  <a:pt x="952414" y="4138804"/>
                </a:cubicBezTo>
                <a:cubicBezTo>
                  <a:pt x="976907" y="4138357"/>
                  <a:pt x="1002556" y="4134209"/>
                  <a:pt x="1025941" y="4126913"/>
                </a:cubicBezTo>
                <a:cubicBezTo>
                  <a:pt x="1057598" y="4116522"/>
                  <a:pt x="1065546" y="4122266"/>
                  <a:pt x="1065678" y="4155630"/>
                </a:cubicBezTo>
                <a:cubicBezTo>
                  <a:pt x="1065955" y="4157343"/>
                  <a:pt x="1066232" y="4159056"/>
                  <a:pt x="1066509" y="4160768"/>
                </a:cubicBezTo>
                <a:cubicBezTo>
                  <a:pt x="1065630" y="4166181"/>
                  <a:pt x="1061609" y="4173861"/>
                  <a:pt x="1070712" y="4175902"/>
                </a:cubicBezTo>
                <a:cubicBezTo>
                  <a:pt x="1079538" y="4176233"/>
                  <a:pt x="1088642" y="4178275"/>
                  <a:pt x="1092110" y="4167170"/>
                </a:cubicBezTo>
                <a:cubicBezTo>
                  <a:pt x="1094422" y="4159768"/>
                  <a:pt x="1097011" y="4154078"/>
                  <a:pt x="1097613" y="4146951"/>
                </a:cubicBezTo>
                <a:cubicBezTo>
                  <a:pt x="1102791" y="4135571"/>
                  <a:pt x="1109354" y="4132752"/>
                  <a:pt x="1120722" y="4137943"/>
                </a:cubicBezTo>
                <a:cubicBezTo>
                  <a:pt x="1131812" y="4141420"/>
                  <a:pt x="1131486" y="4150259"/>
                  <a:pt x="1125755" y="4158215"/>
                </a:cubicBezTo>
                <a:cubicBezTo>
                  <a:pt x="1124598" y="4161917"/>
                  <a:pt x="1123165" y="4163906"/>
                  <a:pt x="1122009" y="4167606"/>
                </a:cubicBezTo>
                <a:cubicBezTo>
                  <a:pt x="1119143" y="4171584"/>
                  <a:pt x="1119975" y="4176722"/>
                  <a:pt x="1123948" y="4179593"/>
                </a:cubicBezTo>
                <a:cubicBezTo>
                  <a:pt x="1129631" y="4182188"/>
                  <a:pt x="1130511" y="4176774"/>
                  <a:pt x="1133654" y="4174509"/>
                </a:cubicBezTo>
                <a:cubicBezTo>
                  <a:pt x="1139663" y="4168266"/>
                  <a:pt x="1143684" y="4160586"/>
                  <a:pt x="1145720" y="4151472"/>
                </a:cubicBezTo>
                <a:cubicBezTo>
                  <a:pt x="1154089" y="4127275"/>
                  <a:pt x="1163795" y="4122191"/>
                  <a:pt x="1187963" y="4130582"/>
                </a:cubicBezTo>
                <a:cubicBezTo>
                  <a:pt x="1199052" y="4134060"/>
                  <a:pt x="1210420" y="4139251"/>
                  <a:pt x="1221510" y="4142728"/>
                </a:cubicBezTo>
                <a:cubicBezTo>
                  <a:pt x="1228904" y="4145048"/>
                  <a:pt x="1237730" y="4145377"/>
                  <a:pt x="1243185" y="4135708"/>
                </a:cubicBezTo>
                <a:cubicBezTo>
                  <a:pt x="1250074" y="4124052"/>
                  <a:pt x="1253264" y="4111235"/>
                  <a:pt x="1270640" y="4110182"/>
                </a:cubicBezTo>
                <a:lnTo>
                  <a:pt x="1282876" y="4108797"/>
                </a:lnTo>
                <a:lnTo>
                  <a:pt x="1286576" y="4097017"/>
                </a:lnTo>
                <a:cubicBezTo>
                  <a:pt x="1288993" y="4091741"/>
                  <a:pt x="1291968" y="4087272"/>
                  <a:pt x="1295439" y="4084293"/>
                </a:cubicBezTo>
                <a:cubicBezTo>
                  <a:pt x="1313289" y="4070389"/>
                  <a:pt x="1331138" y="4080320"/>
                  <a:pt x="1345022" y="4088265"/>
                </a:cubicBezTo>
                <a:cubicBezTo>
                  <a:pt x="1364855" y="4100182"/>
                  <a:pt x="1386671" y="4108127"/>
                  <a:pt x="1410471" y="4108127"/>
                </a:cubicBezTo>
                <a:cubicBezTo>
                  <a:pt x="1424354" y="4108127"/>
                  <a:pt x="1440221" y="4108127"/>
                  <a:pt x="1456087" y="4108127"/>
                </a:cubicBezTo>
                <a:cubicBezTo>
                  <a:pt x="1472450" y="4108127"/>
                  <a:pt x="1488688" y="4108748"/>
                  <a:pt x="1504648" y="4110424"/>
                </a:cubicBezTo>
                <a:lnTo>
                  <a:pt x="1547867" y="4118376"/>
                </a:lnTo>
                <a:lnTo>
                  <a:pt x="1565813" y="4109890"/>
                </a:lnTo>
                <a:lnTo>
                  <a:pt x="1580766" y="4100198"/>
                </a:lnTo>
                <a:lnTo>
                  <a:pt x="1565424" y="4094947"/>
                </a:lnTo>
                <a:cubicBezTo>
                  <a:pt x="1530228" y="4076440"/>
                  <a:pt x="1493627" y="4076689"/>
                  <a:pt x="1459577" y="4097923"/>
                </a:cubicBezTo>
                <a:cubicBezTo>
                  <a:pt x="1446536" y="4104920"/>
                  <a:pt x="1441032" y="4103125"/>
                  <a:pt x="1437127" y="4089196"/>
                </a:cubicBezTo>
                <a:cubicBezTo>
                  <a:pt x="1435824" y="4084553"/>
                  <a:pt x="1434522" y="4079910"/>
                  <a:pt x="1432108" y="4077249"/>
                </a:cubicBezTo>
                <a:cubicBezTo>
                  <a:pt x="1402903" y="4050384"/>
                  <a:pt x="1374133" y="4025067"/>
                  <a:pt x="1330239" y="4029031"/>
                </a:cubicBezTo>
                <a:cubicBezTo>
                  <a:pt x="1320533" y="4030083"/>
                  <a:pt x="1320775" y="4025007"/>
                  <a:pt x="1322130" y="4017950"/>
                </a:cubicBezTo>
                <a:cubicBezTo>
                  <a:pt x="1322807" y="4014421"/>
                  <a:pt x="1325030" y="4010459"/>
                  <a:pt x="1327252" y="4006497"/>
                </a:cubicBezTo>
                <a:cubicBezTo>
                  <a:pt x="1331697" y="3998573"/>
                  <a:pt x="1336577" y="3992196"/>
                  <a:pt x="1327791" y="3984645"/>
                </a:cubicBezTo>
                <a:cubicBezTo>
                  <a:pt x="1320552" y="3976660"/>
                  <a:pt x="1314560" y="3985017"/>
                  <a:pt x="1307268" y="3988732"/>
                </a:cubicBezTo>
                <a:cubicBezTo>
                  <a:pt x="1293116" y="3997709"/>
                  <a:pt x="1277419" y="4007119"/>
                  <a:pt x="1262452" y="4001302"/>
                </a:cubicBezTo>
                <a:cubicBezTo>
                  <a:pt x="1243960" y="3994802"/>
                  <a:pt x="1237536" y="4001613"/>
                  <a:pt x="1230190" y="4017027"/>
                </a:cubicBezTo>
                <a:cubicBezTo>
                  <a:pt x="1227968" y="4020989"/>
                  <a:pt x="1225746" y="4024951"/>
                  <a:pt x="1221544" y="4027799"/>
                </a:cubicBezTo>
                <a:cubicBezTo>
                  <a:pt x="1218210" y="4033741"/>
                  <a:pt x="1214007" y="4036589"/>
                  <a:pt x="1206089" y="4032133"/>
                </a:cubicBezTo>
                <a:cubicBezTo>
                  <a:pt x="1200153" y="4028790"/>
                  <a:pt x="1198415" y="4022601"/>
                  <a:pt x="1201749" y="4016657"/>
                </a:cubicBezTo>
                <a:cubicBezTo>
                  <a:pt x="1204649" y="4009165"/>
                  <a:pt x="1204459" y="4002542"/>
                  <a:pt x="1209338" y="3996166"/>
                </a:cubicBezTo>
                <a:cubicBezTo>
                  <a:pt x="1211994" y="3993750"/>
                  <a:pt x="1214651" y="3991337"/>
                  <a:pt x="1211803" y="3987128"/>
                </a:cubicBezTo>
                <a:cubicBezTo>
                  <a:pt x="1209391" y="3984467"/>
                  <a:pt x="1205188" y="3987314"/>
                  <a:pt x="1202098" y="3988181"/>
                </a:cubicBezTo>
                <a:cubicBezTo>
                  <a:pt x="1197462" y="3989482"/>
                  <a:pt x="1194371" y="3990348"/>
                  <a:pt x="1192149" y="3994309"/>
                </a:cubicBezTo>
                <a:cubicBezTo>
                  <a:pt x="1189926" y="3998271"/>
                  <a:pt x="1186834" y="3999138"/>
                  <a:pt x="1182875" y="3996910"/>
                </a:cubicBezTo>
                <a:cubicBezTo>
                  <a:pt x="1161103" y="3984655"/>
                  <a:pt x="1138843" y="3982551"/>
                  <a:pt x="1116096" y="3990600"/>
                </a:cubicBezTo>
                <a:cubicBezTo>
                  <a:pt x="1105713" y="3995181"/>
                  <a:pt x="1094896" y="3998214"/>
                  <a:pt x="1083644" y="3999701"/>
                </a:cubicBezTo>
                <a:cubicBezTo>
                  <a:pt x="1077463" y="4001435"/>
                  <a:pt x="1068191" y="4004036"/>
                  <a:pt x="1062929" y="3997164"/>
                </a:cubicBezTo>
                <a:cubicBezTo>
                  <a:pt x="1059648" y="3991408"/>
                  <a:pt x="1066073" y="3984597"/>
                  <a:pt x="1069406" y="3978654"/>
                </a:cubicBezTo>
                <a:cubicBezTo>
                  <a:pt x="1071628" y="3974692"/>
                  <a:pt x="1074286" y="3972278"/>
                  <a:pt x="1076509" y="3968316"/>
                </a:cubicBezTo>
                <a:cubicBezTo>
                  <a:pt x="1078731" y="3964354"/>
                  <a:pt x="1085590" y="3959091"/>
                  <a:pt x="1080764" y="3953768"/>
                </a:cubicBezTo>
                <a:cubicBezTo>
                  <a:pt x="1077482" y="3948011"/>
                  <a:pt x="1069754" y="3950179"/>
                  <a:pt x="1064007" y="3953460"/>
                </a:cubicBezTo>
                <a:cubicBezTo>
                  <a:pt x="1050099" y="3957360"/>
                  <a:pt x="1038413" y="3957299"/>
                  <a:pt x="1022769" y="3955009"/>
                </a:cubicBezTo>
                <a:cubicBezTo>
                  <a:pt x="987522" y="3948202"/>
                  <a:pt x="972693" y="3960707"/>
                  <a:pt x="969011" y="3995127"/>
                </a:cubicBezTo>
                <a:cubicBezTo>
                  <a:pt x="967847" y="4008807"/>
                  <a:pt x="961855" y="4017165"/>
                  <a:pt x="949059" y="4019086"/>
                </a:cubicBezTo>
                <a:cubicBezTo>
                  <a:pt x="940813" y="3989681"/>
                  <a:pt x="932999" y="3961824"/>
                  <a:pt x="924754" y="3932419"/>
                </a:cubicBezTo>
                <a:cubicBezTo>
                  <a:pt x="945954" y="3924804"/>
                  <a:pt x="948420" y="3915766"/>
                  <a:pt x="938332" y="3903571"/>
                </a:cubicBezTo>
                <a:cubicBezTo>
                  <a:pt x="935484" y="3899362"/>
                  <a:pt x="928435" y="3898000"/>
                  <a:pt x="930223" y="3892490"/>
                </a:cubicBezTo>
                <a:cubicBezTo>
                  <a:pt x="933557" y="3886547"/>
                  <a:pt x="940173" y="3886362"/>
                  <a:pt x="945244" y="3886608"/>
                </a:cubicBezTo>
                <a:cubicBezTo>
                  <a:pt x="949879" y="3885308"/>
                  <a:pt x="953404" y="3885988"/>
                  <a:pt x="956930" y="3886670"/>
                </a:cubicBezTo>
                <a:cubicBezTo>
                  <a:pt x="967069" y="3887165"/>
                  <a:pt x="971271" y="3884317"/>
                  <a:pt x="969778" y="3873050"/>
                </a:cubicBezTo>
                <a:cubicBezTo>
                  <a:pt x="969587" y="3866426"/>
                  <a:pt x="971619" y="3855840"/>
                  <a:pt x="980648" y="3858316"/>
                </a:cubicBezTo>
                <a:lnTo>
                  <a:pt x="1012245" y="3855626"/>
                </a:lnTo>
                <a:lnTo>
                  <a:pt x="997346" y="3841601"/>
                </a:lnTo>
                <a:cubicBezTo>
                  <a:pt x="988013" y="3827295"/>
                  <a:pt x="975538" y="3815255"/>
                  <a:pt x="958487" y="3807469"/>
                </a:cubicBezTo>
                <a:cubicBezTo>
                  <a:pt x="943146" y="3799407"/>
                  <a:pt x="927804" y="3791345"/>
                  <a:pt x="916763" y="3777316"/>
                </a:cubicBezTo>
                <a:cubicBezTo>
                  <a:pt x="909273" y="3796100"/>
                  <a:pt x="922855" y="3814989"/>
                  <a:pt x="915365" y="3833772"/>
                </a:cubicBezTo>
                <a:cubicBezTo>
                  <a:pt x="896376" y="3814000"/>
                  <a:pt x="896376" y="3814000"/>
                  <a:pt x="874376" y="3829859"/>
                </a:cubicBezTo>
                <a:cubicBezTo>
                  <a:pt x="864670" y="3834943"/>
                  <a:pt x="858107" y="3837761"/>
                  <a:pt x="847016" y="3834283"/>
                </a:cubicBezTo>
                <a:cubicBezTo>
                  <a:pt x="817719" y="3826721"/>
                  <a:pt x="788975" y="3822583"/>
                  <a:pt x="760233" y="3818446"/>
                </a:cubicBezTo>
                <a:cubicBezTo>
                  <a:pt x="672015" y="3804598"/>
                  <a:pt x="583749" y="3801301"/>
                  <a:pt x="496411" y="3782040"/>
                </a:cubicBezTo>
                <a:cubicBezTo>
                  <a:pt x="489295" y="3781433"/>
                  <a:pt x="479035" y="3783092"/>
                  <a:pt x="477650" y="3774530"/>
                </a:cubicBezTo>
                <a:cubicBezTo>
                  <a:pt x="474556" y="3766245"/>
                  <a:pt x="482551" y="3761438"/>
                  <a:pt x="486850" y="3755470"/>
                </a:cubicBezTo>
                <a:cubicBezTo>
                  <a:pt x="491426" y="3751216"/>
                  <a:pt x="497712" y="3746684"/>
                  <a:pt x="493184" y="3740389"/>
                </a:cubicBezTo>
                <a:cubicBezTo>
                  <a:pt x="490090" y="3732103"/>
                  <a:pt x="482696" y="3729784"/>
                  <a:pt x="475580" y="3729178"/>
                </a:cubicBezTo>
                <a:cubicBezTo>
                  <a:pt x="470450" y="3730007"/>
                  <a:pt x="465320" y="3730837"/>
                  <a:pt x="460190" y="3731667"/>
                </a:cubicBezTo>
                <a:cubicBezTo>
                  <a:pt x="435974" y="3733826"/>
                  <a:pt x="420079" y="3722339"/>
                  <a:pt x="416202" y="3698365"/>
                </a:cubicBezTo>
                <a:cubicBezTo>
                  <a:pt x="414818" y="3689803"/>
                  <a:pt x="413433" y="3681241"/>
                  <a:pt x="415468" y="3672127"/>
                </a:cubicBezTo>
                <a:cubicBezTo>
                  <a:pt x="415516" y="3661575"/>
                  <a:pt x="407845" y="3657544"/>
                  <a:pt x="398140" y="3662628"/>
                </a:cubicBezTo>
                <a:cubicBezTo>
                  <a:pt x="380162" y="3670808"/>
                  <a:pt x="373827" y="3685889"/>
                  <a:pt x="379415" y="3709587"/>
                </a:cubicBezTo>
                <a:cubicBezTo>
                  <a:pt x="365230" y="3697823"/>
                  <a:pt x="354742" y="3687218"/>
                  <a:pt x="347396" y="3674350"/>
                </a:cubicBezTo>
                <a:cubicBezTo>
                  <a:pt x="340051" y="3661480"/>
                  <a:pt x="340196" y="3629826"/>
                  <a:pt x="350503" y="3617616"/>
                </a:cubicBezTo>
                <a:cubicBezTo>
                  <a:pt x="363955" y="3603141"/>
                  <a:pt x="380728" y="3609214"/>
                  <a:pt x="393806" y="3614128"/>
                </a:cubicBezTo>
                <a:cubicBezTo>
                  <a:pt x="412566" y="3621637"/>
                  <a:pt x="432484" y="3625445"/>
                  <a:pt x="453002" y="3622127"/>
                </a:cubicBezTo>
                <a:cubicBezTo>
                  <a:pt x="464972" y="3620190"/>
                  <a:pt x="478652" y="3617978"/>
                  <a:pt x="492330" y="3615766"/>
                </a:cubicBezTo>
                <a:cubicBezTo>
                  <a:pt x="548758" y="3606640"/>
                  <a:pt x="604860" y="3606353"/>
                  <a:pt x="655965" y="3640260"/>
                </a:cubicBezTo>
                <a:cubicBezTo>
                  <a:pt x="675557" y="3652906"/>
                  <a:pt x="684986" y="3646111"/>
                  <a:pt x="690212" y="3624178"/>
                </a:cubicBezTo>
                <a:cubicBezTo>
                  <a:pt x="691368" y="3620478"/>
                  <a:pt x="687117" y="3615893"/>
                  <a:pt x="691969" y="3613351"/>
                </a:cubicBezTo>
                <a:cubicBezTo>
                  <a:pt x="697100" y="3612522"/>
                  <a:pt x="701074" y="3615393"/>
                  <a:pt x="703338" y="3618542"/>
                </a:cubicBezTo>
                <a:cubicBezTo>
                  <a:pt x="705601" y="3621690"/>
                  <a:pt x="707865" y="3624838"/>
                  <a:pt x="709852" y="3626274"/>
                </a:cubicBezTo>
                <a:cubicBezTo>
                  <a:pt x="716366" y="3634006"/>
                  <a:pt x="724314" y="3639750"/>
                  <a:pt x="731478" y="3629805"/>
                </a:cubicBezTo>
                <a:cubicBezTo>
                  <a:pt x="740354" y="3619584"/>
                  <a:pt x="726397" y="3620084"/>
                  <a:pt x="722147" y="3615500"/>
                </a:cubicBezTo>
                <a:cubicBezTo>
                  <a:pt x="721869" y="3613787"/>
                  <a:pt x="720160" y="3614064"/>
                  <a:pt x="719882" y="3612352"/>
                </a:cubicBezTo>
                <a:cubicBezTo>
                  <a:pt x="715909" y="3609480"/>
                  <a:pt x="713369" y="3604619"/>
                  <a:pt x="716234" y="3600641"/>
                </a:cubicBezTo>
                <a:cubicBezTo>
                  <a:pt x="718823" y="3594951"/>
                  <a:pt x="722243" y="3594397"/>
                  <a:pt x="727927" y="3596992"/>
                </a:cubicBezTo>
                <a:cubicBezTo>
                  <a:pt x="750107" y="3603949"/>
                  <a:pt x="767809" y="3594057"/>
                  <a:pt x="778442" y="3573009"/>
                </a:cubicBezTo>
                <a:cubicBezTo>
                  <a:pt x="781307" y="3569030"/>
                  <a:pt x="787594" y="3564499"/>
                  <a:pt x="786763" y="3559363"/>
                </a:cubicBezTo>
                <a:cubicBezTo>
                  <a:pt x="783716" y="3540526"/>
                  <a:pt x="761861" y="3524731"/>
                  <a:pt x="745315" y="3530922"/>
                </a:cubicBezTo>
                <a:cubicBezTo>
                  <a:pt x="712225" y="3543302"/>
                  <a:pt x="678906" y="3543419"/>
                  <a:pt x="643924" y="3533261"/>
                </a:cubicBezTo>
                <a:cubicBezTo>
                  <a:pt x="631401" y="3531773"/>
                  <a:pt x="618878" y="3530283"/>
                  <a:pt x="610003" y="3540505"/>
                </a:cubicBezTo>
                <a:cubicBezTo>
                  <a:pt x="602285" y="3547024"/>
                  <a:pt x="598588" y="3545865"/>
                  <a:pt x="595216" y="3535868"/>
                </a:cubicBezTo>
                <a:cubicBezTo>
                  <a:pt x="591290" y="3522445"/>
                  <a:pt x="581356" y="3515266"/>
                  <a:pt x="567123" y="3514053"/>
                </a:cubicBezTo>
                <a:cubicBezTo>
                  <a:pt x="552613" y="3511128"/>
                  <a:pt x="536392" y="3508480"/>
                  <a:pt x="520172" y="3505831"/>
                </a:cubicBezTo>
                <a:cubicBezTo>
                  <a:pt x="505939" y="3504619"/>
                  <a:pt x="499147" y="3495175"/>
                  <a:pt x="498642" y="3481198"/>
                </a:cubicBezTo>
                <a:cubicBezTo>
                  <a:pt x="498365" y="3479486"/>
                  <a:pt x="497811" y="3476061"/>
                  <a:pt x="498968" y="3472360"/>
                </a:cubicBezTo>
                <a:cubicBezTo>
                  <a:pt x="497583" y="3463798"/>
                  <a:pt x="491345" y="3457777"/>
                  <a:pt x="482795" y="3459160"/>
                </a:cubicBezTo>
                <a:cubicBezTo>
                  <a:pt x="475678" y="3458554"/>
                  <a:pt x="477063" y="3467117"/>
                  <a:pt x="478171" y="3473965"/>
                </a:cubicBezTo>
                <a:cubicBezTo>
                  <a:pt x="477569" y="3481092"/>
                  <a:pt x="478677" y="3487942"/>
                  <a:pt x="468694" y="3491314"/>
                </a:cubicBezTo>
                <a:cubicBezTo>
                  <a:pt x="453305" y="3493802"/>
                  <a:pt x="436856" y="3478890"/>
                  <a:pt x="437783" y="3462925"/>
                </a:cubicBezTo>
                <a:cubicBezTo>
                  <a:pt x="436952" y="3457789"/>
                  <a:pt x="439819" y="3453811"/>
                  <a:pt x="435568" y="3449227"/>
                </a:cubicBezTo>
                <a:cubicBezTo>
                  <a:pt x="430438" y="3450057"/>
                  <a:pt x="431269" y="3455193"/>
                  <a:pt x="428126" y="3457458"/>
                </a:cubicBezTo>
                <a:cubicBezTo>
                  <a:pt x="421238" y="3469115"/>
                  <a:pt x="414399" y="3470222"/>
                  <a:pt x="405621" y="3459341"/>
                </a:cubicBezTo>
                <a:cubicBezTo>
                  <a:pt x="394024" y="3441887"/>
                  <a:pt x="378130" y="3430400"/>
                  <a:pt x="362511" y="3420626"/>
                </a:cubicBezTo>
                <a:cubicBezTo>
                  <a:pt x="344630" y="3407704"/>
                  <a:pt x="328180" y="3392792"/>
                  <a:pt x="322593" y="3369094"/>
                </a:cubicBezTo>
                <a:cubicBezTo>
                  <a:pt x="319499" y="3360809"/>
                  <a:pt x="314417" y="3351087"/>
                  <a:pt x="305314" y="3349046"/>
                </a:cubicBezTo>
                <a:cubicBezTo>
                  <a:pt x="268346" y="3337452"/>
                  <a:pt x="251439" y="3298013"/>
                  <a:pt x="215628" y="3282718"/>
                </a:cubicBezTo>
                <a:cubicBezTo>
                  <a:pt x="205971" y="3277252"/>
                  <a:pt x="206296" y="3268414"/>
                  <a:pt x="208331" y="3259298"/>
                </a:cubicBezTo>
                <a:cubicBezTo>
                  <a:pt x="212076" y="3249906"/>
                  <a:pt x="221457" y="3253661"/>
                  <a:pt x="227417" y="3257969"/>
                </a:cubicBezTo>
                <a:cubicBezTo>
                  <a:pt x="239062" y="3264872"/>
                  <a:pt x="249044" y="3261501"/>
                  <a:pt x="258196" y="3252991"/>
                </a:cubicBezTo>
                <a:cubicBezTo>
                  <a:pt x="268780" y="3242493"/>
                  <a:pt x="281906" y="3236856"/>
                  <a:pt x="297295" y="3234368"/>
                </a:cubicBezTo>
                <a:cubicBezTo>
                  <a:pt x="323221" y="3231931"/>
                  <a:pt x="339947" y="3248556"/>
                  <a:pt x="336984" y="3273636"/>
                </a:cubicBezTo>
                <a:cubicBezTo>
                  <a:pt x="336105" y="3279050"/>
                  <a:pt x="335503" y="3286175"/>
                  <a:pt x="336333" y="3291312"/>
                </a:cubicBezTo>
                <a:cubicBezTo>
                  <a:pt x="336611" y="3293025"/>
                  <a:pt x="335178" y="3295014"/>
                  <a:pt x="335178" y="3295014"/>
                </a:cubicBezTo>
                <a:cubicBezTo>
                  <a:pt x="336888" y="3294737"/>
                  <a:pt x="336888" y="3294737"/>
                  <a:pt x="338321" y="3292748"/>
                </a:cubicBezTo>
                <a:cubicBezTo>
                  <a:pt x="345160" y="3291643"/>
                  <a:pt x="350290" y="3290813"/>
                  <a:pt x="357407" y="3291419"/>
                </a:cubicBezTo>
                <a:cubicBezTo>
                  <a:pt x="391281" y="3294727"/>
                  <a:pt x="400709" y="3287931"/>
                  <a:pt x="405707" y="3253736"/>
                </a:cubicBezTo>
                <a:cubicBezTo>
                  <a:pt x="406634" y="3237770"/>
                  <a:pt x="416340" y="3232687"/>
                  <a:pt x="432283" y="3233622"/>
                </a:cubicBezTo>
                <a:cubicBezTo>
                  <a:pt x="444529" y="3233399"/>
                  <a:pt x="452476" y="3239143"/>
                  <a:pt x="461256" y="3250024"/>
                </a:cubicBezTo>
                <a:cubicBezTo>
                  <a:pt x="485603" y="3281230"/>
                  <a:pt x="518272" y="3298789"/>
                  <a:pt x="558985" y="3300992"/>
                </a:cubicBezTo>
                <a:cubicBezTo>
                  <a:pt x="593135" y="3306012"/>
                  <a:pt x="593135" y="3306012"/>
                  <a:pt x="580757" y="3272869"/>
                </a:cubicBezTo>
                <a:cubicBezTo>
                  <a:pt x="574291" y="3254587"/>
                  <a:pt x="576326" y="3245471"/>
                  <a:pt x="590606" y="3236133"/>
                </a:cubicBezTo>
                <a:cubicBezTo>
                  <a:pt x="599891" y="3260989"/>
                  <a:pt x="605852" y="3265296"/>
                  <a:pt x="631777" y="3262861"/>
                </a:cubicBezTo>
                <a:cubicBezTo>
                  <a:pt x="648877" y="3260096"/>
                  <a:pt x="666855" y="3251917"/>
                  <a:pt x="681594" y="3267105"/>
                </a:cubicBezTo>
                <a:cubicBezTo>
                  <a:pt x="681871" y="3268817"/>
                  <a:pt x="683581" y="3268541"/>
                  <a:pt x="685291" y="3268264"/>
                </a:cubicBezTo>
                <a:cubicBezTo>
                  <a:pt x="704702" y="3258096"/>
                  <a:pt x="712469" y="3241025"/>
                  <a:pt x="710578" y="3218487"/>
                </a:cubicBezTo>
                <a:cubicBezTo>
                  <a:pt x="708640" y="3206500"/>
                  <a:pt x="706702" y="3194514"/>
                  <a:pt x="719550" y="3187164"/>
                </a:cubicBezTo>
                <a:cubicBezTo>
                  <a:pt x="720983" y="3185175"/>
                  <a:pt x="725559" y="3180921"/>
                  <a:pt x="726390" y="3186058"/>
                </a:cubicBezTo>
                <a:cubicBezTo>
                  <a:pt x="730315" y="3199480"/>
                  <a:pt x="742561" y="3199257"/>
                  <a:pt x="753652" y="3202735"/>
                </a:cubicBezTo>
                <a:cubicBezTo>
                  <a:pt x="766452" y="3205936"/>
                  <a:pt x="774677" y="3213392"/>
                  <a:pt x="775182" y="3227368"/>
                </a:cubicBezTo>
                <a:cubicBezTo>
                  <a:pt x="775965" y="3243056"/>
                  <a:pt x="784743" y="3253937"/>
                  <a:pt x="799530" y="3258574"/>
                </a:cubicBezTo>
                <a:cubicBezTo>
                  <a:pt x="812884" y="3265200"/>
                  <a:pt x="824023" y="3258128"/>
                  <a:pt x="834608" y="3247629"/>
                </a:cubicBezTo>
                <a:cubicBezTo>
                  <a:pt x="843206" y="3235696"/>
                  <a:pt x="847733" y="3241993"/>
                  <a:pt x="849395" y="3252267"/>
                </a:cubicBezTo>
                <a:cubicBezTo>
                  <a:pt x="851887" y="3267679"/>
                  <a:pt x="861268" y="3271433"/>
                  <a:pt x="874394" y="3265796"/>
                </a:cubicBezTo>
                <a:cubicBezTo>
                  <a:pt x="877814" y="3265243"/>
                  <a:pt x="881233" y="3264689"/>
                  <a:pt x="884376" y="3262425"/>
                </a:cubicBezTo>
                <a:cubicBezTo>
                  <a:pt x="899211" y="3256510"/>
                  <a:pt x="911458" y="3256288"/>
                  <a:pt x="921067" y="3272306"/>
                </a:cubicBezTo>
                <a:cubicBezTo>
                  <a:pt x="932109" y="3286335"/>
                  <a:pt x="948884" y="3292408"/>
                  <a:pt x="964549" y="3291631"/>
                </a:cubicBezTo>
                <a:cubicBezTo>
                  <a:pt x="977073" y="3293120"/>
                  <a:pt x="990752" y="3290908"/>
                  <a:pt x="984286" y="3272625"/>
                </a:cubicBezTo>
                <a:cubicBezTo>
                  <a:pt x="983455" y="3267487"/>
                  <a:pt x="984057" y="3260361"/>
                  <a:pt x="984936" y="3254948"/>
                </a:cubicBezTo>
                <a:cubicBezTo>
                  <a:pt x="982998" y="3242961"/>
                  <a:pt x="986189" y="3230144"/>
                  <a:pt x="977688" y="3220976"/>
                </a:cubicBezTo>
                <a:cubicBezTo>
                  <a:pt x="955555" y="3203469"/>
                  <a:pt x="953388" y="3179218"/>
                  <a:pt x="949234" y="3153532"/>
                </a:cubicBezTo>
                <a:cubicBezTo>
                  <a:pt x="962311" y="3158446"/>
                  <a:pt x="975389" y="3163360"/>
                  <a:pt x="989068" y="3161148"/>
                </a:cubicBezTo>
                <a:cubicBezTo>
                  <a:pt x="1005890" y="3156670"/>
                  <a:pt x="1022110" y="3159318"/>
                  <a:pt x="1037452" y="3167380"/>
                </a:cubicBezTo>
                <a:cubicBezTo>
                  <a:pt x="1050805" y="3174007"/>
                  <a:pt x="1065593" y="3178644"/>
                  <a:pt x="1080379" y="3183282"/>
                </a:cubicBezTo>
                <a:cubicBezTo>
                  <a:pt x="1123308" y="3199183"/>
                  <a:pt x="1169103" y="3211106"/>
                  <a:pt x="1209996" y="3236121"/>
                </a:cubicBezTo>
                <a:cubicBezTo>
                  <a:pt x="1219653" y="3241588"/>
                  <a:pt x="1224230" y="3237334"/>
                  <a:pt x="1226264" y="3228218"/>
                </a:cubicBezTo>
                <a:cubicBezTo>
                  <a:pt x="1227420" y="3224517"/>
                  <a:pt x="1228022" y="3217391"/>
                  <a:pt x="1235140" y="3217998"/>
                </a:cubicBezTo>
                <a:cubicBezTo>
                  <a:pt x="1240546" y="3218880"/>
                  <a:pt x="1241653" y="3225730"/>
                  <a:pt x="1242208" y="3229155"/>
                </a:cubicBezTo>
                <a:cubicBezTo>
                  <a:pt x="1245302" y="3237440"/>
                  <a:pt x="1248119" y="3244013"/>
                  <a:pt x="1255236" y="3244620"/>
                </a:cubicBezTo>
                <a:cubicBezTo>
                  <a:pt x="1264063" y="3244949"/>
                  <a:pt x="1272010" y="3250692"/>
                  <a:pt x="1280837" y="3251022"/>
                </a:cubicBezTo>
                <a:cubicBezTo>
                  <a:pt x="1293360" y="3252511"/>
                  <a:pt x="1296178" y="3259085"/>
                  <a:pt x="1292710" y="3270188"/>
                </a:cubicBezTo>
                <a:cubicBezTo>
                  <a:pt x="1283233" y="3287536"/>
                  <a:pt x="1297466" y="3288748"/>
                  <a:pt x="1308834" y="3293938"/>
                </a:cubicBezTo>
                <a:cubicBezTo>
                  <a:pt x="1323897" y="3300289"/>
                  <a:pt x="1321682" y="3286589"/>
                  <a:pt x="1323994" y="3279186"/>
                </a:cubicBezTo>
                <a:cubicBezTo>
                  <a:pt x="1325151" y="3275485"/>
                  <a:pt x="1324596" y="3272060"/>
                  <a:pt x="1329726" y="3271231"/>
                </a:cubicBezTo>
                <a:cubicBezTo>
                  <a:pt x="1334531" y="3279240"/>
                  <a:pt x="1341045" y="3286972"/>
                  <a:pt x="1344417" y="3296970"/>
                </a:cubicBezTo>
                <a:cubicBezTo>
                  <a:pt x="1348944" y="3303266"/>
                  <a:pt x="1354905" y="3307574"/>
                  <a:pt x="1361745" y="3306468"/>
                </a:cubicBezTo>
                <a:cubicBezTo>
                  <a:pt x="1370294" y="3305085"/>
                  <a:pt x="1368910" y="3296523"/>
                  <a:pt x="1369789" y="3291109"/>
                </a:cubicBezTo>
                <a:cubicBezTo>
                  <a:pt x="1377929" y="3254649"/>
                  <a:pt x="1397064" y="3242768"/>
                  <a:pt x="1433477" y="3250937"/>
                </a:cubicBezTo>
                <a:cubicBezTo>
                  <a:pt x="1440871" y="3253256"/>
                  <a:pt x="1447988" y="3253862"/>
                  <a:pt x="1453948" y="3258169"/>
                </a:cubicBezTo>
                <a:cubicBezTo>
                  <a:pt x="1485509" y="3268880"/>
                  <a:pt x="1511989" y="3269869"/>
                  <a:pt x="1531220" y="3236886"/>
                </a:cubicBezTo>
                <a:cubicBezTo>
                  <a:pt x="1531220" y="3236886"/>
                  <a:pt x="1532930" y="3236611"/>
                  <a:pt x="1532654" y="3234897"/>
                </a:cubicBezTo>
                <a:cubicBezTo>
                  <a:pt x="1540649" y="3230090"/>
                  <a:pt x="1547212" y="3227271"/>
                  <a:pt x="1556592" y="3231026"/>
                </a:cubicBezTo>
                <a:cubicBezTo>
                  <a:pt x="1560289" y="3232185"/>
                  <a:pt x="1564262" y="3235058"/>
                  <a:pt x="1563383" y="3240470"/>
                </a:cubicBezTo>
                <a:cubicBezTo>
                  <a:pt x="1563059" y="3249310"/>
                  <a:pt x="1554785" y="3252405"/>
                  <a:pt x="1548222" y="3255224"/>
                </a:cubicBezTo>
                <a:cubicBezTo>
                  <a:pt x="1543094" y="3256053"/>
                  <a:pt x="1536530" y="3258871"/>
                  <a:pt x="1537362" y="3264009"/>
                </a:cubicBezTo>
                <a:cubicBezTo>
                  <a:pt x="1536759" y="3271135"/>
                  <a:pt x="1545032" y="3268040"/>
                  <a:pt x="1549005" y="3270911"/>
                </a:cubicBezTo>
                <a:cubicBezTo>
                  <a:pt x="1558109" y="3272953"/>
                  <a:pt x="1566936" y="3273283"/>
                  <a:pt x="1576039" y="3275326"/>
                </a:cubicBezTo>
                <a:cubicBezTo>
                  <a:pt x="1588562" y="3276814"/>
                  <a:pt x="1599652" y="3280292"/>
                  <a:pt x="1608154" y="3289461"/>
                </a:cubicBezTo>
                <a:cubicBezTo>
                  <a:pt x="1614392" y="3295480"/>
                  <a:pt x="1619522" y="3294651"/>
                  <a:pt x="1627517" y="3289843"/>
                </a:cubicBezTo>
                <a:cubicBezTo>
                  <a:pt x="1650072" y="3277410"/>
                  <a:pt x="1666292" y="3280059"/>
                  <a:pt x="1685004" y="3298118"/>
                </a:cubicBezTo>
                <a:cubicBezTo>
                  <a:pt x="1695215" y="3307010"/>
                  <a:pt x="1702284" y="3318167"/>
                  <a:pt x="1711062" y="3329048"/>
                </a:cubicBezTo>
                <a:cubicBezTo>
                  <a:pt x="1721826" y="3341364"/>
                  <a:pt x="1735181" y="3347990"/>
                  <a:pt x="1751401" y="3350639"/>
                </a:cubicBezTo>
                <a:cubicBezTo>
                  <a:pt x="1769332" y="3353011"/>
                  <a:pt x="1777327" y="3348204"/>
                  <a:pt x="1782831" y="3327984"/>
                </a:cubicBezTo>
                <a:cubicBezTo>
                  <a:pt x="1788057" y="3306052"/>
                  <a:pt x="1799749" y="3302405"/>
                  <a:pt x="1820497" y="3311349"/>
                </a:cubicBezTo>
                <a:cubicBezTo>
                  <a:pt x="1827891" y="3313668"/>
                  <a:pt x="1831864" y="3316540"/>
                  <a:pt x="1840137" y="3313445"/>
                </a:cubicBezTo>
                <a:cubicBezTo>
                  <a:pt x="1859549" y="3303277"/>
                  <a:pt x="1859549" y="3303277"/>
                  <a:pt x="1863148" y="3325538"/>
                </a:cubicBezTo>
                <a:lnTo>
                  <a:pt x="1863449" y="3327395"/>
                </a:lnTo>
                <a:lnTo>
                  <a:pt x="1889818" y="3335946"/>
                </a:lnTo>
                <a:lnTo>
                  <a:pt x="1899585" y="3336631"/>
                </a:lnTo>
                <a:lnTo>
                  <a:pt x="1901584" y="3335356"/>
                </a:lnTo>
                <a:cubicBezTo>
                  <a:pt x="1906333" y="3332172"/>
                  <a:pt x="1911117" y="3329202"/>
                  <a:pt x="1916108" y="3327516"/>
                </a:cubicBezTo>
                <a:cubicBezTo>
                  <a:pt x="1937229" y="3317071"/>
                  <a:pt x="1960370" y="3316404"/>
                  <a:pt x="1980344" y="3323277"/>
                </a:cubicBezTo>
                <a:lnTo>
                  <a:pt x="1981064" y="3323697"/>
                </a:lnTo>
                <a:lnTo>
                  <a:pt x="1992896" y="3319009"/>
                </a:lnTo>
                <a:cubicBezTo>
                  <a:pt x="2000189" y="3315294"/>
                  <a:pt x="2006804" y="3315108"/>
                  <a:pt x="2014288" y="3318017"/>
                </a:cubicBezTo>
                <a:cubicBezTo>
                  <a:pt x="2032102" y="3328045"/>
                  <a:pt x="2049535" y="3324825"/>
                  <a:pt x="2067212" y="3316530"/>
                </a:cubicBezTo>
                <a:cubicBezTo>
                  <a:pt x="2091747" y="3302970"/>
                  <a:pt x="2112756" y="3288731"/>
                  <a:pt x="2132465" y="3269850"/>
                </a:cubicBezTo>
                <a:cubicBezTo>
                  <a:pt x="2137005" y="3265237"/>
                  <a:pt x="2141546" y="3260625"/>
                  <a:pt x="2146550" y="3256926"/>
                </a:cubicBezTo>
                <a:lnTo>
                  <a:pt x="2156801" y="3252403"/>
                </a:lnTo>
                <a:lnTo>
                  <a:pt x="2142613" y="3241683"/>
                </a:lnTo>
                <a:cubicBezTo>
                  <a:pt x="2132956" y="3236216"/>
                  <a:pt x="2125840" y="3235609"/>
                  <a:pt x="2116410" y="3242406"/>
                </a:cubicBezTo>
                <a:cubicBezTo>
                  <a:pt x="2108692" y="3248927"/>
                  <a:pt x="2102960" y="3256882"/>
                  <a:pt x="2092147" y="3255117"/>
                </a:cubicBezTo>
                <a:cubicBezTo>
                  <a:pt x="2081610" y="3255063"/>
                  <a:pt x="2078238" y="3245065"/>
                  <a:pt x="2072001" y="3239046"/>
                </a:cubicBezTo>
                <a:cubicBezTo>
                  <a:pt x="2059935" y="3262082"/>
                  <a:pt x="2059935" y="3262082"/>
                  <a:pt x="2036923" y="3249990"/>
                </a:cubicBezTo>
                <a:cubicBezTo>
                  <a:pt x="2027543" y="3246235"/>
                  <a:pt x="2017885" y="3240769"/>
                  <a:pt x="2007023" y="3249553"/>
                </a:cubicBezTo>
                <a:cubicBezTo>
                  <a:pt x="1983036" y="3263976"/>
                  <a:pt x="1977630" y="3263094"/>
                  <a:pt x="1960073" y="3241332"/>
                </a:cubicBezTo>
                <a:cubicBezTo>
                  <a:pt x="1951572" y="3232164"/>
                  <a:pt x="1943071" y="3222996"/>
                  <a:pt x="1932859" y="3214104"/>
                </a:cubicBezTo>
                <a:cubicBezTo>
                  <a:pt x="1909896" y="3191459"/>
                  <a:pt x="1901347" y="3192842"/>
                  <a:pt x="1884705" y="3220135"/>
                </a:cubicBezTo>
                <a:cubicBezTo>
                  <a:pt x="1880405" y="3226102"/>
                  <a:pt x="1878093" y="3233504"/>
                  <a:pt x="1872361" y="3241460"/>
                </a:cubicBezTo>
                <a:cubicBezTo>
                  <a:pt x="1866726" y="3228314"/>
                  <a:pt x="1861644" y="3218592"/>
                  <a:pt x="1856009" y="3205446"/>
                </a:cubicBezTo>
                <a:cubicBezTo>
                  <a:pt x="1853144" y="3209424"/>
                  <a:pt x="1853420" y="3211136"/>
                  <a:pt x="1851987" y="3213125"/>
                </a:cubicBezTo>
                <a:cubicBezTo>
                  <a:pt x="1841583" y="3246437"/>
                  <a:pt x="1824483" y="3249203"/>
                  <a:pt x="1801244" y="3224847"/>
                </a:cubicBezTo>
                <a:cubicBezTo>
                  <a:pt x="1796993" y="3220262"/>
                  <a:pt x="1792741" y="3215678"/>
                  <a:pt x="1788215" y="3209382"/>
                </a:cubicBezTo>
                <a:cubicBezTo>
                  <a:pt x="1785951" y="3206234"/>
                  <a:pt x="1783687" y="3203085"/>
                  <a:pt x="1786276" y="3197395"/>
                </a:cubicBezTo>
                <a:cubicBezTo>
                  <a:pt x="1798017" y="3183196"/>
                  <a:pt x="1786372" y="3176293"/>
                  <a:pt x="1776439" y="3169114"/>
                </a:cubicBezTo>
                <a:cubicBezTo>
                  <a:pt x="1747466" y="3152713"/>
                  <a:pt x="1715302" y="3149128"/>
                  <a:pt x="1683139" y="3145544"/>
                </a:cubicBezTo>
                <a:cubicBezTo>
                  <a:pt x="1631613" y="3141577"/>
                  <a:pt x="1578930" y="3141311"/>
                  <a:pt x="1530920" y="3115689"/>
                </a:cubicBezTo>
                <a:cubicBezTo>
                  <a:pt x="1515580" y="3107626"/>
                  <a:pt x="1499637" y="3106691"/>
                  <a:pt x="1482814" y="3111168"/>
                </a:cubicBezTo>
                <a:cubicBezTo>
                  <a:pt x="1469411" y="3115093"/>
                  <a:pt x="1456611" y="3111892"/>
                  <a:pt x="1446676" y="3104712"/>
                </a:cubicBezTo>
                <a:lnTo>
                  <a:pt x="1444437" y="3103774"/>
                </a:lnTo>
                <a:lnTo>
                  <a:pt x="1435779" y="3109678"/>
                </a:lnTo>
                <a:cubicBezTo>
                  <a:pt x="1427375" y="3115373"/>
                  <a:pt x="1421628" y="3118654"/>
                  <a:pt x="1411054" y="3116611"/>
                </a:cubicBezTo>
                <a:cubicBezTo>
                  <a:pt x="1383288" y="3112713"/>
                  <a:pt x="1356393" y="3111910"/>
                  <a:pt x="1329498" y="3111106"/>
                </a:cubicBezTo>
                <a:cubicBezTo>
                  <a:pt x="1246830" y="3107582"/>
                  <a:pt x="1165222" y="3113777"/>
                  <a:pt x="1082798" y="3105177"/>
                </a:cubicBezTo>
                <a:cubicBezTo>
                  <a:pt x="1076183" y="3105363"/>
                  <a:pt x="1066911" y="3107964"/>
                  <a:pt x="1064741" y="3100225"/>
                </a:cubicBezTo>
                <a:cubicBezTo>
                  <a:pt x="1061025" y="3092920"/>
                  <a:pt x="1067884" y="3087659"/>
                  <a:pt x="1071218" y="3081716"/>
                </a:cubicBezTo>
                <a:cubicBezTo>
                  <a:pt x="1074986" y="3077320"/>
                  <a:pt x="1080299" y="3072492"/>
                  <a:pt x="1075473" y="3067168"/>
                </a:cubicBezTo>
                <a:cubicBezTo>
                  <a:pt x="1071757" y="3059863"/>
                  <a:pt x="1064708" y="3058502"/>
                  <a:pt x="1058091" y="3058687"/>
                </a:cubicBezTo>
                <a:cubicBezTo>
                  <a:pt x="1053456" y="3059988"/>
                  <a:pt x="1048819" y="3061289"/>
                  <a:pt x="1044184" y="3062589"/>
                </a:cubicBezTo>
                <a:cubicBezTo>
                  <a:pt x="1022114" y="3067109"/>
                  <a:pt x="1006278" y="3058195"/>
                  <a:pt x="1000202" y="3036529"/>
                </a:cubicBezTo>
                <a:cubicBezTo>
                  <a:pt x="998033" y="3028791"/>
                  <a:pt x="995863" y="3021052"/>
                  <a:pt x="996783" y="3012449"/>
                </a:cubicBezTo>
                <a:cubicBezTo>
                  <a:pt x="995723" y="3002730"/>
                  <a:pt x="988240" y="2999820"/>
                  <a:pt x="979836" y="3005516"/>
                </a:cubicBezTo>
                <a:cubicBezTo>
                  <a:pt x="964139" y="3014927"/>
                  <a:pt x="959885" y="3029474"/>
                  <a:pt x="967507" y="3050707"/>
                </a:cubicBezTo>
                <a:cubicBezTo>
                  <a:pt x="953217" y="3041360"/>
                  <a:pt x="942452" y="3032694"/>
                  <a:pt x="934344" y="3021614"/>
                </a:cubicBezTo>
                <a:cubicBezTo>
                  <a:pt x="930290" y="3016074"/>
                  <a:pt x="927469" y="3006014"/>
                  <a:pt x="926687" y="2995800"/>
                </a:cubicBezTo>
                <a:lnTo>
                  <a:pt x="928192" y="2987020"/>
                </a:lnTo>
                <a:lnTo>
                  <a:pt x="886787" y="2984397"/>
                </a:lnTo>
                <a:cubicBezTo>
                  <a:pt x="876527" y="2986057"/>
                  <a:pt x="868857" y="2982026"/>
                  <a:pt x="863776" y="2972305"/>
                </a:cubicBezTo>
                <a:cubicBezTo>
                  <a:pt x="844835" y="2941981"/>
                  <a:pt x="843125" y="2942258"/>
                  <a:pt x="807494" y="2949778"/>
                </a:cubicBezTo>
                <a:cubicBezTo>
                  <a:pt x="804074" y="2950330"/>
                  <a:pt x="800654" y="2950883"/>
                  <a:pt x="795524" y="2951713"/>
                </a:cubicBezTo>
                <a:cubicBezTo>
                  <a:pt x="798992" y="2940609"/>
                  <a:pt x="802459" y="2929505"/>
                  <a:pt x="806205" y="2920114"/>
                </a:cubicBezTo>
                <a:cubicBezTo>
                  <a:pt x="810275" y="2901883"/>
                  <a:pt x="822847" y="2892822"/>
                  <a:pt x="840223" y="2891768"/>
                </a:cubicBezTo>
                <a:cubicBezTo>
                  <a:pt x="850483" y="2890110"/>
                  <a:pt x="859586" y="2892151"/>
                  <a:pt x="869569" y="2888779"/>
                </a:cubicBezTo>
                <a:cubicBezTo>
                  <a:pt x="886114" y="2882589"/>
                  <a:pt x="891798" y="2885186"/>
                  <a:pt x="897987" y="2901755"/>
                </a:cubicBezTo>
                <a:cubicBezTo>
                  <a:pt x="899095" y="2908605"/>
                  <a:pt x="900203" y="2915455"/>
                  <a:pt x="901310" y="2922305"/>
                </a:cubicBezTo>
                <a:cubicBezTo>
                  <a:pt x="901262" y="2932855"/>
                  <a:pt x="906668" y="2933739"/>
                  <a:pt x="915218" y="2932356"/>
                </a:cubicBezTo>
                <a:cubicBezTo>
                  <a:pt x="934304" y="2931026"/>
                  <a:pt x="946599" y="2920252"/>
                  <a:pt x="956629" y="2906329"/>
                </a:cubicBezTo>
                <a:cubicBezTo>
                  <a:pt x="959773" y="2904063"/>
                  <a:pt x="960653" y="2898650"/>
                  <a:pt x="966059" y="2899532"/>
                </a:cubicBezTo>
                <a:cubicBezTo>
                  <a:pt x="969756" y="2900692"/>
                  <a:pt x="970586" y="2905829"/>
                  <a:pt x="972851" y="2908977"/>
                </a:cubicBezTo>
                <a:cubicBezTo>
                  <a:pt x="973404" y="2912402"/>
                  <a:pt x="973681" y="2914115"/>
                  <a:pt x="974235" y="2917539"/>
                </a:cubicBezTo>
                <a:cubicBezTo>
                  <a:pt x="976173" y="2929526"/>
                  <a:pt x="981857" y="2932121"/>
                  <a:pt x="991562" y="2927038"/>
                </a:cubicBezTo>
                <a:cubicBezTo>
                  <a:pt x="1000992" y="2920241"/>
                  <a:pt x="1006952" y="2924548"/>
                  <a:pt x="1013467" y="2932281"/>
                </a:cubicBezTo>
                <a:cubicBezTo>
                  <a:pt x="1019704" y="2938301"/>
                  <a:pt x="1019102" y="2945427"/>
                  <a:pt x="1014803" y="2951394"/>
                </a:cubicBezTo>
                <a:cubicBezTo>
                  <a:pt x="1010781" y="2959074"/>
                  <a:pt x="1001678" y="2957031"/>
                  <a:pt x="994007" y="2953000"/>
                </a:cubicBezTo>
                <a:cubicBezTo>
                  <a:pt x="988600" y="2952118"/>
                  <a:pt x="984627" y="2949246"/>
                  <a:pt x="980605" y="2956924"/>
                </a:cubicBezTo>
                <a:lnTo>
                  <a:pt x="982337" y="2963165"/>
                </a:lnTo>
                <a:lnTo>
                  <a:pt x="998260" y="2965710"/>
                </a:lnTo>
                <a:lnTo>
                  <a:pt x="1015245" y="2963746"/>
                </a:lnTo>
                <a:lnTo>
                  <a:pt x="1025616" y="2953160"/>
                </a:lnTo>
                <a:cubicBezTo>
                  <a:pt x="1028856" y="2929792"/>
                  <a:pt x="1044799" y="2930728"/>
                  <a:pt x="1060742" y="2931664"/>
                </a:cubicBezTo>
                <a:cubicBezTo>
                  <a:pt x="1077402" y="2931606"/>
                  <a:pt x="1094049" y="2934185"/>
                  <a:pt x="1110553" y="2937226"/>
                </a:cubicBezTo>
                <a:lnTo>
                  <a:pt x="1131551" y="2940804"/>
                </a:lnTo>
                <a:lnTo>
                  <a:pt x="1138411" y="2940175"/>
                </a:lnTo>
                <a:cubicBezTo>
                  <a:pt x="1164016" y="2940088"/>
                  <a:pt x="1189570" y="2945024"/>
                  <a:pt x="1214869" y="2957960"/>
                </a:cubicBezTo>
                <a:cubicBezTo>
                  <a:pt x="1234228" y="2967554"/>
                  <a:pt x="1242199" y="2960312"/>
                  <a:pt x="1244717" y="2939573"/>
                </a:cubicBezTo>
                <a:cubicBezTo>
                  <a:pt x="1245394" y="2936045"/>
                  <a:pt x="1241001" y="2932268"/>
                  <a:pt x="1245203" y="2929420"/>
                </a:cubicBezTo>
                <a:cubicBezTo>
                  <a:pt x="1249839" y="2928120"/>
                  <a:pt x="1253798" y="2930348"/>
                  <a:pt x="1256211" y="2933010"/>
                </a:cubicBezTo>
                <a:cubicBezTo>
                  <a:pt x="1258625" y="2935672"/>
                  <a:pt x="1261039" y="2938334"/>
                  <a:pt x="1263018" y="2939448"/>
                </a:cubicBezTo>
                <a:cubicBezTo>
                  <a:pt x="1269824" y="2945886"/>
                  <a:pt x="1277741" y="2950342"/>
                  <a:pt x="1283299" y="2940437"/>
                </a:cubicBezTo>
                <a:cubicBezTo>
                  <a:pt x="1290399" y="2930099"/>
                  <a:pt x="1277604" y="2932018"/>
                  <a:pt x="1273212" y="2928244"/>
                </a:cubicBezTo>
                <a:cubicBezTo>
                  <a:pt x="1272776" y="2926695"/>
                  <a:pt x="1271231" y="2927128"/>
                  <a:pt x="1270796" y="2925581"/>
                </a:cubicBezTo>
                <a:cubicBezTo>
                  <a:pt x="1266838" y="2923352"/>
                  <a:pt x="1263991" y="2919143"/>
                  <a:pt x="1266213" y="2915181"/>
                </a:cubicBezTo>
                <a:lnTo>
                  <a:pt x="1272029" y="2912615"/>
                </a:lnTo>
                <a:lnTo>
                  <a:pt x="1254241" y="2902127"/>
                </a:lnTo>
                <a:cubicBezTo>
                  <a:pt x="1264940" y="2897761"/>
                  <a:pt x="1270289" y="2895579"/>
                  <a:pt x="1277337" y="2895756"/>
                </a:cubicBezTo>
                <a:lnTo>
                  <a:pt x="1306330" y="2902548"/>
                </a:lnTo>
                <a:lnTo>
                  <a:pt x="1320596" y="2883236"/>
                </a:lnTo>
                <a:cubicBezTo>
                  <a:pt x="1322819" y="2879273"/>
                  <a:pt x="1328132" y="2874445"/>
                  <a:pt x="1326830" y="2869802"/>
                </a:cubicBezTo>
                <a:lnTo>
                  <a:pt x="1311210" y="2851217"/>
                </a:lnTo>
                <a:lnTo>
                  <a:pt x="1303817" y="2852492"/>
                </a:lnTo>
                <a:lnTo>
                  <a:pt x="1283438" y="2848659"/>
                </a:lnTo>
                <a:lnTo>
                  <a:pt x="1240681" y="2862038"/>
                </a:lnTo>
                <a:cubicBezTo>
                  <a:pt x="1225211" y="2864081"/>
                  <a:pt x="1209228" y="2863555"/>
                  <a:pt x="1192593" y="2860711"/>
                </a:cubicBezTo>
                <a:cubicBezTo>
                  <a:pt x="1180908" y="2860647"/>
                  <a:pt x="1169221" y="2860586"/>
                  <a:pt x="1162121" y="2870925"/>
                </a:cubicBezTo>
                <a:cubicBezTo>
                  <a:pt x="1155697" y="2877736"/>
                  <a:pt x="1152172" y="2877054"/>
                  <a:pt x="1148022" y="2868202"/>
                </a:cubicBezTo>
                <a:lnTo>
                  <a:pt x="1142976" y="2865128"/>
                </a:lnTo>
                <a:lnTo>
                  <a:pt x="1129682" y="2871821"/>
                </a:lnTo>
                <a:cubicBezTo>
                  <a:pt x="1121626" y="2875727"/>
                  <a:pt x="1117496" y="2885697"/>
                  <a:pt x="1107465" y="2887574"/>
                </a:cubicBezTo>
                <a:cubicBezTo>
                  <a:pt x="1109593" y="2877579"/>
                  <a:pt x="1111696" y="2869587"/>
                  <a:pt x="1113825" y="2859591"/>
                </a:cubicBezTo>
                <a:lnTo>
                  <a:pt x="1112916" y="2850635"/>
                </a:lnTo>
                <a:lnTo>
                  <a:pt x="1075789" y="2848396"/>
                </a:lnTo>
                <a:cubicBezTo>
                  <a:pt x="1062559" y="2848768"/>
                  <a:pt x="1055319" y="2840783"/>
                  <a:pt x="1053392" y="2827970"/>
                </a:cubicBezTo>
                <a:cubicBezTo>
                  <a:pt x="1052957" y="2826421"/>
                  <a:pt x="1052090" y="2823326"/>
                  <a:pt x="1052767" y="2819797"/>
                </a:cubicBezTo>
                <a:lnTo>
                  <a:pt x="1047630" y="2812203"/>
                </a:lnTo>
                <a:lnTo>
                  <a:pt x="1036410" y="2809430"/>
                </a:lnTo>
                <a:lnTo>
                  <a:pt x="1032012" y="2814142"/>
                </a:lnTo>
                <a:cubicBezTo>
                  <a:pt x="1031944" y="2816873"/>
                  <a:pt x="1032921" y="2820356"/>
                  <a:pt x="1033790" y="2823450"/>
                </a:cubicBezTo>
                <a:cubicBezTo>
                  <a:pt x="1033980" y="2830075"/>
                  <a:pt x="1035715" y="2836265"/>
                  <a:pt x="1026877" y="2840414"/>
                </a:cubicBezTo>
                <a:cubicBezTo>
                  <a:pt x="1012970" y="2844313"/>
                  <a:pt x="996266" y="2832305"/>
                  <a:pt x="995451" y="2817510"/>
                </a:cubicBezTo>
                <a:cubicBezTo>
                  <a:pt x="994149" y="2812867"/>
                  <a:pt x="996371" y="2808905"/>
                  <a:pt x="991978" y="2805130"/>
                </a:cubicBezTo>
                <a:cubicBezTo>
                  <a:pt x="987343" y="2806430"/>
                  <a:pt x="988645" y="2811072"/>
                  <a:pt x="985988" y="2813487"/>
                </a:cubicBezTo>
                <a:cubicBezTo>
                  <a:pt x="980866" y="2824939"/>
                  <a:pt x="974683" y="2826674"/>
                  <a:pt x="965463" y="2817574"/>
                </a:cubicBezTo>
                <a:cubicBezTo>
                  <a:pt x="952962" y="2802717"/>
                  <a:pt x="937127" y="2793804"/>
                  <a:pt x="921726" y="2786438"/>
                </a:cubicBezTo>
                <a:lnTo>
                  <a:pt x="910528" y="2778594"/>
                </a:lnTo>
                <a:lnTo>
                  <a:pt x="879719" y="2774925"/>
                </a:lnTo>
                <a:cubicBezTo>
                  <a:pt x="868724" y="2773782"/>
                  <a:pt x="857737" y="2772139"/>
                  <a:pt x="846780" y="2767990"/>
                </a:cubicBezTo>
                <a:cubicBezTo>
                  <a:pt x="832848" y="2761799"/>
                  <a:pt x="824919" y="2755685"/>
                  <a:pt x="829153" y="2737698"/>
                </a:cubicBezTo>
                <a:cubicBezTo>
                  <a:pt x="831434" y="2715678"/>
                  <a:pt x="815577" y="2703448"/>
                  <a:pt x="795437" y="2713214"/>
                </a:cubicBezTo>
                <a:cubicBezTo>
                  <a:pt x="779324" y="2721028"/>
                  <a:pt x="767342" y="2718869"/>
                  <a:pt x="753436" y="2710674"/>
                </a:cubicBezTo>
                <a:cubicBezTo>
                  <a:pt x="745534" y="2702555"/>
                  <a:pt x="737529" y="2702452"/>
                  <a:pt x="727420" y="2710342"/>
                </a:cubicBezTo>
                <a:cubicBezTo>
                  <a:pt x="717286" y="2720236"/>
                  <a:pt x="705253" y="2722087"/>
                  <a:pt x="693323" y="2715922"/>
                </a:cubicBezTo>
                <a:cubicBezTo>
                  <a:pt x="685342" y="2713815"/>
                  <a:pt x="675413" y="2707675"/>
                  <a:pt x="667408" y="2707574"/>
                </a:cubicBezTo>
                <a:cubicBezTo>
                  <a:pt x="655401" y="2707420"/>
                  <a:pt x="651473" y="2701357"/>
                  <a:pt x="649601" y="2691310"/>
                </a:cubicBezTo>
                <a:cubicBezTo>
                  <a:pt x="643852" y="2671191"/>
                  <a:pt x="639876" y="2669136"/>
                  <a:pt x="619709" y="2680906"/>
                </a:cubicBezTo>
                <a:cubicBezTo>
                  <a:pt x="607600" y="2688770"/>
                  <a:pt x="595465" y="2698638"/>
                  <a:pt x="581405" y="2702468"/>
                </a:cubicBezTo>
                <a:cubicBezTo>
                  <a:pt x="581431" y="2700464"/>
                  <a:pt x="579429" y="2700438"/>
                  <a:pt x="579454" y="2698434"/>
                </a:cubicBezTo>
                <a:cubicBezTo>
                  <a:pt x="597798" y="2672610"/>
                  <a:pt x="597798" y="2672610"/>
                  <a:pt x="582146" y="2644347"/>
                </a:cubicBezTo>
                <a:cubicBezTo>
                  <a:pt x="580195" y="2640313"/>
                  <a:pt x="578246" y="2636279"/>
                  <a:pt x="576270" y="2634250"/>
                </a:cubicBezTo>
                <a:cubicBezTo>
                  <a:pt x="560694" y="2599975"/>
                  <a:pt x="536755" y="2593655"/>
                  <a:pt x="502529" y="2609256"/>
                </a:cubicBezTo>
                <a:cubicBezTo>
                  <a:pt x="484391" y="2619046"/>
                  <a:pt x="472460" y="2612880"/>
                  <a:pt x="470713" y="2592813"/>
                </a:cubicBezTo>
                <a:cubicBezTo>
                  <a:pt x="468840" y="2582768"/>
                  <a:pt x="468968" y="2572747"/>
                  <a:pt x="471097" y="2562751"/>
                </a:cubicBezTo>
                <a:cubicBezTo>
                  <a:pt x="477459" y="2534769"/>
                  <a:pt x="503577" y="2527084"/>
                  <a:pt x="523360" y="2545377"/>
                </a:cubicBezTo>
                <a:cubicBezTo>
                  <a:pt x="539191" y="2559610"/>
                  <a:pt x="555124" y="2565827"/>
                  <a:pt x="573084" y="2570065"/>
                </a:cubicBezTo>
                <a:cubicBezTo>
                  <a:pt x="591071" y="2572299"/>
                  <a:pt x="607004" y="2578516"/>
                  <a:pt x="618832" y="2592699"/>
                </a:cubicBezTo>
                <a:cubicBezTo>
                  <a:pt x="636538" y="2616977"/>
                  <a:pt x="646519" y="2619109"/>
                  <a:pt x="668788" y="2599349"/>
                </a:cubicBezTo>
                <a:cubicBezTo>
                  <a:pt x="684950" y="2587527"/>
                  <a:pt x="699011" y="2583698"/>
                  <a:pt x="718972" y="2587960"/>
                </a:cubicBezTo>
                <a:cubicBezTo>
                  <a:pt x="754918" y="2594433"/>
                  <a:pt x="788736" y="2610901"/>
                  <a:pt x="822654" y="2619350"/>
                </a:cubicBezTo>
                <a:cubicBezTo>
                  <a:pt x="852572" y="2627750"/>
                  <a:pt x="882590" y="2628132"/>
                  <a:pt x="908836" y="2610426"/>
                </a:cubicBezTo>
                <a:cubicBezTo>
                  <a:pt x="922999" y="2598580"/>
                  <a:pt x="930952" y="2602691"/>
                  <a:pt x="942807" y="2614869"/>
                </a:cubicBezTo>
                <a:lnTo>
                  <a:pt x="947262" y="2618674"/>
                </a:lnTo>
                <a:lnTo>
                  <a:pt x="949378" y="2612376"/>
                </a:lnTo>
                <a:cubicBezTo>
                  <a:pt x="953224" y="2609001"/>
                  <a:pt x="959019" y="2607377"/>
                  <a:pt x="966407" y="2606973"/>
                </a:cubicBezTo>
                <a:cubicBezTo>
                  <a:pt x="977659" y="2605487"/>
                  <a:pt x="985576" y="2609944"/>
                  <a:pt x="994797" y="2619044"/>
                </a:cubicBezTo>
                <a:cubicBezTo>
                  <a:pt x="1020475" y="2645227"/>
                  <a:pt x="1052390" y="2657979"/>
                  <a:pt x="1090103" y="2655748"/>
                </a:cubicBezTo>
                <a:cubicBezTo>
                  <a:pt x="1122069" y="2656799"/>
                  <a:pt x="1122069" y="2656799"/>
                  <a:pt x="1107206" y="2627580"/>
                </a:cubicBezTo>
                <a:cubicBezTo>
                  <a:pt x="1099341" y="2611423"/>
                  <a:pt x="1100261" y="2602819"/>
                  <a:pt x="1112433" y="2592727"/>
                </a:cubicBezTo>
                <a:cubicBezTo>
                  <a:pt x="1123581" y="2614642"/>
                  <a:pt x="1129518" y="2617984"/>
                  <a:pt x="1153133" y="2613031"/>
                </a:cubicBezTo>
                <a:cubicBezTo>
                  <a:pt x="1168587" y="2608697"/>
                  <a:pt x="1184283" y="2599285"/>
                  <a:pt x="1199441" y="2611727"/>
                </a:cubicBezTo>
                <a:cubicBezTo>
                  <a:pt x="1199875" y="2613275"/>
                  <a:pt x="1201421" y="2612842"/>
                  <a:pt x="1202965" y="2612408"/>
                </a:cubicBezTo>
                <a:cubicBezTo>
                  <a:pt x="1219773" y="2601017"/>
                  <a:pt x="1225140" y="2584488"/>
                  <a:pt x="1221042" y="2563936"/>
                </a:cubicBezTo>
                <a:cubicBezTo>
                  <a:pt x="1218004" y="2553103"/>
                  <a:pt x="1214965" y="2542270"/>
                  <a:pt x="1226027" y="2534159"/>
                </a:cubicBezTo>
                <a:cubicBezTo>
                  <a:pt x="1227139" y="2532179"/>
                  <a:pt x="1230906" y="2527784"/>
                  <a:pt x="1232208" y="2532426"/>
                </a:cubicBezTo>
                <a:cubicBezTo>
                  <a:pt x="1237226" y="2544372"/>
                  <a:pt x="1248477" y="2542887"/>
                  <a:pt x="1259052" y="2544930"/>
                </a:cubicBezTo>
                <a:cubicBezTo>
                  <a:pt x="1271171" y="2546537"/>
                  <a:pt x="1279522" y="2552542"/>
                  <a:pt x="1281450" y="2565356"/>
                </a:cubicBezTo>
                <a:cubicBezTo>
                  <a:pt x="1283810" y="2579718"/>
                  <a:pt x="1293031" y="2588817"/>
                  <a:pt x="1307130" y="2591540"/>
                </a:cubicBezTo>
                <a:cubicBezTo>
                  <a:pt x="1320117" y="2596245"/>
                  <a:pt x="1329632" y="2588568"/>
                  <a:pt x="1338279" y="2577797"/>
                </a:cubicBezTo>
                <a:cubicBezTo>
                  <a:pt x="1344948" y="2565911"/>
                  <a:pt x="1349775" y="2571234"/>
                  <a:pt x="1352380" y="2580519"/>
                </a:cubicBezTo>
                <a:cubicBezTo>
                  <a:pt x="1356285" y="2594447"/>
                  <a:pt x="1365315" y="2596923"/>
                  <a:pt x="1376809" y="2590361"/>
                </a:cubicBezTo>
                <a:cubicBezTo>
                  <a:pt x="1379900" y="2589494"/>
                  <a:pt x="1382990" y="2588627"/>
                  <a:pt x="1385647" y="2586212"/>
                </a:cubicBezTo>
                <a:cubicBezTo>
                  <a:pt x="1398687" y="2579217"/>
                  <a:pt x="1409939" y="2577730"/>
                  <a:pt x="1420460" y="2591473"/>
                </a:cubicBezTo>
                <a:cubicBezTo>
                  <a:pt x="1432094" y="2603235"/>
                  <a:pt x="1448172" y="2607072"/>
                  <a:pt x="1462515" y="2604719"/>
                </a:cubicBezTo>
                <a:cubicBezTo>
                  <a:pt x="1474200" y="2604779"/>
                  <a:pt x="1486562" y="2601311"/>
                  <a:pt x="1478697" y="2585155"/>
                </a:cubicBezTo>
                <a:cubicBezTo>
                  <a:pt x="1477395" y="2580513"/>
                  <a:pt x="1477205" y="2573890"/>
                  <a:pt x="1477448" y="2568813"/>
                </a:cubicBezTo>
                <a:cubicBezTo>
                  <a:pt x="1474409" y="2557979"/>
                  <a:pt x="1476007" y="2545847"/>
                  <a:pt x="1467222" y="2538294"/>
                </a:cubicBezTo>
                <a:cubicBezTo>
                  <a:pt x="1456117" y="2531393"/>
                  <a:pt x="1449434" y="2522418"/>
                  <a:pt x="1444711" y="2512264"/>
                </a:cubicBezTo>
                <a:lnTo>
                  <a:pt x="1441405" y="2502076"/>
                </a:lnTo>
                <a:lnTo>
                  <a:pt x="1432219" y="2495327"/>
                </a:lnTo>
                <a:cubicBezTo>
                  <a:pt x="1428228" y="2494274"/>
                  <a:pt x="1423719" y="2494717"/>
                  <a:pt x="1418689" y="2496657"/>
                </a:cubicBezTo>
                <a:cubicBezTo>
                  <a:pt x="1404606" y="2502492"/>
                  <a:pt x="1388569" y="2504291"/>
                  <a:pt x="1372636" y="2498075"/>
                </a:cubicBezTo>
                <a:cubicBezTo>
                  <a:pt x="1324810" y="2481429"/>
                  <a:pt x="1270827" y="2476731"/>
                  <a:pt x="1223052" y="2456078"/>
                </a:cubicBezTo>
                <a:cubicBezTo>
                  <a:pt x="1207144" y="2447857"/>
                  <a:pt x="1191160" y="2445648"/>
                  <a:pt x="1175048" y="2453461"/>
                </a:cubicBezTo>
                <a:cubicBezTo>
                  <a:pt x="1140847" y="2467057"/>
                  <a:pt x="1130866" y="2464926"/>
                  <a:pt x="1109237" y="2434582"/>
                </a:cubicBezTo>
                <a:cubicBezTo>
                  <a:pt x="1101383" y="2422454"/>
                  <a:pt x="1091479" y="2414311"/>
                  <a:pt x="1079472" y="2414157"/>
                </a:cubicBezTo>
                <a:cubicBezTo>
                  <a:pt x="1037471" y="2411617"/>
                  <a:pt x="999651" y="2395100"/>
                  <a:pt x="961781" y="2382589"/>
                </a:cubicBezTo>
                <a:cubicBezTo>
                  <a:pt x="927912" y="2370130"/>
                  <a:pt x="894019" y="2359676"/>
                  <a:pt x="857919" y="2365230"/>
                </a:cubicBezTo>
                <a:cubicBezTo>
                  <a:pt x="843885" y="2367055"/>
                  <a:pt x="835931" y="2362944"/>
                  <a:pt x="830055" y="2352848"/>
                </a:cubicBezTo>
                <a:cubicBezTo>
                  <a:pt x="822204" y="2340720"/>
                  <a:pt x="812376" y="2326564"/>
                  <a:pt x="796315" y="2330368"/>
                </a:cubicBezTo>
                <a:cubicBezTo>
                  <a:pt x="762191" y="2337951"/>
                  <a:pt x="734353" y="2323565"/>
                  <a:pt x="710645" y="2299208"/>
                </a:cubicBezTo>
                <a:cubicBezTo>
                  <a:pt x="675055" y="2264678"/>
                  <a:pt x="631182" y="2252092"/>
                  <a:pt x="582973" y="2265508"/>
                </a:cubicBezTo>
                <a:cubicBezTo>
                  <a:pt x="564910" y="2269288"/>
                  <a:pt x="558957" y="2265202"/>
                  <a:pt x="559186" y="2247165"/>
                </a:cubicBezTo>
                <a:cubicBezTo>
                  <a:pt x="559265" y="2241152"/>
                  <a:pt x="559340" y="2235140"/>
                  <a:pt x="557390" y="2231106"/>
                </a:cubicBezTo>
                <a:cubicBezTo>
                  <a:pt x="531910" y="2188687"/>
                  <a:pt x="506405" y="2148272"/>
                  <a:pt x="452499" y="2137563"/>
                </a:cubicBezTo>
                <a:cubicBezTo>
                  <a:pt x="440517" y="2135405"/>
                  <a:pt x="442594" y="2129418"/>
                  <a:pt x="446700" y="2121452"/>
                </a:cubicBezTo>
                <a:cubicBezTo>
                  <a:pt x="448752" y="2117469"/>
                  <a:pt x="452806" y="2113512"/>
                  <a:pt x="456859" y="2109555"/>
                </a:cubicBezTo>
                <a:cubicBezTo>
                  <a:pt x="464967" y="2101640"/>
                  <a:pt x="473047" y="2095730"/>
                  <a:pt x="465196" y="2083602"/>
                </a:cubicBezTo>
                <a:cubicBezTo>
                  <a:pt x="459346" y="2071501"/>
                  <a:pt x="449237" y="2079389"/>
                  <a:pt x="439206" y="2081267"/>
                </a:cubicBezTo>
                <a:cubicBezTo>
                  <a:pt x="419116" y="2087024"/>
                  <a:pt x="397025" y="2092756"/>
                  <a:pt x="381169" y="2080528"/>
                </a:cubicBezTo>
                <a:cubicBezTo>
                  <a:pt x="361334" y="2066243"/>
                  <a:pt x="351252" y="2072127"/>
                  <a:pt x="337039" y="2087982"/>
                </a:cubicBezTo>
                <a:cubicBezTo>
                  <a:pt x="332985" y="2091940"/>
                  <a:pt x="328932" y="2095897"/>
                  <a:pt x="322903" y="2097825"/>
                </a:cubicBezTo>
                <a:cubicBezTo>
                  <a:pt x="316823" y="2103762"/>
                  <a:pt x="310792" y="2105689"/>
                  <a:pt x="302889" y="2097570"/>
                </a:cubicBezTo>
                <a:cubicBezTo>
                  <a:pt x="296963" y="2091480"/>
                  <a:pt x="297064" y="2083464"/>
                  <a:pt x="303145" y="2077529"/>
                </a:cubicBezTo>
                <a:cubicBezTo>
                  <a:pt x="309252" y="2069588"/>
                  <a:pt x="311355" y="2061597"/>
                  <a:pt x="319436" y="2055686"/>
                </a:cubicBezTo>
                <a:cubicBezTo>
                  <a:pt x="323464" y="2053733"/>
                  <a:pt x="327493" y="2051779"/>
                  <a:pt x="325567" y="2045742"/>
                </a:cubicBezTo>
                <a:cubicBezTo>
                  <a:pt x="323617" y="2041708"/>
                  <a:pt x="317588" y="2043635"/>
                  <a:pt x="313586" y="2043586"/>
                </a:cubicBezTo>
                <a:cubicBezTo>
                  <a:pt x="307583" y="2043508"/>
                  <a:pt x="303580" y="2043458"/>
                  <a:pt x="299525" y="2047415"/>
                </a:cubicBezTo>
                <a:cubicBezTo>
                  <a:pt x="295473" y="2051371"/>
                  <a:pt x="291471" y="2051320"/>
                  <a:pt x="287518" y="2047261"/>
                </a:cubicBezTo>
                <a:cubicBezTo>
                  <a:pt x="265786" y="2024934"/>
                  <a:pt x="239897" y="2014583"/>
                  <a:pt x="209853" y="2016204"/>
                </a:cubicBezTo>
                <a:cubicBezTo>
                  <a:pt x="195818" y="2018029"/>
                  <a:pt x="181809" y="2017850"/>
                  <a:pt x="167826" y="2015668"/>
                </a:cubicBezTo>
                <a:cubicBezTo>
                  <a:pt x="159822" y="2015566"/>
                  <a:pt x="147813" y="2015413"/>
                  <a:pt x="143939" y="2005341"/>
                </a:cubicBezTo>
                <a:cubicBezTo>
                  <a:pt x="142040" y="1997299"/>
                  <a:pt x="152122" y="1991414"/>
                  <a:pt x="158204" y="1985478"/>
                </a:cubicBezTo>
                <a:cubicBezTo>
                  <a:pt x="162257" y="1981521"/>
                  <a:pt x="166285" y="1979568"/>
                  <a:pt x="170339" y="1975610"/>
                </a:cubicBezTo>
                <a:cubicBezTo>
                  <a:pt x="174392" y="1971652"/>
                  <a:pt x="184450" y="1967771"/>
                  <a:pt x="180549" y="1959704"/>
                </a:cubicBezTo>
                <a:cubicBezTo>
                  <a:pt x="178650" y="1951662"/>
                  <a:pt x="168644" y="1951536"/>
                  <a:pt x="160614" y="1953437"/>
                </a:cubicBezTo>
                <a:cubicBezTo>
                  <a:pt x="142601" y="1953207"/>
                  <a:pt x="128644" y="1949020"/>
                  <a:pt x="110735" y="1940774"/>
                </a:cubicBezTo>
                <a:cubicBezTo>
                  <a:pt x="70966" y="1920223"/>
                  <a:pt x="48824" y="1929961"/>
                  <a:pt x="32303" y="1969842"/>
                </a:cubicBezTo>
                <a:cubicBezTo>
                  <a:pt x="26094" y="1985798"/>
                  <a:pt x="15986" y="1993687"/>
                  <a:pt x="0" y="1991479"/>
                </a:cubicBezTo>
                <a:cubicBezTo>
                  <a:pt x="487" y="1953399"/>
                  <a:pt x="946" y="1917325"/>
                  <a:pt x="1432" y="1879246"/>
                </a:cubicBezTo>
                <a:cubicBezTo>
                  <a:pt x="29475" y="1877599"/>
                  <a:pt x="35607" y="1867654"/>
                  <a:pt x="27832" y="1849515"/>
                </a:cubicBezTo>
                <a:cubicBezTo>
                  <a:pt x="25907" y="1843477"/>
                  <a:pt x="17953" y="1839367"/>
                  <a:pt x="22032" y="1833405"/>
                </a:cubicBezTo>
                <a:cubicBezTo>
                  <a:pt x="28112" y="1827468"/>
                  <a:pt x="36092" y="1829575"/>
                  <a:pt x="42069" y="1831657"/>
                </a:cubicBezTo>
                <a:cubicBezTo>
                  <a:pt x="48073" y="1831733"/>
                  <a:pt x="52050" y="1833788"/>
                  <a:pt x="56028" y="1835844"/>
                </a:cubicBezTo>
                <a:cubicBezTo>
                  <a:pt x="67984" y="1840005"/>
                  <a:pt x="74015" y="1838078"/>
                  <a:pt x="76194" y="1824073"/>
                </a:cubicBezTo>
                <a:cubicBezTo>
                  <a:pt x="78297" y="1816082"/>
                  <a:pt x="84455" y="1804134"/>
                  <a:pt x="94384" y="1810274"/>
                </a:cubicBezTo>
                <a:cubicBezTo>
                  <a:pt x="108316" y="1816464"/>
                  <a:pt x="122325" y="1816643"/>
                  <a:pt x="136309" y="1818825"/>
                </a:cubicBezTo>
                <a:cubicBezTo>
                  <a:pt x="148291" y="1820984"/>
                  <a:pt x="162248" y="1825171"/>
                  <a:pt x="176309" y="1821341"/>
                </a:cubicBezTo>
                <a:cubicBezTo>
                  <a:pt x="188366" y="1817485"/>
                  <a:pt x="202427" y="1813655"/>
                  <a:pt x="192676" y="1793487"/>
                </a:cubicBezTo>
                <a:cubicBezTo>
                  <a:pt x="188751" y="1787423"/>
                  <a:pt x="192804" y="1783467"/>
                  <a:pt x="200834" y="1781563"/>
                </a:cubicBezTo>
                <a:cubicBezTo>
                  <a:pt x="230854" y="1781946"/>
                  <a:pt x="240757" y="1790091"/>
                  <a:pt x="242376" y="1820179"/>
                </a:cubicBezTo>
                <a:cubicBezTo>
                  <a:pt x="242249" y="1830200"/>
                  <a:pt x="244146" y="1838242"/>
                  <a:pt x="252101" y="1842353"/>
                </a:cubicBezTo>
                <a:cubicBezTo>
                  <a:pt x="266032" y="1848543"/>
                  <a:pt x="279990" y="1852729"/>
                  <a:pt x="296052" y="1848925"/>
                </a:cubicBezTo>
                <a:cubicBezTo>
                  <a:pt x="300054" y="1848976"/>
                  <a:pt x="302157" y="1840985"/>
                  <a:pt x="300208" y="1836950"/>
                </a:cubicBezTo>
                <a:cubicBezTo>
                  <a:pt x="300284" y="1830939"/>
                  <a:pt x="300387" y="1822922"/>
                  <a:pt x="304440" y="1818965"/>
                </a:cubicBezTo>
                <a:cubicBezTo>
                  <a:pt x="310520" y="1813029"/>
                  <a:pt x="318704" y="1799102"/>
                  <a:pt x="324554" y="1811203"/>
                </a:cubicBezTo>
                <a:cubicBezTo>
                  <a:pt x="340284" y="1833454"/>
                  <a:pt x="360296" y="1833708"/>
                  <a:pt x="382311" y="1833989"/>
                </a:cubicBezTo>
                <a:cubicBezTo>
                  <a:pt x="394292" y="1836147"/>
                  <a:pt x="406274" y="1838304"/>
                  <a:pt x="416153" y="1848453"/>
                </a:cubicBezTo>
                <a:cubicBezTo>
                  <a:pt x="453717" y="1885013"/>
                  <a:pt x="483762" y="1883391"/>
                  <a:pt x="512342" y="1839657"/>
                </a:cubicBezTo>
                <a:cubicBezTo>
                  <a:pt x="520500" y="1827733"/>
                  <a:pt x="530557" y="1823853"/>
                  <a:pt x="540410" y="1836006"/>
                </a:cubicBezTo>
                <a:cubicBezTo>
                  <a:pt x="564119" y="1860360"/>
                  <a:pt x="594035" y="1868761"/>
                  <a:pt x="626030" y="1871173"/>
                </a:cubicBezTo>
                <a:cubicBezTo>
                  <a:pt x="642015" y="1873381"/>
                  <a:pt x="658050" y="1871581"/>
                  <a:pt x="676036" y="1873815"/>
                </a:cubicBezTo>
                <a:cubicBezTo>
                  <a:pt x="706004" y="1878206"/>
                  <a:pt x="732020" y="1878538"/>
                  <a:pt x="744489" y="1842616"/>
                </a:cubicBezTo>
                <a:cubicBezTo>
                  <a:pt x="744309" y="1856645"/>
                  <a:pt x="742180" y="1866641"/>
                  <a:pt x="748030" y="1878741"/>
                </a:cubicBezTo>
                <a:cubicBezTo>
                  <a:pt x="753829" y="1894852"/>
                  <a:pt x="767761" y="1901043"/>
                  <a:pt x="781772" y="1901222"/>
                </a:cubicBezTo>
                <a:cubicBezTo>
                  <a:pt x="797806" y="1899421"/>
                  <a:pt x="787978" y="1885265"/>
                  <a:pt x="790082" y="1877272"/>
                </a:cubicBezTo>
                <a:cubicBezTo>
                  <a:pt x="792237" y="1865273"/>
                  <a:pt x="800343" y="1857359"/>
                  <a:pt x="812275" y="1863525"/>
                </a:cubicBezTo>
                <a:cubicBezTo>
                  <a:pt x="828183" y="1871746"/>
                  <a:pt x="842191" y="1871925"/>
                  <a:pt x="860228" y="1870150"/>
                </a:cubicBezTo>
                <a:cubicBezTo>
                  <a:pt x="882320" y="1864417"/>
                  <a:pt x="904333" y="1864699"/>
                  <a:pt x="924141" y="1880987"/>
                </a:cubicBezTo>
                <a:cubicBezTo>
                  <a:pt x="936021" y="1891161"/>
                  <a:pt x="948054" y="1889311"/>
                  <a:pt x="958189" y="1879417"/>
                </a:cubicBezTo>
                <a:cubicBezTo>
                  <a:pt x="964269" y="1873481"/>
                  <a:pt x="970349" y="1867544"/>
                  <a:pt x="974402" y="1863587"/>
                </a:cubicBezTo>
                <a:cubicBezTo>
                  <a:pt x="984511" y="1855698"/>
                  <a:pt x="990694" y="1841746"/>
                  <a:pt x="1002650" y="1845907"/>
                </a:cubicBezTo>
                <a:cubicBezTo>
                  <a:pt x="1014607" y="1850069"/>
                  <a:pt x="1012427" y="1864072"/>
                  <a:pt x="1012299" y="1874093"/>
                </a:cubicBezTo>
                <a:cubicBezTo>
                  <a:pt x="1012171" y="1884113"/>
                  <a:pt x="1020227" y="1880207"/>
                  <a:pt x="1026206" y="1882288"/>
                </a:cubicBezTo>
                <a:cubicBezTo>
                  <a:pt x="1032210" y="1882365"/>
                  <a:pt x="1038214" y="1882442"/>
                  <a:pt x="1036315" y="1874400"/>
                </a:cubicBezTo>
                <a:cubicBezTo>
                  <a:pt x="1032592" y="1852303"/>
                  <a:pt x="1044678" y="1846444"/>
                  <a:pt x="1062714" y="1844667"/>
                </a:cubicBezTo>
                <a:cubicBezTo>
                  <a:pt x="1080751" y="1842893"/>
                  <a:pt x="1082854" y="1834902"/>
                  <a:pt x="1071027" y="1820721"/>
                </a:cubicBezTo>
                <a:cubicBezTo>
                  <a:pt x="1069075" y="1816686"/>
                  <a:pt x="1063097" y="1814605"/>
                  <a:pt x="1057118" y="1812524"/>
                </a:cubicBezTo>
                <a:cubicBezTo>
                  <a:pt x="1005392" y="1787812"/>
                  <a:pt x="949512" y="1775073"/>
                  <a:pt x="891551" y="1768319"/>
                </a:cubicBezTo>
                <a:cubicBezTo>
                  <a:pt x="845598" y="1761720"/>
                  <a:pt x="803700" y="1751164"/>
                  <a:pt x="766060" y="1720617"/>
                </a:cubicBezTo>
                <a:cubicBezTo>
                  <a:pt x="744274" y="1702299"/>
                  <a:pt x="728571" y="1678044"/>
                  <a:pt x="714895" y="1651813"/>
                </a:cubicBezTo>
                <a:cubicBezTo>
                  <a:pt x="700579" y="1675684"/>
                  <a:pt x="690547" y="1677560"/>
                  <a:pt x="670790" y="1657264"/>
                </a:cubicBezTo>
                <a:cubicBezTo>
                  <a:pt x="664864" y="1651174"/>
                  <a:pt x="660988" y="1641103"/>
                  <a:pt x="663117" y="1631107"/>
                </a:cubicBezTo>
                <a:cubicBezTo>
                  <a:pt x="665348" y="1613095"/>
                  <a:pt x="651417" y="1606903"/>
                  <a:pt x="637433" y="1604721"/>
                </a:cubicBezTo>
                <a:cubicBezTo>
                  <a:pt x="623475" y="1600535"/>
                  <a:pt x="617344" y="1610479"/>
                  <a:pt x="611212" y="1620424"/>
                </a:cubicBezTo>
                <a:cubicBezTo>
                  <a:pt x="607082" y="1630393"/>
                  <a:pt x="606929" y="1642418"/>
                  <a:pt x="594768" y="1654289"/>
                </a:cubicBezTo>
                <a:cubicBezTo>
                  <a:pt x="601078" y="1630316"/>
                  <a:pt x="589148" y="1624150"/>
                  <a:pt x="573187" y="1619939"/>
                </a:cubicBezTo>
                <a:cubicBezTo>
                  <a:pt x="559205" y="1617756"/>
                  <a:pt x="543323" y="1607530"/>
                  <a:pt x="545478" y="1595531"/>
                </a:cubicBezTo>
                <a:cubicBezTo>
                  <a:pt x="549761" y="1573536"/>
                  <a:pt x="552044" y="1551516"/>
                  <a:pt x="566281" y="1533657"/>
                </a:cubicBezTo>
                <a:cubicBezTo>
                  <a:pt x="574415" y="1523738"/>
                  <a:pt x="582445" y="1521836"/>
                  <a:pt x="596429" y="1524018"/>
                </a:cubicBezTo>
                <a:cubicBezTo>
                  <a:pt x="606385" y="1528154"/>
                  <a:pt x="610336" y="1532214"/>
                  <a:pt x="608181" y="1544214"/>
                </a:cubicBezTo>
                <a:cubicBezTo>
                  <a:pt x="608079" y="1552230"/>
                  <a:pt x="614031" y="1556316"/>
                  <a:pt x="620035" y="1556392"/>
                </a:cubicBezTo>
                <a:cubicBezTo>
                  <a:pt x="644076" y="1554694"/>
                  <a:pt x="657931" y="1566897"/>
                  <a:pt x="671762" y="1581106"/>
                </a:cubicBezTo>
                <a:cubicBezTo>
                  <a:pt x="685616" y="1593308"/>
                  <a:pt x="701575" y="1597521"/>
                  <a:pt x="715764" y="1583671"/>
                </a:cubicBezTo>
                <a:cubicBezTo>
                  <a:pt x="725898" y="1573778"/>
                  <a:pt x="729848" y="1577837"/>
                  <a:pt x="727695" y="1589836"/>
                </a:cubicBezTo>
                <a:cubicBezTo>
                  <a:pt x="727593" y="1597853"/>
                  <a:pt x="731570" y="1599907"/>
                  <a:pt x="739522" y="1604018"/>
                </a:cubicBezTo>
                <a:cubicBezTo>
                  <a:pt x="773391" y="1616476"/>
                  <a:pt x="809414" y="1616936"/>
                  <a:pt x="843588" y="1605346"/>
                </a:cubicBezTo>
                <a:cubicBezTo>
                  <a:pt x="861703" y="1597558"/>
                  <a:pt x="879714" y="1597788"/>
                  <a:pt x="897674" y="1602025"/>
                </a:cubicBezTo>
                <a:cubicBezTo>
                  <a:pt x="913633" y="1606237"/>
                  <a:pt x="927514" y="1616437"/>
                  <a:pt x="939395" y="1626611"/>
                </a:cubicBezTo>
                <a:cubicBezTo>
                  <a:pt x="945321" y="1632701"/>
                  <a:pt x="949221" y="1640768"/>
                  <a:pt x="959304" y="1634883"/>
                </a:cubicBezTo>
                <a:cubicBezTo>
                  <a:pt x="969388" y="1628999"/>
                  <a:pt x="969490" y="1620982"/>
                  <a:pt x="967615" y="1610935"/>
                </a:cubicBezTo>
                <a:cubicBezTo>
                  <a:pt x="965717" y="1602893"/>
                  <a:pt x="961790" y="1596830"/>
                  <a:pt x="963894" y="1588838"/>
                </a:cubicBezTo>
                <a:cubicBezTo>
                  <a:pt x="964176" y="1566793"/>
                  <a:pt x="954297" y="1556644"/>
                  <a:pt x="934336" y="1552381"/>
                </a:cubicBezTo>
                <a:cubicBezTo>
                  <a:pt x="898415" y="1543905"/>
                  <a:pt x="866523" y="1533475"/>
                  <a:pt x="832654" y="1521017"/>
                </a:cubicBezTo>
                <a:cubicBezTo>
                  <a:pt x="812769" y="1510741"/>
                  <a:pt x="810896" y="1500695"/>
                  <a:pt x="825109" y="1484841"/>
                </a:cubicBezTo>
                <a:cubicBezTo>
                  <a:pt x="827111" y="1484866"/>
                  <a:pt x="827136" y="1482861"/>
                  <a:pt x="827163" y="1480857"/>
                </a:cubicBezTo>
                <a:cubicBezTo>
                  <a:pt x="831420" y="1460867"/>
                  <a:pt x="845581" y="1449019"/>
                  <a:pt x="859718" y="1439177"/>
                </a:cubicBezTo>
                <a:cubicBezTo>
                  <a:pt x="869827" y="1431289"/>
                  <a:pt x="873779" y="1435348"/>
                  <a:pt x="875678" y="1443390"/>
                </a:cubicBezTo>
                <a:cubicBezTo>
                  <a:pt x="879450" y="1461479"/>
                  <a:pt x="869341" y="1469368"/>
                  <a:pt x="853306" y="1471167"/>
                </a:cubicBezTo>
                <a:cubicBezTo>
                  <a:pt x="857180" y="1481239"/>
                  <a:pt x="863082" y="1489333"/>
                  <a:pt x="873088" y="1489461"/>
                </a:cubicBezTo>
                <a:cubicBezTo>
                  <a:pt x="879092" y="1489538"/>
                  <a:pt x="881196" y="1481546"/>
                  <a:pt x="883273" y="1475560"/>
                </a:cubicBezTo>
                <a:cubicBezTo>
                  <a:pt x="891662" y="1445598"/>
                  <a:pt x="899743" y="1439688"/>
                  <a:pt x="929737" y="1442074"/>
                </a:cubicBezTo>
                <a:cubicBezTo>
                  <a:pt x="957703" y="1446441"/>
                  <a:pt x="987723" y="1446823"/>
                  <a:pt x="1015791" y="1443173"/>
                </a:cubicBezTo>
                <a:cubicBezTo>
                  <a:pt x="1053892" y="1437645"/>
                  <a:pt x="1061794" y="1445763"/>
                  <a:pt x="1055305" y="1483766"/>
                </a:cubicBezTo>
                <a:cubicBezTo>
                  <a:pt x="1055279" y="1485770"/>
                  <a:pt x="1055255" y="1487775"/>
                  <a:pt x="1055229" y="1489778"/>
                </a:cubicBezTo>
                <a:cubicBezTo>
                  <a:pt x="1053151" y="1495766"/>
                  <a:pt x="1047046" y="1503706"/>
                  <a:pt x="1057000" y="1507841"/>
                </a:cubicBezTo>
                <a:cubicBezTo>
                  <a:pt x="1066981" y="1509973"/>
                  <a:pt x="1076936" y="1514109"/>
                  <a:pt x="1083094" y="1502161"/>
                </a:cubicBezTo>
                <a:cubicBezTo>
                  <a:pt x="1087197" y="1494196"/>
                  <a:pt x="1091278" y="1488234"/>
                  <a:pt x="1093381" y="1480242"/>
                </a:cubicBezTo>
                <a:cubicBezTo>
                  <a:pt x="1101539" y="1468319"/>
                  <a:pt x="1109569" y="1466417"/>
                  <a:pt x="1121475" y="1474587"/>
                </a:cubicBezTo>
                <a:cubicBezTo>
                  <a:pt x="1133406" y="1480752"/>
                  <a:pt x="1131277" y="1490748"/>
                  <a:pt x="1123170" y="1498662"/>
                </a:cubicBezTo>
                <a:cubicBezTo>
                  <a:pt x="1121117" y="1502645"/>
                  <a:pt x="1119091" y="1504623"/>
                  <a:pt x="1117037" y="1508606"/>
                </a:cubicBezTo>
                <a:cubicBezTo>
                  <a:pt x="1112985" y="1512563"/>
                  <a:pt x="1112907" y="1518577"/>
                  <a:pt x="1116859" y="1522635"/>
                </a:cubicBezTo>
                <a:cubicBezTo>
                  <a:pt x="1122811" y="1526720"/>
                  <a:pt x="1124889" y="1520733"/>
                  <a:pt x="1128917" y="1518780"/>
                </a:cubicBezTo>
                <a:cubicBezTo>
                  <a:pt x="1137000" y="1512870"/>
                  <a:pt x="1143105" y="1504930"/>
                  <a:pt x="1147236" y="1494961"/>
                </a:cubicBezTo>
                <a:cubicBezTo>
                  <a:pt x="1161577" y="1469085"/>
                  <a:pt x="1173636" y="1465229"/>
                  <a:pt x="1199472" y="1479590"/>
                </a:cubicBezTo>
                <a:cubicBezTo>
                  <a:pt x="1211404" y="1485756"/>
                  <a:pt x="1223309" y="1493926"/>
                  <a:pt x="1235240" y="1500091"/>
                </a:cubicBezTo>
                <a:cubicBezTo>
                  <a:pt x="1243194" y="1504203"/>
                  <a:pt x="1253176" y="1506333"/>
                  <a:pt x="1261309" y="1496414"/>
                </a:cubicBezTo>
                <a:cubicBezTo>
                  <a:pt x="1271467" y="1484517"/>
                  <a:pt x="1277651" y="1470564"/>
                  <a:pt x="1297637" y="1472824"/>
                </a:cubicBezTo>
                <a:cubicBezTo>
                  <a:pt x="1309618" y="1474981"/>
                  <a:pt x="1317676" y="1471075"/>
                  <a:pt x="1327580" y="1479220"/>
                </a:cubicBezTo>
                <a:cubicBezTo>
                  <a:pt x="1377074" y="1521945"/>
                  <a:pt x="1432981" y="1532679"/>
                  <a:pt x="1495174" y="1521446"/>
                </a:cubicBezTo>
                <a:cubicBezTo>
                  <a:pt x="1505206" y="1519570"/>
                  <a:pt x="1513185" y="1521675"/>
                  <a:pt x="1521114" y="1527790"/>
                </a:cubicBezTo>
                <a:cubicBezTo>
                  <a:pt x="1538896" y="1546057"/>
                  <a:pt x="1560884" y="1548342"/>
                  <a:pt x="1584949" y="1544640"/>
                </a:cubicBezTo>
                <a:cubicBezTo>
                  <a:pt x="1619074" y="1537056"/>
                  <a:pt x="1649220" y="1527418"/>
                  <a:pt x="1679445" y="1511769"/>
                </a:cubicBezTo>
                <a:cubicBezTo>
                  <a:pt x="1693555" y="1503930"/>
                  <a:pt x="1707665" y="1496092"/>
                  <a:pt x="1723651" y="1498300"/>
                </a:cubicBezTo>
                <a:cubicBezTo>
                  <a:pt x="1775529" y="1510989"/>
                  <a:pt x="1831565" y="1511702"/>
                  <a:pt x="1879263" y="1538369"/>
                </a:cubicBezTo>
                <a:cubicBezTo>
                  <a:pt x="1889193" y="1544509"/>
                  <a:pt x="1897223" y="1542607"/>
                  <a:pt x="1907332" y="1534719"/>
                </a:cubicBezTo>
                <a:cubicBezTo>
                  <a:pt x="1911385" y="1530761"/>
                  <a:pt x="1915439" y="1526803"/>
                  <a:pt x="1919467" y="1524850"/>
                </a:cubicBezTo>
                <a:cubicBezTo>
                  <a:pt x="1929499" y="1522974"/>
                  <a:pt x="1927548" y="1518940"/>
                  <a:pt x="1925624" y="1512902"/>
                </a:cubicBezTo>
                <a:cubicBezTo>
                  <a:pt x="1921775" y="1500825"/>
                  <a:pt x="1913847" y="1494711"/>
                  <a:pt x="1901838" y="1494559"/>
                </a:cubicBezTo>
                <a:cubicBezTo>
                  <a:pt x="1887829" y="1494380"/>
                  <a:pt x="1881980" y="1482278"/>
                  <a:pt x="1884135" y="1470279"/>
                </a:cubicBezTo>
                <a:cubicBezTo>
                  <a:pt x="1886263" y="1460283"/>
                  <a:pt x="1898220" y="1464445"/>
                  <a:pt x="1906200" y="1466550"/>
                </a:cubicBezTo>
                <a:cubicBezTo>
                  <a:pt x="1928162" y="1470840"/>
                  <a:pt x="1933937" y="1488954"/>
                  <a:pt x="1939735" y="1505065"/>
                </a:cubicBezTo>
                <a:cubicBezTo>
                  <a:pt x="1967038" y="1561536"/>
                  <a:pt x="2014838" y="1580187"/>
                  <a:pt x="2071231" y="1552844"/>
                </a:cubicBezTo>
                <a:cubicBezTo>
                  <a:pt x="2085317" y="1547010"/>
                  <a:pt x="2099375" y="1543180"/>
                  <a:pt x="2113360" y="1545363"/>
                </a:cubicBezTo>
                <a:cubicBezTo>
                  <a:pt x="2123367" y="1545491"/>
                  <a:pt x="2127344" y="1547546"/>
                  <a:pt x="2127215" y="1557566"/>
                </a:cubicBezTo>
                <a:cubicBezTo>
                  <a:pt x="2128987" y="1575630"/>
                  <a:pt x="2134914" y="1581718"/>
                  <a:pt x="2153000" y="1575936"/>
                </a:cubicBezTo>
                <a:cubicBezTo>
                  <a:pt x="2187151" y="1566349"/>
                  <a:pt x="2219173" y="1566757"/>
                  <a:pt x="2253192" y="1567190"/>
                </a:cubicBezTo>
                <a:cubicBezTo>
                  <a:pt x="2307202" y="1569884"/>
                  <a:pt x="2357386" y="1558497"/>
                  <a:pt x="2399923" y="1518948"/>
                </a:cubicBezTo>
                <a:cubicBezTo>
                  <a:pt x="2399923" y="1518948"/>
                  <a:pt x="2401900" y="1520979"/>
                  <a:pt x="2401874" y="1522982"/>
                </a:cubicBezTo>
                <a:cubicBezTo>
                  <a:pt x="2399796" y="1528969"/>
                  <a:pt x="2395717" y="1534931"/>
                  <a:pt x="2393613" y="1542923"/>
                </a:cubicBezTo>
                <a:cubicBezTo>
                  <a:pt x="2389379" y="1560908"/>
                  <a:pt x="2393281" y="1568976"/>
                  <a:pt x="2411241" y="1573214"/>
                </a:cubicBezTo>
                <a:cubicBezTo>
                  <a:pt x="2433204" y="1577503"/>
                  <a:pt x="2439259" y="1573572"/>
                  <a:pt x="2441542" y="1551552"/>
                </a:cubicBezTo>
                <a:cubicBezTo>
                  <a:pt x="2441618" y="1545539"/>
                  <a:pt x="2437768" y="1533463"/>
                  <a:pt x="2449776" y="1533616"/>
                </a:cubicBezTo>
                <a:cubicBezTo>
                  <a:pt x="2467813" y="1531842"/>
                  <a:pt x="2479617" y="1548027"/>
                  <a:pt x="2471407" y="1563959"/>
                </a:cubicBezTo>
                <a:cubicBezTo>
                  <a:pt x="2465276" y="1573903"/>
                  <a:pt x="2467200" y="1579941"/>
                  <a:pt x="2479156" y="1584102"/>
                </a:cubicBezTo>
                <a:cubicBezTo>
                  <a:pt x="2505045" y="1594455"/>
                  <a:pt x="2530907" y="1606813"/>
                  <a:pt x="2554718" y="1623151"/>
                </a:cubicBezTo>
                <a:cubicBezTo>
                  <a:pt x="2574578" y="1635431"/>
                  <a:pt x="2596567" y="1637716"/>
                  <a:pt x="2618759" y="1623969"/>
                </a:cubicBezTo>
                <a:cubicBezTo>
                  <a:pt x="2624840" y="1618032"/>
                  <a:pt x="2632871" y="1616131"/>
                  <a:pt x="2642875" y="1616257"/>
                </a:cubicBezTo>
                <a:cubicBezTo>
                  <a:pt x="2658861" y="1618466"/>
                  <a:pt x="2674846" y="1620675"/>
                  <a:pt x="2690830" y="1622883"/>
                </a:cubicBezTo>
                <a:cubicBezTo>
                  <a:pt x="2702837" y="1623036"/>
                  <a:pt x="2712768" y="1629176"/>
                  <a:pt x="2716591" y="1643256"/>
                </a:cubicBezTo>
                <a:cubicBezTo>
                  <a:pt x="2718414" y="1657310"/>
                  <a:pt x="2726393" y="1659415"/>
                  <a:pt x="2738451" y="1655561"/>
                </a:cubicBezTo>
                <a:cubicBezTo>
                  <a:pt x="2748484" y="1653684"/>
                  <a:pt x="2760516" y="1651834"/>
                  <a:pt x="2770547" y="1649957"/>
                </a:cubicBezTo>
                <a:cubicBezTo>
                  <a:pt x="2794639" y="1644251"/>
                  <a:pt x="2808828" y="1630401"/>
                  <a:pt x="2813136" y="1606400"/>
                </a:cubicBezTo>
                <a:cubicBezTo>
                  <a:pt x="2815240" y="1598409"/>
                  <a:pt x="2815343" y="1590393"/>
                  <a:pt x="2817445" y="1582402"/>
                </a:cubicBezTo>
                <a:cubicBezTo>
                  <a:pt x="2822683" y="1642604"/>
                  <a:pt x="2866584" y="1653186"/>
                  <a:pt x="2912510" y="1661789"/>
                </a:cubicBezTo>
                <a:cubicBezTo>
                  <a:pt x="2926468" y="1665976"/>
                  <a:pt x="2936551" y="1660091"/>
                  <a:pt x="2946659" y="1652202"/>
                </a:cubicBezTo>
                <a:cubicBezTo>
                  <a:pt x="2956768" y="1644313"/>
                  <a:pt x="2960898" y="1634344"/>
                  <a:pt x="2957049" y="1622267"/>
                </a:cubicBezTo>
                <a:cubicBezTo>
                  <a:pt x="2953174" y="1612195"/>
                  <a:pt x="2943092" y="1618080"/>
                  <a:pt x="2935087" y="1617978"/>
                </a:cubicBezTo>
                <a:cubicBezTo>
                  <a:pt x="2929081" y="1617902"/>
                  <a:pt x="2919050" y="1619778"/>
                  <a:pt x="2917177" y="1609731"/>
                </a:cubicBezTo>
                <a:cubicBezTo>
                  <a:pt x="2915277" y="1601690"/>
                  <a:pt x="2919408" y="1591720"/>
                  <a:pt x="2927464" y="1587814"/>
                </a:cubicBezTo>
                <a:cubicBezTo>
                  <a:pt x="2935546" y="1581902"/>
                  <a:pt x="2945553" y="1582030"/>
                  <a:pt x="2953558" y="1582133"/>
                </a:cubicBezTo>
                <a:cubicBezTo>
                  <a:pt x="2963564" y="1582261"/>
                  <a:pt x="2973570" y="1582389"/>
                  <a:pt x="2979676" y="1574448"/>
                </a:cubicBezTo>
                <a:cubicBezTo>
                  <a:pt x="2969849" y="1560292"/>
                  <a:pt x="2953915" y="1554074"/>
                  <a:pt x="2939906" y="1553896"/>
                </a:cubicBezTo>
                <a:cubicBezTo>
                  <a:pt x="2897931" y="1549352"/>
                  <a:pt x="2860086" y="1534838"/>
                  <a:pt x="2822241" y="1520324"/>
                </a:cubicBezTo>
                <a:cubicBezTo>
                  <a:pt x="2796352" y="1509972"/>
                  <a:pt x="2770335" y="1509640"/>
                  <a:pt x="2744115" y="1525342"/>
                </a:cubicBezTo>
                <a:cubicBezTo>
                  <a:pt x="2736034" y="1531251"/>
                  <a:pt x="2728055" y="1529146"/>
                  <a:pt x="2720151" y="1521027"/>
                </a:cubicBezTo>
                <a:cubicBezTo>
                  <a:pt x="2706347" y="1504815"/>
                  <a:pt x="2688463" y="1494564"/>
                  <a:pt x="2670578" y="1484313"/>
                </a:cubicBezTo>
                <a:cubicBezTo>
                  <a:pt x="2660624" y="1480177"/>
                  <a:pt x="2650618" y="1480051"/>
                  <a:pt x="2640534" y="1485936"/>
                </a:cubicBezTo>
                <a:cubicBezTo>
                  <a:pt x="2620369" y="1497705"/>
                  <a:pt x="2598303" y="1501433"/>
                  <a:pt x="2576365" y="1495140"/>
                </a:cubicBezTo>
                <a:cubicBezTo>
                  <a:pt x="2556430" y="1488873"/>
                  <a:pt x="2536495" y="1482604"/>
                  <a:pt x="2518560" y="1476363"/>
                </a:cubicBezTo>
                <a:cubicBezTo>
                  <a:pt x="2504628" y="1470171"/>
                  <a:pt x="2496597" y="1472073"/>
                  <a:pt x="2494391" y="1488082"/>
                </a:cubicBezTo>
                <a:cubicBezTo>
                  <a:pt x="2492263" y="1498075"/>
                  <a:pt x="2488183" y="1504038"/>
                  <a:pt x="2478177" y="1503911"/>
                </a:cubicBezTo>
                <a:cubicBezTo>
                  <a:pt x="2456137" y="1505634"/>
                  <a:pt x="2450262" y="1495537"/>
                  <a:pt x="2456521" y="1475571"/>
                </a:cubicBezTo>
                <a:cubicBezTo>
                  <a:pt x="2464883" y="1447616"/>
                  <a:pt x="2458957" y="1441527"/>
                  <a:pt x="2430940" y="1441169"/>
                </a:cubicBezTo>
                <a:cubicBezTo>
                  <a:pt x="2412928" y="1440940"/>
                  <a:pt x="2394891" y="1442715"/>
                  <a:pt x="2378855" y="1444514"/>
                </a:cubicBezTo>
                <a:cubicBezTo>
                  <a:pt x="2352838" y="1444183"/>
                  <a:pt x="2328773" y="1447884"/>
                  <a:pt x="2304885" y="1437558"/>
                </a:cubicBezTo>
                <a:cubicBezTo>
                  <a:pt x="2290927" y="1433370"/>
                  <a:pt x="2280997" y="1427230"/>
                  <a:pt x="2285255" y="1407241"/>
                </a:cubicBezTo>
                <a:cubicBezTo>
                  <a:pt x="2289438" y="1393262"/>
                  <a:pt x="2281586" y="1381135"/>
                  <a:pt x="2265576" y="1380930"/>
                </a:cubicBezTo>
                <a:cubicBezTo>
                  <a:pt x="2215569" y="1378289"/>
                  <a:pt x="2171771" y="1359689"/>
                  <a:pt x="2128000" y="1339086"/>
                </a:cubicBezTo>
                <a:cubicBezTo>
                  <a:pt x="2094157" y="1324624"/>
                  <a:pt x="2074168" y="1322364"/>
                  <a:pt x="2051721" y="1356155"/>
                </a:cubicBezTo>
                <a:cubicBezTo>
                  <a:pt x="2049720" y="1356130"/>
                  <a:pt x="2047719" y="1356104"/>
                  <a:pt x="2047719" y="1356104"/>
                </a:cubicBezTo>
                <a:cubicBezTo>
                  <a:pt x="2039790" y="1349990"/>
                  <a:pt x="2050027" y="1332080"/>
                  <a:pt x="2038019" y="1331926"/>
                </a:cubicBezTo>
                <a:cubicBezTo>
                  <a:pt x="2028012" y="1331798"/>
                  <a:pt x="2019854" y="1343722"/>
                  <a:pt x="2013723" y="1353666"/>
                </a:cubicBezTo>
                <a:cubicBezTo>
                  <a:pt x="2011696" y="1355645"/>
                  <a:pt x="2009643" y="1359627"/>
                  <a:pt x="2007616" y="1361606"/>
                </a:cubicBezTo>
                <a:cubicBezTo>
                  <a:pt x="1999432" y="1375533"/>
                  <a:pt x="1993250" y="1389485"/>
                  <a:pt x="1989069" y="1403465"/>
                </a:cubicBezTo>
                <a:cubicBezTo>
                  <a:pt x="1984938" y="1413433"/>
                  <a:pt x="1976908" y="1415336"/>
                  <a:pt x="1966953" y="1411200"/>
                </a:cubicBezTo>
                <a:cubicBezTo>
                  <a:pt x="1961000" y="1407115"/>
                  <a:pt x="1953072" y="1401000"/>
                  <a:pt x="1957177" y="1393035"/>
                </a:cubicBezTo>
                <a:cubicBezTo>
                  <a:pt x="1975519" y="1367210"/>
                  <a:pt x="1965821" y="1343033"/>
                  <a:pt x="1958121" y="1318881"/>
                </a:cubicBezTo>
                <a:cubicBezTo>
                  <a:pt x="1954298" y="1304800"/>
                  <a:pt x="1950372" y="1298737"/>
                  <a:pt x="1938211" y="1310609"/>
                </a:cubicBezTo>
                <a:cubicBezTo>
                  <a:pt x="1917995" y="1326387"/>
                  <a:pt x="1893954" y="1328085"/>
                  <a:pt x="1871889" y="1331813"/>
                </a:cubicBezTo>
                <a:cubicBezTo>
                  <a:pt x="1863858" y="1333715"/>
                  <a:pt x="1857854" y="1333638"/>
                  <a:pt x="1855930" y="1327600"/>
                </a:cubicBezTo>
                <a:cubicBezTo>
                  <a:pt x="1844229" y="1303397"/>
                  <a:pt x="1822266" y="1299108"/>
                  <a:pt x="1800302" y="1294821"/>
                </a:cubicBezTo>
                <a:cubicBezTo>
                  <a:pt x="1780368" y="1288552"/>
                  <a:pt x="1760406" y="1284288"/>
                  <a:pt x="1750629" y="1266123"/>
                </a:cubicBezTo>
                <a:cubicBezTo>
                  <a:pt x="1746755" y="1256051"/>
                  <a:pt x="1742751" y="1256000"/>
                  <a:pt x="1732719" y="1257877"/>
                </a:cubicBezTo>
                <a:cubicBezTo>
                  <a:pt x="1696570" y="1267439"/>
                  <a:pt x="1662549" y="1267004"/>
                  <a:pt x="1632811" y="1244576"/>
                </a:cubicBezTo>
                <a:cubicBezTo>
                  <a:pt x="1620906" y="1236407"/>
                  <a:pt x="1612899" y="1236305"/>
                  <a:pt x="1600816" y="1242164"/>
                </a:cubicBezTo>
                <a:cubicBezTo>
                  <a:pt x="1574646" y="1253858"/>
                  <a:pt x="1548630" y="1253525"/>
                  <a:pt x="1522843" y="1235156"/>
                </a:cubicBezTo>
                <a:cubicBezTo>
                  <a:pt x="1516917" y="1229067"/>
                  <a:pt x="1510938" y="1226986"/>
                  <a:pt x="1502881" y="1230892"/>
                </a:cubicBezTo>
                <a:cubicBezTo>
                  <a:pt x="1468707" y="1242484"/>
                  <a:pt x="1410926" y="1221702"/>
                  <a:pt x="1393297" y="1191409"/>
                </a:cubicBezTo>
                <a:cubicBezTo>
                  <a:pt x="1377083" y="1207240"/>
                  <a:pt x="1357045" y="1208989"/>
                  <a:pt x="1339111" y="1202746"/>
                </a:cubicBezTo>
                <a:cubicBezTo>
                  <a:pt x="1313222" y="1192394"/>
                  <a:pt x="1285229" y="1190033"/>
                  <a:pt x="1257238" y="1187671"/>
                </a:cubicBezTo>
                <a:cubicBezTo>
                  <a:pt x="1219264" y="1183178"/>
                  <a:pt x="1197404" y="1170873"/>
                  <a:pt x="1187935" y="1128657"/>
                </a:cubicBezTo>
                <a:cubicBezTo>
                  <a:pt x="1187985" y="1124649"/>
                  <a:pt x="1186009" y="1122619"/>
                  <a:pt x="1186061" y="1118611"/>
                </a:cubicBezTo>
                <a:cubicBezTo>
                  <a:pt x="1182238" y="1104530"/>
                  <a:pt x="1174259" y="1102424"/>
                  <a:pt x="1164123" y="1112317"/>
                </a:cubicBezTo>
                <a:cubicBezTo>
                  <a:pt x="1156017" y="1120233"/>
                  <a:pt x="1147909" y="1128146"/>
                  <a:pt x="1137800" y="1136036"/>
                </a:cubicBezTo>
                <a:cubicBezTo>
                  <a:pt x="1101394" y="1165639"/>
                  <a:pt x="1061497" y="1155107"/>
                  <a:pt x="1040020" y="1112740"/>
                </a:cubicBezTo>
                <a:cubicBezTo>
                  <a:pt x="1032245" y="1094600"/>
                  <a:pt x="1020441" y="1078415"/>
                  <a:pt x="1002583" y="1066159"/>
                </a:cubicBezTo>
                <a:cubicBezTo>
                  <a:pt x="986726" y="1053930"/>
                  <a:pt x="970870" y="1041701"/>
                  <a:pt x="961094" y="1023537"/>
                </a:cubicBezTo>
                <a:cubicBezTo>
                  <a:pt x="948831" y="1043425"/>
                  <a:pt x="960530" y="1067628"/>
                  <a:pt x="948269" y="1087516"/>
                </a:cubicBezTo>
                <a:cubicBezTo>
                  <a:pt x="930590" y="1061233"/>
                  <a:pt x="930590" y="1061233"/>
                  <a:pt x="902393" y="1074904"/>
                </a:cubicBezTo>
                <a:cubicBezTo>
                  <a:pt x="890334" y="1078760"/>
                  <a:pt x="882304" y="1080661"/>
                  <a:pt x="870373" y="1074497"/>
                </a:cubicBezTo>
                <a:cubicBezTo>
                  <a:pt x="838531" y="1060059"/>
                  <a:pt x="806640" y="1049629"/>
                  <a:pt x="774747" y="1039200"/>
                </a:cubicBezTo>
                <a:cubicBezTo>
                  <a:pt x="677093" y="1005884"/>
                  <a:pt x="577286" y="984566"/>
                  <a:pt x="481711" y="945264"/>
                </a:cubicBezTo>
                <a:cubicBezTo>
                  <a:pt x="473731" y="943156"/>
                  <a:pt x="461723" y="943003"/>
                  <a:pt x="461851" y="932982"/>
                </a:cubicBezTo>
                <a:cubicBezTo>
                  <a:pt x="459977" y="922937"/>
                  <a:pt x="470035" y="919056"/>
                  <a:pt x="476116" y="913119"/>
                </a:cubicBezTo>
                <a:cubicBezTo>
                  <a:pt x="482170" y="909188"/>
                  <a:pt x="490227" y="905282"/>
                  <a:pt x="486326" y="897214"/>
                </a:cubicBezTo>
                <a:cubicBezTo>
                  <a:pt x="484453" y="887168"/>
                  <a:pt x="476498" y="883057"/>
                  <a:pt x="468520" y="880950"/>
                </a:cubicBezTo>
                <a:cubicBezTo>
                  <a:pt x="462515" y="880875"/>
                  <a:pt x="456512" y="880798"/>
                  <a:pt x="450508" y="880721"/>
                </a:cubicBezTo>
                <a:cubicBezTo>
                  <a:pt x="422516" y="878360"/>
                  <a:pt x="406710" y="862123"/>
                  <a:pt x="407068" y="834064"/>
                </a:cubicBezTo>
                <a:cubicBezTo>
                  <a:pt x="407195" y="824043"/>
                  <a:pt x="407324" y="814023"/>
                  <a:pt x="411454" y="804052"/>
                </a:cubicBezTo>
                <a:cubicBezTo>
                  <a:pt x="413609" y="792053"/>
                  <a:pt x="405680" y="785939"/>
                  <a:pt x="393621" y="789793"/>
                </a:cubicBezTo>
                <a:cubicBezTo>
                  <a:pt x="371531" y="795526"/>
                  <a:pt x="361320" y="811432"/>
                  <a:pt x="362964" y="839516"/>
                </a:cubicBezTo>
                <a:cubicBezTo>
                  <a:pt x="349159" y="823305"/>
                  <a:pt x="339332" y="809147"/>
                  <a:pt x="333533" y="793037"/>
                </a:cubicBezTo>
                <a:cubicBezTo>
                  <a:pt x="327733" y="776927"/>
                  <a:pt x="334197" y="740928"/>
                  <a:pt x="348359" y="729082"/>
                </a:cubicBezTo>
                <a:cubicBezTo>
                  <a:pt x="366549" y="715284"/>
                  <a:pt x="384433" y="725533"/>
                  <a:pt x="398340" y="733728"/>
                </a:cubicBezTo>
                <a:cubicBezTo>
                  <a:pt x="418198" y="746009"/>
                  <a:pt x="440111" y="754305"/>
                  <a:pt x="464126" y="754613"/>
                </a:cubicBezTo>
                <a:cubicBezTo>
                  <a:pt x="478134" y="754791"/>
                  <a:pt x="494144" y="754995"/>
                  <a:pt x="510154" y="755199"/>
                </a:cubicBezTo>
                <a:cubicBezTo>
                  <a:pt x="576196" y="756040"/>
                  <a:pt x="640109" y="766879"/>
                  <a:pt x="691529" y="815642"/>
                </a:cubicBezTo>
                <a:cubicBezTo>
                  <a:pt x="711311" y="833934"/>
                  <a:pt x="723396" y="828075"/>
                  <a:pt x="733708" y="804153"/>
                </a:cubicBezTo>
                <a:cubicBezTo>
                  <a:pt x="735761" y="800170"/>
                  <a:pt x="731835" y="794107"/>
                  <a:pt x="737864" y="792178"/>
                </a:cubicBezTo>
                <a:cubicBezTo>
                  <a:pt x="743868" y="792255"/>
                  <a:pt x="747818" y="796314"/>
                  <a:pt x="749769" y="800348"/>
                </a:cubicBezTo>
                <a:cubicBezTo>
                  <a:pt x="751719" y="804382"/>
                  <a:pt x="753669" y="808415"/>
                  <a:pt x="755646" y="810445"/>
                </a:cubicBezTo>
                <a:cubicBezTo>
                  <a:pt x="761521" y="820542"/>
                  <a:pt x="769424" y="828661"/>
                  <a:pt x="779559" y="818769"/>
                </a:cubicBezTo>
                <a:cubicBezTo>
                  <a:pt x="791694" y="808900"/>
                  <a:pt x="775709" y="806692"/>
                  <a:pt x="771783" y="800629"/>
                </a:cubicBezTo>
                <a:cubicBezTo>
                  <a:pt x="771809" y="798624"/>
                  <a:pt x="769807" y="798599"/>
                  <a:pt x="769834" y="796595"/>
                </a:cubicBezTo>
                <a:cubicBezTo>
                  <a:pt x="765882" y="792535"/>
                  <a:pt x="763957" y="786497"/>
                  <a:pt x="768011" y="782540"/>
                </a:cubicBezTo>
                <a:cubicBezTo>
                  <a:pt x="772089" y="776580"/>
                  <a:pt x="776093" y="776630"/>
                  <a:pt x="782046" y="780714"/>
                </a:cubicBezTo>
                <a:cubicBezTo>
                  <a:pt x="805907" y="793046"/>
                  <a:pt x="828022" y="785310"/>
                  <a:pt x="844313" y="763468"/>
                </a:cubicBezTo>
                <a:cubicBezTo>
                  <a:pt x="848368" y="759511"/>
                  <a:pt x="856424" y="755604"/>
                  <a:pt x="856500" y="749592"/>
                </a:cubicBezTo>
                <a:cubicBezTo>
                  <a:pt x="856781" y="727546"/>
                  <a:pt x="835049" y="705220"/>
                  <a:pt x="814985" y="708974"/>
                </a:cubicBezTo>
                <a:cubicBezTo>
                  <a:pt x="774858" y="716479"/>
                  <a:pt x="736911" y="709982"/>
                  <a:pt x="699117" y="691460"/>
                </a:cubicBezTo>
                <a:cubicBezTo>
                  <a:pt x="685159" y="687272"/>
                  <a:pt x="671201" y="683086"/>
                  <a:pt x="659065" y="692954"/>
                </a:cubicBezTo>
                <a:cubicBezTo>
                  <a:pt x="648983" y="698838"/>
                  <a:pt x="645006" y="696784"/>
                  <a:pt x="643158" y="684734"/>
                </a:cubicBezTo>
                <a:cubicBezTo>
                  <a:pt x="641361" y="668675"/>
                  <a:pt x="631482" y="658526"/>
                  <a:pt x="615523" y="654313"/>
                </a:cubicBezTo>
                <a:cubicBezTo>
                  <a:pt x="599589" y="648096"/>
                  <a:pt x="581655" y="641856"/>
                  <a:pt x="563721" y="635613"/>
                </a:cubicBezTo>
                <a:cubicBezTo>
                  <a:pt x="547762" y="631400"/>
                  <a:pt x="541911" y="619299"/>
                  <a:pt x="544116" y="603291"/>
                </a:cubicBezTo>
                <a:cubicBezTo>
                  <a:pt x="544142" y="601286"/>
                  <a:pt x="544194" y="597278"/>
                  <a:pt x="546246" y="593296"/>
                </a:cubicBezTo>
                <a:cubicBezTo>
                  <a:pt x="546373" y="583274"/>
                  <a:pt x="540471" y="575182"/>
                  <a:pt x="530465" y="575054"/>
                </a:cubicBezTo>
                <a:cubicBezTo>
                  <a:pt x="522486" y="572947"/>
                  <a:pt x="522359" y="582968"/>
                  <a:pt x="522257" y="590984"/>
                </a:cubicBezTo>
                <a:cubicBezTo>
                  <a:pt x="520152" y="598976"/>
                  <a:pt x="520051" y="606992"/>
                  <a:pt x="508017" y="608843"/>
                </a:cubicBezTo>
                <a:cubicBezTo>
                  <a:pt x="490007" y="608615"/>
                  <a:pt x="474252" y="588369"/>
                  <a:pt x="478484" y="570382"/>
                </a:cubicBezTo>
                <a:cubicBezTo>
                  <a:pt x="478559" y="564370"/>
                  <a:pt x="482615" y="560413"/>
                  <a:pt x="478688" y="554349"/>
                </a:cubicBezTo>
                <a:cubicBezTo>
                  <a:pt x="472685" y="554272"/>
                  <a:pt x="472608" y="560285"/>
                  <a:pt x="468580" y="562238"/>
                </a:cubicBezTo>
                <a:cubicBezTo>
                  <a:pt x="458420" y="574135"/>
                  <a:pt x="450415" y="574033"/>
                  <a:pt x="442590" y="559902"/>
                </a:cubicBezTo>
                <a:cubicBezTo>
                  <a:pt x="432863" y="537728"/>
                  <a:pt x="417059" y="521491"/>
                  <a:pt x="401227" y="507259"/>
                </a:cubicBezTo>
                <a:cubicBezTo>
                  <a:pt x="383446" y="488991"/>
                  <a:pt x="367690" y="468745"/>
                  <a:pt x="366048" y="440661"/>
                </a:cubicBezTo>
                <a:cubicBezTo>
                  <a:pt x="364174" y="430614"/>
                  <a:pt x="360323" y="418538"/>
                  <a:pt x="350369" y="414402"/>
                </a:cubicBezTo>
                <a:cubicBezTo>
                  <a:pt x="310600" y="393850"/>
                  <a:pt x="299206" y="345598"/>
                  <a:pt x="261489" y="321062"/>
                </a:cubicBezTo>
                <a:cubicBezTo>
                  <a:pt x="251584" y="312919"/>
                  <a:pt x="253714" y="302924"/>
                  <a:pt x="257843" y="292954"/>
                </a:cubicBezTo>
                <a:cubicBezTo>
                  <a:pt x="263975" y="283009"/>
                  <a:pt x="273905" y="289149"/>
                  <a:pt x="279831" y="295238"/>
                </a:cubicBezTo>
                <a:cubicBezTo>
                  <a:pt x="291711" y="305413"/>
                  <a:pt x="303744" y="303561"/>
                  <a:pt x="315854" y="295698"/>
                </a:cubicBezTo>
                <a:cubicBezTo>
                  <a:pt x="329991" y="285856"/>
                  <a:pt x="346052" y="282051"/>
                  <a:pt x="364063" y="282281"/>
                </a:cubicBezTo>
                <a:cubicBezTo>
                  <a:pt x="394056" y="284667"/>
                  <a:pt x="409786" y="306918"/>
                  <a:pt x="401423" y="334874"/>
                </a:cubicBezTo>
                <a:cubicBezTo>
                  <a:pt x="399346" y="340861"/>
                  <a:pt x="397242" y="348852"/>
                  <a:pt x="397165" y="354864"/>
                </a:cubicBezTo>
                <a:cubicBezTo>
                  <a:pt x="397139" y="356868"/>
                  <a:pt x="395111" y="358847"/>
                  <a:pt x="395111" y="358847"/>
                </a:cubicBezTo>
                <a:cubicBezTo>
                  <a:pt x="397113" y="358873"/>
                  <a:pt x="397113" y="358873"/>
                  <a:pt x="399141" y="356894"/>
                </a:cubicBezTo>
                <a:cubicBezTo>
                  <a:pt x="407146" y="356996"/>
                  <a:pt x="413150" y="357073"/>
                  <a:pt x="421129" y="359180"/>
                </a:cubicBezTo>
                <a:cubicBezTo>
                  <a:pt x="459025" y="369684"/>
                  <a:pt x="471109" y="363826"/>
                  <a:pt x="483602" y="325899"/>
                </a:cubicBezTo>
                <a:cubicBezTo>
                  <a:pt x="487834" y="307913"/>
                  <a:pt x="499894" y="304058"/>
                  <a:pt x="517854" y="308296"/>
                </a:cubicBezTo>
                <a:cubicBezTo>
                  <a:pt x="531837" y="310478"/>
                  <a:pt x="539740" y="318597"/>
                  <a:pt x="547566" y="332729"/>
                </a:cubicBezTo>
                <a:cubicBezTo>
                  <a:pt x="569069" y="373093"/>
                  <a:pt x="602759" y="399581"/>
                  <a:pt x="648659" y="410188"/>
                </a:cubicBezTo>
                <a:cubicBezTo>
                  <a:pt x="686530" y="422698"/>
                  <a:pt x="686530" y="422698"/>
                  <a:pt x="679036" y="382512"/>
                </a:cubicBezTo>
                <a:cubicBezTo>
                  <a:pt x="675315" y="360415"/>
                  <a:pt x="679445" y="350446"/>
                  <a:pt x="697558" y="342659"/>
                </a:cubicBezTo>
                <a:cubicBezTo>
                  <a:pt x="703178" y="372798"/>
                  <a:pt x="709107" y="378886"/>
                  <a:pt x="739100" y="381274"/>
                </a:cubicBezTo>
                <a:cubicBezTo>
                  <a:pt x="759112" y="381529"/>
                  <a:pt x="781203" y="375797"/>
                  <a:pt x="794956" y="396018"/>
                </a:cubicBezTo>
                <a:cubicBezTo>
                  <a:pt x="794931" y="398021"/>
                  <a:pt x="796931" y="398046"/>
                  <a:pt x="798933" y="398072"/>
                </a:cubicBezTo>
                <a:cubicBezTo>
                  <a:pt x="823051" y="390361"/>
                  <a:pt x="835289" y="372478"/>
                  <a:pt x="837621" y="346448"/>
                </a:cubicBezTo>
                <a:cubicBezTo>
                  <a:pt x="837800" y="332419"/>
                  <a:pt x="837979" y="318389"/>
                  <a:pt x="854066" y="312582"/>
                </a:cubicBezTo>
                <a:cubicBezTo>
                  <a:pt x="856092" y="310604"/>
                  <a:pt x="862147" y="306672"/>
                  <a:pt x="862072" y="312684"/>
                </a:cubicBezTo>
                <a:cubicBezTo>
                  <a:pt x="863867" y="328744"/>
                  <a:pt x="877851" y="330926"/>
                  <a:pt x="889782" y="337091"/>
                </a:cubicBezTo>
                <a:cubicBezTo>
                  <a:pt x="903714" y="343282"/>
                  <a:pt x="911591" y="353406"/>
                  <a:pt x="909386" y="369413"/>
                </a:cubicBezTo>
                <a:cubicBezTo>
                  <a:pt x="907155" y="387425"/>
                  <a:pt x="914980" y="401556"/>
                  <a:pt x="930889" y="409777"/>
                </a:cubicBezTo>
                <a:cubicBezTo>
                  <a:pt x="944769" y="419976"/>
                  <a:pt x="958855" y="414142"/>
                  <a:pt x="972991" y="404300"/>
                </a:cubicBezTo>
                <a:cubicBezTo>
                  <a:pt x="985153" y="392428"/>
                  <a:pt x="989053" y="400495"/>
                  <a:pt x="988899" y="412520"/>
                </a:cubicBezTo>
                <a:cubicBezTo>
                  <a:pt x="988670" y="430558"/>
                  <a:pt x="998599" y="436699"/>
                  <a:pt x="1014660" y="432895"/>
                </a:cubicBezTo>
                <a:cubicBezTo>
                  <a:pt x="1018663" y="432946"/>
                  <a:pt x="1022666" y="432997"/>
                  <a:pt x="1026694" y="431043"/>
                </a:cubicBezTo>
                <a:cubicBezTo>
                  <a:pt x="1044755" y="427264"/>
                  <a:pt x="1058740" y="429447"/>
                  <a:pt x="1066489" y="449591"/>
                </a:cubicBezTo>
                <a:cubicBezTo>
                  <a:pt x="1076265" y="467756"/>
                  <a:pt x="1094149" y="478007"/>
                  <a:pt x="1112135" y="480241"/>
                </a:cubicBezTo>
                <a:cubicBezTo>
                  <a:pt x="1126092" y="484426"/>
                  <a:pt x="1142102" y="484632"/>
                  <a:pt x="1138381" y="462535"/>
                </a:cubicBezTo>
                <a:cubicBezTo>
                  <a:pt x="1138458" y="456522"/>
                  <a:pt x="1140560" y="448531"/>
                  <a:pt x="1142639" y="442544"/>
                </a:cubicBezTo>
                <a:cubicBezTo>
                  <a:pt x="1142818" y="428514"/>
                  <a:pt x="1149000" y="414562"/>
                  <a:pt x="1141150" y="402435"/>
                </a:cubicBezTo>
                <a:cubicBezTo>
                  <a:pt x="1119442" y="378104"/>
                  <a:pt x="1121801" y="350072"/>
                  <a:pt x="1122185" y="320009"/>
                </a:cubicBezTo>
                <a:cubicBezTo>
                  <a:pt x="1136090" y="328204"/>
                  <a:pt x="1149996" y="336400"/>
                  <a:pt x="1166007" y="336604"/>
                </a:cubicBezTo>
                <a:cubicBezTo>
                  <a:pt x="1186045" y="334855"/>
                  <a:pt x="1203980" y="341097"/>
                  <a:pt x="1219837" y="353327"/>
                </a:cubicBezTo>
                <a:cubicBezTo>
                  <a:pt x="1233719" y="363526"/>
                  <a:pt x="1249626" y="371746"/>
                  <a:pt x="1265534" y="379968"/>
                </a:cubicBezTo>
                <a:cubicBezTo>
                  <a:pt x="1311230" y="406608"/>
                  <a:pt x="1360981" y="429292"/>
                  <a:pt x="1402547" y="465902"/>
                </a:cubicBezTo>
                <a:cubicBezTo>
                  <a:pt x="1412452" y="474046"/>
                  <a:pt x="1418507" y="470115"/>
                  <a:pt x="1422637" y="460145"/>
                </a:cubicBezTo>
                <a:cubicBezTo>
                  <a:pt x="1424690" y="456162"/>
                  <a:pt x="1426793" y="448170"/>
                  <a:pt x="1434772" y="450278"/>
                </a:cubicBezTo>
                <a:cubicBezTo>
                  <a:pt x="1440750" y="452358"/>
                  <a:pt x="1440649" y="460375"/>
                  <a:pt x="1440596" y="464384"/>
                </a:cubicBezTo>
                <a:cubicBezTo>
                  <a:pt x="1442470" y="474429"/>
                  <a:pt x="1444369" y="482472"/>
                  <a:pt x="1452350" y="484578"/>
                </a:cubicBezTo>
                <a:cubicBezTo>
                  <a:pt x="1462329" y="486710"/>
                  <a:pt x="1470233" y="494828"/>
                  <a:pt x="1480214" y="496959"/>
                </a:cubicBezTo>
                <a:cubicBezTo>
                  <a:pt x="1494171" y="501147"/>
                  <a:pt x="1496070" y="509189"/>
                  <a:pt x="1489914" y="521137"/>
                </a:cubicBezTo>
                <a:cubicBezTo>
                  <a:pt x="1475674" y="538997"/>
                  <a:pt x="1491633" y="543209"/>
                  <a:pt x="1503540" y="551379"/>
                </a:cubicBezTo>
                <a:cubicBezTo>
                  <a:pt x="1519421" y="561604"/>
                  <a:pt x="1519626" y="545570"/>
                  <a:pt x="1523729" y="537604"/>
                </a:cubicBezTo>
                <a:cubicBezTo>
                  <a:pt x="1525783" y="533622"/>
                  <a:pt x="1525834" y="529613"/>
                  <a:pt x="1531838" y="529690"/>
                </a:cubicBezTo>
                <a:cubicBezTo>
                  <a:pt x="1535713" y="539762"/>
                  <a:pt x="1541588" y="549859"/>
                  <a:pt x="1543437" y="561911"/>
                </a:cubicBezTo>
                <a:cubicBezTo>
                  <a:pt x="1547337" y="569977"/>
                  <a:pt x="1553263" y="576067"/>
                  <a:pt x="1561269" y="576169"/>
                </a:cubicBezTo>
                <a:cubicBezTo>
                  <a:pt x="1571275" y="576296"/>
                  <a:pt x="1571403" y="566275"/>
                  <a:pt x="1573480" y="560288"/>
                </a:cubicBezTo>
                <a:cubicBezTo>
                  <a:pt x="1590002" y="520409"/>
                  <a:pt x="1614144" y="510694"/>
                  <a:pt x="1653965" y="527237"/>
                </a:cubicBezTo>
                <a:cubicBezTo>
                  <a:pt x="1661919" y="531348"/>
                  <a:pt x="1669898" y="533455"/>
                  <a:pt x="1675826" y="539543"/>
                </a:cubicBezTo>
                <a:cubicBezTo>
                  <a:pt x="1709617" y="558015"/>
                  <a:pt x="1739560" y="564410"/>
                  <a:pt x="1768011" y="530697"/>
                </a:cubicBezTo>
                <a:cubicBezTo>
                  <a:pt x="1768011" y="530697"/>
                  <a:pt x="1770014" y="530722"/>
                  <a:pt x="1770038" y="528719"/>
                </a:cubicBezTo>
                <a:cubicBezTo>
                  <a:pt x="1780096" y="524838"/>
                  <a:pt x="1788126" y="522935"/>
                  <a:pt x="1798057" y="529074"/>
                </a:cubicBezTo>
                <a:cubicBezTo>
                  <a:pt x="1802033" y="531130"/>
                  <a:pt x="1805984" y="535189"/>
                  <a:pt x="1803906" y="541177"/>
                </a:cubicBezTo>
                <a:cubicBezTo>
                  <a:pt x="1801779" y="551172"/>
                  <a:pt x="1791746" y="553048"/>
                  <a:pt x="1783716" y="554952"/>
                </a:cubicBezTo>
                <a:cubicBezTo>
                  <a:pt x="1777712" y="554874"/>
                  <a:pt x="1769681" y="556777"/>
                  <a:pt x="1769604" y="562789"/>
                </a:cubicBezTo>
                <a:cubicBezTo>
                  <a:pt x="1767501" y="570780"/>
                  <a:pt x="1777534" y="568903"/>
                  <a:pt x="1781485" y="572963"/>
                </a:cubicBezTo>
                <a:cubicBezTo>
                  <a:pt x="1791439" y="577098"/>
                  <a:pt x="1801421" y="579231"/>
                  <a:pt x="1811375" y="583365"/>
                </a:cubicBezTo>
                <a:cubicBezTo>
                  <a:pt x="1825333" y="587553"/>
                  <a:pt x="1837265" y="593719"/>
                  <a:pt x="1845115" y="605845"/>
                </a:cubicBezTo>
                <a:cubicBezTo>
                  <a:pt x="1851018" y="613938"/>
                  <a:pt x="1857021" y="614016"/>
                  <a:pt x="1867078" y="610135"/>
                </a:cubicBezTo>
                <a:cubicBezTo>
                  <a:pt x="1895224" y="600471"/>
                  <a:pt x="1913159" y="606713"/>
                  <a:pt x="1930863" y="630992"/>
                </a:cubicBezTo>
                <a:cubicBezTo>
                  <a:pt x="1940717" y="643145"/>
                  <a:pt x="1946541" y="657251"/>
                  <a:pt x="1954367" y="671382"/>
                </a:cubicBezTo>
                <a:cubicBezTo>
                  <a:pt x="1964169" y="687543"/>
                  <a:pt x="1978050" y="697743"/>
                  <a:pt x="1995985" y="703985"/>
                </a:cubicBezTo>
                <a:cubicBezTo>
                  <a:pt x="2015921" y="710253"/>
                  <a:pt x="2025980" y="706371"/>
                  <a:pt x="2036266" y="684454"/>
                </a:cubicBezTo>
                <a:cubicBezTo>
                  <a:pt x="2046579" y="660532"/>
                  <a:pt x="2060613" y="658705"/>
                  <a:pt x="2082447" y="673015"/>
                </a:cubicBezTo>
                <a:cubicBezTo>
                  <a:pt x="2090402" y="677126"/>
                  <a:pt x="2094353" y="681186"/>
                  <a:pt x="2104385" y="679308"/>
                </a:cubicBezTo>
                <a:cubicBezTo>
                  <a:pt x="2128503" y="671598"/>
                  <a:pt x="2128503" y="671598"/>
                  <a:pt x="2128170" y="697652"/>
                </a:cubicBezTo>
                <a:cubicBezTo>
                  <a:pt x="2126119" y="701634"/>
                  <a:pt x="2126094" y="703639"/>
                  <a:pt x="2128043" y="707673"/>
                </a:cubicBezTo>
                <a:cubicBezTo>
                  <a:pt x="2127838" y="723705"/>
                  <a:pt x="2135768" y="729821"/>
                  <a:pt x="2151854" y="724012"/>
                </a:cubicBezTo>
                <a:cubicBezTo>
                  <a:pt x="2163912" y="720156"/>
                  <a:pt x="2176022" y="712293"/>
                  <a:pt x="2188055" y="710443"/>
                </a:cubicBezTo>
                <a:cubicBezTo>
                  <a:pt x="2240293" y="695073"/>
                  <a:pt x="2293943" y="725824"/>
                  <a:pt x="2305337" y="774077"/>
                </a:cubicBezTo>
                <a:cubicBezTo>
                  <a:pt x="2309109" y="792165"/>
                  <a:pt x="2300900" y="808096"/>
                  <a:pt x="2300670" y="826133"/>
                </a:cubicBezTo>
                <a:cubicBezTo>
                  <a:pt x="2298337" y="852161"/>
                  <a:pt x="2308191" y="864315"/>
                  <a:pt x="2332103" y="872638"/>
                </a:cubicBezTo>
                <a:cubicBezTo>
                  <a:pt x="2344060" y="876799"/>
                  <a:pt x="2356042" y="878956"/>
                  <a:pt x="2367998" y="883119"/>
                </a:cubicBezTo>
                <a:cubicBezTo>
                  <a:pt x="2391911" y="891440"/>
                  <a:pt x="2405971" y="887611"/>
                  <a:pt x="2416284" y="863689"/>
                </a:cubicBezTo>
                <a:cubicBezTo>
                  <a:pt x="2424468" y="849762"/>
                  <a:pt x="2430445" y="851842"/>
                  <a:pt x="2440325" y="861991"/>
                </a:cubicBezTo>
                <a:cubicBezTo>
                  <a:pt x="2462083" y="882313"/>
                  <a:pt x="2478145" y="878510"/>
                  <a:pt x="2490509" y="850604"/>
                </a:cubicBezTo>
                <a:cubicBezTo>
                  <a:pt x="2492613" y="842613"/>
                  <a:pt x="2492716" y="834595"/>
                  <a:pt x="2484761" y="830485"/>
                </a:cubicBezTo>
                <a:cubicBezTo>
                  <a:pt x="2474805" y="826349"/>
                  <a:pt x="2472703" y="834339"/>
                  <a:pt x="2470599" y="842332"/>
                </a:cubicBezTo>
                <a:cubicBezTo>
                  <a:pt x="2470522" y="848344"/>
                  <a:pt x="2466443" y="854306"/>
                  <a:pt x="2458464" y="852200"/>
                </a:cubicBezTo>
                <a:cubicBezTo>
                  <a:pt x="2450459" y="852098"/>
                  <a:pt x="2444532" y="846009"/>
                  <a:pt x="2446636" y="838017"/>
                </a:cubicBezTo>
                <a:cubicBezTo>
                  <a:pt x="2448918" y="815998"/>
                  <a:pt x="2447197" y="793926"/>
                  <a:pt x="2449504" y="769902"/>
                </a:cubicBezTo>
                <a:cubicBezTo>
                  <a:pt x="2455433" y="775991"/>
                  <a:pt x="2457408" y="778021"/>
                  <a:pt x="2459357" y="782055"/>
                </a:cubicBezTo>
                <a:cubicBezTo>
                  <a:pt x="2471213" y="794233"/>
                  <a:pt x="2487223" y="794436"/>
                  <a:pt x="2501180" y="798623"/>
                </a:cubicBezTo>
                <a:cubicBezTo>
                  <a:pt x="2509160" y="800730"/>
                  <a:pt x="2511314" y="788730"/>
                  <a:pt x="2517369" y="784798"/>
                </a:cubicBezTo>
                <a:cubicBezTo>
                  <a:pt x="2527451" y="778913"/>
                  <a:pt x="2537509" y="775032"/>
                  <a:pt x="2551466" y="779220"/>
                </a:cubicBezTo>
                <a:cubicBezTo>
                  <a:pt x="2563448" y="781376"/>
                  <a:pt x="2577458" y="781554"/>
                  <a:pt x="2591416" y="785743"/>
                </a:cubicBezTo>
                <a:cubicBezTo>
                  <a:pt x="2585591" y="771636"/>
                  <a:pt x="2567681" y="763389"/>
                  <a:pt x="2579843" y="751518"/>
                </a:cubicBezTo>
                <a:cubicBezTo>
                  <a:pt x="2587976" y="741600"/>
                  <a:pt x="2598211" y="723689"/>
                  <a:pt x="2615994" y="741956"/>
                </a:cubicBezTo>
                <a:cubicBezTo>
                  <a:pt x="2615994" y="741956"/>
                  <a:pt x="2620021" y="740003"/>
                  <a:pt x="2620046" y="738000"/>
                </a:cubicBezTo>
                <a:cubicBezTo>
                  <a:pt x="2622175" y="728004"/>
                  <a:pt x="2626306" y="718034"/>
                  <a:pt x="2612322" y="715851"/>
                </a:cubicBezTo>
                <a:cubicBezTo>
                  <a:pt x="2596338" y="713642"/>
                  <a:pt x="2582431" y="705448"/>
                  <a:pt x="2570526" y="697277"/>
                </a:cubicBezTo>
                <a:cubicBezTo>
                  <a:pt x="2554618" y="689057"/>
                  <a:pt x="2540583" y="690884"/>
                  <a:pt x="2532400" y="704811"/>
                </a:cubicBezTo>
                <a:cubicBezTo>
                  <a:pt x="2522215" y="718711"/>
                  <a:pt x="2516262" y="714627"/>
                  <a:pt x="2508359" y="706508"/>
                </a:cubicBezTo>
                <a:cubicBezTo>
                  <a:pt x="2492553" y="690270"/>
                  <a:pt x="2480776" y="672080"/>
                  <a:pt x="2462943" y="657821"/>
                </a:cubicBezTo>
                <a:cubicBezTo>
                  <a:pt x="2453040" y="649677"/>
                  <a:pt x="2445059" y="647571"/>
                  <a:pt x="2432975" y="653430"/>
                </a:cubicBezTo>
                <a:cubicBezTo>
                  <a:pt x="2422892" y="659315"/>
                  <a:pt x="2414786" y="667229"/>
                  <a:pt x="2402829" y="663069"/>
                </a:cubicBezTo>
                <a:cubicBezTo>
                  <a:pt x="2390847" y="660911"/>
                  <a:pt x="2389000" y="648861"/>
                  <a:pt x="2383098" y="640767"/>
                </a:cubicBezTo>
                <a:cubicBezTo>
                  <a:pt x="2364779" y="664588"/>
                  <a:pt x="2364779" y="664588"/>
                  <a:pt x="2340994" y="646244"/>
                </a:cubicBezTo>
                <a:cubicBezTo>
                  <a:pt x="2331064" y="640104"/>
                  <a:pt x="2321160" y="631959"/>
                  <a:pt x="2307051" y="639797"/>
                </a:cubicBezTo>
                <a:cubicBezTo>
                  <a:pt x="2276877" y="651439"/>
                  <a:pt x="2270899" y="649360"/>
                  <a:pt x="2255247" y="621096"/>
                </a:cubicBezTo>
                <a:cubicBezTo>
                  <a:pt x="2247395" y="608969"/>
                  <a:pt x="2239544" y="596841"/>
                  <a:pt x="2229691" y="584691"/>
                </a:cubicBezTo>
                <a:cubicBezTo>
                  <a:pt x="2208059" y="554348"/>
                  <a:pt x="2198054" y="554219"/>
                  <a:pt x="2173680" y="581972"/>
                </a:cubicBezTo>
                <a:cubicBezTo>
                  <a:pt x="2167600" y="587908"/>
                  <a:pt x="2163495" y="595873"/>
                  <a:pt x="2155388" y="603787"/>
                </a:cubicBezTo>
                <a:cubicBezTo>
                  <a:pt x="2151590" y="587703"/>
                  <a:pt x="2147741" y="575628"/>
                  <a:pt x="2143943" y="559543"/>
                </a:cubicBezTo>
                <a:cubicBezTo>
                  <a:pt x="2139889" y="563502"/>
                  <a:pt x="2139864" y="565505"/>
                  <a:pt x="2137836" y="567484"/>
                </a:cubicBezTo>
                <a:cubicBezTo>
                  <a:pt x="2119364" y="603329"/>
                  <a:pt x="2099353" y="603074"/>
                  <a:pt x="2077747" y="570726"/>
                </a:cubicBezTo>
                <a:cubicBezTo>
                  <a:pt x="2073822" y="564663"/>
                  <a:pt x="2069897" y="558598"/>
                  <a:pt x="2065996" y="550531"/>
                </a:cubicBezTo>
                <a:cubicBezTo>
                  <a:pt x="2064045" y="546497"/>
                  <a:pt x="2062095" y="542463"/>
                  <a:pt x="2066175" y="536503"/>
                </a:cubicBezTo>
                <a:cubicBezTo>
                  <a:pt x="2082364" y="522677"/>
                  <a:pt x="2070482" y="512503"/>
                  <a:pt x="2060605" y="502355"/>
                </a:cubicBezTo>
                <a:cubicBezTo>
                  <a:pt x="2030893" y="477922"/>
                  <a:pt x="1994997" y="467442"/>
                  <a:pt x="1959103" y="456962"/>
                </a:cubicBezTo>
                <a:cubicBezTo>
                  <a:pt x="1901244" y="442194"/>
                  <a:pt x="1841335" y="431407"/>
                  <a:pt x="1791788" y="392690"/>
                </a:cubicBezTo>
                <a:cubicBezTo>
                  <a:pt x="1775931" y="380461"/>
                  <a:pt x="1757972" y="376223"/>
                  <a:pt x="1737934" y="377971"/>
                </a:cubicBezTo>
                <a:cubicBezTo>
                  <a:pt x="1721898" y="379772"/>
                  <a:pt x="1707966" y="373581"/>
                  <a:pt x="1698088" y="363432"/>
                </a:cubicBezTo>
                <a:cubicBezTo>
                  <a:pt x="1678278" y="347144"/>
                  <a:pt x="1656394" y="336842"/>
                  <a:pt x="1630453" y="330499"/>
                </a:cubicBezTo>
                <a:cubicBezTo>
                  <a:pt x="1606514" y="324179"/>
                  <a:pt x="1580498" y="323848"/>
                  <a:pt x="1558689" y="307534"/>
                </a:cubicBezTo>
                <a:cubicBezTo>
                  <a:pt x="1538830" y="295255"/>
                  <a:pt x="1518893" y="288987"/>
                  <a:pt x="1496624" y="308747"/>
                </a:cubicBezTo>
                <a:cubicBezTo>
                  <a:pt x="1495058" y="274651"/>
                  <a:pt x="1473069" y="272366"/>
                  <a:pt x="1449080" y="270056"/>
                </a:cubicBezTo>
                <a:cubicBezTo>
                  <a:pt x="1431067" y="269826"/>
                  <a:pt x="1413082" y="267592"/>
                  <a:pt x="1399252" y="253384"/>
                </a:cubicBezTo>
                <a:cubicBezTo>
                  <a:pt x="1379521" y="231084"/>
                  <a:pt x="1355633" y="220757"/>
                  <a:pt x="1329745" y="210404"/>
                </a:cubicBezTo>
                <a:cubicBezTo>
                  <a:pt x="1283920" y="193783"/>
                  <a:pt x="1236043" y="181147"/>
                  <a:pt x="1194349" y="154557"/>
                </a:cubicBezTo>
                <a:cubicBezTo>
                  <a:pt x="1160582" y="134081"/>
                  <a:pt x="1124739" y="119592"/>
                  <a:pt x="1084764" y="115073"/>
                </a:cubicBezTo>
                <a:cubicBezTo>
                  <a:pt x="1072757" y="114921"/>
                  <a:pt x="1064829" y="108807"/>
                  <a:pt x="1060981" y="96731"/>
                </a:cubicBezTo>
                <a:cubicBezTo>
                  <a:pt x="1045456" y="58447"/>
                  <a:pt x="1043453" y="58421"/>
                  <a:pt x="1001400" y="59890"/>
                </a:cubicBezTo>
                <a:cubicBezTo>
                  <a:pt x="997398" y="59839"/>
                  <a:pt x="993397" y="59788"/>
                  <a:pt x="987393" y="59711"/>
                </a:cubicBezTo>
                <a:cubicBezTo>
                  <a:pt x="993549" y="47763"/>
                  <a:pt x="999707" y="35814"/>
                  <a:pt x="1005839" y="25870"/>
                </a:cubicBezTo>
                <a:cubicBezTo>
                  <a:pt x="1009969" y="15901"/>
                  <a:pt x="1016062" y="8962"/>
                  <a:pt x="1023621" y="4799"/>
                </a:cubicBezTo>
                <a:cubicBezTo>
                  <a:pt x="1031179" y="637"/>
                  <a:pt x="1040205" y="-751"/>
                  <a:pt x="1050199" y="3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854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rot="18613467">
            <a:off x="-539477" y="3343965"/>
            <a:ext cx="2414915" cy="3792265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57B78F3-95CD-4DA8-AECF-88B14826DD3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813242" y="56605"/>
            <a:ext cx="8030371" cy="6744789"/>
          </a:xfrm>
          <a:custGeom>
            <a:avLst/>
            <a:gdLst>
              <a:gd name="connsiteX0" fmla="*/ 3757269 w 7861469"/>
              <a:gd name="connsiteY0" fmla="*/ 5576075 h 6602927"/>
              <a:gd name="connsiteX1" fmla="*/ 3753218 w 7861469"/>
              <a:gd name="connsiteY1" fmla="*/ 5576985 h 6602927"/>
              <a:gd name="connsiteX2" fmla="*/ 3745306 w 7861469"/>
              <a:gd name="connsiteY2" fmla="*/ 5590642 h 6602927"/>
              <a:gd name="connsiteX3" fmla="*/ 3752308 w 7861469"/>
              <a:gd name="connsiteY3" fmla="*/ 5604755 h 6602927"/>
              <a:gd name="connsiteX4" fmla="*/ 3755342 w 7861469"/>
              <a:gd name="connsiteY4" fmla="*/ 5599666 h 6602927"/>
              <a:gd name="connsiteX5" fmla="*/ 3761411 w 7861469"/>
              <a:gd name="connsiteY5" fmla="*/ 5579314 h 6602927"/>
              <a:gd name="connsiteX6" fmla="*/ 7013605 w 7861469"/>
              <a:gd name="connsiteY6" fmla="*/ 4043702 h 6602927"/>
              <a:gd name="connsiteX7" fmla="*/ 6996950 w 7861469"/>
              <a:gd name="connsiteY7" fmla="*/ 4046629 h 6602927"/>
              <a:gd name="connsiteX8" fmla="*/ 6993798 w 7861469"/>
              <a:gd name="connsiteY8" fmla="*/ 4067782 h 6602927"/>
              <a:gd name="connsiteX9" fmla="*/ 6940638 w 7861469"/>
              <a:gd name="connsiteY9" fmla="*/ 4156086 h 6602927"/>
              <a:gd name="connsiteX10" fmla="*/ 6920829 w 7861469"/>
              <a:gd name="connsiteY10" fmla="*/ 4180166 h 6602927"/>
              <a:gd name="connsiteX11" fmla="*/ 6926248 w 7861469"/>
              <a:gd name="connsiteY11" fmla="*/ 4207644 h 6602927"/>
              <a:gd name="connsiteX12" fmla="*/ 6926732 w 7861469"/>
              <a:gd name="connsiteY12" fmla="*/ 4227115 h 6602927"/>
              <a:gd name="connsiteX13" fmla="*/ 6958299 w 7861469"/>
              <a:gd name="connsiteY13" fmla="*/ 4178931 h 6602927"/>
              <a:gd name="connsiteX14" fmla="*/ 7011801 w 7861469"/>
              <a:gd name="connsiteY14" fmla="*/ 4102874 h 6602927"/>
              <a:gd name="connsiteX15" fmla="*/ 7038800 w 7861469"/>
              <a:gd name="connsiteY15" fmla="*/ 4086429 h 6602927"/>
              <a:gd name="connsiteX16" fmla="*/ 7049718 w 7861469"/>
              <a:gd name="connsiteY16" fmla="*/ 4074197 h 6602927"/>
              <a:gd name="connsiteX17" fmla="*/ 7042411 w 7861469"/>
              <a:gd name="connsiteY17" fmla="*/ 4070825 h 6602927"/>
              <a:gd name="connsiteX18" fmla="*/ 7013605 w 7861469"/>
              <a:gd name="connsiteY18" fmla="*/ 4043702 h 6602927"/>
              <a:gd name="connsiteX19" fmla="*/ 7076743 w 7861469"/>
              <a:gd name="connsiteY19" fmla="*/ 4043540 h 6602927"/>
              <a:gd name="connsiteX20" fmla="*/ 7071992 w 7861469"/>
              <a:gd name="connsiteY20" fmla="*/ 4043741 h 6602927"/>
              <a:gd name="connsiteX21" fmla="*/ 7068252 w 7861469"/>
              <a:gd name="connsiteY21" fmla="*/ 4053431 h 6602927"/>
              <a:gd name="connsiteX22" fmla="*/ 7075543 w 7861469"/>
              <a:gd name="connsiteY22" fmla="*/ 4045262 h 6602927"/>
              <a:gd name="connsiteX23" fmla="*/ 1421611 w 7861469"/>
              <a:gd name="connsiteY23" fmla="*/ 2211251 h 6602927"/>
              <a:gd name="connsiteX24" fmla="*/ 1365366 w 7861469"/>
              <a:gd name="connsiteY24" fmla="*/ 2295734 h 6602927"/>
              <a:gd name="connsiteX25" fmla="*/ 1342944 w 7861469"/>
              <a:gd name="connsiteY25" fmla="*/ 2329145 h 6602927"/>
              <a:gd name="connsiteX26" fmla="*/ 1346081 w 7861469"/>
              <a:gd name="connsiteY26" fmla="*/ 2326178 h 6602927"/>
              <a:gd name="connsiteX27" fmla="*/ 1416062 w 7861469"/>
              <a:gd name="connsiteY27" fmla="*/ 2254923 h 6602927"/>
              <a:gd name="connsiteX28" fmla="*/ 1424963 w 7861469"/>
              <a:gd name="connsiteY28" fmla="*/ 2226134 h 6602927"/>
              <a:gd name="connsiteX29" fmla="*/ 1507161 w 7861469"/>
              <a:gd name="connsiteY29" fmla="*/ 2090249 h 6602927"/>
              <a:gd name="connsiteX30" fmla="*/ 1456732 w 7861469"/>
              <a:gd name="connsiteY30" fmla="*/ 2158498 h 6602927"/>
              <a:gd name="connsiteX31" fmla="*/ 1438689 w 7861469"/>
              <a:gd name="connsiteY31" fmla="*/ 2185602 h 6602927"/>
              <a:gd name="connsiteX32" fmla="*/ 1453740 w 7861469"/>
              <a:gd name="connsiteY32" fmla="*/ 2174974 h 6602927"/>
              <a:gd name="connsiteX33" fmla="*/ 1497218 w 7861469"/>
              <a:gd name="connsiteY33" fmla="*/ 2133545 h 6602927"/>
              <a:gd name="connsiteX34" fmla="*/ 1506065 w 7861469"/>
              <a:gd name="connsiteY34" fmla="*/ 2103874 h 6602927"/>
              <a:gd name="connsiteX35" fmla="*/ 2705910 w 7861469"/>
              <a:gd name="connsiteY35" fmla="*/ 892212 h 6602927"/>
              <a:gd name="connsiteX36" fmla="*/ 2531391 w 7861469"/>
              <a:gd name="connsiteY36" fmla="*/ 1067958 h 6602927"/>
              <a:gd name="connsiteX37" fmla="*/ 2527236 w 7861469"/>
              <a:gd name="connsiteY37" fmla="*/ 1071711 h 6602927"/>
              <a:gd name="connsiteX38" fmla="*/ 2540898 w 7861469"/>
              <a:gd name="connsiteY38" fmla="*/ 1082319 h 6602927"/>
              <a:gd name="connsiteX39" fmla="*/ 2608180 w 7861469"/>
              <a:gd name="connsiteY39" fmla="*/ 1057301 h 6602927"/>
              <a:gd name="connsiteX40" fmla="*/ 2608401 w 7861469"/>
              <a:gd name="connsiteY40" fmla="*/ 1053087 h 6602927"/>
              <a:gd name="connsiteX41" fmla="*/ 2661800 w 7861469"/>
              <a:gd name="connsiteY41" fmla="*/ 970335 h 6602927"/>
              <a:gd name="connsiteX42" fmla="*/ 2701078 w 7861469"/>
              <a:gd name="connsiteY42" fmla="*/ 926777 h 6602927"/>
              <a:gd name="connsiteX43" fmla="*/ 2690340 w 7861469"/>
              <a:gd name="connsiteY43" fmla="*/ 932395 h 6602927"/>
              <a:gd name="connsiteX44" fmla="*/ 2681988 w 7861469"/>
              <a:gd name="connsiteY44" fmla="*/ 941132 h 6602927"/>
              <a:gd name="connsiteX45" fmla="*/ 2692948 w 7861469"/>
              <a:gd name="connsiteY45" fmla="*/ 909186 h 6602927"/>
              <a:gd name="connsiteX46" fmla="*/ 2705910 w 7861469"/>
              <a:gd name="connsiteY46" fmla="*/ 892212 h 6602927"/>
              <a:gd name="connsiteX47" fmla="*/ 4540121 w 7861469"/>
              <a:gd name="connsiteY47" fmla="*/ 0 h 6602927"/>
              <a:gd name="connsiteX48" fmla="*/ 4614250 w 7861469"/>
              <a:gd name="connsiteY48" fmla="*/ 118030 h 6602927"/>
              <a:gd name="connsiteX49" fmla="*/ 4522491 w 7861469"/>
              <a:gd name="connsiteY49" fmla="*/ 417627 h 6602927"/>
              <a:gd name="connsiteX50" fmla="*/ 4470147 w 7861469"/>
              <a:gd name="connsiteY50" fmla="*/ 448709 h 6602927"/>
              <a:gd name="connsiteX51" fmla="*/ 4460369 w 7861469"/>
              <a:gd name="connsiteY51" fmla="*/ 393237 h 6602927"/>
              <a:gd name="connsiteX52" fmla="*/ 4471888 w 7861469"/>
              <a:gd name="connsiteY52" fmla="*/ 334651 h 6602927"/>
              <a:gd name="connsiteX53" fmla="*/ 4346609 w 7861469"/>
              <a:gd name="connsiteY53" fmla="*/ 547938 h 6602927"/>
              <a:gd name="connsiteX54" fmla="*/ 4409589 w 7861469"/>
              <a:gd name="connsiteY54" fmla="*/ 475135 h 6602927"/>
              <a:gd name="connsiteX55" fmla="*/ 4439977 w 7861469"/>
              <a:gd name="connsiteY55" fmla="*/ 459814 h 6602927"/>
              <a:gd name="connsiteX56" fmla="*/ 4472155 w 7861469"/>
              <a:gd name="connsiteY56" fmla="*/ 491091 h 6602927"/>
              <a:gd name="connsiteX57" fmla="*/ 4449975 w 7861469"/>
              <a:gd name="connsiteY57" fmla="*/ 511071 h 6602927"/>
              <a:gd name="connsiteX58" fmla="*/ 4431129 w 7861469"/>
              <a:gd name="connsiteY58" fmla="*/ 548132 h 6602927"/>
              <a:gd name="connsiteX59" fmla="*/ 4430269 w 7861469"/>
              <a:gd name="connsiteY59" fmla="*/ 645326 h 6602927"/>
              <a:gd name="connsiteX60" fmla="*/ 4395666 w 7861469"/>
              <a:gd name="connsiteY60" fmla="*/ 660427 h 6602927"/>
              <a:gd name="connsiteX61" fmla="*/ 4373488 w 7861469"/>
              <a:gd name="connsiteY61" fmla="*/ 680406 h 6602927"/>
              <a:gd name="connsiteX62" fmla="*/ 4414559 w 7861469"/>
              <a:gd name="connsiteY62" fmla="*/ 784020 h 6602927"/>
              <a:gd name="connsiteX63" fmla="*/ 4422767 w 7861469"/>
              <a:gd name="connsiteY63" fmla="*/ 788678 h 6602927"/>
              <a:gd name="connsiteX64" fmla="*/ 4429411 w 7861469"/>
              <a:gd name="connsiteY64" fmla="*/ 742519 h 6602927"/>
              <a:gd name="connsiteX65" fmla="*/ 4451810 w 7861469"/>
              <a:gd name="connsiteY65" fmla="*/ 718327 h 6602927"/>
              <a:gd name="connsiteX66" fmla="*/ 4467568 w 7861469"/>
              <a:gd name="connsiteY66" fmla="*/ 740289 h 6602927"/>
              <a:gd name="connsiteX67" fmla="*/ 4442321 w 7861469"/>
              <a:gd name="connsiteY67" fmla="*/ 899623 h 6602927"/>
              <a:gd name="connsiteX68" fmla="*/ 4556767 w 7861469"/>
              <a:gd name="connsiteY68" fmla="*/ 812602 h 6602927"/>
              <a:gd name="connsiteX69" fmla="*/ 4566521 w 7861469"/>
              <a:gd name="connsiteY69" fmla="*/ 787747 h 6602927"/>
              <a:gd name="connsiteX70" fmla="*/ 4618625 w 7861469"/>
              <a:gd name="connsiteY70" fmla="*/ 680551 h 6602927"/>
              <a:gd name="connsiteX71" fmla="*/ 4803158 w 7861469"/>
              <a:gd name="connsiteY71" fmla="*/ 546465 h 6602927"/>
              <a:gd name="connsiteX72" fmla="*/ 4865500 w 7861469"/>
              <a:gd name="connsiteY72" fmla="*/ 566639 h 6602927"/>
              <a:gd name="connsiteX73" fmla="*/ 4903482 w 7861469"/>
              <a:gd name="connsiteY73" fmla="*/ 729279 h 6602927"/>
              <a:gd name="connsiteX74" fmla="*/ 4937665 w 7861469"/>
              <a:gd name="connsiteY74" fmla="*/ 802942 h 6602927"/>
              <a:gd name="connsiteX75" fmla="*/ 4940802 w 7861469"/>
              <a:gd name="connsiteY75" fmla="*/ 904573 h 6602927"/>
              <a:gd name="connsiteX76" fmla="*/ 4928179 w 7861469"/>
              <a:gd name="connsiteY76" fmla="*/ 984237 h 6602927"/>
              <a:gd name="connsiteX77" fmla="*/ 5017798 w 7861469"/>
              <a:gd name="connsiteY77" fmla="*/ 967790 h 6602927"/>
              <a:gd name="connsiteX78" fmla="*/ 5223628 w 7861469"/>
              <a:gd name="connsiteY78" fmla="*/ 830590 h 6602927"/>
              <a:gd name="connsiteX79" fmla="*/ 5273325 w 7861469"/>
              <a:gd name="connsiteY79" fmla="*/ 850102 h 6602927"/>
              <a:gd name="connsiteX80" fmla="*/ 5288860 w 7861469"/>
              <a:gd name="connsiteY80" fmla="*/ 876281 h 6602927"/>
              <a:gd name="connsiteX81" fmla="*/ 5291114 w 7861469"/>
              <a:gd name="connsiteY81" fmla="*/ 994778 h 6602927"/>
              <a:gd name="connsiteX82" fmla="*/ 5099915 w 7861469"/>
              <a:gd name="connsiteY82" fmla="*/ 1094692 h 6602927"/>
              <a:gd name="connsiteX83" fmla="*/ 5072639 w 7861469"/>
              <a:gd name="connsiteY83" fmla="*/ 1131316 h 6602927"/>
              <a:gd name="connsiteX84" fmla="*/ 4999439 w 7861469"/>
              <a:gd name="connsiteY84" fmla="*/ 1157078 h 6602927"/>
              <a:gd name="connsiteX85" fmla="*/ 4965718 w 7861469"/>
              <a:gd name="connsiteY85" fmla="*/ 1155314 h 6602927"/>
              <a:gd name="connsiteX86" fmla="*/ 4968387 w 7861469"/>
              <a:gd name="connsiteY86" fmla="*/ 1185048 h 6602927"/>
              <a:gd name="connsiteX87" fmla="*/ 4962188 w 7861469"/>
              <a:gd name="connsiteY87" fmla="*/ 1222775 h 6602927"/>
              <a:gd name="connsiteX88" fmla="*/ 4968630 w 7861469"/>
              <a:gd name="connsiteY88" fmla="*/ 1261160 h 6602927"/>
              <a:gd name="connsiteX89" fmla="*/ 4897659 w 7861469"/>
              <a:gd name="connsiteY89" fmla="*/ 1325090 h 6602927"/>
              <a:gd name="connsiteX90" fmla="*/ 4890577 w 7861469"/>
              <a:gd name="connsiteY90" fmla="*/ 1379681 h 6602927"/>
              <a:gd name="connsiteX91" fmla="*/ 4970002 w 7861469"/>
              <a:gd name="connsiteY91" fmla="*/ 1396521 h 6602927"/>
              <a:gd name="connsiteX92" fmla="*/ 5066042 w 7861469"/>
              <a:gd name="connsiteY92" fmla="*/ 1338131 h 6602927"/>
              <a:gd name="connsiteX93" fmla="*/ 5203549 w 7861469"/>
              <a:gd name="connsiteY93" fmla="*/ 1214266 h 6602927"/>
              <a:gd name="connsiteX94" fmla="*/ 5384308 w 7861469"/>
              <a:gd name="connsiteY94" fmla="*/ 1071528 h 6602927"/>
              <a:gd name="connsiteX95" fmla="*/ 5422686 w 7861469"/>
              <a:gd name="connsiteY95" fmla="*/ 1065079 h 6602927"/>
              <a:gd name="connsiteX96" fmla="*/ 5458393 w 7861469"/>
              <a:gd name="connsiteY96" fmla="*/ 1028897 h 6602927"/>
              <a:gd name="connsiteX97" fmla="*/ 5476575 w 7861469"/>
              <a:gd name="connsiteY97" fmla="*/ 1004483 h 6602927"/>
              <a:gd name="connsiteX98" fmla="*/ 5665325 w 7861469"/>
              <a:gd name="connsiteY98" fmla="*/ 870617 h 6602927"/>
              <a:gd name="connsiteX99" fmla="*/ 5929480 w 7861469"/>
              <a:gd name="connsiteY99" fmla="*/ 668826 h 6602927"/>
              <a:gd name="connsiteX100" fmla="*/ 5977391 w 7861469"/>
              <a:gd name="connsiteY100" fmla="*/ 641737 h 6602927"/>
              <a:gd name="connsiteX101" fmla="*/ 6012458 w 7861469"/>
              <a:gd name="connsiteY101" fmla="*/ 698534 h 6602927"/>
              <a:gd name="connsiteX102" fmla="*/ 6022477 w 7861469"/>
              <a:gd name="connsiteY102" fmla="*/ 830120 h 6602927"/>
              <a:gd name="connsiteX103" fmla="*/ 5954177 w 7861469"/>
              <a:gd name="connsiteY103" fmla="*/ 923784 h 6602927"/>
              <a:gd name="connsiteX104" fmla="*/ 5919354 w 7861469"/>
              <a:gd name="connsiteY104" fmla="*/ 943099 h 6602927"/>
              <a:gd name="connsiteX105" fmla="*/ 5827970 w 7861469"/>
              <a:gd name="connsiteY105" fmla="*/ 993278 h 6602927"/>
              <a:gd name="connsiteX106" fmla="*/ 5820886 w 7861469"/>
              <a:gd name="connsiteY106" fmla="*/ 1047868 h 6602927"/>
              <a:gd name="connsiteX107" fmla="*/ 5823556 w 7861469"/>
              <a:gd name="connsiteY107" fmla="*/ 1077603 h 6602927"/>
              <a:gd name="connsiteX108" fmla="*/ 5790057 w 7861469"/>
              <a:gd name="connsiteY108" fmla="*/ 1071622 h 6602927"/>
              <a:gd name="connsiteX109" fmla="*/ 5725727 w 7861469"/>
              <a:gd name="connsiteY109" fmla="*/ 1089395 h 6602927"/>
              <a:gd name="connsiteX110" fmla="*/ 5703458 w 7861469"/>
              <a:gd name="connsiteY110" fmla="*/ 1124557 h 6602927"/>
              <a:gd name="connsiteX111" fmla="*/ 5714068 w 7861469"/>
              <a:gd name="connsiteY111" fmla="*/ 1123907 h 6602927"/>
              <a:gd name="connsiteX112" fmla="*/ 5754629 w 7861469"/>
              <a:gd name="connsiteY112" fmla="*/ 1120212 h 6602927"/>
              <a:gd name="connsiteX113" fmla="*/ 5833810 w 7861469"/>
              <a:gd name="connsiteY113" fmla="*/ 1082265 h 6602927"/>
              <a:gd name="connsiteX114" fmla="*/ 5844977 w 7861469"/>
              <a:gd name="connsiteY114" fmla="*/ 1087168 h 6602927"/>
              <a:gd name="connsiteX115" fmla="*/ 5874370 w 7861469"/>
              <a:gd name="connsiteY115" fmla="*/ 1078568 h 6602927"/>
              <a:gd name="connsiteX116" fmla="*/ 5923753 w 7861469"/>
              <a:gd name="connsiteY116" fmla="*/ 1066457 h 6602927"/>
              <a:gd name="connsiteX117" fmla="*/ 5989973 w 7861469"/>
              <a:gd name="connsiteY117" fmla="*/ 1071984 h 6602927"/>
              <a:gd name="connsiteX118" fmla="*/ 6082481 w 7861469"/>
              <a:gd name="connsiteY118" fmla="*/ 1031697 h 6602927"/>
              <a:gd name="connsiteX119" fmla="*/ 6114037 w 7861469"/>
              <a:gd name="connsiteY119" fmla="*/ 1015851 h 6602927"/>
              <a:gd name="connsiteX120" fmla="*/ 6251423 w 7861469"/>
              <a:gd name="connsiteY120" fmla="*/ 957374 h 6602927"/>
              <a:gd name="connsiteX121" fmla="*/ 6388408 w 7861469"/>
              <a:gd name="connsiteY121" fmla="*/ 916135 h 6602927"/>
              <a:gd name="connsiteX122" fmla="*/ 6393578 w 7861469"/>
              <a:gd name="connsiteY122" fmla="*/ 915226 h 6602927"/>
              <a:gd name="connsiteX123" fmla="*/ 6408023 w 7861469"/>
              <a:gd name="connsiteY123" fmla="*/ 900432 h 6602927"/>
              <a:gd name="connsiteX124" fmla="*/ 6415783 w 7861469"/>
              <a:gd name="connsiteY124" fmla="*/ 888096 h 6602927"/>
              <a:gd name="connsiteX125" fmla="*/ 6421210 w 7861469"/>
              <a:gd name="connsiteY125" fmla="*/ 886926 h 6602927"/>
              <a:gd name="connsiteX126" fmla="*/ 6438885 w 7861469"/>
              <a:gd name="connsiteY126" fmla="*/ 868823 h 6602927"/>
              <a:gd name="connsiteX127" fmla="*/ 6623642 w 7861469"/>
              <a:gd name="connsiteY127" fmla="*/ 730519 h 6602927"/>
              <a:gd name="connsiteX128" fmla="*/ 6660011 w 7861469"/>
              <a:gd name="connsiteY128" fmla="*/ 681689 h 6602927"/>
              <a:gd name="connsiteX129" fmla="*/ 6725442 w 7861469"/>
              <a:gd name="connsiteY129" fmla="*/ 642837 h 6602927"/>
              <a:gd name="connsiteX130" fmla="*/ 6751614 w 7861469"/>
              <a:gd name="connsiteY130" fmla="*/ 627295 h 6602927"/>
              <a:gd name="connsiteX131" fmla="*/ 6811706 w 7861469"/>
              <a:gd name="connsiteY131" fmla="*/ 528973 h 6602927"/>
              <a:gd name="connsiteX132" fmla="*/ 6877801 w 7861469"/>
              <a:gd name="connsiteY132" fmla="*/ 477473 h 6602927"/>
              <a:gd name="connsiteX133" fmla="*/ 6939481 w 7861469"/>
              <a:gd name="connsiteY133" fmla="*/ 510294 h 6602927"/>
              <a:gd name="connsiteX134" fmla="*/ 6950582 w 7861469"/>
              <a:gd name="connsiteY134" fmla="*/ 540469 h 6602927"/>
              <a:gd name="connsiteX135" fmla="*/ 6983000 w 7861469"/>
              <a:gd name="connsiteY135" fmla="*/ 647858 h 6602927"/>
              <a:gd name="connsiteX136" fmla="*/ 6803807 w 7861469"/>
              <a:gd name="connsiteY136" fmla="*/ 841415 h 6602927"/>
              <a:gd name="connsiteX137" fmla="*/ 6750801 w 7861469"/>
              <a:gd name="connsiteY137" fmla="*/ 885146 h 6602927"/>
              <a:gd name="connsiteX138" fmla="*/ 6556314 w 7861469"/>
              <a:gd name="connsiteY138" fmla="*/ 1128634 h 6602927"/>
              <a:gd name="connsiteX139" fmla="*/ 6527898 w 7861469"/>
              <a:gd name="connsiteY139" fmla="*/ 1156740 h 6602927"/>
              <a:gd name="connsiteX140" fmla="*/ 6518250 w 7861469"/>
              <a:gd name="connsiteY140" fmla="*/ 1170439 h 6602927"/>
              <a:gd name="connsiteX141" fmla="*/ 6552249 w 7861469"/>
              <a:gd name="connsiteY141" fmla="*/ 1147400 h 6602927"/>
              <a:gd name="connsiteX142" fmla="*/ 6617903 w 7861469"/>
              <a:gd name="connsiteY142" fmla="*/ 1088657 h 6602927"/>
              <a:gd name="connsiteX143" fmla="*/ 6670799 w 7861469"/>
              <a:gd name="connsiteY143" fmla="*/ 1096527 h 6602927"/>
              <a:gd name="connsiteX144" fmla="*/ 6667423 w 7861469"/>
              <a:gd name="connsiteY144" fmla="*/ 1155482 h 6602927"/>
              <a:gd name="connsiteX145" fmla="*/ 6634674 w 7861469"/>
              <a:gd name="connsiteY145" fmla="*/ 1228508 h 6602927"/>
              <a:gd name="connsiteX146" fmla="*/ 6644411 w 7861469"/>
              <a:gd name="connsiteY146" fmla="*/ 1222027 h 6602927"/>
              <a:gd name="connsiteX147" fmla="*/ 6838237 w 7861469"/>
              <a:gd name="connsiteY147" fmla="*/ 991187 h 6602927"/>
              <a:gd name="connsiteX148" fmla="*/ 6847327 w 7861469"/>
              <a:gd name="connsiteY148" fmla="*/ 978980 h 6602927"/>
              <a:gd name="connsiteX149" fmla="*/ 6916313 w 7861469"/>
              <a:gd name="connsiteY149" fmla="*/ 952996 h 6602927"/>
              <a:gd name="connsiteX150" fmla="*/ 6916558 w 7861469"/>
              <a:gd name="connsiteY150" fmla="*/ 1029108 h 6602927"/>
              <a:gd name="connsiteX151" fmla="*/ 6852471 w 7861469"/>
              <a:gd name="connsiteY151" fmla="*/ 1122993 h 6602927"/>
              <a:gd name="connsiteX152" fmla="*/ 6693470 w 7861469"/>
              <a:gd name="connsiteY152" fmla="*/ 1334515 h 6602927"/>
              <a:gd name="connsiteX153" fmla="*/ 6685063 w 7861469"/>
              <a:gd name="connsiteY153" fmla="*/ 1414404 h 6602927"/>
              <a:gd name="connsiteX154" fmla="*/ 6680067 w 7861469"/>
              <a:gd name="connsiteY154" fmla="*/ 1434792 h 6602927"/>
              <a:gd name="connsiteX155" fmla="*/ 6710403 w 7861469"/>
              <a:gd name="connsiteY155" fmla="*/ 1400803 h 6602927"/>
              <a:gd name="connsiteX156" fmla="*/ 6774681 w 7861469"/>
              <a:gd name="connsiteY156" fmla="*/ 1295898 h 6602927"/>
              <a:gd name="connsiteX157" fmla="*/ 6761921 w 7861469"/>
              <a:gd name="connsiteY157" fmla="*/ 1308367 h 6602927"/>
              <a:gd name="connsiteX158" fmla="*/ 6736546 w 7861469"/>
              <a:gd name="connsiteY158" fmla="*/ 1320693 h 6602927"/>
              <a:gd name="connsiteX159" fmla="*/ 6749449 w 7861469"/>
              <a:gd name="connsiteY159" fmla="*/ 1295613 h 6602927"/>
              <a:gd name="connsiteX160" fmla="*/ 6736975 w 7861469"/>
              <a:gd name="connsiteY160" fmla="*/ 1282859 h 6602927"/>
              <a:gd name="connsiteX161" fmla="*/ 6775110 w 7861469"/>
              <a:gd name="connsiteY161" fmla="*/ 1258065 h 6602927"/>
              <a:gd name="connsiteX162" fmla="*/ 6787868 w 7861469"/>
              <a:gd name="connsiteY162" fmla="*/ 1245596 h 6602927"/>
              <a:gd name="connsiteX163" fmla="*/ 6813245 w 7861469"/>
              <a:gd name="connsiteY163" fmla="*/ 1233271 h 6602927"/>
              <a:gd name="connsiteX164" fmla="*/ 6800200 w 7861469"/>
              <a:gd name="connsiteY164" fmla="*/ 1270962 h 6602927"/>
              <a:gd name="connsiteX165" fmla="*/ 6837762 w 7861469"/>
              <a:gd name="connsiteY165" fmla="*/ 1296613 h 6602927"/>
              <a:gd name="connsiteX166" fmla="*/ 6728667 w 7861469"/>
              <a:gd name="connsiteY166" fmla="*/ 1459344 h 6602927"/>
              <a:gd name="connsiteX167" fmla="*/ 6711653 w 7861469"/>
              <a:gd name="connsiteY167" fmla="*/ 1480458 h 6602927"/>
              <a:gd name="connsiteX168" fmla="*/ 6719467 w 7861469"/>
              <a:gd name="connsiteY168" fmla="*/ 1483848 h 6602927"/>
              <a:gd name="connsiteX169" fmla="*/ 6725031 w 7861469"/>
              <a:gd name="connsiteY169" fmla="*/ 1539101 h 6602927"/>
              <a:gd name="connsiteX170" fmla="*/ 6686431 w 7861469"/>
              <a:gd name="connsiteY170" fmla="*/ 1549764 h 6602927"/>
              <a:gd name="connsiteX171" fmla="*/ 6671232 w 7861469"/>
              <a:gd name="connsiteY171" fmla="*/ 1537341 h 6602927"/>
              <a:gd name="connsiteX172" fmla="*/ 6664665 w 7861469"/>
              <a:gd name="connsiteY172" fmla="*/ 1536829 h 6602927"/>
              <a:gd name="connsiteX173" fmla="*/ 6654163 w 7861469"/>
              <a:gd name="connsiteY173" fmla="*/ 1547977 h 6602927"/>
              <a:gd name="connsiteX174" fmla="*/ 6654293 w 7861469"/>
              <a:gd name="connsiteY174" fmla="*/ 1548081 h 6602927"/>
              <a:gd name="connsiteX175" fmla="*/ 6656706 w 7861469"/>
              <a:gd name="connsiteY175" fmla="*/ 1552435 h 6602927"/>
              <a:gd name="connsiteX176" fmla="*/ 6642098 w 7861469"/>
              <a:gd name="connsiteY176" fmla="*/ 1670048 h 6602927"/>
              <a:gd name="connsiteX177" fmla="*/ 6577326 w 7861469"/>
              <a:gd name="connsiteY177" fmla="*/ 1696254 h 6602927"/>
              <a:gd name="connsiteX178" fmla="*/ 6544095 w 7861469"/>
              <a:gd name="connsiteY178" fmla="*/ 1846714 h 6602927"/>
              <a:gd name="connsiteX179" fmla="*/ 6548373 w 7861469"/>
              <a:gd name="connsiteY179" fmla="*/ 1876002 h 6602927"/>
              <a:gd name="connsiteX180" fmla="*/ 6547756 w 7861469"/>
              <a:gd name="connsiteY180" fmla="*/ 1879451 h 6602927"/>
              <a:gd name="connsiteX181" fmla="*/ 6570696 w 7861469"/>
              <a:gd name="connsiteY181" fmla="*/ 1855674 h 6602927"/>
              <a:gd name="connsiteX182" fmla="*/ 6640424 w 7861469"/>
              <a:gd name="connsiteY182" fmla="*/ 1785915 h 6602927"/>
              <a:gd name="connsiteX183" fmla="*/ 6650833 w 7861469"/>
              <a:gd name="connsiteY183" fmla="*/ 1770177 h 6602927"/>
              <a:gd name="connsiteX184" fmla="*/ 6641457 w 7861469"/>
              <a:gd name="connsiteY184" fmla="*/ 1763026 h 6602927"/>
              <a:gd name="connsiteX185" fmla="*/ 6642561 w 7861469"/>
              <a:gd name="connsiteY185" fmla="*/ 1741943 h 6602927"/>
              <a:gd name="connsiteX186" fmla="*/ 6666172 w 7861469"/>
              <a:gd name="connsiteY186" fmla="*/ 1737498 h 6602927"/>
              <a:gd name="connsiteX187" fmla="*/ 6671054 w 7861469"/>
              <a:gd name="connsiteY187" fmla="*/ 1739607 h 6602927"/>
              <a:gd name="connsiteX188" fmla="*/ 6695027 w 7861469"/>
              <a:gd name="connsiteY188" fmla="*/ 1703365 h 6602927"/>
              <a:gd name="connsiteX189" fmla="*/ 6839707 w 7861469"/>
              <a:gd name="connsiteY189" fmla="*/ 1588678 h 6602927"/>
              <a:gd name="connsiteX190" fmla="*/ 6868698 w 7861469"/>
              <a:gd name="connsiteY190" fmla="*/ 1597316 h 6602927"/>
              <a:gd name="connsiteX191" fmla="*/ 6938248 w 7861469"/>
              <a:gd name="connsiteY191" fmla="*/ 1602258 h 6602927"/>
              <a:gd name="connsiteX192" fmla="*/ 6948062 w 7861469"/>
              <a:gd name="connsiteY192" fmla="*/ 1579933 h 6602927"/>
              <a:gd name="connsiteX193" fmla="*/ 6970615 w 7861469"/>
              <a:gd name="connsiteY193" fmla="*/ 1551940 h 6602927"/>
              <a:gd name="connsiteX194" fmla="*/ 6977639 w 7861469"/>
              <a:gd name="connsiteY194" fmla="*/ 1591903 h 6602927"/>
              <a:gd name="connsiteX195" fmla="*/ 6923304 w 7861469"/>
              <a:gd name="connsiteY195" fmla="*/ 1673547 h 6602927"/>
              <a:gd name="connsiteX196" fmla="*/ 6919749 w 7861469"/>
              <a:gd name="connsiteY196" fmla="*/ 1711936 h 6602927"/>
              <a:gd name="connsiteX197" fmla="*/ 6964809 w 7861469"/>
              <a:gd name="connsiteY197" fmla="*/ 1714316 h 6602927"/>
              <a:gd name="connsiteX198" fmla="*/ 7129117 w 7861469"/>
              <a:gd name="connsiteY198" fmla="*/ 1554981 h 6602927"/>
              <a:gd name="connsiteX199" fmla="*/ 7178904 w 7861469"/>
              <a:gd name="connsiteY199" fmla="*/ 1525632 h 6602927"/>
              <a:gd name="connsiteX200" fmla="*/ 7207265 w 7861469"/>
              <a:gd name="connsiteY200" fmla="*/ 1589311 h 6602927"/>
              <a:gd name="connsiteX201" fmla="*/ 7199613 w 7861469"/>
              <a:gd name="connsiteY201" fmla="*/ 1604388 h 6602927"/>
              <a:gd name="connsiteX202" fmla="*/ 7207222 w 7861469"/>
              <a:gd name="connsiteY202" fmla="*/ 1647683 h 6602927"/>
              <a:gd name="connsiteX203" fmla="*/ 7206368 w 7861469"/>
              <a:gd name="connsiteY203" fmla="*/ 1740527 h 6602927"/>
              <a:gd name="connsiteX204" fmla="*/ 7052235 w 7861469"/>
              <a:gd name="connsiteY204" fmla="*/ 1918672 h 6602927"/>
              <a:gd name="connsiteX205" fmla="*/ 7032429 w 7861469"/>
              <a:gd name="connsiteY205" fmla="*/ 1942752 h 6602927"/>
              <a:gd name="connsiteX206" fmla="*/ 7027702 w 7861469"/>
              <a:gd name="connsiteY206" fmla="*/ 1974479 h 6602927"/>
              <a:gd name="connsiteX207" fmla="*/ 7054939 w 7861469"/>
              <a:gd name="connsiteY207" fmla="*/ 1973128 h 6602927"/>
              <a:gd name="connsiteX208" fmla="*/ 7142540 w 7861469"/>
              <a:gd name="connsiteY208" fmla="*/ 1944001 h 6602927"/>
              <a:gd name="connsiteX209" fmla="*/ 7212494 w 7861469"/>
              <a:gd name="connsiteY209" fmla="*/ 1931705 h 6602927"/>
              <a:gd name="connsiteX210" fmla="*/ 7225596 w 7861469"/>
              <a:gd name="connsiteY210" fmla="*/ 1967169 h 6602927"/>
              <a:gd name="connsiteX211" fmla="*/ 7208084 w 7861469"/>
              <a:gd name="connsiteY211" fmla="*/ 2062938 h 6602927"/>
              <a:gd name="connsiteX212" fmla="*/ 7322154 w 7861469"/>
              <a:gd name="connsiteY212" fmla="*/ 2008561 h 6602927"/>
              <a:gd name="connsiteX213" fmla="*/ 7360195 w 7861469"/>
              <a:gd name="connsiteY213" fmla="*/ 1995905 h 6602927"/>
              <a:gd name="connsiteX214" fmla="*/ 7394265 w 7861469"/>
              <a:gd name="connsiteY214" fmla="*/ 1970636 h 6602927"/>
              <a:gd name="connsiteX215" fmla="*/ 7626635 w 7861469"/>
              <a:gd name="connsiteY215" fmla="*/ 1859921 h 6602927"/>
              <a:gd name="connsiteX216" fmla="*/ 7572487 w 7861469"/>
              <a:gd name="connsiteY216" fmla="*/ 1926902 h 6602927"/>
              <a:gd name="connsiteX217" fmla="*/ 7560842 w 7861469"/>
              <a:gd name="connsiteY217" fmla="*/ 1942027 h 6602927"/>
              <a:gd name="connsiteX218" fmla="*/ 7555253 w 7861469"/>
              <a:gd name="connsiteY218" fmla="*/ 1942178 h 6602927"/>
              <a:gd name="connsiteX219" fmla="*/ 7552421 w 7861469"/>
              <a:gd name="connsiteY219" fmla="*/ 1952964 h 6602927"/>
              <a:gd name="connsiteX220" fmla="*/ 7560842 w 7861469"/>
              <a:gd name="connsiteY220" fmla="*/ 1942027 h 6602927"/>
              <a:gd name="connsiteX221" fmla="*/ 7566396 w 7861469"/>
              <a:gd name="connsiteY221" fmla="*/ 1941876 h 6602927"/>
              <a:gd name="connsiteX222" fmla="*/ 7578924 w 7861469"/>
              <a:gd name="connsiteY222" fmla="*/ 1943322 h 6602927"/>
              <a:gd name="connsiteX223" fmla="*/ 7550975 w 7861469"/>
              <a:gd name="connsiteY223" fmla="*/ 1965498 h 6602927"/>
              <a:gd name="connsiteX224" fmla="*/ 7549528 w 7861469"/>
              <a:gd name="connsiteY224" fmla="*/ 1978032 h 6602927"/>
              <a:gd name="connsiteX225" fmla="*/ 7537000 w 7861469"/>
              <a:gd name="connsiteY225" fmla="*/ 1976587 h 6602927"/>
              <a:gd name="connsiteX226" fmla="*/ 7469976 w 7861469"/>
              <a:gd name="connsiteY226" fmla="*/ 2050236 h 6602927"/>
              <a:gd name="connsiteX227" fmla="*/ 7455117 w 7861469"/>
              <a:gd name="connsiteY227" fmla="*/ 2074507 h 6602927"/>
              <a:gd name="connsiteX228" fmla="*/ 7431412 w 7861469"/>
              <a:gd name="connsiteY228" fmla="*/ 2102653 h 6602927"/>
              <a:gd name="connsiteX229" fmla="*/ 7362133 w 7861469"/>
              <a:gd name="connsiteY229" fmla="*/ 2255588 h 6602927"/>
              <a:gd name="connsiteX230" fmla="*/ 7380140 w 7861469"/>
              <a:gd name="connsiteY230" fmla="*/ 2279888 h 6602927"/>
              <a:gd name="connsiteX231" fmla="*/ 7401883 w 7861469"/>
              <a:gd name="connsiteY231" fmla="*/ 2286365 h 6602927"/>
              <a:gd name="connsiteX232" fmla="*/ 7385408 w 7861469"/>
              <a:gd name="connsiteY232" fmla="*/ 2309860 h 6602927"/>
              <a:gd name="connsiteX233" fmla="*/ 7344984 w 7861469"/>
              <a:gd name="connsiteY233" fmla="*/ 2392492 h 6602927"/>
              <a:gd name="connsiteX234" fmla="*/ 7370420 w 7861469"/>
              <a:gd name="connsiteY234" fmla="*/ 2439518 h 6602927"/>
              <a:gd name="connsiteX235" fmla="*/ 7424528 w 7861469"/>
              <a:gd name="connsiteY235" fmla="*/ 2395679 h 6602927"/>
              <a:gd name="connsiteX236" fmla="*/ 7434342 w 7861469"/>
              <a:gd name="connsiteY236" fmla="*/ 2373355 h 6602927"/>
              <a:gd name="connsiteX237" fmla="*/ 7451764 w 7861469"/>
              <a:gd name="connsiteY237" fmla="*/ 2394325 h 6602927"/>
              <a:gd name="connsiteX238" fmla="*/ 7522079 w 7861469"/>
              <a:gd name="connsiteY238" fmla="*/ 2423165 h 6602927"/>
              <a:gd name="connsiteX239" fmla="*/ 7603828 w 7861469"/>
              <a:gd name="connsiteY239" fmla="*/ 2360734 h 6602927"/>
              <a:gd name="connsiteX240" fmla="*/ 7693995 w 7861469"/>
              <a:gd name="connsiteY240" fmla="*/ 2307125 h 6602927"/>
              <a:gd name="connsiteX241" fmla="*/ 7784342 w 7861469"/>
              <a:gd name="connsiteY241" fmla="*/ 2274081 h 6602927"/>
              <a:gd name="connsiteX242" fmla="*/ 7819409 w 7861469"/>
              <a:gd name="connsiteY242" fmla="*/ 2278217 h 6602927"/>
              <a:gd name="connsiteX243" fmla="*/ 7812522 w 7861469"/>
              <a:gd name="connsiteY243" fmla="*/ 2317192 h 6602927"/>
              <a:gd name="connsiteX244" fmla="*/ 7487602 w 7861469"/>
              <a:gd name="connsiteY244" fmla="*/ 2676410 h 6602927"/>
              <a:gd name="connsiteX245" fmla="*/ 7435024 w 7861469"/>
              <a:gd name="connsiteY245" fmla="*/ 2768043 h 6602927"/>
              <a:gd name="connsiteX246" fmla="*/ 7426787 w 7861469"/>
              <a:gd name="connsiteY246" fmla="*/ 2779792 h 6602927"/>
              <a:gd name="connsiteX247" fmla="*/ 7324423 w 7861469"/>
              <a:gd name="connsiteY247" fmla="*/ 2900776 h 6602927"/>
              <a:gd name="connsiteX248" fmla="*/ 7276571 w 7861469"/>
              <a:gd name="connsiteY248" fmla="*/ 2960683 h 6602927"/>
              <a:gd name="connsiteX249" fmla="*/ 7285350 w 7861469"/>
              <a:gd name="connsiteY249" fmla="*/ 3010636 h 6602927"/>
              <a:gd name="connsiteX250" fmla="*/ 7321407 w 7861469"/>
              <a:gd name="connsiteY250" fmla="*/ 3000867 h 6602927"/>
              <a:gd name="connsiteX251" fmla="*/ 7450603 w 7861469"/>
              <a:gd name="connsiteY251" fmla="*/ 2895766 h 6602927"/>
              <a:gd name="connsiteX252" fmla="*/ 7562873 w 7861469"/>
              <a:gd name="connsiteY252" fmla="*/ 2889767 h 6602927"/>
              <a:gd name="connsiteX253" fmla="*/ 7567734 w 7861469"/>
              <a:gd name="connsiteY253" fmla="*/ 2936978 h 6602927"/>
              <a:gd name="connsiteX254" fmla="*/ 7591641 w 7861469"/>
              <a:gd name="connsiteY254" fmla="*/ 2936211 h 6602927"/>
              <a:gd name="connsiteX255" fmla="*/ 7702154 w 7861469"/>
              <a:gd name="connsiteY255" fmla="*/ 2920219 h 6602927"/>
              <a:gd name="connsiteX256" fmla="*/ 7717052 w 7861469"/>
              <a:gd name="connsiteY256" fmla="*/ 2907302 h 6602927"/>
              <a:gd name="connsiteX257" fmla="*/ 7740192 w 7861469"/>
              <a:gd name="connsiteY257" fmla="*/ 2882639 h 6602927"/>
              <a:gd name="connsiteX258" fmla="*/ 7783272 w 7861469"/>
              <a:gd name="connsiteY258" fmla="*/ 2912831 h 6602927"/>
              <a:gd name="connsiteX259" fmla="*/ 7857100 w 7861469"/>
              <a:gd name="connsiteY259" fmla="*/ 2961652 h 6602927"/>
              <a:gd name="connsiteX260" fmla="*/ 7820955 w 7861469"/>
              <a:gd name="connsiteY260" fmla="*/ 3088164 h 6602927"/>
              <a:gd name="connsiteX261" fmla="*/ 7746771 w 7861469"/>
              <a:gd name="connsiteY261" fmla="*/ 3252259 h 6602927"/>
              <a:gd name="connsiteX262" fmla="*/ 7705762 w 7861469"/>
              <a:gd name="connsiteY262" fmla="*/ 3331562 h 6602927"/>
              <a:gd name="connsiteX263" fmla="*/ 7647917 w 7861469"/>
              <a:gd name="connsiteY263" fmla="*/ 3393224 h 6602927"/>
              <a:gd name="connsiteX264" fmla="*/ 7551226 w 7861469"/>
              <a:gd name="connsiteY264" fmla="*/ 3526943 h 6602927"/>
              <a:gd name="connsiteX265" fmla="*/ 7507515 w 7861469"/>
              <a:gd name="connsiteY265" fmla="*/ 3551792 h 6602927"/>
              <a:gd name="connsiteX266" fmla="*/ 7431079 w 7861469"/>
              <a:gd name="connsiteY266" fmla="*/ 3585824 h 6602927"/>
              <a:gd name="connsiteX267" fmla="*/ 7355723 w 7861469"/>
              <a:gd name="connsiteY267" fmla="*/ 3743258 h 6602927"/>
              <a:gd name="connsiteX268" fmla="*/ 7352978 w 7861469"/>
              <a:gd name="connsiteY268" fmla="*/ 3747174 h 6602927"/>
              <a:gd name="connsiteX269" fmla="*/ 7323358 w 7861469"/>
              <a:gd name="connsiteY269" fmla="*/ 3793577 h 6602927"/>
              <a:gd name="connsiteX270" fmla="*/ 7287481 w 7861469"/>
              <a:gd name="connsiteY270" fmla="*/ 3823912 h 6602927"/>
              <a:gd name="connsiteX271" fmla="*/ 7271186 w 7861469"/>
              <a:gd name="connsiteY271" fmla="*/ 3867974 h 6602927"/>
              <a:gd name="connsiteX272" fmla="*/ 7222344 w 7861469"/>
              <a:gd name="connsiteY272" fmla="*/ 3941788 h 6602927"/>
              <a:gd name="connsiteX273" fmla="*/ 7183317 w 7861469"/>
              <a:gd name="connsiteY273" fmla="*/ 3993278 h 6602927"/>
              <a:gd name="connsiteX274" fmla="*/ 7163056 w 7861469"/>
              <a:gd name="connsiteY274" fmla="*/ 4003391 h 6602927"/>
              <a:gd name="connsiteX275" fmla="*/ 7147104 w 7861469"/>
              <a:gd name="connsiteY275" fmla="*/ 4028337 h 6602927"/>
              <a:gd name="connsiteX276" fmla="*/ 6985140 w 7861469"/>
              <a:gd name="connsiteY276" fmla="*/ 4228700 h 6602927"/>
              <a:gd name="connsiteX277" fmla="*/ 6780421 w 7861469"/>
              <a:gd name="connsiteY277" fmla="*/ 4478639 h 6602927"/>
              <a:gd name="connsiteX278" fmla="*/ 6818272 w 7861469"/>
              <a:gd name="connsiteY278" fmla="*/ 4479068 h 6602927"/>
              <a:gd name="connsiteX279" fmla="*/ 6715484 w 7861469"/>
              <a:gd name="connsiteY279" fmla="*/ 4641870 h 6602927"/>
              <a:gd name="connsiteX280" fmla="*/ 6618412 w 7861469"/>
              <a:gd name="connsiteY280" fmla="*/ 4752513 h 6602927"/>
              <a:gd name="connsiteX281" fmla="*/ 6609770 w 7861469"/>
              <a:gd name="connsiteY281" fmla="*/ 4762776 h 6602927"/>
              <a:gd name="connsiteX282" fmla="*/ 6549291 w 7861469"/>
              <a:gd name="connsiteY282" fmla="*/ 4704426 h 6602927"/>
              <a:gd name="connsiteX283" fmla="*/ 6550757 w 7861469"/>
              <a:gd name="connsiteY283" fmla="*/ 4703067 h 6602927"/>
              <a:gd name="connsiteX284" fmla="*/ 6678921 w 7861469"/>
              <a:gd name="connsiteY284" fmla="*/ 4527941 h 6602927"/>
              <a:gd name="connsiteX285" fmla="*/ 6780707 w 7861469"/>
              <a:gd name="connsiteY285" fmla="*/ 4453416 h 6602927"/>
              <a:gd name="connsiteX286" fmla="*/ 6819700 w 7861469"/>
              <a:gd name="connsiteY286" fmla="*/ 4352955 h 6602927"/>
              <a:gd name="connsiteX287" fmla="*/ 6910752 w 7861469"/>
              <a:gd name="connsiteY287" fmla="*/ 4251508 h 6602927"/>
              <a:gd name="connsiteX288" fmla="*/ 6916078 w 7861469"/>
              <a:gd name="connsiteY288" fmla="*/ 4243377 h 6602927"/>
              <a:gd name="connsiteX289" fmla="*/ 6913589 w 7861469"/>
              <a:gd name="connsiteY289" fmla="*/ 4246131 h 6602927"/>
              <a:gd name="connsiteX290" fmla="*/ 6877480 w 7861469"/>
              <a:gd name="connsiteY290" fmla="*/ 4246147 h 6602927"/>
              <a:gd name="connsiteX291" fmla="*/ 6760034 w 7861469"/>
              <a:gd name="connsiteY291" fmla="*/ 4359482 h 6602927"/>
              <a:gd name="connsiteX292" fmla="*/ 6700254 w 7861469"/>
              <a:gd name="connsiteY292" fmla="*/ 4390588 h 6602927"/>
              <a:gd name="connsiteX293" fmla="*/ 6685355 w 7861469"/>
              <a:gd name="connsiteY293" fmla="*/ 4403504 h 6602927"/>
              <a:gd name="connsiteX294" fmla="*/ 6542747 w 7861469"/>
              <a:gd name="connsiteY294" fmla="*/ 4627689 h 6602927"/>
              <a:gd name="connsiteX295" fmla="*/ 6518922 w 7861469"/>
              <a:gd name="connsiteY295" fmla="*/ 4653333 h 6602927"/>
              <a:gd name="connsiteX296" fmla="*/ 6510614 w 7861469"/>
              <a:gd name="connsiteY296" fmla="*/ 4667111 h 6602927"/>
              <a:gd name="connsiteX297" fmla="*/ 6425846 w 7861469"/>
              <a:gd name="connsiteY297" fmla="*/ 4585327 h 6602927"/>
              <a:gd name="connsiteX298" fmla="*/ 6501355 w 7861469"/>
              <a:gd name="connsiteY298" fmla="*/ 4662810 h 6602927"/>
              <a:gd name="connsiteX299" fmla="*/ 6507199 w 7861469"/>
              <a:gd name="connsiteY299" fmla="*/ 4696066 h 6602927"/>
              <a:gd name="connsiteX300" fmla="*/ 6448200 w 7861469"/>
              <a:gd name="connsiteY300" fmla="*/ 4775004 h 6602927"/>
              <a:gd name="connsiteX301" fmla="*/ 6417126 w 7861469"/>
              <a:gd name="connsiteY301" fmla="*/ 4793321 h 6602927"/>
              <a:gd name="connsiteX302" fmla="*/ 6342276 w 7861469"/>
              <a:gd name="connsiteY302" fmla="*/ 4806474 h 6602927"/>
              <a:gd name="connsiteX303" fmla="*/ 6306034 w 7861469"/>
              <a:gd name="connsiteY303" fmla="*/ 4868554 h 6602927"/>
              <a:gd name="connsiteX304" fmla="*/ 6254392 w 7861469"/>
              <a:gd name="connsiteY304" fmla="*/ 4916200 h 6602927"/>
              <a:gd name="connsiteX305" fmla="*/ 6223318 w 7861469"/>
              <a:gd name="connsiteY305" fmla="*/ 4934518 h 6602927"/>
              <a:gd name="connsiteX306" fmla="*/ 6159652 w 7861469"/>
              <a:gd name="connsiteY306" fmla="*/ 5035701 h 6602927"/>
              <a:gd name="connsiteX307" fmla="*/ 6169150 w 7861469"/>
              <a:gd name="connsiteY307" fmla="*/ 5089746 h 6602927"/>
              <a:gd name="connsiteX308" fmla="*/ 6154206 w 7861469"/>
              <a:gd name="connsiteY308" fmla="*/ 5126658 h 6602927"/>
              <a:gd name="connsiteX309" fmla="*/ 6134143 w 7861469"/>
              <a:gd name="connsiteY309" fmla="*/ 5134467 h 6602927"/>
              <a:gd name="connsiteX310" fmla="*/ 6051879 w 7861469"/>
              <a:gd name="connsiteY310" fmla="*/ 5251776 h 6602927"/>
              <a:gd name="connsiteX311" fmla="*/ 5966694 w 7861469"/>
              <a:gd name="connsiteY311" fmla="*/ 5352457 h 6602927"/>
              <a:gd name="connsiteX312" fmla="*/ 5948824 w 7861469"/>
              <a:gd name="connsiteY312" fmla="*/ 5372739 h 6602927"/>
              <a:gd name="connsiteX313" fmla="*/ 5814188 w 7861469"/>
              <a:gd name="connsiteY313" fmla="*/ 5533537 h 6602927"/>
              <a:gd name="connsiteX314" fmla="*/ 5711639 w 7861469"/>
              <a:gd name="connsiteY314" fmla="*/ 5632983 h 6602927"/>
              <a:gd name="connsiteX315" fmla="*/ 5523733 w 7861469"/>
              <a:gd name="connsiteY315" fmla="*/ 5734575 h 6602927"/>
              <a:gd name="connsiteX316" fmla="*/ 5381116 w 7861469"/>
              <a:gd name="connsiteY316" fmla="*/ 5776780 h 6602927"/>
              <a:gd name="connsiteX317" fmla="*/ 5420787 w 7861469"/>
              <a:gd name="connsiteY317" fmla="*/ 5709811 h 6602927"/>
              <a:gd name="connsiteX318" fmla="*/ 5657917 w 7861469"/>
              <a:gd name="connsiteY318" fmla="*/ 5522431 h 6602927"/>
              <a:gd name="connsiteX319" fmla="*/ 5703206 w 7861469"/>
              <a:gd name="connsiteY319" fmla="*/ 5463046 h 6602927"/>
              <a:gd name="connsiteX320" fmla="*/ 5784740 w 7861469"/>
              <a:gd name="connsiteY320" fmla="*/ 5341578 h 6602927"/>
              <a:gd name="connsiteX321" fmla="*/ 5946743 w 7861469"/>
              <a:gd name="connsiteY321" fmla="*/ 5214542 h 6602927"/>
              <a:gd name="connsiteX322" fmla="*/ 5952642 w 7861469"/>
              <a:gd name="connsiteY322" fmla="*/ 5174934 h 6602927"/>
              <a:gd name="connsiteX323" fmla="*/ 5919936 w 7861469"/>
              <a:gd name="connsiteY323" fmla="*/ 5086403 h 6602927"/>
              <a:gd name="connsiteX324" fmla="*/ 5724164 w 7861469"/>
              <a:gd name="connsiteY324" fmla="*/ 5240802 h 6602927"/>
              <a:gd name="connsiteX325" fmla="*/ 5688424 w 7861469"/>
              <a:gd name="connsiteY325" fmla="*/ 5281366 h 6602927"/>
              <a:gd name="connsiteX326" fmla="*/ 5635269 w 7861469"/>
              <a:gd name="connsiteY326" fmla="*/ 5393561 h 6602927"/>
              <a:gd name="connsiteX327" fmla="*/ 5536370 w 7861469"/>
              <a:gd name="connsiteY327" fmla="*/ 5513794 h 6602927"/>
              <a:gd name="connsiteX328" fmla="*/ 5215011 w 7861469"/>
              <a:gd name="connsiteY328" fmla="*/ 5831684 h 6602927"/>
              <a:gd name="connsiteX329" fmla="*/ 5083182 w 7861469"/>
              <a:gd name="connsiteY329" fmla="*/ 5837710 h 6602927"/>
              <a:gd name="connsiteX330" fmla="*/ 4982934 w 7861469"/>
              <a:gd name="connsiteY330" fmla="*/ 5803903 h 6602927"/>
              <a:gd name="connsiteX331" fmla="*/ 4913931 w 7861469"/>
              <a:gd name="connsiteY331" fmla="*/ 5850313 h 6602927"/>
              <a:gd name="connsiteX332" fmla="*/ 4883587 w 7861469"/>
              <a:gd name="connsiteY332" fmla="*/ 5872788 h 6602927"/>
              <a:gd name="connsiteX333" fmla="*/ 4777607 w 7861469"/>
              <a:gd name="connsiteY333" fmla="*/ 5977127 h 6602927"/>
              <a:gd name="connsiteX334" fmla="*/ 4741139 w 7861469"/>
              <a:gd name="connsiteY334" fmla="*/ 6013532 h 6602927"/>
              <a:gd name="connsiteX335" fmla="*/ 4562506 w 7861469"/>
              <a:gd name="connsiteY335" fmla="*/ 6143492 h 6602927"/>
              <a:gd name="connsiteX336" fmla="*/ 4546602 w 7861469"/>
              <a:gd name="connsiteY336" fmla="*/ 6150571 h 6602927"/>
              <a:gd name="connsiteX337" fmla="*/ 4450458 w 7861469"/>
              <a:gd name="connsiteY337" fmla="*/ 6188898 h 6602927"/>
              <a:gd name="connsiteX338" fmla="*/ 4413032 w 7861469"/>
              <a:gd name="connsiteY338" fmla="*/ 6195475 h 6602927"/>
              <a:gd name="connsiteX339" fmla="*/ 4381056 w 7861469"/>
              <a:gd name="connsiteY339" fmla="*/ 6111097 h 6602927"/>
              <a:gd name="connsiteX340" fmla="*/ 4401849 w 7861469"/>
              <a:gd name="connsiteY340" fmla="*/ 6107442 h 6602927"/>
              <a:gd name="connsiteX341" fmla="*/ 4459333 w 7861469"/>
              <a:gd name="connsiteY341" fmla="*/ 6093056 h 6602927"/>
              <a:gd name="connsiteX342" fmla="*/ 4507772 w 7861469"/>
              <a:gd name="connsiteY342" fmla="*/ 6075974 h 6602927"/>
              <a:gd name="connsiteX343" fmla="*/ 4571660 w 7861469"/>
              <a:gd name="connsiteY343" fmla="*/ 6000462 h 6602927"/>
              <a:gd name="connsiteX344" fmla="*/ 4526427 w 7861469"/>
              <a:gd name="connsiteY344" fmla="*/ 5986984 h 6602927"/>
              <a:gd name="connsiteX345" fmla="*/ 4473100 w 7861469"/>
              <a:gd name="connsiteY345" fmla="*/ 6000642 h 6602927"/>
              <a:gd name="connsiteX346" fmla="*/ 4327787 w 7861469"/>
              <a:gd name="connsiteY346" fmla="*/ 6051890 h 6602927"/>
              <a:gd name="connsiteX347" fmla="*/ 4309637 w 7861469"/>
              <a:gd name="connsiteY347" fmla="*/ 6119364 h 6602927"/>
              <a:gd name="connsiteX348" fmla="*/ 4194666 w 7861469"/>
              <a:gd name="connsiteY348" fmla="*/ 6148140 h 6602927"/>
              <a:gd name="connsiteX349" fmla="*/ 4184889 w 7861469"/>
              <a:gd name="connsiteY349" fmla="*/ 6141287 h 6602927"/>
              <a:gd name="connsiteX350" fmla="*/ 4195623 w 7861469"/>
              <a:gd name="connsiteY350" fmla="*/ 6177969 h 6602927"/>
              <a:gd name="connsiteX351" fmla="*/ 4189724 w 7861469"/>
              <a:gd name="connsiteY351" fmla="*/ 6217578 h 6602927"/>
              <a:gd name="connsiteX352" fmla="*/ 4134204 w 7861469"/>
              <a:gd name="connsiteY352" fmla="*/ 6218762 h 6602927"/>
              <a:gd name="connsiteX353" fmla="*/ 4061097 w 7861469"/>
              <a:gd name="connsiteY353" fmla="*/ 6193043 h 6602927"/>
              <a:gd name="connsiteX354" fmla="*/ 3982820 w 7861469"/>
              <a:gd name="connsiteY354" fmla="*/ 6211083 h 6602927"/>
              <a:gd name="connsiteX355" fmla="*/ 3792162 w 7861469"/>
              <a:gd name="connsiteY355" fmla="*/ 6394584 h 6602927"/>
              <a:gd name="connsiteX356" fmla="*/ 3706749 w 7861469"/>
              <a:gd name="connsiteY356" fmla="*/ 6469592 h 6602927"/>
              <a:gd name="connsiteX357" fmla="*/ 3631171 w 7861469"/>
              <a:gd name="connsiteY357" fmla="*/ 6478588 h 6602927"/>
              <a:gd name="connsiteX358" fmla="*/ 3648589 w 7861469"/>
              <a:gd name="connsiteY358" fmla="*/ 6406958 h 6602927"/>
              <a:gd name="connsiteX359" fmla="*/ 3659602 w 7861469"/>
              <a:gd name="connsiteY359" fmla="*/ 6396453 h 6602927"/>
              <a:gd name="connsiteX360" fmla="*/ 3865209 w 7861469"/>
              <a:gd name="connsiteY360" fmla="*/ 6176041 h 6602927"/>
              <a:gd name="connsiteX361" fmla="*/ 3971973 w 7861469"/>
              <a:gd name="connsiteY361" fmla="*/ 6003001 h 6602927"/>
              <a:gd name="connsiteX362" fmla="*/ 3968320 w 7861469"/>
              <a:gd name="connsiteY362" fmla="*/ 5982215 h 6602927"/>
              <a:gd name="connsiteX363" fmla="*/ 3948258 w 7861469"/>
              <a:gd name="connsiteY363" fmla="*/ 5990026 h 6602927"/>
              <a:gd name="connsiteX364" fmla="*/ 3894428 w 7861469"/>
              <a:gd name="connsiteY364" fmla="*/ 6025200 h 6602927"/>
              <a:gd name="connsiteX365" fmla="*/ 3761813 w 7861469"/>
              <a:gd name="connsiteY365" fmla="*/ 6099932 h 6602927"/>
              <a:gd name="connsiteX366" fmla="*/ 3543732 w 7861469"/>
              <a:gd name="connsiteY366" fmla="*/ 6322535 h 6602927"/>
              <a:gd name="connsiteX367" fmla="*/ 3506759 w 7861469"/>
              <a:gd name="connsiteY367" fmla="*/ 6380457 h 6602927"/>
              <a:gd name="connsiteX368" fmla="*/ 3336383 w 7861469"/>
              <a:gd name="connsiteY368" fmla="*/ 6581821 h 6602927"/>
              <a:gd name="connsiteX369" fmla="*/ 3225854 w 7861469"/>
              <a:gd name="connsiteY369" fmla="*/ 6562676 h 6602927"/>
              <a:gd name="connsiteX370" fmla="*/ 3194554 w 7861469"/>
              <a:gd name="connsiteY370" fmla="*/ 6555320 h 6602927"/>
              <a:gd name="connsiteX371" fmla="*/ 3154489 w 7861469"/>
              <a:gd name="connsiteY371" fmla="*/ 6498080 h 6602927"/>
              <a:gd name="connsiteX372" fmla="*/ 3197586 w 7861469"/>
              <a:gd name="connsiteY372" fmla="*/ 6426223 h 6602927"/>
              <a:gd name="connsiteX373" fmla="*/ 3287887 w 7861469"/>
              <a:gd name="connsiteY373" fmla="*/ 6354640 h 6602927"/>
              <a:gd name="connsiteX374" fmla="*/ 3300137 w 7861469"/>
              <a:gd name="connsiteY374" fmla="*/ 6326775 h 6602927"/>
              <a:gd name="connsiteX375" fmla="*/ 3330760 w 7861469"/>
              <a:gd name="connsiteY375" fmla="*/ 6257112 h 6602927"/>
              <a:gd name="connsiteX376" fmla="*/ 3374814 w 7861469"/>
              <a:gd name="connsiteY376" fmla="*/ 6215084 h 6602927"/>
              <a:gd name="connsiteX377" fmla="*/ 3489670 w 7861469"/>
              <a:gd name="connsiteY377" fmla="*/ 6014907 h 6602927"/>
              <a:gd name="connsiteX378" fmla="*/ 3672571 w 7861469"/>
              <a:gd name="connsiteY378" fmla="*/ 5738491 h 6602927"/>
              <a:gd name="connsiteX379" fmla="*/ 3715103 w 7861469"/>
              <a:gd name="connsiteY379" fmla="*/ 5667156 h 6602927"/>
              <a:gd name="connsiteX380" fmla="*/ 3706935 w 7861469"/>
              <a:gd name="connsiteY380" fmla="*/ 5663875 h 6602927"/>
              <a:gd name="connsiteX381" fmla="*/ 3702498 w 7861469"/>
              <a:gd name="connsiteY381" fmla="*/ 5667870 h 6602927"/>
              <a:gd name="connsiteX382" fmla="*/ 3518847 w 7861469"/>
              <a:gd name="connsiteY382" fmla="*/ 5785093 h 6602927"/>
              <a:gd name="connsiteX383" fmla="*/ 3488262 w 7861469"/>
              <a:gd name="connsiteY383" fmla="*/ 5884957 h 6602927"/>
              <a:gd name="connsiteX384" fmla="*/ 3464095 w 7861469"/>
              <a:gd name="connsiteY384" fmla="*/ 5942882 h 6602927"/>
              <a:gd name="connsiteX385" fmla="*/ 3313061 w 7861469"/>
              <a:gd name="connsiteY385" fmla="*/ 6082948 h 6602927"/>
              <a:gd name="connsiteX386" fmla="*/ 3245422 w 7861469"/>
              <a:gd name="connsiteY386" fmla="*/ 6163964 h 6602927"/>
              <a:gd name="connsiteX387" fmla="*/ 3153376 w 7861469"/>
              <a:gd name="connsiteY387" fmla="*/ 6226791 h 6602927"/>
              <a:gd name="connsiteX388" fmla="*/ 2961294 w 7861469"/>
              <a:gd name="connsiteY388" fmla="*/ 6343572 h 6602927"/>
              <a:gd name="connsiteX389" fmla="*/ 2810017 w 7861469"/>
              <a:gd name="connsiteY389" fmla="*/ 6407526 h 6602927"/>
              <a:gd name="connsiteX390" fmla="*/ 2738338 w 7861469"/>
              <a:gd name="connsiteY390" fmla="*/ 6323448 h 6602927"/>
              <a:gd name="connsiteX391" fmla="*/ 2694401 w 7861469"/>
              <a:gd name="connsiteY391" fmla="*/ 6274643 h 6602927"/>
              <a:gd name="connsiteX392" fmla="*/ 2721455 w 7861469"/>
              <a:gd name="connsiteY392" fmla="*/ 6242236 h 6602927"/>
              <a:gd name="connsiteX393" fmla="*/ 2735202 w 7861469"/>
              <a:gd name="connsiteY393" fmla="*/ 6221819 h 6602927"/>
              <a:gd name="connsiteX394" fmla="*/ 2738272 w 7861469"/>
              <a:gd name="connsiteY394" fmla="*/ 6082464 h 6602927"/>
              <a:gd name="connsiteX395" fmla="*/ 2735601 w 7861469"/>
              <a:gd name="connsiteY395" fmla="*/ 6052727 h 6602927"/>
              <a:gd name="connsiteX396" fmla="*/ 2676368 w 7861469"/>
              <a:gd name="connsiteY396" fmla="*/ 6053856 h 6602927"/>
              <a:gd name="connsiteX397" fmla="*/ 2666790 w 7861469"/>
              <a:gd name="connsiteY397" fmla="*/ 5913839 h 6602927"/>
              <a:gd name="connsiteX398" fmla="*/ 2777438 w 7861469"/>
              <a:gd name="connsiteY398" fmla="*/ 5737835 h 6602927"/>
              <a:gd name="connsiteX399" fmla="*/ 2784080 w 7861469"/>
              <a:gd name="connsiteY399" fmla="*/ 5691678 h 6602927"/>
              <a:gd name="connsiteX400" fmla="*/ 2720856 w 7861469"/>
              <a:gd name="connsiteY400" fmla="*/ 5688369 h 6602927"/>
              <a:gd name="connsiteX401" fmla="*/ 2653879 w 7861469"/>
              <a:gd name="connsiteY401" fmla="*/ 5756737 h 6602927"/>
              <a:gd name="connsiteX402" fmla="*/ 2519482 w 7861469"/>
              <a:gd name="connsiteY402" fmla="*/ 5901902 h 6602927"/>
              <a:gd name="connsiteX403" fmla="*/ 2506174 w 7861469"/>
              <a:gd name="connsiteY403" fmla="*/ 5913889 h 6602927"/>
              <a:gd name="connsiteX404" fmla="*/ 2400601 w 7861469"/>
              <a:gd name="connsiteY404" fmla="*/ 5992919 h 6602927"/>
              <a:gd name="connsiteX405" fmla="*/ 2004744 w 7861469"/>
              <a:gd name="connsiteY405" fmla="*/ 6449939 h 6602927"/>
              <a:gd name="connsiteX406" fmla="*/ 1957496 w 7861469"/>
              <a:gd name="connsiteY406" fmla="*/ 6464378 h 6602927"/>
              <a:gd name="connsiteX407" fmla="*/ 1947057 w 7861469"/>
              <a:gd name="connsiteY407" fmla="*/ 6421554 h 6602927"/>
              <a:gd name="connsiteX408" fmla="*/ 1974312 w 7861469"/>
              <a:gd name="connsiteY408" fmla="*/ 6304603 h 6602927"/>
              <a:gd name="connsiteX409" fmla="*/ 2027075 w 7861469"/>
              <a:gd name="connsiteY409" fmla="*/ 6184760 h 6602927"/>
              <a:gd name="connsiteX410" fmla="*/ 2092043 w 7861469"/>
              <a:gd name="connsiteY410" fmla="*/ 6074010 h 6602927"/>
              <a:gd name="connsiteX411" fmla="*/ 2045656 w 7861469"/>
              <a:gd name="connsiteY411" fmla="*/ 5991255 h 6602927"/>
              <a:gd name="connsiteX412" fmla="*/ 2017032 w 7861469"/>
              <a:gd name="connsiteY412" fmla="*/ 5972846 h 6602927"/>
              <a:gd name="connsiteX413" fmla="*/ 2043205 w 7861469"/>
              <a:gd name="connsiteY413" fmla="*/ 5957304 h 6602927"/>
              <a:gd name="connsiteX414" fmla="*/ 2089327 w 7861469"/>
              <a:gd name="connsiteY414" fmla="*/ 5883619 h 6602927"/>
              <a:gd name="connsiteX415" fmla="*/ 2027204 w 7861469"/>
              <a:gd name="connsiteY415" fmla="*/ 5859228 h 6602927"/>
              <a:gd name="connsiteX416" fmla="*/ 1930943 w 7861469"/>
              <a:gd name="connsiteY416" fmla="*/ 5921835 h 6602927"/>
              <a:gd name="connsiteX417" fmla="*/ 1904328 w 7861469"/>
              <a:gd name="connsiteY417" fmla="*/ 5945808 h 6602927"/>
              <a:gd name="connsiteX418" fmla="*/ 1893009 w 7861469"/>
              <a:gd name="connsiteY418" fmla="*/ 5919849 h 6602927"/>
              <a:gd name="connsiteX419" fmla="*/ 1860172 w 7861469"/>
              <a:gd name="connsiteY419" fmla="*/ 5901220 h 6602927"/>
              <a:gd name="connsiteX420" fmla="*/ 1681174 w 7861469"/>
              <a:gd name="connsiteY420" fmla="*/ 6010231 h 6602927"/>
              <a:gd name="connsiteX421" fmla="*/ 1649894 w 7861469"/>
              <a:gd name="connsiteY421" fmla="*/ 6043868 h 6602927"/>
              <a:gd name="connsiteX422" fmla="*/ 1622072 w 7861469"/>
              <a:gd name="connsiteY422" fmla="*/ 6065956 h 6602927"/>
              <a:gd name="connsiteX423" fmla="*/ 1540971 w 7861469"/>
              <a:gd name="connsiteY423" fmla="*/ 6160162 h 6602927"/>
              <a:gd name="connsiteX424" fmla="*/ 1544661 w 7861469"/>
              <a:gd name="connsiteY424" fmla="*/ 6175465 h 6602927"/>
              <a:gd name="connsiteX425" fmla="*/ 1529349 w 7861469"/>
              <a:gd name="connsiteY425" fmla="*/ 6179157 h 6602927"/>
              <a:gd name="connsiteX426" fmla="*/ 1506106 w 7861469"/>
              <a:gd name="connsiteY426" fmla="*/ 6217148 h 6602927"/>
              <a:gd name="connsiteX427" fmla="*/ 1502416 w 7861469"/>
              <a:gd name="connsiteY427" fmla="*/ 6201844 h 6602927"/>
              <a:gd name="connsiteX428" fmla="*/ 1501762 w 7861469"/>
              <a:gd name="connsiteY428" fmla="*/ 6194940 h 6602927"/>
              <a:gd name="connsiteX429" fmla="*/ 1514038 w 7861469"/>
              <a:gd name="connsiteY429" fmla="*/ 6182848 h 6602927"/>
              <a:gd name="connsiteX430" fmla="*/ 1501102 w 7861469"/>
              <a:gd name="connsiteY430" fmla="*/ 6187991 h 6602927"/>
              <a:gd name="connsiteX431" fmla="*/ 1501762 w 7861469"/>
              <a:gd name="connsiteY431" fmla="*/ 6194940 h 6602927"/>
              <a:gd name="connsiteX432" fmla="*/ 1484785 w 7861469"/>
              <a:gd name="connsiteY432" fmla="*/ 6211660 h 6602927"/>
              <a:gd name="connsiteX433" fmla="*/ 1409997 w 7861469"/>
              <a:gd name="connsiteY433" fmla="*/ 6288901 h 6602927"/>
              <a:gd name="connsiteX434" fmla="*/ 1511970 w 7861469"/>
              <a:gd name="connsiteY434" fmla="*/ 5984207 h 6602927"/>
              <a:gd name="connsiteX435" fmla="*/ 1538119 w 7861469"/>
              <a:gd name="connsiteY435" fmla="*/ 5938165 h 6602927"/>
              <a:gd name="connsiteX436" fmla="*/ 1548035 w 7861469"/>
              <a:gd name="connsiteY436" fmla="*/ 5889113 h 6602927"/>
              <a:gd name="connsiteX437" fmla="*/ 1598127 w 7861469"/>
              <a:gd name="connsiteY437" fmla="*/ 5739534 h 6602927"/>
              <a:gd name="connsiteX438" fmla="*/ 1482118 w 7861469"/>
              <a:gd name="connsiteY438" fmla="*/ 5775743 h 6602927"/>
              <a:gd name="connsiteX439" fmla="*/ 1436193 w 7861469"/>
              <a:gd name="connsiteY439" fmla="*/ 5764882 h 6602927"/>
              <a:gd name="connsiteX440" fmla="*/ 1440826 w 7861469"/>
              <a:gd name="connsiteY440" fmla="*/ 5676343 h 6602927"/>
              <a:gd name="connsiteX441" fmla="*/ 1463644 w 7861469"/>
              <a:gd name="connsiteY441" fmla="*/ 5563387 h 6602927"/>
              <a:gd name="connsiteX442" fmla="*/ 1461191 w 7861469"/>
              <a:gd name="connsiteY442" fmla="*/ 5529435 h 6602927"/>
              <a:gd name="connsiteX443" fmla="*/ 1422596 w 7861469"/>
              <a:gd name="connsiteY443" fmla="*/ 5540099 h 6602927"/>
              <a:gd name="connsiteX444" fmla="*/ 1395762 w 7861469"/>
              <a:gd name="connsiteY444" fmla="*/ 5568288 h 6602927"/>
              <a:gd name="connsiteX445" fmla="*/ 1198384 w 7861469"/>
              <a:gd name="connsiteY445" fmla="*/ 5786259 h 6602927"/>
              <a:gd name="connsiteX446" fmla="*/ 1083476 w 7861469"/>
              <a:gd name="connsiteY446" fmla="*/ 5801385 h 6602927"/>
              <a:gd name="connsiteX447" fmla="*/ 1028677 w 7861469"/>
              <a:gd name="connsiteY447" fmla="*/ 5798517 h 6602927"/>
              <a:gd name="connsiteX448" fmla="*/ 1011155 w 7861469"/>
              <a:gd name="connsiteY448" fmla="*/ 5810283 h 6602927"/>
              <a:gd name="connsiteX449" fmla="*/ 927958 w 7861469"/>
              <a:gd name="connsiteY449" fmla="*/ 5784790 h 6602927"/>
              <a:gd name="connsiteX450" fmla="*/ 956779 w 7861469"/>
              <a:gd name="connsiteY450" fmla="*/ 5718655 h 6602927"/>
              <a:gd name="connsiteX451" fmla="*/ 1129307 w 7861469"/>
              <a:gd name="connsiteY451" fmla="*/ 5490928 h 6602927"/>
              <a:gd name="connsiteX452" fmla="*/ 1119531 w 7861469"/>
              <a:gd name="connsiteY452" fmla="*/ 5435456 h 6602927"/>
              <a:gd name="connsiteX453" fmla="*/ 1072503 w 7861469"/>
              <a:gd name="connsiteY453" fmla="*/ 5445678 h 6602927"/>
              <a:gd name="connsiteX454" fmla="*/ 979576 w 7861469"/>
              <a:gd name="connsiteY454" fmla="*/ 5525371 h 6602927"/>
              <a:gd name="connsiteX455" fmla="*/ 928994 w 7861469"/>
              <a:gd name="connsiteY455" fmla="*/ 5522724 h 6602927"/>
              <a:gd name="connsiteX456" fmla="*/ 960264 w 7861469"/>
              <a:gd name="connsiteY456" fmla="*/ 5490538 h 6602927"/>
              <a:gd name="connsiteX457" fmla="*/ 986438 w 7861469"/>
              <a:gd name="connsiteY457" fmla="*/ 5474996 h 6602927"/>
              <a:gd name="connsiteX458" fmla="*/ 969776 w 7861469"/>
              <a:gd name="connsiteY458" fmla="*/ 5389568 h 6602927"/>
              <a:gd name="connsiteX459" fmla="*/ 954680 w 7861469"/>
              <a:gd name="connsiteY459" fmla="*/ 5354956 h 6602927"/>
              <a:gd name="connsiteX460" fmla="*/ 1074862 w 7861469"/>
              <a:gd name="connsiteY460" fmla="*/ 5158314 h 6602927"/>
              <a:gd name="connsiteX461" fmla="*/ 1244742 w 7861469"/>
              <a:gd name="connsiteY461" fmla="*/ 4981183 h 6602927"/>
              <a:gd name="connsiteX462" fmla="*/ 1412173 w 7861469"/>
              <a:gd name="connsiteY462" fmla="*/ 4770102 h 6602927"/>
              <a:gd name="connsiteX463" fmla="*/ 1438789 w 7861469"/>
              <a:gd name="connsiteY463" fmla="*/ 4746127 h 6602927"/>
              <a:gd name="connsiteX464" fmla="*/ 1732426 w 7861469"/>
              <a:gd name="connsiteY464" fmla="*/ 4465552 h 6602927"/>
              <a:gd name="connsiteX465" fmla="*/ 1748821 w 7861469"/>
              <a:gd name="connsiteY465" fmla="*/ 4394540 h 6602927"/>
              <a:gd name="connsiteX466" fmla="*/ 1672291 w 7861469"/>
              <a:gd name="connsiteY466" fmla="*/ 4403217 h 6602927"/>
              <a:gd name="connsiteX467" fmla="*/ 1577251 w 7861469"/>
              <a:gd name="connsiteY467" fmla="*/ 4472756 h 6602927"/>
              <a:gd name="connsiteX468" fmla="*/ 1569145 w 7861469"/>
              <a:gd name="connsiteY468" fmla="*/ 4480975 h 6602927"/>
              <a:gd name="connsiteX469" fmla="*/ 1566853 w 7861469"/>
              <a:gd name="connsiteY469" fmla="*/ 4487821 h 6602927"/>
              <a:gd name="connsiteX470" fmla="*/ 1525477 w 7861469"/>
              <a:gd name="connsiteY470" fmla="*/ 4532306 h 6602927"/>
              <a:gd name="connsiteX471" fmla="*/ 1502851 w 7861469"/>
              <a:gd name="connsiteY471" fmla="*/ 4571916 h 6602927"/>
              <a:gd name="connsiteX472" fmla="*/ 1467364 w 7861469"/>
              <a:gd name="connsiteY472" fmla="*/ 4603880 h 6602927"/>
              <a:gd name="connsiteX473" fmla="*/ 1460650 w 7861469"/>
              <a:gd name="connsiteY473" fmla="*/ 4601625 h 6602927"/>
              <a:gd name="connsiteX474" fmla="*/ 1386973 w 7861469"/>
              <a:gd name="connsiteY474" fmla="*/ 4686679 h 6602927"/>
              <a:gd name="connsiteX475" fmla="*/ 1200828 w 7861469"/>
              <a:gd name="connsiteY475" fmla="*/ 4838705 h 6602927"/>
              <a:gd name="connsiteX476" fmla="*/ 1194562 w 7861469"/>
              <a:gd name="connsiteY476" fmla="*/ 4791874 h 6602927"/>
              <a:gd name="connsiteX477" fmla="*/ 915894 w 7861469"/>
              <a:gd name="connsiteY477" fmla="*/ 5083399 h 6602927"/>
              <a:gd name="connsiteX478" fmla="*/ 592503 w 7861469"/>
              <a:gd name="connsiteY478" fmla="*/ 5396799 h 6602927"/>
              <a:gd name="connsiteX479" fmla="*/ 555029 w 7861469"/>
              <a:gd name="connsiteY479" fmla="*/ 5354143 h 6602927"/>
              <a:gd name="connsiteX480" fmla="*/ 510304 w 7861469"/>
              <a:gd name="connsiteY480" fmla="*/ 5376018 h 6602927"/>
              <a:gd name="connsiteX481" fmla="*/ 521731 w 7861469"/>
              <a:gd name="connsiteY481" fmla="*/ 5342708 h 6602927"/>
              <a:gd name="connsiteX482" fmla="*/ 535246 w 7861469"/>
              <a:gd name="connsiteY482" fmla="*/ 5325010 h 6602927"/>
              <a:gd name="connsiteX483" fmla="*/ 560189 w 7861469"/>
              <a:gd name="connsiteY483" fmla="*/ 5274003 h 6602927"/>
              <a:gd name="connsiteX484" fmla="*/ 577883 w 7861469"/>
              <a:gd name="connsiteY484" fmla="*/ 5287525 h 6602927"/>
              <a:gd name="connsiteX485" fmla="*/ 607002 w 7861469"/>
              <a:gd name="connsiteY485" fmla="*/ 5267739 h 6602927"/>
              <a:gd name="connsiteX486" fmla="*/ 595576 w 7861469"/>
              <a:gd name="connsiteY486" fmla="*/ 5301047 h 6602927"/>
              <a:gd name="connsiteX487" fmla="*/ 582059 w 7861469"/>
              <a:gd name="connsiteY487" fmla="*/ 5318746 h 6602927"/>
              <a:gd name="connsiteX488" fmla="*/ 764029 w 7861469"/>
              <a:gd name="connsiteY488" fmla="*/ 5135499 h 6602927"/>
              <a:gd name="connsiteX489" fmla="*/ 1044783 w 7861469"/>
              <a:gd name="connsiteY489" fmla="*/ 4859584 h 6602927"/>
              <a:gd name="connsiteX490" fmla="*/ 1163353 w 7861469"/>
              <a:gd name="connsiteY490" fmla="*/ 4796049 h 6602927"/>
              <a:gd name="connsiteX491" fmla="*/ 1240268 w 7861469"/>
              <a:gd name="connsiteY491" fmla="*/ 4658638 h 6602927"/>
              <a:gd name="connsiteX492" fmla="*/ 1308875 w 7861469"/>
              <a:gd name="connsiteY492" fmla="*/ 4611223 h 6602927"/>
              <a:gd name="connsiteX493" fmla="*/ 1328942 w 7861469"/>
              <a:gd name="connsiteY493" fmla="*/ 4593105 h 6602927"/>
              <a:gd name="connsiteX494" fmla="*/ 1163695 w 7861469"/>
              <a:gd name="connsiteY494" fmla="*/ 4712707 h 6602927"/>
              <a:gd name="connsiteX495" fmla="*/ 971403 w 7861469"/>
              <a:gd name="connsiteY495" fmla="*/ 4873868 h 6602927"/>
              <a:gd name="connsiteX496" fmla="*/ 767779 w 7861469"/>
              <a:gd name="connsiteY496" fmla="*/ 4968905 h 6602927"/>
              <a:gd name="connsiteX497" fmla="*/ 720090 w 7861469"/>
              <a:gd name="connsiteY497" fmla="*/ 4991775 h 6602927"/>
              <a:gd name="connsiteX498" fmla="*/ 527127 w 7861469"/>
              <a:gd name="connsiteY498" fmla="*/ 5125420 h 6602927"/>
              <a:gd name="connsiteX499" fmla="*/ 391826 w 7861469"/>
              <a:gd name="connsiteY499" fmla="*/ 5207124 h 6602927"/>
              <a:gd name="connsiteX500" fmla="*/ 319287 w 7861469"/>
              <a:gd name="connsiteY500" fmla="*/ 5220239 h 6602927"/>
              <a:gd name="connsiteX501" fmla="*/ 301522 w 7861469"/>
              <a:gd name="connsiteY501" fmla="*/ 5155891 h 6602927"/>
              <a:gd name="connsiteX502" fmla="*/ 421704 w 7861469"/>
              <a:gd name="connsiteY502" fmla="*/ 4959251 h 6602927"/>
              <a:gd name="connsiteX503" fmla="*/ 218081 w 7861469"/>
              <a:gd name="connsiteY503" fmla="*/ 5054287 h 6602927"/>
              <a:gd name="connsiteX504" fmla="*/ 179263 w 7861469"/>
              <a:gd name="connsiteY504" fmla="*/ 5069167 h 6602927"/>
              <a:gd name="connsiteX505" fmla="*/ 176813 w 7861469"/>
              <a:gd name="connsiteY505" fmla="*/ 5035217 h 6602927"/>
              <a:gd name="connsiteX506" fmla="*/ 153508 w 7861469"/>
              <a:gd name="connsiteY506" fmla="*/ 4995946 h 6602927"/>
              <a:gd name="connsiteX507" fmla="*/ 118242 w 7861469"/>
              <a:gd name="connsiteY507" fmla="*/ 5023697 h 6602927"/>
              <a:gd name="connsiteX508" fmla="*/ 69672 w 7861469"/>
              <a:gd name="connsiteY508" fmla="*/ 5063432 h 6602927"/>
              <a:gd name="connsiteX509" fmla="*/ 0 w 7861469"/>
              <a:gd name="connsiteY509" fmla="*/ 5021735 h 6602927"/>
              <a:gd name="connsiteX510" fmla="*/ 60557 w 7861469"/>
              <a:gd name="connsiteY510" fmla="*/ 4995310 h 6602927"/>
              <a:gd name="connsiteX511" fmla="*/ 86067 w 7861469"/>
              <a:gd name="connsiteY511" fmla="*/ 4992417 h 6602927"/>
              <a:gd name="connsiteX512" fmla="*/ 45022 w 7861469"/>
              <a:gd name="connsiteY512" fmla="*/ 4969131 h 6602927"/>
              <a:gd name="connsiteX513" fmla="*/ 39016 w 7861469"/>
              <a:gd name="connsiteY513" fmla="*/ 4922312 h 6602927"/>
              <a:gd name="connsiteX514" fmla="*/ 52986 w 7861469"/>
              <a:gd name="connsiteY514" fmla="*/ 4897675 h 6602927"/>
              <a:gd name="connsiteX515" fmla="*/ 83327 w 7861469"/>
              <a:gd name="connsiteY515" fmla="*/ 4721697 h 6602927"/>
              <a:gd name="connsiteX516" fmla="*/ 134968 w 7861469"/>
              <a:gd name="connsiteY516" fmla="*/ 4542607 h 6602927"/>
              <a:gd name="connsiteX517" fmla="*/ 149820 w 7861469"/>
              <a:gd name="connsiteY517" fmla="*/ 4501107 h 6602927"/>
              <a:gd name="connsiteX518" fmla="*/ 185721 w 7861469"/>
              <a:gd name="connsiteY518" fmla="*/ 4380380 h 6602927"/>
              <a:gd name="connsiteX519" fmla="*/ 168841 w 7861469"/>
              <a:gd name="connsiteY519" fmla="*/ 4299168 h 6602927"/>
              <a:gd name="connsiteX520" fmla="*/ 176363 w 7861469"/>
              <a:gd name="connsiteY520" fmla="*/ 4236145 h 6602927"/>
              <a:gd name="connsiteX521" fmla="*/ 182566 w 7861469"/>
              <a:gd name="connsiteY521" fmla="*/ 4198422 h 6602927"/>
              <a:gd name="connsiteX522" fmla="*/ 174798 w 7861469"/>
              <a:gd name="connsiteY522" fmla="*/ 4185330 h 6602927"/>
              <a:gd name="connsiteX523" fmla="*/ 209819 w 7861469"/>
              <a:gd name="connsiteY523" fmla="*/ 4081470 h 6602927"/>
              <a:gd name="connsiteX524" fmla="*/ 208253 w 7861469"/>
              <a:gd name="connsiteY524" fmla="*/ 4030654 h 6602927"/>
              <a:gd name="connsiteX525" fmla="*/ 264570 w 7861469"/>
              <a:gd name="connsiteY525" fmla="*/ 3923679 h 6602927"/>
              <a:gd name="connsiteX526" fmla="*/ 400975 w 7861469"/>
              <a:gd name="connsiteY526" fmla="*/ 3820896 h 6602927"/>
              <a:gd name="connsiteX527" fmla="*/ 414499 w 7861469"/>
              <a:gd name="connsiteY527" fmla="*/ 3804692 h 6602927"/>
              <a:gd name="connsiteX528" fmla="*/ 570170 w 7861469"/>
              <a:gd name="connsiteY528" fmla="*/ 3576085 h 6602927"/>
              <a:gd name="connsiteX529" fmla="*/ 739142 w 7861469"/>
              <a:gd name="connsiteY529" fmla="*/ 3335491 h 6602927"/>
              <a:gd name="connsiteX530" fmla="*/ 977767 w 7861469"/>
              <a:gd name="connsiteY530" fmla="*/ 3056263 h 6602927"/>
              <a:gd name="connsiteX531" fmla="*/ 1185315 w 7861469"/>
              <a:gd name="connsiteY531" fmla="*/ 2724678 h 6602927"/>
              <a:gd name="connsiteX532" fmla="*/ 1185957 w 7861469"/>
              <a:gd name="connsiteY532" fmla="*/ 2631700 h 6602927"/>
              <a:gd name="connsiteX533" fmla="*/ 1184402 w 7861469"/>
              <a:gd name="connsiteY533" fmla="*/ 2626073 h 6602927"/>
              <a:gd name="connsiteX534" fmla="*/ 1173244 w 7861469"/>
              <a:gd name="connsiteY534" fmla="*/ 2644084 h 6602927"/>
              <a:gd name="connsiteX535" fmla="*/ 1169706 w 7861469"/>
              <a:gd name="connsiteY535" fmla="*/ 2689893 h 6602927"/>
              <a:gd name="connsiteX536" fmla="*/ 1086684 w 7861469"/>
              <a:gd name="connsiteY536" fmla="*/ 2779583 h 6602927"/>
              <a:gd name="connsiteX537" fmla="*/ 1047140 w 7861469"/>
              <a:gd name="connsiteY537" fmla="*/ 2827845 h 6602927"/>
              <a:gd name="connsiteX538" fmla="*/ 940529 w 7861469"/>
              <a:gd name="connsiteY538" fmla="*/ 3056720 h 6602927"/>
              <a:gd name="connsiteX539" fmla="*/ 893738 w 7861469"/>
              <a:gd name="connsiteY539" fmla="*/ 3101877 h 6602927"/>
              <a:gd name="connsiteX540" fmla="*/ 900556 w 7861469"/>
              <a:gd name="connsiteY540" fmla="*/ 2977810 h 6602927"/>
              <a:gd name="connsiteX541" fmla="*/ 946920 w 7861469"/>
              <a:gd name="connsiteY541" fmla="*/ 2805484 h 6602927"/>
              <a:gd name="connsiteX542" fmla="*/ 1007992 w 7861469"/>
              <a:gd name="connsiteY542" fmla="*/ 2702956 h 6602927"/>
              <a:gd name="connsiteX543" fmla="*/ 1061846 w 7861469"/>
              <a:gd name="connsiteY543" fmla="*/ 2635301 h 6602927"/>
              <a:gd name="connsiteX544" fmla="*/ 1065181 w 7861469"/>
              <a:gd name="connsiteY544" fmla="*/ 2629725 h 6602927"/>
              <a:gd name="connsiteX545" fmla="*/ 1069876 w 7861469"/>
              <a:gd name="connsiteY545" fmla="*/ 2618871 h 6602927"/>
              <a:gd name="connsiteX546" fmla="*/ 1072038 w 7861469"/>
              <a:gd name="connsiteY546" fmla="*/ 2618260 h 6602927"/>
              <a:gd name="connsiteX547" fmla="*/ 1076372 w 7861469"/>
              <a:gd name="connsiteY547" fmla="*/ 2611011 h 6602927"/>
              <a:gd name="connsiteX548" fmla="*/ 1076437 w 7861469"/>
              <a:gd name="connsiteY548" fmla="*/ 2603702 h 6602927"/>
              <a:gd name="connsiteX549" fmla="*/ 1069876 w 7861469"/>
              <a:gd name="connsiteY549" fmla="*/ 2618871 h 6602927"/>
              <a:gd name="connsiteX550" fmla="*/ 1063475 w 7861469"/>
              <a:gd name="connsiteY550" fmla="*/ 2620676 h 6602927"/>
              <a:gd name="connsiteX551" fmla="*/ 1048509 w 7861469"/>
              <a:gd name="connsiteY551" fmla="*/ 2622678 h 6602927"/>
              <a:gd name="connsiteX552" fmla="*/ 1074434 w 7861469"/>
              <a:gd name="connsiteY552" fmla="*/ 2588731 h 6602927"/>
              <a:gd name="connsiteX553" fmla="*/ 1072430 w 7861469"/>
              <a:gd name="connsiteY553" fmla="*/ 2573759 h 6602927"/>
              <a:gd name="connsiteX554" fmla="*/ 1087396 w 7861469"/>
              <a:gd name="connsiteY554" fmla="*/ 2571756 h 6602927"/>
              <a:gd name="connsiteX555" fmla="*/ 1359603 w 7861469"/>
              <a:gd name="connsiteY555" fmla="*/ 2215307 h 6602927"/>
              <a:gd name="connsiteX556" fmla="*/ 1627805 w 7861469"/>
              <a:gd name="connsiteY556" fmla="*/ 1828915 h 6602927"/>
              <a:gd name="connsiteX557" fmla="*/ 1659738 w 7861469"/>
              <a:gd name="connsiteY557" fmla="*/ 1839882 h 6602927"/>
              <a:gd name="connsiteX558" fmla="*/ 1761434 w 7861469"/>
              <a:gd name="connsiteY558" fmla="*/ 1689119 h 6602927"/>
              <a:gd name="connsiteX559" fmla="*/ 1933951 w 7861469"/>
              <a:gd name="connsiteY559" fmla="*/ 1498403 h 6602927"/>
              <a:gd name="connsiteX560" fmla="*/ 2112475 w 7861469"/>
              <a:gd name="connsiteY560" fmla="*/ 1352601 h 6602927"/>
              <a:gd name="connsiteX561" fmla="*/ 2112772 w 7861469"/>
              <a:gd name="connsiteY561" fmla="*/ 1386849 h 6602927"/>
              <a:gd name="connsiteX562" fmla="*/ 2115875 w 7861469"/>
              <a:gd name="connsiteY562" fmla="*/ 1392643 h 6602927"/>
              <a:gd name="connsiteX563" fmla="*/ 2368382 w 7861469"/>
              <a:gd name="connsiteY563" fmla="*/ 1113415 h 6602927"/>
              <a:gd name="connsiteX564" fmla="*/ 2372963 w 7861469"/>
              <a:gd name="connsiteY564" fmla="*/ 1120035 h 6602927"/>
              <a:gd name="connsiteX565" fmla="*/ 2380066 w 7861469"/>
              <a:gd name="connsiteY565" fmla="*/ 1123576 h 6602927"/>
              <a:gd name="connsiteX566" fmla="*/ 2385743 w 7861469"/>
              <a:gd name="connsiteY566" fmla="*/ 1117924 h 6602927"/>
              <a:gd name="connsiteX567" fmla="*/ 2695893 w 7861469"/>
              <a:gd name="connsiteY567" fmla="*/ 817356 h 6602927"/>
              <a:gd name="connsiteX568" fmla="*/ 2731834 w 7861469"/>
              <a:gd name="connsiteY568" fmla="*/ 858265 h 6602927"/>
              <a:gd name="connsiteX569" fmla="*/ 2774727 w 7861469"/>
              <a:gd name="connsiteY569" fmla="*/ 837287 h 6602927"/>
              <a:gd name="connsiteX570" fmla="*/ 2774108 w 7861469"/>
              <a:gd name="connsiteY570" fmla="*/ 846894 h 6602927"/>
              <a:gd name="connsiteX571" fmla="*/ 2767188 w 7861469"/>
              <a:gd name="connsiteY571" fmla="*/ 861843 h 6602927"/>
              <a:gd name="connsiteX572" fmla="*/ 2872754 w 7861469"/>
              <a:gd name="connsiteY572" fmla="*/ 766749 h 6602927"/>
              <a:gd name="connsiteX573" fmla="*/ 3000068 w 7861469"/>
              <a:gd name="connsiteY573" fmla="*/ 676175 h 6602927"/>
              <a:gd name="connsiteX574" fmla="*/ 3027122 w 7861469"/>
              <a:gd name="connsiteY574" fmla="*/ 643768 h 6602927"/>
              <a:gd name="connsiteX575" fmla="*/ 3127576 w 7861469"/>
              <a:gd name="connsiteY575" fmla="*/ 501053 h 6602927"/>
              <a:gd name="connsiteX576" fmla="*/ 3302819 w 7861469"/>
              <a:gd name="connsiteY576" fmla="*/ 463719 h 6602927"/>
              <a:gd name="connsiteX577" fmla="*/ 3349650 w 7861469"/>
              <a:gd name="connsiteY577" fmla="*/ 538040 h 6602927"/>
              <a:gd name="connsiteX578" fmla="*/ 3290926 w 7861469"/>
              <a:gd name="connsiteY578" fmla="*/ 771722 h 6602927"/>
              <a:gd name="connsiteX579" fmla="*/ 3284726 w 7861469"/>
              <a:gd name="connsiteY579" fmla="*/ 809448 h 6602927"/>
              <a:gd name="connsiteX580" fmla="*/ 3331535 w 7861469"/>
              <a:gd name="connsiteY580" fmla="*/ 803443 h 6602927"/>
              <a:gd name="connsiteX581" fmla="*/ 3421572 w 7861469"/>
              <a:gd name="connsiteY581" fmla="*/ 698234 h 6602927"/>
              <a:gd name="connsiteX582" fmla="*/ 3767312 w 7861469"/>
              <a:gd name="connsiteY582" fmla="*/ 310461 h 6602927"/>
              <a:gd name="connsiteX583" fmla="*/ 3837621 w 7861469"/>
              <a:gd name="connsiteY583" fmla="*/ 259179 h 6602927"/>
              <a:gd name="connsiteX584" fmla="*/ 3883988 w 7861469"/>
              <a:gd name="connsiteY584" fmla="*/ 261604 h 6602927"/>
              <a:gd name="connsiteX585" fmla="*/ 3913493 w 7861469"/>
              <a:gd name="connsiteY585" fmla="*/ 263149 h 6602927"/>
              <a:gd name="connsiteX586" fmla="*/ 4000022 w 7861469"/>
              <a:gd name="connsiteY586" fmla="*/ 305729 h 6602927"/>
              <a:gd name="connsiteX587" fmla="*/ 4007792 w 7861469"/>
              <a:gd name="connsiteY587" fmla="*/ 318818 h 6602927"/>
              <a:gd name="connsiteX588" fmla="*/ 4025798 w 7861469"/>
              <a:gd name="connsiteY588" fmla="*/ 459279 h 6602927"/>
              <a:gd name="connsiteX589" fmla="*/ 4011832 w 7861469"/>
              <a:gd name="connsiteY589" fmla="*/ 483913 h 6602927"/>
              <a:gd name="connsiteX590" fmla="*/ 4065987 w 7861469"/>
              <a:gd name="connsiteY590" fmla="*/ 579758 h 6602927"/>
              <a:gd name="connsiteX591" fmla="*/ 4074640 w 7861469"/>
              <a:gd name="connsiteY591" fmla="*/ 575982 h 6602927"/>
              <a:gd name="connsiteX592" fmla="*/ 4189967 w 7861469"/>
              <a:gd name="connsiteY592" fmla="*/ 472096 h 6602927"/>
              <a:gd name="connsiteX593" fmla="*/ 4274024 w 7861469"/>
              <a:gd name="connsiteY593" fmla="*/ 400396 h 6602927"/>
              <a:gd name="connsiteX594" fmla="*/ 4242488 w 7861469"/>
              <a:gd name="connsiteY594" fmla="*/ 276141 h 6602927"/>
              <a:gd name="connsiteX595" fmla="*/ 4264444 w 7861469"/>
              <a:gd name="connsiteY595" fmla="*/ 260379 h 6602927"/>
              <a:gd name="connsiteX596" fmla="*/ 4267337 w 7861469"/>
              <a:gd name="connsiteY596" fmla="*/ 285896 h 6602927"/>
              <a:gd name="connsiteX597" fmla="*/ 4265129 w 7861469"/>
              <a:gd name="connsiteY597" fmla="*/ 328059 h 6602927"/>
              <a:gd name="connsiteX598" fmla="*/ 4291965 w 7861469"/>
              <a:gd name="connsiteY598" fmla="*/ 299870 h 6602927"/>
              <a:gd name="connsiteX599" fmla="*/ 4324536 w 7861469"/>
              <a:gd name="connsiteY599" fmla="*/ 162056 h 6602927"/>
              <a:gd name="connsiteX600" fmla="*/ 4426779 w 7861469"/>
              <a:gd name="connsiteY600" fmla="*/ 65942 h 6602927"/>
              <a:gd name="connsiteX601" fmla="*/ 4457387 w 7861469"/>
              <a:gd name="connsiteY601" fmla="*/ 46404 h 6602927"/>
              <a:gd name="connsiteX602" fmla="*/ 4540121 w 7861469"/>
              <a:gd name="connsiteY602" fmla="*/ 0 h 660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</a:cxnLst>
            <a:rect l="l" t="t" r="r" b="b"/>
            <a:pathLst>
              <a:path w="7861469" h="6602927">
                <a:moveTo>
                  <a:pt x="3757269" y="5576075"/>
                </a:moveTo>
                <a:lnTo>
                  <a:pt x="3753218" y="5576985"/>
                </a:lnTo>
                <a:cubicBezTo>
                  <a:pt x="3748061" y="5579622"/>
                  <a:pt x="3744805" y="5583811"/>
                  <a:pt x="3745306" y="5590642"/>
                </a:cubicBezTo>
                <a:lnTo>
                  <a:pt x="3752308" y="5604755"/>
                </a:lnTo>
                <a:lnTo>
                  <a:pt x="3755342" y="5599666"/>
                </a:lnTo>
                <a:cubicBezTo>
                  <a:pt x="3757364" y="5592881"/>
                  <a:pt x="3766815" y="5587203"/>
                  <a:pt x="3761411" y="5579314"/>
                </a:cubicBezTo>
                <a:close/>
                <a:moveTo>
                  <a:pt x="7013605" y="4043702"/>
                </a:moveTo>
                <a:cubicBezTo>
                  <a:pt x="7006358" y="4041543"/>
                  <a:pt x="6999696" y="4042714"/>
                  <a:pt x="6996950" y="4046629"/>
                </a:cubicBezTo>
                <a:cubicBezTo>
                  <a:pt x="6991458" y="4054462"/>
                  <a:pt x="6992628" y="4061121"/>
                  <a:pt x="6993798" y="4067782"/>
                </a:cubicBezTo>
                <a:cubicBezTo>
                  <a:pt x="7009827" y="4119896"/>
                  <a:pt x="6991191" y="4150635"/>
                  <a:pt x="6940638" y="4156086"/>
                </a:cubicBezTo>
                <a:cubicBezTo>
                  <a:pt x="6923395" y="4155683"/>
                  <a:pt x="6919073" y="4170175"/>
                  <a:pt x="6920829" y="4180166"/>
                </a:cubicBezTo>
                <a:cubicBezTo>
                  <a:pt x="6922439" y="4189324"/>
                  <a:pt x="6924747" y="4198789"/>
                  <a:pt x="6926248" y="4207644"/>
                </a:cubicBezTo>
                <a:lnTo>
                  <a:pt x="6926732" y="4227115"/>
                </a:lnTo>
                <a:lnTo>
                  <a:pt x="6958299" y="4178931"/>
                </a:lnTo>
                <a:cubicBezTo>
                  <a:pt x="6974948" y="4153697"/>
                  <a:pt x="6992592" y="4127883"/>
                  <a:pt x="7011801" y="4102874"/>
                </a:cubicBezTo>
                <a:cubicBezTo>
                  <a:pt x="7018109" y="4102945"/>
                  <a:pt x="7027642" y="4096747"/>
                  <a:pt x="7038800" y="4086429"/>
                </a:cubicBezTo>
                <a:lnTo>
                  <a:pt x="7049718" y="4074197"/>
                </a:lnTo>
                <a:lnTo>
                  <a:pt x="7042411" y="4070825"/>
                </a:lnTo>
                <a:cubicBezTo>
                  <a:pt x="7032547" y="4063546"/>
                  <a:pt x="7022812" y="4047233"/>
                  <a:pt x="7013605" y="4043702"/>
                </a:cubicBezTo>
                <a:close/>
                <a:moveTo>
                  <a:pt x="7076743" y="4043540"/>
                </a:moveTo>
                <a:lnTo>
                  <a:pt x="7071992" y="4043741"/>
                </a:lnTo>
                <a:lnTo>
                  <a:pt x="7068252" y="4053431"/>
                </a:lnTo>
                <a:lnTo>
                  <a:pt x="7075543" y="4045262"/>
                </a:lnTo>
                <a:close/>
                <a:moveTo>
                  <a:pt x="1421611" y="2211251"/>
                </a:moveTo>
                <a:lnTo>
                  <a:pt x="1365366" y="2295734"/>
                </a:lnTo>
                <a:lnTo>
                  <a:pt x="1342944" y="2329145"/>
                </a:lnTo>
                <a:lnTo>
                  <a:pt x="1346081" y="2326178"/>
                </a:lnTo>
                <a:cubicBezTo>
                  <a:pt x="1369479" y="2303601"/>
                  <a:pt x="1381484" y="2267560"/>
                  <a:pt x="1416062" y="2254923"/>
                </a:cubicBezTo>
                <a:cubicBezTo>
                  <a:pt x="1426414" y="2250780"/>
                  <a:pt x="1429104" y="2236490"/>
                  <a:pt x="1424963" y="2226134"/>
                </a:cubicBezTo>
                <a:close/>
                <a:moveTo>
                  <a:pt x="1507161" y="2090249"/>
                </a:moveTo>
                <a:lnTo>
                  <a:pt x="1456732" y="2158498"/>
                </a:lnTo>
                <a:lnTo>
                  <a:pt x="1438689" y="2185602"/>
                </a:lnTo>
                <a:lnTo>
                  <a:pt x="1453740" y="2174974"/>
                </a:lnTo>
                <a:cubicBezTo>
                  <a:pt x="1467196" y="2163579"/>
                  <a:pt x="1506954" y="2178904"/>
                  <a:pt x="1497218" y="2133545"/>
                </a:cubicBezTo>
                <a:cubicBezTo>
                  <a:pt x="1494939" y="2124848"/>
                  <a:pt x="1502288" y="2114698"/>
                  <a:pt x="1506065" y="2103874"/>
                </a:cubicBezTo>
                <a:close/>
                <a:moveTo>
                  <a:pt x="2705910" y="892212"/>
                </a:moveTo>
                <a:cubicBezTo>
                  <a:pt x="2635089" y="932168"/>
                  <a:pt x="2527384" y="1038015"/>
                  <a:pt x="2531391" y="1067958"/>
                </a:cubicBezTo>
                <a:lnTo>
                  <a:pt x="2527236" y="1071711"/>
                </a:lnTo>
                <a:lnTo>
                  <a:pt x="2540898" y="1082319"/>
                </a:lnTo>
                <a:cubicBezTo>
                  <a:pt x="2563519" y="1093016"/>
                  <a:pt x="2587723" y="1084769"/>
                  <a:pt x="2608180" y="1057301"/>
                </a:cubicBezTo>
                <a:cubicBezTo>
                  <a:pt x="2608180" y="1057301"/>
                  <a:pt x="2608401" y="1053087"/>
                  <a:pt x="2608401" y="1053087"/>
                </a:cubicBezTo>
                <a:cubicBezTo>
                  <a:pt x="2623699" y="1023236"/>
                  <a:pt x="2641772" y="995909"/>
                  <a:pt x="2661800" y="970335"/>
                </a:cubicBezTo>
                <a:lnTo>
                  <a:pt x="2701078" y="926777"/>
                </a:lnTo>
                <a:lnTo>
                  <a:pt x="2690340" y="932395"/>
                </a:lnTo>
                <a:cubicBezTo>
                  <a:pt x="2685229" y="936889"/>
                  <a:pt x="2681988" y="941132"/>
                  <a:pt x="2681988" y="941132"/>
                </a:cubicBezTo>
                <a:cubicBezTo>
                  <a:pt x="2665019" y="928164"/>
                  <a:pt x="2679985" y="926160"/>
                  <a:pt x="2692948" y="909186"/>
                </a:cubicBezTo>
                <a:cubicBezTo>
                  <a:pt x="2692948" y="909186"/>
                  <a:pt x="2692948" y="909186"/>
                  <a:pt x="2705910" y="892212"/>
                </a:cubicBezTo>
                <a:close/>
                <a:moveTo>
                  <a:pt x="4540121" y="0"/>
                </a:moveTo>
                <a:cubicBezTo>
                  <a:pt x="4561196" y="1103"/>
                  <a:pt x="4619788" y="92953"/>
                  <a:pt x="4614250" y="118030"/>
                </a:cubicBezTo>
                <a:cubicBezTo>
                  <a:pt x="4583664" y="217897"/>
                  <a:pt x="4553078" y="317761"/>
                  <a:pt x="4522491" y="417627"/>
                </a:cubicBezTo>
                <a:cubicBezTo>
                  <a:pt x="4512740" y="442481"/>
                  <a:pt x="4494996" y="458465"/>
                  <a:pt x="4470147" y="448709"/>
                </a:cubicBezTo>
                <a:cubicBezTo>
                  <a:pt x="4441082" y="438732"/>
                  <a:pt x="4455052" y="414097"/>
                  <a:pt x="4460369" y="393237"/>
                </a:cubicBezTo>
                <a:cubicBezTo>
                  <a:pt x="4461252" y="376371"/>
                  <a:pt x="4474781" y="360168"/>
                  <a:pt x="4471888" y="334651"/>
                </a:cubicBezTo>
                <a:cubicBezTo>
                  <a:pt x="4401138" y="394365"/>
                  <a:pt x="4372096" y="464716"/>
                  <a:pt x="4346609" y="547938"/>
                </a:cubicBezTo>
                <a:cubicBezTo>
                  <a:pt x="4389641" y="533279"/>
                  <a:pt x="4395402" y="503987"/>
                  <a:pt x="4409589" y="475135"/>
                </a:cubicBezTo>
                <a:cubicBezTo>
                  <a:pt x="4414468" y="462707"/>
                  <a:pt x="4423339" y="454715"/>
                  <a:pt x="4439977" y="459814"/>
                </a:cubicBezTo>
                <a:cubicBezTo>
                  <a:pt x="4456618" y="464913"/>
                  <a:pt x="4468822" y="474006"/>
                  <a:pt x="4472155" y="491091"/>
                </a:cubicBezTo>
                <a:cubicBezTo>
                  <a:pt x="4475267" y="512394"/>
                  <a:pt x="4462622" y="511732"/>
                  <a:pt x="4449975" y="511071"/>
                </a:cubicBezTo>
                <a:cubicBezTo>
                  <a:pt x="4424243" y="518179"/>
                  <a:pt x="4423582" y="530826"/>
                  <a:pt x="4431129" y="548132"/>
                </a:cubicBezTo>
                <a:cubicBezTo>
                  <a:pt x="4454656" y="583187"/>
                  <a:pt x="4440465" y="612038"/>
                  <a:pt x="4430269" y="645326"/>
                </a:cubicBezTo>
                <a:cubicBezTo>
                  <a:pt x="4424953" y="666188"/>
                  <a:pt x="4416300" y="669963"/>
                  <a:pt x="4395666" y="660427"/>
                </a:cubicBezTo>
                <a:cubicBezTo>
                  <a:pt x="4375032" y="650892"/>
                  <a:pt x="4373488" y="680406"/>
                  <a:pt x="4373488" y="680406"/>
                </a:cubicBezTo>
                <a:cubicBezTo>
                  <a:pt x="4422966" y="704132"/>
                  <a:pt x="4399243" y="753625"/>
                  <a:pt x="4414559" y="784020"/>
                </a:cubicBezTo>
                <a:cubicBezTo>
                  <a:pt x="4418552" y="788458"/>
                  <a:pt x="4418552" y="788458"/>
                  <a:pt x="4422767" y="788678"/>
                </a:cubicBezTo>
                <a:cubicBezTo>
                  <a:pt x="4448720" y="777354"/>
                  <a:pt x="4424311" y="759165"/>
                  <a:pt x="4429411" y="742519"/>
                </a:cubicBezTo>
                <a:cubicBezTo>
                  <a:pt x="4430295" y="725655"/>
                  <a:pt x="4439164" y="717665"/>
                  <a:pt x="4451810" y="718327"/>
                </a:cubicBezTo>
                <a:cubicBezTo>
                  <a:pt x="4464455" y="718989"/>
                  <a:pt x="4468229" y="727641"/>
                  <a:pt x="4467568" y="740289"/>
                </a:cubicBezTo>
                <a:cubicBezTo>
                  <a:pt x="4473347" y="791325"/>
                  <a:pt x="4449847" y="836601"/>
                  <a:pt x="4442321" y="899623"/>
                </a:cubicBezTo>
                <a:cubicBezTo>
                  <a:pt x="4482683" y="855230"/>
                  <a:pt x="4513955" y="823044"/>
                  <a:pt x="4556767" y="812602"/>
                </a:cubicBezTo>
                <a:cubicBezTo>
                  <a:pt x="4565418" y="808826"/>
                  <a:pt x="4570294" y="796399"/>
                  <a:pt x="4566521" y="787747"/>
                </a:cubicBezTo>
                <a:cubicBezTo>
                  <a:pt x="4556524" y="736490"/>
                  <a:pt x="4595783" y="713176"/>
                  <a:pt x="4618625" y="680551"/>
                </a:cubicBezTo>
                <a:cubicBezTo>
                  <a:pt x="4660532" y="606643"/>
                  <a:pt x="4749267" y="607061"/>
                  <a:pt x="4803158" y="546465"/>
                </a:cubicBezTo>
                <a:cubicBezTo>
                  <a:pt x="4821340" y="522049"/>
                  <a:pt x="4850405" y="532026"/>
                  <a:pt x="4865500" y="566639"/>
                </a:cubicBezTo>
                <a:cubicBezTo>
                  <a:pt x="4888144" y="618555"/>
                  <a:pt x="4928086" y="662925"/>
                  <a:pt x="4903482" y="729279"/>
                </a:cubicBezTo>
                <a:cubicBezTo>
                  <a:pt x="4897945" y="754358"/>
                  <a:pt x="4921908" y="780978"/>
                  <a:pt x="4937665" y="802942"/>
                </a:cubicBezTo>
                <a:cubicBezTo>
                  <a:pt x="4965405" y="838216"/>
                  <a:pt x="4968076" y="867949"/>
                  <a:pt x="4940802" y="904573"/>
                </a:cubicBezTo>
                <a:cubicBezTo>
                  <a:pt x="4926832" y="929208"/>
                  <a:pt x="4903991" y="961834"/>
                  <a:pt x="4928179" y="984237"/>
                </a:cubicBezTo>
                <a:cubicBezTo>
                  <a:pt x="4960575" y="1011301"/>
                  <a:pt x="4991183" y="991763"/>
                  <a:pt x="5017798" y="967790"/>
                </a:cubicBezTo>
                <a:cubicBezTo>
                  <a:pt x="5083892" y="916287"/>
                  <a:pt x="5149985" y="864787"/>
                  <a:pt x="5223628" y="830590"/>
                </a:cubicBezTo>
                <a:cubicBezTo>
                  <a:pt x="5249580" y="819266"/>
                  <a:pt x="5266440" y="820148"/>
                  <a:pt x="5273325" y="850102"/>
                </a:cubicBezTo>
                <a:cubicBezTo>
                  <a:pt x="5272662" y="862749"/>
                  <a:pt x="5276439" y="871405"/>
                  <a:pt x="5288860" y="876281"/>
                </a:cubicBezTo>
                <a:cubicBezTo>
                  <a:pt x="5346549" y="904667"/>
                  <a:pt x="5347453" y="968131"/>
                  <a:pt x="5291114" y="994778"/>
                </a:cubicBezTo>
                <a:cubicBezTo>
                  <a:pt x="5226122" y="1025198"/>
                  <a:pt x="5172673" y="1077360"/>
                  <a:pt x="5099915" y="1094692"/>
                </a:cubicBezTo>
                <a:cubicBezTo>
                  <a:pt x="5082834" y="1098027"/>
                  <a:pt x="5073741" y="1110234"/>
                  <a:pt x="5072639" y="1131316"/>
                </a:cubicBezTo>
                <a:cubicBezTo>
                  <a:pt x="5066439" y="1169039"/>
                  <a:pt x="5032055" y="1179925"/>
                  <a:pt x="4999439" y="1157078"/>
                </a:cubicBezTo>
                <a:cubicBezTo>
                  <a:pt x="4987014" y="1152201"/>
                  <a:pt x="4974809" y="1143107"/>
                  <a:pt x="4965718" y="1155314"/>
                </a:cubicBezTo>
                <a:cubicBezTo>
                  <a:pt x="4952411" y="1167301"/>
                  <a:pt x="4960400" y="1176175"/>
                  <a:pt x="4968387" y="1185048"/>
                </a:cubicBezTo>
                <a:cubicBezTo>
                  <a:pt x="4988580" y="1203016"/>
                  <a:pt x="4983705" y="1215443"/>
                  <a:pt x="4962188" y="1222775"/>
                </a:cubicBezTo>
                <a:cubicBezTo>
                  <a:pt x="4914498" y="1245644"/>
                  <a:pt x="4960863" y="1248071"/>
                  <a:pt x="4968630" y="1261160"/>
                </a:cubicBezTo>
                <a:cubicBezTo>
                  <a:pt x="4942239" y="1280918"/>
                  <a:pt x="4912070" y="1292022"/>
                  <a:pt x="4897659" y="1325090"/>
                </a:cubicBezTo>
                <a:cubicBezTo>
                  <a:pt x="4892562" y="1341734"/>
                  <a:pt x="4866170" y="1361493"/>
                  <a:pt x="4890577" y="1379681"/>
                </a:cubicBezTo>
                <a:cubicBezTo>
                  <a:pt x="4910768" y="1397647"/>
                  <a:pt x="4943606" y="1416277"/>
                  <a:pt x="4970002" y="1396521"/>
                </a:cubicBezTo>
                <a:cubicBezTo>
                  <a:pt x="5001053" y="1368552"/>
                  <a:pt x="5052294" y="1358548"/>
                  <a:pt x="5066042" y="1338131"/>
                </a:cubicBezTo>
                <a:cubicBezTo>
                  <a:pt x="5098857" y="1276431"/>
                  <a:pt x="5162965" y="1262875"/>
                  <a:pt x="5203549" y="1214266"/>
                </a:cubicBezTo>
                <a:cubicBezTo>
                  <a:pt x="5253223" y="1153449"/>
                  <a:pt x="5334634" y="1132344"/>
                  <a:pt x="5384308" y="1071528"/>
                </a:cubicBezTo>
                <a:cubicBezTo>
                  <a:pt x="5393179" y="1063534"/>
                  <a:pt x="5410039" y="1064417"/>
                  <a:pt x="5422686" y="1065079"/>
                </a:cubicBezTo>
                <a:cubicBezTo>
                  <a:pt x="5443981" y="1061965"/>
                  <a:pt x="5473266" y="1067726"/>
                  <a:pt x="5458393" y="1028897"/>
                </a:cubicBezTo>
                <a:cubicBezTo>
                  <a:pt x="5454839" y="1016029"/>
                  <a:pt x="5467926" y="1008258"/>
                  <a:pt x="5476575" y="1004483"/>
                </a:cubicBezTo>
                <a:cubicBezTo>
                  <a:pt x="5561979" y="987813"/>
                  <a:pt x="5599894" y="909469"/>
                  <a:pt x="5665325" y="870617"/>
                </a:cubicBezTo>
                <a:cubicBezTo>
                  <a:pt x="5757151" y="812005"/>
                  <a:pt x="5817686" y="705252"/>
                  <a:pt x="5929480" y="668826"/>
                </a:cubicBezTo>
                <a:cubicBezTo>
                  <a:pt x="5946561" y="665491"/>
                  <a:pt x="5959870" y="653505"/>
                  <a:pt x="5977391" y="641737"/>
                </a:cubicBezTo>
                <a:cubicBezTo>
                  <a:pt x="5993369" y="659484"/>
                  <a:pt x="5992266" y="680566"/>
                  <a:pt x="6012458" y="698534"/>
                </a:cubicBezTo>
                <a:cubicBezTo>
                  <a:pt x="6049071" y="725816"/>
                  <a:pt x="6054190" y="789499"/>
                  <a:pt x="6022477" y="830120"/>
                </a:cubicBezTo>
                <a:cubicBezTo>
                  <a:pt x="5995645" y="858310"/>
                  <a:pt x="5956604" y="877405"/>
                  <a:pt x="5954177" y="923784"/>
                </a:cubicBezTo>
                <a:cubicBezTo>
                  <a:pt x="5953294" y="940649"/>
                  <a:pt x="5932219" y="939546"/>
                  <a:pt x="5919354" y="943099"/>
                </a:cubicBezTo>
                <a:cubicBezTo>
                  <a:pt x="5881197" y="945331"/>
                  <a:pt x="5854585" y="969303"/>
                  <a:pt x="5827970" y="993278"/>
                </a:cubicBezTo>
                <a:cubicBezTo>
                  <a:pt x="5805793" y="1013258"/>
                  <a:pt x="5796697" y="1025464"/>
                  <a:pt x="5820886" y="1047868"/>
                </a:cubicBezTo>
                <a:cubicBezTo>
                  <a:pt x="5828874" y="1056742"/>
                  <a:pt x="5832429" y="1069612"/>
                  <a:pt x="5823556" y="1077603"/>
                </a:cubicBezTo>
                <a:cubicBezTo>
                  <a:pt x="5810028" y="1093808"/>
                  <a:pt x="5798048" y="1080495"/>
                  <a:pt x="5790057" y="1071622"/>
                </a:cubicBezTo>
                <a:cubicBezTo>
                  <a:pt x="5757660" y="1044559"/>
                  <a:pt x="5739917" y="1060541"/>
                  <a:pt x="5725727" y="1089395"/>
                </a:cubicBezTo>
                <a:lnTo>
                  <a:pt x="5703458" y="1124557"/>
                </a:lnTo>
                <a:lnTo>
                  <a:pt x="5714068" y="1123907"/>
                </a:lnTo>
                <a:cubicBezTo>
                  <a:pt x="5727979" y="1124896"/>
                  <a:pt x="5745806" y="1128628"/>
                  <a:pt x="5754629" y="1120212"/>
                </a:cubicBezTo>
                <a:cubicBezTo>
                  <a:pt x="5773850" y="1092801"/>
                  <a:pt x="5820847" y="1125740"/>
                  <a:pt x="5833810" y="1082265"/>
                </a:cubicBezTo>
                <a:cubicBezTo>
                  <a:pt x="5837727" y="1085008"/>
                  <a:pt x="5841058" y="1084423"/>
                  <a:pt x="5844977" y="1087168"/>
                </a:cubicBezTo>
                <a:cubicBezTo>
                  <a:pt x="5861228" y="1101478"/>
                  <a:pt x="5866133" y="1090316"/>
                  <a:pt x="5874370" y="1078568"/>
                </a:cubicBezTo>
                <a:cubicBezTo>
                  <a:pt x="5888686" y="1062320"/>
                  <a:pt x="5896337" y="1047243"/>
                  <a:pt x="5923753" y="1066457"/>
                </a:cubicBezTo>
                <a:cubicBezTo>
                  <a:pt x="5938834" y="1074107"/>
                  <a:pt x="5973316" y="1074911"/>
                  <a:pt x="5989973" y="1071984"/>
                </a:cubicBezTo>
                <a:cubicBezTo>
                  <a:pt x="6020539" y="1070048"/>
                  <a:pt x="6062269" y="1073013"/>
                  <a:pt x="6082481" y="1031697"/>
                </a:cubicBezTo>
                <a:cubicBezTo>
                  <a:pt x="6087973" y="1023864"/>
                  <a:pt x="6104043" y="1017608"/>
                  <a:pt x="6114037" y="1015851"/>
                </a:cubicBezTo>
                <a:cubicBezTo>
                  <a:pt x="6164004" y="1007070"/>
                  <a:pt x="6207714" y="982223"/>
                  <a:pt x="6251423" y="957374"/>
                </a:cubicBezTo>
                <a:cubicBezTo>
                  <a:pt x="6292389" y="936443"/>
                  <a:pt x="6337269" y="918257"/>
                  <a:pt x="6388408" y="916135"/>
                </a:cubicBezTo>
                <a:lnTo>
                  <a:pt x="6393578" y="915226"/>
                </a:lnTo>
                <a:lnTo>
                  <a:pt x="6408023" y="900432"/>
                </a:lnTo>
                <a:lnTo>
                  <a:pt x="6415783" y="888096"/>
                </a:lnTo>
                <a:lnTo>
                  <a:pt x="6421210" y="886926"/>
                </a:lnTo>
                <a:lnTo>
                  <a:pt x="6438885" y="868823"/>
                </a:lnTo>
                <a:cubicBezTo>
                  <a:pt x="6484346" y="807785"/>
                  <a:pt x="6557987" y="773589"/>
                  <a:pt x="6623642" y="730519"/>
                </a:cubicBezTo>
                <a:cubicBezTo>
                  <a:pt x="6645598" y="714757"/>
                  <a:pt x="6654471" y="706767"/>
                  <a:pt x="6660011" y="681689"/>
                </a:cubicBezTo>
                <a:cubicBezTo>
                  <a:pt x="6669764" y="656834"/>
                  <a:pt x="6672412" y="606238"/>
                  <a:pt x="6725442" y="642837"/>
                </a:cubicBezTo>
                <a:cubicBezTo>
                  <a:pt x="6737646" y="651929"/>
                  <a:pt x="6755168" y="640164"/>
                  <a:pt x="6751614" y="627295"/>
                </a:cubicBezTo>
                <a:cubicBezTo>
                  <a:pt x="6733627" y="567165"/>
                  <a:pt x="6784871" y="557163"/>
                  <a:pt x="6811706" y="528973"/>
                </a:cubicBezTo>
                <a:cubicBezTo>
                  <a:pt x="6833885" y="508996"/>
                  <a:pt x="6855841" y="493234"/>
                  <a:pt x="6877801" y="477473"/>
                </a:cubicBezTo>
                <a:cubicBezTo>
                  <a:pt x="6921274" y="454379"/>
                  <a:pt x="6937693" y="463694"/>
                  <a:pt x="6939481" y="510294"/>
                </a:cubicBezTo>
                <a:cubicBezTo>
                  <a:pt x="6943035" y="523163"/>
                  <a:pt x="6938379" y="531376"/>
                  <a:pt x="6950582" y="540469"/>
                </a:cubicBezTo>
                <a:cubicBezTo>
                  <a:pt x="6995844" y="563977"/>
                  <a:pt x="7014714" y="607241"/>
                  <a:pt x="6983000" y="647858"/>
                </a:cubicBezTo>
                <a:cubicBezTo>
                  <a:pt x="6932665" y="721326"/>
                  <a:pt x="6882326" y="794791"/>
                  <a:pt x="6803807" y="841415"/>
                </a:cubicBezTo>
                <a:cubicBezTo>
                  <a:pt x="6782070" y="852961"/>
                  <a:pt x="6760334" y="864505"/>
                  <a:pt x="6750801" y="885146"/>
                </a:cubicBezTo>
                <a:cubicBezTo>
                  <a:pt x="6703576" y="979914"/>
                  <a:pt x="6627725" y="1056272"/>
                  <a:pt x="6556314" y="1128634"/>
                </a:cubicBezTo>
                <a:cubicBezTo>
                  <a:pt x="6546334" y="1137624"/>
                  <a:pt x="6536603" y="1146891"/>
                  <a:pt x="6527898" y="1156740"/>
                </a:cubicBezTo>
                <a:lnTo>
                  <a:pt x="6518250" y="1170439"/>
                </a:lnTo>
                <a:lnTo>
                  <a:pt x="6552249" y="1147400"/>
                </a:lnTo>
                <a:cubicBezTo>
                  <a:pt x="6577120" y="1130156"/>
                  <a:pt x="6599763" y="1112444"/>
                  <a:pt x="6617903" y="1088657"/>
                </a:cubicBezTo>
                <a:cubicBezTo>
                  <a:pt x="6643787" y="1060076"/>
                  <a:pt x="6657295" y="1078302"/>
                  <a:pt x="6670799" y="1096527"/>
                </a:cubicBezTo>
                <a:cubicBezTo>
                  <a:pt x="6680971" y="1115338"/>
                  <a:pt x="6674491" y="1137075"/>
                  <a:pt x="6667423" y="1155482"/>
                </a:cubicBezTo>
                <a:lnTo>
                  <a:pt x="6634674" y="1228508"/>
                </a:lnTo>
                <a:lnTo>
                  <a:pt x="6644411" y="1222027"/>
                </a:lnTo>
                <a:cubicBezTo>
                  <a:pt x="6675217" y="1117945"/>
                  <a:pt x="6783022" y="1077082"/>
                  <a:pt x="6838237" y="991187"/>
                </a:cubicBezTo>
                <a:cubicBezTo>
                  <a:pt x="6842672" y="987193"/>
                  <a:pt x="6842892" y="982976"/>
                  <a:pt x="6847327" y="978980"/>
                </a:cubicBezTo>
                <a:cubicBezTo>
                  <a:pt x="6869067" y="967435"/>
                  <a:pt x="6883695" y="930149"/>
                  <a:pt x="6916313" y="952996"/>
                </a:cubicBezTo>
                <a:cubicBezTo>
                  <a:pt x="6948929" y="975843"/>
                  <a:pt x="6926311" y="1004253"/>
                  <a:pt x="6916558" y="1029108"/>
                </a:cubicBezTo>
                <a:cubicBezTo>
                  <a:pt x="6906140" y="1066614"/>
                  <a:pt x="6883301" y="1099241"/>
                  <a:pt x="6852471" y="1122993"/>
                </a:cubicBezTo>
                <a:cubicBezTo>
                  <a:pt x="6789929" y="1187365"/>
                  <a:pt x="6751795" y="1269925"/>
                  <a:pt x="6693470" y="1334515"/>
                </a:cubicBezTo>
                <a:cubicBezTo>
                  <a:pt x="6675507" y="1354715"/>
                  <a:pt x="6699253" y="1385551"/>
                  <a:pt x="6685063" y="1414404"/>
                </a:cubicBezTo>
                <a:lnTo>
                  <a:pt x="6680067" y="1434792"/>
                </a:lnTo>
                <a:lnTo>
                  <a:pt x="6710403" y="1400803"/>
                </a:lnTo>
                <a:cubicBezTo>
                  <a:pt x="6736012" y="1367984"/>
                  <a:pt x="6761707" y="1327283"/>
                  <a:pt x="6774681" y="1295898"/>
                </a:cubicBezTo>
                <a:cubicBezTo>
                  <a:pt x="6761921" y="1308367"/>
                  <a:pt x="6761921" y="1308367"/>
                  <a:pt x="6761921" y="1308367"/>
                </a:cubicBezTo>
                <a:cubicBezTo>
                  <a:pt x="6749163" y="1320835"/>
                  <a:pt x="6749020" y="1333446"/>
                  <a:pt x="6736546" y="1320693"/>
                </a:cubicBezTo>
                <a:cubicBezTo>
                  <a:pt x="6736546" y="1320693"/>
                  <a:pt x="6749306" y="1308224"/>
                  <a:pt x="6749449" y="1295613"/>
                </a:cubicBezTo>
                <a:cubicBezTo>
                  <a:pt x="6736975" y="1282859"/>
                  <a:pt x="6736975" y="1282859"/>
                  <a:pt x="6736975" y="1282859"/>
                </a:cubicBezTo>
                <a:cubicBezTo>
                  <a:pt x="6762780" y="1232700"/>
                  <a:pt x="6800629" y="1233129"/>
                  <a:pt x="6775110" y="1258065"/>
                </a:cubicBezTo>
                <a:cubicBezTo>
                  <a:pt x="6787868" y="1245596"/>
                  <a:pt x="6787868" y="1245596"/>
                  <a:pt x="6787868" y="1245596"/>
                </a:cubicBezTo>
                <a:cubicBezTo>
                  <a:pt x="6800629" y="1233129"/>
                  <a:pt x="6813245" y="1233271"/>
                  <a:pt x="6813245" y="1233271"/>
                </a:cubicBezTo>
                <a:cubicBezTo>
                  <a:pt x="6813101" y="1245882"/>
                  <a:pt x="6800342" y="1258351"/>
                  <a:pt x="6800200" y="1270962"/>
                </a:cubicBezTo>
                <a:cubicBezTo>
                  <a:pt x="6799771" y="1308796"/>
                  <a:pt x="6786583" y="1359098"/>
                  <a:pt x="6837762" y="1296613"/>
                </a:cubicBezTo>
                <a:cubicBezTo>
                  <a:pt x="6799199" y="1359241"/>
                  <a:pt x="6763898" y="1412445"/>
                  <a:pt x="6728667" y="1459344"/>
                </a:cubicBezTo>
                <a:lnTo>
                  <a:pt x="6711653" y="1480458"/>
                </a:lnTo>
                <a:lnTo>
                  <a:pt x="6719467" y="1483848"/>
                </a:lnTo>
                <a:cubicBezTo>
                  <a:pt x="6744538" y="1489389"/>
                  <a:pt x="6734562" y="1518460"/>
                  <a:pt x="6725031" y="1539101"/>
                </a:cubicBezTo>
                <a:cubicBezTo>
                  <a:pt x="6715716" y="1555523"/>
                  <a:pt x="6702629" y="1563295"/>
                  <a:pt x="6686431" y="1549764"/>
                </a:cubicBezTo>
                <a:cubicBezTo>
                  <a:pt x="6682436" y="1545326"/>
                  <a:pt x="6677444" y="1539780"/>
                  <a:pt x="6671232" y="1537341"/>
                </a:cubicBezTo>
                <a:lnTo>
                  <a:pt x="6664665" y="1536829"/>
                </a:lnTo>
                <a:lnTo>
                  <a:pt x="6654163" y="1547977"/>
                </a:lnTo>
                <a:lnTo>
                  <a:pt x="6654293" y="1548081"/>
                </a:lnTo>
                <a:cubicBezTo>
                  <a:pt x="6655763" y="1550272"/>
                  <a:pt x="6656706" y="1552435"/>
                  <a:pt x="6656706" y="1552435"/>
                </a:cubicBezTo>
                <a:cubicBezTo>
                  <a:pt x="6717284" y="1606338"/>
                  <a:pt x="6711303" y="1639848"/>
                  <a:pt x="6642098" y="1670048"/>
                </a:cubicBezTo>
                <a:cubicBezTo>
                  <a:pt x="6620361" y="1681594"/>
                  <a:pt x="6582868" y="1671177"/>
                  <a:pt x="6577326" y="1696254"/>
                </a:cubicBezTo>
                <a:cubicBezTo>
                  <a:pt x="6566250" y="1746406"/>
                  <a:pt x="6538311" y="1795678"/>
                  <a:pt x="6544095" y="1846714"/>
                </a:cubicBezTo>
                <a:cubicBezTo>
                  <a:pt x="6545650" y="1857364"/>
                  <a:pt x="6548316" y="1867016"/>
                  <a:pt x="6548373" y="1876002"/>
                </a:cubicBezTo>
                <a:lnTo>
                  <a:pt x="6547756" y="1879451"/>
                </a:lnTo>
                <a:lnTo>
                  <a:pt x="6570696" y="1855674"/>
                </a:lnTo>
                <a:cubicBezTo>
                  <a:pt x="6596084" y="1834047"/>
                  <a:pt x="6619515" y="1811047"/>
                  <a:pt x="6640424" y="1785915"/>
                </a:cubicBezTo>
                <a:lnTo>
                  <a:pt x="6650833" y="1770177"/>
                </a:lnTo>
                <a:lnTo>
                  <a:pt x="6641457" y="1763026"/>
                </a:lnTo>
                <a:cubicBezTo>
                  <a:pt x="6633250" y="1758367"/>
                  <a:pt x="6637906" y="1750156"/>
                  <a:pt x="6642561" y="1741943"/>
                </a:cubicBezTo>
                <a:cubicBezTo>
                  <a:pt x="6651266" y="1737115"/>
                  <a:pt x="6658976" y="1736197"/>
                  <a:pt x="6666172" y="1737498"/>
                </a:cubicBezTo>
                <a:lnTo>
                  <a:pt x="6671054" y="1739607"/>
                </a:lnTo>
                <a:lnTo>
                  <a:pt x="6695027" y="1703365"/>
                </a:lnTo>
                <a:cubicBezTo>
                  <a:pt x="6724467" y="1636396"/>
                  <a:pt x="6778171" y="1609791"/>
                  <a:pt x="6839707" y="1588678"/>
                </a:cubicBezTo>
                <a:cubicBezTo>
                  <a:pt x="6853033" y="1586336"/>
                  <a:pt x="6859110" y="1581834"/>
                  <a:pt x="6868698" y="1597316"/>
                </a:cubicBezTo>
                <a:cubicBezTo>
                  <a:pt x="6899806" y="1657076"/>
                  <a:pt x="6903137" y="1656491"/>
                  <a:pt x="6938248" y="1602258"/>
                </a:cubicBezTo>
                <a:cubicBezTo>
                  <a:pt x="6940410" y="1595011"/>
                  <a:pt x="6945901" y="1587180"/>
                  <a:pt x="6948062" y="1579933"/>
                </a:cubicBezTo>
                <a:cubicBezTo>
                  <a:pt x="6956299" y="1568188"/>
                  <a:pt x="6952202" y="1544876"/>
                  <a:pt x="6970615" y="1551940"/>
                </a:cubicBezTo>
                <a:cubicBezTo>
                  <a:pt x="6989024" y="1559003"/>
                  <a:pt x="6985291" y="1576826"/>
                  <a:pt x="6977639" y="1591903"/>
                </a:cubicBezTo>
                <a:cubicBezTo>
                  <a:pt x="6961747" y="1618726"/>
                  <a:pt x="6942526" y="1646137"/>
                  <a:pt x="6923304" y="1673547"/>
                </a:cubicBezTo>
                <a:cubicBezTo>
                  <a:pt x="6915067" y="1685293"/>
                  <a:pt x="6900167" y="1698211"/>
                  <a:pt x="6919749" y="1711936"/>
                </a:cubicBezTo>
                <a:cubicBezTo>
                  <a:pt x="6935415" y="1722916"/>
                  <a:pt x="6946579" y="1727820"/>
                  <a:pt x="6964809" y="1714316"/>
                </a:cubicBezTo>
                <a:cubicBezTo>
                  <a:pt x="7032830" y="1671464"/>
                  <a:pt x="7085183" y="1617632"/>
                  <a:pt x="7129117" y="1554981"/>
                </a:cubicBezTo>
                <a:cubicBezTo>
                  <a:pt x="7139515" y="1535990"/>
                  <a:pt x="7156576" y="1515825"/>
                  <a:pt x="7178904" y="1525632"/>
                </a:cubicBezTo>
                <a:cubicBezTo>
                  <a:pt x="7201232" y="1535440"/>
                  <a:pt x="7203169" y="1565999"/>
                  <a:pt x="7207265" y="1589311"/>
                </a:cubicBezTo>
                <a:cubicBezTo>
                  <a:pt x="7204520" y="1593228"/>
                  <a:pt x="7202357" y="1600473"/>
                  <a:pt x="7199613" y="1604388"/>
                </a:cubicBezTo>
                <a:cubicBezTo>
                  <a:pt x="7195292" y="1618880"/>
                  <a:pt x="7194888" y="1636118"/>
                  <a:pt x="7207222" y="1647683"/>
                </a:cubicBezTo>
                <a:cubicBezTo>
                  <a:pt x="7236978" y="1680216"/>
                  <a:pt x="7225589" y="1713117"/>
                  <a:pt x="7206368" y="1740527"/>
                </a:cubicBezTo>
                <a:cubicBezTo>
                  <a:pt x="7158518" y="1800433"/>
                  <a:pt x="7104004" y="1861510"/>
                  <a:pt x="7052235" y="1918672"/>
                </a:cubicBezTo>
                <a:cubicBezTo>
                  <a:pt x="7046745" y="1926503"/>
                  <a:pt x="7037921" y="1934921"/>
                  <a:pt x="7032429" y="1942752"/>
                </a:cubicBezTo>
                <a:cubicBezTo>
                  <a:pt x="7026938" y="1950583"/>
                  <a:pt x="7018701" y="1962329"/>
                  <a:pt x="7027702" y="1974479"/>
                </a:cubicBezTo>
                <a:cubicBezTo>
                  <a:pt x="7032790" y="1983885"/>
                  <a:pt x="7044944" y="1974884"/>
                  <a:pt x="7054939" y="1973128"/>
                </a:cubicBezTo>
                <a:cubicBezTo>
                  <a:pt x="7084333" y="1964526"/>
                  <a:pt x="7113143" y="1952598"/>
                  <a:pt x="7142540" y="1944001"/>
                </a:cubicBezTo>
                <a:cubicBezTo>
                  <a:pt x="7165857" y="1939902"/>
                  <a:pt x="7186835" y="1922483"/>
                  <a:pt x="7212494" y="1931705"/>
                </a:cubicBezTo>
                <a:cubicBezTo>
                  <a:pt x="7237567" y="1937598"/>
                  <a:pt x="7249318" y="1945831"/>
                  <a:pt x="7225596" y="1967169"/>
                </a:cubicBezTo>
                <a:cubicBezTo>
                  <a:pt x="7195794" y="1993004"/>
                  <a:pt x="7191067" y="2024732"/>
                  <a:pt x="7208084" y="2062938"/>
                </a:cubicBezTo>
                <a:cubicBezTo>
                  <a:pt x="7245131" y="2039263"/>
                  <a:pt x="7283351" y="2022245"/>
                  <a:pt x="7322154" y="2008561"/>
                </a:cubicBezTo>
                <a:lnTo>
                  <a:pt x="7360195" y="1995905"/>
                </a:lnTo>
                <a:lnTo>
                  <a:pt x="7394265" y="1970636"/>
                </a:lnTo>
                <a:cubicBezTo>
                  <a:pt x="7469418" y="1922749"/>
                  <a:pt x="7533388" y="1925366"/>
                  <a:pt x="7626635" y="1859921"/>
                </a:cubicBezTo>
                <a:cubicBezTo>
                  <a:pt x="7633863" y="1879806"/>
                  <a:pt x="7597992" y="1901862"/>
                  <a:pt x="7572487" y="1926902"/>
                </a:cubicBezTo>
                <a:lnTo>
                  <a:pt x="7560842" y="1942027"/>
                </a:lnTo>
                <a:lnTo>
                  <a:pt x="7555253" y="1942178"/>
                </a:lnTo>
                <a:cubicBezTo>
                  <a:pt x="7553507" y="1943564"/>
                  <a:pt x="7553144" y="1946697"/>
                  <a:pt x="7552421" y="1952964"/>
                </a:cubicBezTo>
                <a:lnTo>
                  <a:pt x="7560842" y="1942027"/>
                </a:lnTo>
                <a:lnTo>
                  <a:pt x="7566396" y="1941876"/>
                </a:lnTo>
                <a:cubicBezTo>
                  <a:pt x="7580371" y="1930789"/>
                  <a:pt x="7592901" y="1932234"/>
                  <a:pt x="7578924" y="1943322"/>
                </a:cubicBezTo>
                <a:cubicBezTo>
                  <a:pt x="7578924" y="1943322"/>
                  <a:pt x="7563503" y="1966944"/>
                  <a:pt x="7550975" y="1965498"/>
                </a:cubicBezTo>
                <a:cubicBezTo>
                  <a:pt x="7550975" y="1965498"/>
                  <a:pt x="7549528" y="1978032"/>
                  <a:pt x="7549528" y="1978032"/>
                </a:cubicBezTo>
                <a:cubicBezTo>
                  <a:pt x="7549528" y="1978032"/>
                  <a:pt x="7549528" y="1978032"/>
                  <a:pt x="7537000" y="1976587"/>
                </a:cubicBezTo>
                <a:lnTo>
                  <a:pt x="7469976" y="2050236"/>
                </a:lnTo>
                <a:lnTo>
                  <a:pt x="7455117" y="2074507"/>
                </a:lnTo>
                <a:cubicBezTo>
                  <a:pt x="7448006" y="2084717"/>
                  <a:pt x="7440235" y="2094236"/>
                  <a:pt x="7431412" y="2102653"/>
                </a:cubicBezTo>
                <a:cubicBezTo>
                  <a:pt x="7383965" y="2145324"/>
                  <a:pt x="7372756" y="2198791"/>
                  <a:pt x="7362133" y="2255588"/>
                </a:cubicBezTo>
                <a:cubicBezTo>
                  <a:pt x="7361143" y="2269494"/>
                  <a:pt x="7362899" y="2279483"/>
                  <a:pt x="7380140" y="2279888"/>
                </a:cubicBezTo>
                <a:cubicBezTo>
                  <a:pt x="7386802" y="2278717"/>
                  <a:pt x="7400127" y="2276375"/>
                  <a:pt x="7401883" y="2286365"/>
                </a:cubicBezTo>
                <a:cubicBezTo>
                  <a:pt x="7404224" y="2299685"/>
                  <a:pt x="7391485" y="2305359"/>
                  <a:pt x="7385408" y="2309860"/>
                </a:cubicBezTo>
                <a:cubicBezTo>
                  <a:pt x="7354437" y="2329034"/>
                  <a:pt x="7345796" y="2358019"/>
                  <a:pt x="7344984" y="2392492"/>
                </a:cubicBezTo>
                <a:cubicBezTo>
                  <a:pt x="7344579" y="2409729"/>
                  <a:pt x="7343186" y="2440873"/>
                  <a:pt x="7370420" y="2439518"/>
                </a:cubicBezTo>
                <a:cubicBezTo>
                  <a:pt x="7390407" y="2436006"/>
                  <a:pt x="7415301" y="2421333"/>
                  <a:pt x="7424528" y="2395679"/>
                </a:cubicBezTo>
                <a:cubicBezTo>
                  <a:pt x="7426690" y="2388431"/>
                  <a:pt x="7421017" y="2375696"/>
                  <a:pt x="7434342" y="2373355"/>
                </a:cubicBezTo>
                <a:cubicBezTo>
                  <a:pt x="7447666" y="2371013"/>
                  <a:pt x="7450008" y="2384333"/>
                  <a:pt x="7451764" y="2394325"/>
                </a:cubicBezTo>
                <a:cubicBezTo>
                  <a:pt x="7467610" y="2425873"/>
                  <a:pt x="7481699" y="2447428"/>
                  <a:pt x="7522079" y="2423165"/>
                </a:cubicBezTo>
                <a:cubicBezTo>
                  <a:pt x="7549720" y="2404575"/>
                  <a:pt x="7580690" y="2385400"/>
                  <a:pt x="7603828" y="2360734"/>
                </a:cubicBezTo>
                <a:cubicBezTo>
                  <a:pt x="7626381" y="2332740"/>
                  <a:pt x="7654020" y="2314150"/>
                  <a:pt x="7693995" y="2307125"/>
                </a:cubicBezTo>
                <a:cubicBezTo>
                  <a:pt x="7723975" y="2301857"/>
                  <a:pt x="7757286" y="2296002"/>
                  <a:pt x="7784342" y="2274081"/>
                </a:cubicBezTo>
                <a:cubicBezTo>
                  <a:pt x="7796496" y="2265079"/>
                  <a:pt x="7807075" y="2266651"/>
                  <a:pt x="7819409" y="2278217"/>
                </a:cubicBezTo>
                <a:cubicBezTo>
                  <a:pt x="7832328" y="2293111"/>
                  <a:pt x="7827423" y="2304273"/>
                  <a:pt x="7812522" y="2317192"/>
                </a:cubicBezTo>
                <a:cubicBezTo>
                  <a:pt x="7689990" y="2421122"/>
                  <a:pt x="7601131" y="2560329"/>
                  <a:pt x="7487602" y="2676410"/>
                </a:cubicBezTo>
                <a:cubicBezTo>
                  <a:pt x="7464464" y="2701076"/>
                  <a:pt x="7422915" y="2718677"/>
                  <a:pt x="7435024" y="2768043"/>
                </a:cubicBezTo>
                <a:cubicBezTo>
                  <a:pt x="7438940" y="2770791"/>
                  <a:pt x="7429533" y="2775876"/>
                  <a:pt x="7426787" y="2779792"/>
                </a:cubicBezTo>
                <a:cubicBezTo>
                  <a:pt x="7397166" y="2826196"/>
                  <a:pt x="7366962" y="2869268"/>
                  <a:pt x="7324423" y="2900776"/>
                </a:cubicBezTo>
                <a:cubicBezTo>
                  <a:pt x="7303446" y="2918196"/>
                  <a:pt x="7289715" y="2937773"/>
                  <a:pt x="7276571" y="2960683"/>
                </a:cubicBezTo>
                <a:cubicBezTo>
                  <a:pt x="7269504" y="2979090"/>
                  <a:pt x="7273015" y="2999070"/>
                  <a:pt x="7285350" y="3010636"/>
                </a:cubicBezTo>
                <a:cubicBezTo>
                  <a:pt x="7301015" y="3021615"/>
                  <a:pt x="7308667" y="3006538"/>
                  <a:pt x="7321407" y="3000867"/>
                </a:cubicBezTo>
                <a:cubicBezTo>
                  <a:pt x="7371780" y="2974849"/>
                  <a:pt x="7413149" y="2936680"/>
                  <a:pt x="7450603" y="2895766"/>
                </a:cubicBezTo>
                <a:cubicBezTo>
                  <a:pt x="7485310" y="2858769"/>
                  <a:pt x="7525644" y="2892878"/>
                  <a:pt x="7562873" y="2889767"/>
                </a:cubicBezTo>
                <a:cubicBezTo>
                  <a:pt x="7579530" y="2886841"/>
                  <a:pt x="7561479" y="2920911"/>
                  <a:pt x="7567734" y="2936978"/>
                </a:cubicBezTo>
                <a:cubicBezTo>
                  <a:pt x="7574397" y="2935808"/>
                  <a:pt x="7584976" y="2937380"/>
                  <a:pt x="7591641" y="2936211"/>
                </a:cubicBezTo>
                <a:cubicBezTo>
                  <a:pt x="7629453" y="2936431"/>
                  <a:pt x="7662402" y="2889442"/>
                  <a:pt x="7702154" y="2920219"/>
                </a:cubicBezTo>
                <a:cubicBezTo>
                  <a:pt x="7709986" y="2925710"/>
                  <a:pt x="7714308" y="2911220"/>
                  <a:pt x="7717052" y="2907302"/>
                </a:cubicBezTo>
                <a:cubicBezTo>
                  <a:pt x="7721960" y="2896142"/>
                  <a:pt x="7722951" y="2882235"/>
                  <a:pt x="7740192" y="2882639"/>
                </a:cubicBezTo>
                <a:cubicBezTo>
                  <a:pt x="7743884" y="2923186"/>
                  <a:pt x="7743884" y="2923186"/>
                  <a:pt x="7783272" y="2912831"/>
                </a:cubicBezTo>
                <a:cubicBezTo>
                  <a:pt x="7802675" y="2905987"/>
                  <a:pt x="7852417" y="2935009"/>
                  <a:pt x="7857100" y="2961652"/>
                </a:cubicBezTo>
                <a:cubicBezTo>
                  <a:pt x="7865294" y="3008277"/>
                  <a:pt x="7866241" y="3052740"/>
                  <a:pt x="7820955" y="3088164"/>
                </a:cubicBezTo>
                <a:cubicBezTo>
                  <a:pt x="7770177" y="3131420"/>
                  <a:pt x="7741727" y="3184483"/>
                  <a:pt x="7746771" y="3252259"/>
                </a:cubicBezTo>
                <a:cubicBezTo>
                  <a:pt x="7749292" y="3286148"/>
                  <a:pt x="7733401" y="3312971"/>
                  <a:pt x="7705762" y="3331562"/>
                </a:cubicBezTo>
                <a:cubicBezTo>
                  <a:pt x="7684786" y="3348983"/>
                  <a:pt x="7659891" y="3363654"/>
                  <a:pt x="7647917" y="3393224"/>
                </a:cubicBezTo>
                <a:cubicBezTo>
                  <a:pt x="7625547" y="3441788"/>
                  <a:pt x="7584762" y="3483286"/>
                  <a:pt x="7551226" y="3526943"/>
                </a:cubicBezTo>
                <a:cubicBezTo>
                  <a:pt x="7539657" y="3539276"/>
                  <a:pt x="7528087" y="3551609"/>
                  <a:pt x="7507515" y="3551792"/>
                </a:cubicBezTo>
                <a:cubicBezTo>
                  <a:pt x="7476363" y="3550400"/>
                  <a:pt x="7456557" y="3574478"/>
                  <a:pt x="7431079" y="3585824"/>
                </a:cubicBezTo>
                <a:cubicBezTo>
                  <a:pt x="7365220" y="3621429"/>
                  <a:pt x="7399839" y="3701174"/>
                  <a:pt x="7355723" y="3743258"/>
                </a:cubicBezTo>
                <a:cubicBezTo>
                  <a:pt x="7352393" y="3743842"/>
                  <a:pt x="7352978" y="3747174"/>
                  <a:pt x="7352978" y="3747174"/>
                </a:cubicBezTo>
                <a:cubicBezTo>
                  <a:pt x="7385075" y="3793028"/>
                  <a:pt x="7318675" y="3766935"/>
                  <a:pt x="7323358" y="3793577"/>
                </a:cubicBezTo>
                <a:cubicBezTo>
                  <a:pt x="7277531" y="3767298"/>
                  <a:pt x="7287886" y="3806677"/>
                  <a:pt x="7287481" y="3823912"/>
                </a:cubicBezTo>
                <a:cubicBezTo>
                  <a:pt x="7287075" y="3841151"/>
                  <a:pt x="7278837" y="3852897"/>
                  <a:pt x="7271186" y="3867974"/>
                </a:cubicBezTo>
                <a:cubicBezTo>
                  <a:pt x="7251379" y="3892054"/>
                  <a:pt x="7224910" y="3917306"/>
                  <a:pt x="7222344" y="3941788"/>
                </a:cubicBezTo>
                <a:cubicBezTo>
                  <a:pt x="7217618" y="3973518"/>
                  <a:pt x="7202718" y="3986433"/>
                  <a:pt x="7183317" y="3993278"/>
                </a:cubicBezTo>
                <a:lnTo>
                  <a:pt x="7163056" y="4003391"/>
                </a:lnTo>
                <a:lnTo>
                  <a:pt x="7147104" y="4028337"/>
                </a:lnTo>
                <a:cubicBezTo>
                  <a:pt x="7092956" y="4109312"/>
                  <a:pt x="7042556" y="4172594"/>
                  <a:pt x="6985140" y="4228700"/>
                </a:cubicBezTo>
                <a:cubicBezTo>
                  <a:pt x="6921058" y="4316265"/>
                  <a:pt x="6857263" y="4378606"/>
                  <a:pt x="6780421" y="4478639"/>
                </a:cubicBezTo>
                <a:cubicBezTo>
                  <a:pt x="6792895" y="4491392"/>
                  <a:pt x="6805797" y="4466313"/>
                  <a:pt x="6818272" y="4479068"/>
                </a:cubicBezTo>
                <a:cubicBezTo>
                  <a:pt x="6779564" y="4554305"/>
                  <a:pt x="6753904" y="4591854"/>
                  <a:pt x="6715484" y="4641870"/>
                </a:cubicBezTo>
                <a:cubicBezTo>
                  <a:pt x="6686776" y="4669923"/>
                  <a:pt x="6657987" y="4705071"/>
                  <a:pt x="6618412" y="4752513"/>
                </a:cubicBezTo>
                <a:lnTo>
                  <a:pt x="6609770" y="4762776"/>
                </a:lnTo>
                <a:lnTo>
                  <a:pt x="6549291" y="4704426"/>
                </a:lnTo>
                <a:lnTo>
                  <a:pt x="6550757" y="4703067"/>
                </a:lnTo>
                <a:cubicBezTo>
                  <a:pt x="6589035" y="4665663"/>
                  <a:pt x="6640071" y="4615790"/>
                  <a:pt x="6678921" y="4527941"/>
                </a:cubicBezTo>
                <a:cubicBezTo>
                  <a:pt x="6717197" y="4490536"/>
                  <a:pt x="6729528" y="4515901"/>
                  <a:pt x="6780707" y="4453416"/>
                </a:cubicBezTo>
                <a:cubicBezTo>
                  <a:pt x="6806512" y="4403257"/>
                  <a:pt x="6768520" y="4415439"/>
                  <a:pt x="6819700" y="4352955"/>
                </a:cubicBezTo>
                <a:cubicBezTo>
                  <a:pt x="6851454" y="4334395"/>
                  <a:pt x="6880268" y="4296883"/>
                  <a:pt x="6910752" y="4251508"/>
                </a:cubicBezTo>
                <a:lnTo>
                  <a:pt x="6916078" y="4243377"/>
                </a:lnTo>
                <a:lnTo>
                  <a:pt x="6913589" y="4246131"/>
                </a:lnTo>
                <a:cubicBezTo>
                  <a:pt x="6905864" y="4248883"/>
                  <a:pt x="6894328" y="4249194"/>
                  <a:pt x="6877480" y="4246147"/>
                </a:cubicBezTo>
                <a:cubicBezTo>
                  <a:pt x="6840613" y="4290392"/>
                  <a:pt x="6789654" y="4313080"/>
                  <a:pt x="6760034" y="4359482"/>
                </a:cubicBezTo>
                <a:cubicBezTo>
                  <a:pt x="6746307" y="4379060"/>
                  <a:pt x="6733747" y="4405299"/>
                  <a:pt x="6700254" y="4390588"/>
                </a:cubicBezTo>
                <a:cubicBezTo>
                  <a:pt x="6689090" y="4385683"/>
                  <a:pt x="6687515" y="4396260"/>
                  <a:pt x="6685355" y="4403504"/>
                </a:cubicBezTo>
                <a:cubicBezTo>
                  <a:pt x="6656095" y="4491043"/>
                  <a:pt x="6607254" y="4564853"/>
                  <a:pt x="6542747" y="4627689"/>
                </a:cubicBezTo>
                <a:cubicBezTo>
                  <a:pt x="6533924" y="4636106"/>
                  <a:pt x="6525933" y="4644376"/>
                  <a:pt x="6518922" y="4653333"/>
                </a:cubicBezTo>
                <a:lnTo>
                  <a:pt x="6510614" y="4667111"/>
                </a:lnTo>
                <a:lnTo>
                  <a:pt x="6425846" y="4585327"/>
                </a:lnTo>
                <a:lnTo>
                  <a:pt x="6501355" y="4662810"/>
                </a:lnTo>
                <a:cubicBezTo>
                  <a:pt x="6511865" y="4673816"/>
                  <a:pt x="6523102" y="4688984"/>
                  <a:pt x="6507199" y="4696066"/>
                </a:cubicBezTo>
                <a:cubicBezTo>
                  <a:pt x="6467078" y="4711686"/>
                  <a:pt x="6464605" y="4746405"/>
                  <a:pt x="6448200" y="4775004"/>
                </a:cubicBezTo>
                <a:cubicBezTo>
                  <a:pt x="6441342" y="4784778"/>
                  <a:pt x="6427632" y="4804330"/>
                  <a:pt x="6417126" y="4793321"/>
                </a:cubicBezTo>
                <a:cubicBezTo>
                  <a:pt x="6381442" y="4761020"/>
                  <a:pt x="6363797" y="4806977"/>
                  <a:pt x="6342276" y="4806474"/>
                </a:cubicBezTo>
                <a:cubicBezTo>
                  <a:pt x="6286757" y="4807660"/>
                  <a:pt x="6315586" y="4849736"/>
                  <a:pt x="6306034" y="4868554"/>
                </a:cubicBezTo>
                <a:cubicBezTo>
                  <a:pt x="6298672" y="4899848"/>
                  <a:pt x="6289849" y="4922825"/>
                  <a:pt x="6254392" y="4916200"/>
                </a:cubicBezTo>
                <a:cubicBezTo>
                  <a:pt x="6241187" y="4914235"/>
                  <a:pt x="6225285" y="4921316"/>
                  <a:pt x="6223318" y="4934518"/>
                </a:cubicBezTo>
                <a:cubicBezTo>
                  <a:pt x="6218149" y="4978280"/>
                  <a:pt x="6179490" y="5002216"/>
                  <a:pt x="6159652" y="5035701"/>
                </a:cubicBezTo>
                <a:cubicBezTo>
                  <a:pt x="6150100" y="5054523"/>
                  <a:pt x="6128074" y="5075535"/>
                  <a:pt x="6169150" y="5089746"/>
                </a:cubicBezTo>
                <a:cubicBezTo>
                  <a:pt x="6182357" y="5091710"/>
                  <a:pt x="6183312" y="5121541"/>
                  <a:pt x="6154206" y="5126658"/>
                </a:cubicBezTo>
                <a:cubicBezTo>
                  <a:pt x="6145157" y="5123958"/>
                  <a:pt x="6136841" y="5125420"/>
                  <a:pt x="6134143" y="5134467"/>
                </a:cubicBezTo>
                <a:cubicBezTo>
                  <a:pt x="6111612" y="5176995"/>
                  <a:pt x="6089078" y="5219525"/>
                  <a:pt x="6051879" y="5251776"/>
                </a:cubicBezTo>
                <a:cubicBezTo>
                  <a:pt x="6018109" y="5279138"/>
                  <a:pt x="5959893" y="5289368"/>
                  <a:pt x="5966694" y="5352457"/>
                </a:cubicBezTo>
                <a:cubicBezTo>
                  <a:pt x="5968155" y="5360771"/>
                  <a:pt x="5956411" y="5367121"/>
                  <a:pt x="5948824" y="5372739"/>
                </a:cubicBezTo>
                <a:cubicBezTo>
                  <a:pt x="5912580" y="5434819"/>
                  <a:pt x="5841385" y="5468761"/>
                  <a:pt x="5814188" y="5533537"/>
                </a:cubicBezTo>
                <a:cubicBezTo>
                  <a:pt x="5793118" y="5584381"/>
                  <a:pt x="5759347" y="5611743"/>
                  <a:pt x="5711639" y="5632983"/>
                </a:cubicBezTo>
                <a:cubicBezTo>
                  <a:pt x="5648760" y="5665461"/>
                  <a:pt x="5575373" y="5686930"/>
                  <a:pt x="5523733" y="5734575"/>
                </a:cubicBezTo>
                <a:cubicBezTo>
                  <a:pt x="5478948" y="5772445"/>
                  <a:pt x="5435399" y="5792952"/>
                  <a:pt x="5381116" y="5776780"/>
                </a:cubicBezTo>
                <a:cubicBezTo>
                  <a:pt x="5375271" y="5743524"/>
                  <a:pt x="5388983" y="5723972"/>
                  <a:pt x="5420787" y="5709811"/>
                </a:cubicBezTo>
                <a:cubicBezTo>
                  <a:pt x="5521821" y="5674913"/>
                  <a:pt x="5605997" y="5617266"/>
                  <a:pt x="5657917" y="5522431"/>
                </a:cubicBezTo>
                <a:cubicBezTo>
                  <a:pt x="5670898" y="5498722"/>
                  <a:pt x="5711748" y="5487257"/>
                  <a:pt x="5703206" y="5463046"/>
                </a:cubicBezTo>
                <a:cubicBezTo>
                  <a:pt x="5675390" y="5377938"/>
                  <a:pt x="5771254" y="5386804"/>
                  <a:pt x="5784740" y="5341578"/>
                </a:cubicBezTo>
                <a:cubicBezTo>
                  <a:pt x="5870098" y="5339434"/>
                  <a:pt x="5883132" y="5242863"/>
                  <a:pt x="5946743" y="5214542"/>
                </a:cubicBezTo>
                <a:cubicBezTo>
                  <a:pt x="5958487" y="5208190"/>
                  <a:pt x="5959723" y="5190832"/>
                  <a:pt x="5952642" y="5174934"/>
                </a:cubicBezTo>
                <a:cubicBezTo>
                  <a:pt x="5943369" y="5146567"/>
                  <a:pt x="5929939" y="5118929"/>
                  <a:pt x="5919936" y="5086403"/>
                </a:cubicBezTo>
                <a:cubicBezTo>
                  <a:pt x="5853855" y="5149441"/>
                  <a:pt x="5793898" y="5198549"/>
                  <a:pt x="5724164" y="5240802"/>
                </a:cubicBezTo>
                <a:cubicBezTo>
                  <a:pt x="5704101" y="5248612"/>
                  <a:pt x="5693820" y="5263276"/>
                  <a:pt x="5688424" y="5281366"/>
                </a:cubicBezTo>
                <a:cubicBezTo>
                  <a:pt x="5673479" y="5318277"/>
                  <a:pt x="5664882" y="5366930"/>
                  <a:pt x="5635269" y="5393561"/>
                </a:cubicBezTo>
                <a:cubicBezTo>
                  <a:pt x="5598801" y="5429968"/>
                  <a:pt x="5567951" y="5473960"/>
                  <a:pt x="5536370" y="5513794"/>
                </a:cubicBezTo>
                <a:cubicBezTo>
                  <a:pt x="5441631" y="5633295"/>
                  <a:pt x="5325878" y="5730778"/>
                  <a:pt x="5215011" y="5831684"/>
                </a:cubicBezTo>
                <a:cubicBezTo>
                  <a:pt x="5174385" y="5868824"/>
                  <a:pt x="5123024" y="5869280"/>
                  <a:pt x="5083182" y="5837710"/>
                </a:cubicBezTo>
                <a:cubicBezTo>
                  <a:pt x="5048230" y="5809568"/>
                  <a:pt x="5011536" y="5820305"/>
                  <a:pt x="4982934" y="5803903"/>
                </a:cubicBezTo>
                <a:cubicBezTo>
                  <a:pt x="4915222" y="5760093"/>
                  <a:pt x="4943038" y="5845198"/>
                  <a:pt x="4913931" y="5850313"/>
                </a:cubicBezTo>
                <a:cubicBezTo>
                  <a:pt x="4902185" y="5856664"/>
                  <a:pt x="4895330" y="5866439"/>
                  <a:pt x="4883587" y="5872788"/>
                </a:cubicBezTo>
                <a:cubicBezTo>
                  <a:pt x="4841499" y="5901613"/>
                  <a:pt x="4803568" y="5929706"/>
                  <a:pt x="4777607" y="5977127"/>
                </a:cubicBezTo>
                <a:cubicBezTo>
                  <a:pt x="4767324" y="5991787"/>
                  <a:pt x="4751422" y="5998869"/>
                  <a:pt x="4741139" y="6013532"/>
                </a:cubicBezTo>
                <a:cubicBezTo>
                  <a:pt x="4695850" y="6072918"/>
                  <a:pt x="4595827" y="6064783"/>
                  <a:pt x="4562506" y="6143492"/>
                </a:cubicBezTo>
                <a:cubicBezTo>
                  <a:pt x="4559078" y="6148379"/>
                  <a:pt x="4551490" y="6154000"/>
                  <a:pt x="4546602" y="6150571"/>
                </a:cubicBezTo>
                <a:cubicBezTo>
                  <a:pt x="4505524" y="6136365"/>
                  <a:pt x="4482263" y="6174736"/>
                  <a:pt x="4450458" y="6188898"/>
                </a:cubicBezTo>
                <a:cubicBezTo>
                  <a:pt x="4434556" y="6195978"/>
                  <a:pt x="4415955" y="6212103"/>
                  <a:pt x="4413032" y="6195475"/>
                </a:cubicBezTo>
                <a:cubicBezTo>
                  <a:pt x="4411347" y="6161487"/>
                  <a:pt x="4366112" y="6148007"/>
                  <a:pt x="4381056" y="6111097"/>
                </a:cubicBezTo>
                <a:cubicBezTo>
                  <a:pt x="4388643" y="6105479"/>
                  <a:pt x="4396229" y="6099862"/>
                  <a:pt x="4401849" y="6107442"/>
                </a:cubicBezTo>
                <a:cubicBezTo>
                  <a:pt x="4431409" y="6153674"/>
                  <a:pt x="4445623" y="6112607"/>
                  <a:pt x="4459333" y="6093056"/>
                </a:cubicBezTo>
                <a:cubicBezTo>
                  <a:pt x="4473044" y="6073504"/>
                  <a:pt x="4485520" y="6071311"/>
                  <a:pt x="4507772" y="6075974"/>
                </a:cubicBezTo>
                <a:cubicBezTo>
                  <a:pt x="4538340" y="6079172"/>
                  <a:pt x="4585093" y="6028101"/>
                  <a:pt x="4571660" y="6000462"/>
                </a:cubicBezTo>
                <a:cubicBezTo>
                  <a:pt x="4564582" y="5984564"/>
                  <a:pt x="4551150" y="5956925"/>
                  <a:pt x="4526427" y="5986984"/>
                </a:cubicBezTo>
                <a:cubicBezTo>
                  <a:pt x="4512715" y="6006536"/>
                  <a:pt x="4494621" y="6001145"/>
                  <a:pt x="4473100" y="6000642"/>
                </a:cubicBezTo>
                <a:cubicBezTo>
                  <a:pt x="4421740" y="6001095"/>
                  <a:pt x="4376223" y="6034808"/>
                  <a:pt x="4327787" y="6051890"/>
                </a:cubicBezTo>
                <a:cubicBezTo>
                  <a:pt x="4303568" y="6060435"/>
                  <a:pt x="4318458" y="6096386"/>
                  <a:pt x="4309637" y="6119364"/>
                </a:cubicBezTo>
                <a:cubicBezTo>
                  <a:pt x="4288060" y="6191723"/>
                  <a:pt x="4255524" y="6201727"/>
                  <a:pt x="4194666" y="6148140"/>
                </a:cubicBezTo>
                <a:cubicBezTo>
                  <a:pt x="4194666" y="6148140"/>
                  <a:pt x="4185620" y="6145443"/>
                  <a:pt x="4184889" y="6141287"/>
                </a:cubicBezTo>
                <a:cubicBezTo>
                  <a:pt x="4171179" y="6160840"/>
                  <a:pt x="4185844" y="6171119"/>
                  <a:pt x="4195623" y="6177969"/>
                </a:cubicBezTo>
                <a:cubicBezTo>
                  <a:pt x="4211020" y="6192406"/>
                  <a:pt x="4204894" y="6206339"/>
                  <a:pt x="4189724" y="6217578"/>
                </a:cubicBezTo>
                <a:cubicBezTo>
                  <a:pt x="4170393" y="6229545"/>
                  <a:pt x="4142747" y="6242975"/>
                  <a:pt x="4134204" y="6218762"/>
                </a:cubicBezTo>
                <a:cubicBezTo>
                  <a:pt x="4117852" y="6174496"/>
                  <a:pt x="4088743" y="6179613"/>
                  <a:pt x="4061097" y="6193043"/>
                </a:cubicBezTo>
                <a:cubicBezTo>
                  <a:pt x="4034181" y="6210629"/>
                  <a:pt x="4000690" y="6190801"/>
                  <a:pt x="3982820" y="6211083"/>
                </a:cubicBezTo>
                <a:cubicBezTo>
                  <a:pt x="3925787" y="6276818"/>
                  <a:pt x="3848466" y="6324690"/>
                  <a:pt x="3792162" y="6394584"/>
                </a:cubicBezTo>
                <a:cubicBezTo>
                  <a:pt x="3772327" y="6428069"/>
                  <a:pt x="3742714" y="6454699"/>
                  <a:pt x="3706749" y="6469592"/>
                </a:cubicBezTo>
                <a:cubicBezTo>
                  <a:pt x="3683262" y="6482290"/>
                  <a:pt x="3657808" y="6508190"/>
                  <a:pt x="3631171" y="6478588"/>
                </a:cubicBezTo>
                <a:cubicBezTo>
                  <a:pt x="3604534" y="6448985"/>
                  <a:pt x="3639768" y="6429938"/>
                  <a:pt x="3648589" y="6406958"/>
                </a:cubicBezTo>
                <a:cubicBezTo>
                  <a:pt x="3652017" y="6402072"/>
                  <a:pt x="3656176" y="6401340"/>
                  <a:pt x="3659602" y="6396453"/>
                </a:cubicBezTo>
                <a:cubicBezTo>
                  <a:pt x="3738161" y="6331222"/>
                  <a:pt x="3765636" y="6219253"/>
                  <a:pt x="3865209" y="6176041"/>
                </a:cubicBezTo>
                <a:cubicBezTo>
                  <a:pt x="3887516" y="6107838"/>
                  <a:pt x="3930109" y="6057496"/>
                  <a:pt x="3971973" y="6003001"/>
                </a:cubicBezTo>
                <a:cubicBezTo>
                  <a:pt x="3975398" y="5998111"/>
                  <a:pt x="3973938" y="5989799"/>
                  <a:pt x="3968320" y="5982215"/>
                </a:cubicBezTo>
                <a:cubicBezTo>
                  <a:pt x="3958540" y="5975363"/>
                  <a:pt x="3950955" y="5980980"/>
                  <a:pt x="3948258" y="5990026"/>
                </a:cubicBezTo>
                <a:cubicBezTo>
                  <a:pt x="3934548" y="6009578"/>
                  <a:pt x="3915947" y="6025702"/>
                  <a:pt x="3894428" y="6025200"/>
                </a:cubicBezTo>
                <a:cubicBezTo>
                  <a:pt x="3828400" y="6015375"/>
                  <a:pt x="3792660" y="6055940"/>
                  <a:pt x="3761813" y="6099932"/>
                </a:cubicBezTo>
                <a:cubicBezTo>
                  <a:pt x="3698654" y="6179598"/>
                  <a:pt x="3632068" y="6264156"/>
                  <a:pt x="3543732" y="6322535"/>
                </a:cubicBezTo>
                <a:cubicBezTo>
                  <a:pt x="3524401" y="6334504"/>
                  <a:pt x="3515581" y="6357481"/>
                  <a:pt x="3506759" y="6380457"/>
                </a:cubicBezTo>
                <a:cubicBezTo>
                  <a:pt x="3470010" y="6464056"/>
                  <a:pt x="3403199" y="6522940"/>
                  <a:pt x="3336383" y="6581821"/>
                </a:cubicBezTo>
                <a:cubicBezTo>
                  <a:pt x="3299916" y="6618229"/>
                  <a:pt x="3254682" y="6604751"/>
                  <a:pt x="3225854" y="6562676"/>
                </a:cubicBezTo>
                <a:cubicBezTo>
                  <a:pt x="3215347" y="6551666"/>
                  <a:pt x="3207760" y="6557287"/>
                  <a:pt x="3194554" y="6555320"/>
                </a:cubicBezTo>
                <a:cubicBezTo>
                  <a:pt x="3148083" y="6559202"/>
                  <a:pt x="3136843" y="6544036"/>
                  <a:pt x="3154489" y="6498080"/>
                </a:cubicBezTo>
                <a:cubicBezTo>
                  <a:pt x="3167468" y="6474370"/>
                  <a:pt x="3180449" y="6450662"/>
                  <a:pt x="3197586" y="6426223"/>
                </a:cubicBezTo>
                <a:cubicBezTo>
                  <a:pt x="3222310" y="6396164"/>
                  <a:pt x="3226018" y="6344085"/>
                  <a:pt x="3287887" y="6354640"/>
                </a:cubicBezTo>
                <a:cubicBezTo>
                  <a:pt x="3301092" y="6356607"/>
                  <a:pt x="3310643" y="6337787"/>
                  <a:pt x="3300137" y="6326775"/>
                </a:cubicBezTo>
                <a:cubicBezTo>
                  <a:pt x="3257372" y="6278580"/>
                  <a:pt x="3307273" y="6269811"/>
                  <a:pt x="3330760" y="6257112"/>
                </a:cubicBezTo>
                <a:cubicBezTo>
                  <a:pt x="3354980" y="6248569"/>
                  <a:pt x="3361834" y="6238793"/>
                  <a:pt x="3374814" y="6215084"/>
                </a:cubicBezTo>
                <a:cubicBezTo>
                  <a:pt x="3409596" y="6144688"/>
                  <a:pt x="3434601" y="6067441"/>
                  <a:pt x="3489670" y="6014907"/>
                </a:cubicBezTo>
                <a:cubicBezTo>
                  <a:pt x="3565303" y="5933047"/>
                  <a:pt x="3611604" y="5830630"/>
                  <a:pt x="3672571" y="5738491"/>
                </a:cubicBezTo>
                <a:lnTo>
                  <a:pt x="3715103" y="5667156"/>
                </a:lnTo>
                <a:lnTo>
                  <a:pt x="3706935" y="5663875"/>
                </a:lnTo>
                <a:cubicBezTo>
                  <a:pt x="3706935" y="5663875"/>
                  <a:pt x="3702718" y="5663654"/>
                  <a:pt x="3702498" y="5667870"/>
                </a:cubicBezTo>
                <a:cubicBezTo>
                  <a:pt x="3657037" y="5728908"/>
                  <a:pt x="3552986" y="5698095"/>
                  <a:pt x="3518847" y="5785093"/>
                </a:cubicBezTo>
                <a:cubicBezTo>
                  <a:pt x="3508651" y="5818381"/>
                  <a:pt x="3481817" y="5846570"/>
                  <a:pt x="3488262" y="5884957"/>
                </a:cubicBezTo>
                <a:cubicBezTo>
                  <a:pt x="3491152" y="5910476"/>
                  <a:pt x="3477623" y="5926679"/>
                  <a:pt x="3464095" y="5942882"/>
                </a:cubicBezTo>
                <a:cubicBezTo>
                  <a:pt x="3415083" y="5991051"/>
                  <a:pt x="3369844" y="6047872"/>
                  <a:pt x="3313061" y="6082948"/>
                </a:cubicBezTo>
                <a:cubicBezTo>
                  <a:pt x="3278237" y="6102265"/>
                  <a:pt x="3263829" y="6135334"/>
                  <a:pt x="3245422" y="6163964"/>
                </a:cubicBezTo>
                <a:cubicBezTo>
                  <a:pt x="3226577" y="6201028"/>
                  <a:pt x="3195750" y="6224781"/>
                  <a:pt x="3153376" y="6226791"/>
                </a:cubicBezTo>
                <a:cubicBezTo>
                  <a:pt x="3068633" y="6230812"/>
                  <a:pt x="3007197" y="6274100"/>
                  <a:pt x="2961294" y="6343572"/>
                </a:cubicBezTo>
                <a:cubicBezTo>
                  <a:pt x="2924264" y="6405051"/>
                  <a:pt x="2869030" y="6410615"/>
                  <a:pt x="2810017" y="6407526"/>
                </a:cubicBezTo>
                <a:cubicBezTo>
                  <a:pt x="2776295" y="6405762"/>
                  <a:pt x="2732798" y="6348525"/>
                  <a:pt x="2738338" y="6323448"/>
                </a:cubicBezTo>
                <a:cubicBezTo>
                  <a:pt x="2745201" y="6273075"/>
                  <a:pt x="2745201" y="6273075"/>
                  <a:pt x="2694401" y="6274643"/>
                </a:cubicBezTo>
                <a:cubicBezTo>
                  <a:pt x="2691289" y="6253343"/>
                  <a:pt x="2708371" y="6250008"/>
                  <a:pt x="2721455" y="6242236"/>
                </a:cubicBezTo>
                <a:cubicBezTo>
                  <a:pt x="2725892" y="6238243"/>
                  <a:pt x="2743192" y="6230691"/>
                  <a:pt x="2735202" y="6221819"/>
                </a:cubicBezTo>
                <a:cubicBezTo>
                  <a:pt x="2691044" y="6177228"/>
                  <a:pt x="2744272" y="6129283"/>
                  <a:pt x="2738272" y="6082464"/>
                </a:cubicBezTo>
                <a:cubicBezTo>
                  <a:pt x="2738711" y="6074030"/>
                  <a:pt x="2735159" y="6061161"/>
                  <a:pt x="2735601" y="6052727"/>
                </a:cubicBezTo>
                <a:cubicBezTo>
                  <a:pt x="2714744" y="6047410"/>
                  <a:pt x="2675264" y="6074938"/>
                  <a:pt x="2676368" y="6053856"/>
                </a:cubicBezTo>
                <a:cubicBezTo>
                  <a:pt x="2674580" y="6007257"/>
                  <a:pt x="2626207" y="5962449"/>
                  <a:pt x="2666790" y="5913839"/>
                </a:cubicBezTo>
                <a:cubicBezTo>
                  <a:pt x="2711808" y="5861233"/>
                  <a:pt x="2752834" y="5804192"/>
                  <a:pt x="2777438" y="5737835"/>
                </a:cubicBezTo>
                <a:cubicBezTo>
                  <a:pt x="2782535" y="5721190"/>
                  <a:pt x="2800057" y="5709425"/>
                  <a:pt x="2784080" y="5691678"/>
                </a:cubicBezTo>
                <a:cubicBezTo>
                  <a:pt x="2767881" y="5678147"/>
                  <a:pt x="2742593" y="5676823"/>
                  <a:pt x="2720856" y="5688369"/>
                </a:cubicBezTo>
                <a:cubicBezTo>
                  <a:pt x="2694461" y="5708127"/>
                  <a:pt x="2672285" y="5728106"/>
                  <a:pt x="2653879" y="5756737"/>
                </a:cubicBezTo>
                <a:cubicBezTo>
                  <a:pt x="2621283" y="5814219"/>
                  <a:pt x="2572491" y="5858170"/>
                  <a:pt x="2519482" y="5901902"/>
                </a:cubicBezTo>
                <a:cubicBezTo>
                  <a:pt x="2515048" y="5905898"/>
                  <a:pt x="2510171" y="5918325"/>
                  <a:pt x="2506174" y="5913889"/>
                </a:cubicBezTo>
                <a:cubicBezTo>
                  <a:pt x="2443172" y="5906365"/>
                  <a:pt x="2427659" y="5960513"/>
                  <a:pt x="2400601" y="5992919"/>
                </a:cubicBezTo>
                <a:cubicBezTo>
                  <a:pt x="2273974" y="6151176"/>
                  <a:pt x="2114952" y="6282369"/>
                  <a:pt x="2004744" y="6449939"/>
                </a:cubicBezTo>
                <a:cubicBezTo>
                  <a:pt x="1990994" y="6470360"/>
                  <a:pt x="1977907" y="6478129"/>
                  <a:pt x="1957496" y="6464378"/>
                </a:cubicBezTo>
                <a:cubicBezTo>
                  <a:pt x="1941297" y="6450848"/>
                  <a:pt x="1937744" y="6437978"/>
                  <a:pt x="1947057" y="6421554"/>
                </a:cubicBezTo>
                <a:cubicBezTo>
                  <a:pt x="1970119" y="6384711"/>
                  <a:pt x="1972326" y="6342549"/>
                  <a:pt x="1974312" y="6304603"/>
                </a:cubicBezTo>
                <a:cubicBezTo>
                  <a:pt x="1976960" y="6254008"/>
                  <a:pt x="1995806" y="6216946"/>
                  <a:pt x="2027075" y="6184760"/>
                </a:cubicBezTo>
                <a:cubicBezTo>
                  <a:pt x="2054131" y="6152354"/>
                  <a:pt x="2073196" y="6111075"/>
                  <a:pt x="2092043" y="6074010"/>
                </a:cubicBezTo>
                <a:cubicBezTo>
                  <a:pt x="2115986" y="6020301"/>
                  <a:pt x="2087145" y="6006109"/>
                  <a:pt x="2045656" y="5991255"/>
                </a:cubicBezTo>
                <a:cubicBezTo>
                  <a:pt x="2033009" y="5990593"/>
                  <a:pt x="2016149" y="5989710"/>
                  <a:pt x="2017032" y="5972846"/>
                </a:cubicBezTo>
                <a:cubicBezTo>
                  <a:pt x="2017913" y="5955981"/>
                  <a:pt x="2034554" y="5961080"/>
                  <a:pt x="2043205" y="5957304"/>
                </a:cubicBezTo>
                <a:cubicBezTo>
                  <a:pt x="2073595" y="5941983"/>
                  <a:pt x="2088002" y="5908915"/>
                  <a:pt x="2089327" y="5883619"/>
                </a:cubicBezTo>
                <a:cubicBezTo>
                  <a:pt x="2086879" y="5849669"/>
                  <a:pt x="2048500" y="5856114"/>
                  <a:pt x="2027204" y="5859228"/>
                </a:cubicBezTo>
                <a:cubicBezTo>
                  <a:pt x="1984614" y="5865456"/>
                  <a:pt x="1950010" y="5880556"/>
                  <a:pt x="1930943" y="5921835"/>
                </a:cubicBezTo>
                <a:cubicBezTo>
                  <a:pt x="1926289" y="5930046"/>
                  <a:pt x="1921188" y="5946690"/>
                  <a:pt x="1904328" y="5945808"/>
                </a:cubicBezTo>
                <a:cubicBezTo>
                  <a:pt x="1891685" y="5945146"/>
                  <a:pt x="1892567" y="5928281"/>
                  <a:pt x="1893009" y="5919849"/>
                </a:cubicBezTo>
                <a:cubicBezTo>
                  <a:pt x="1889894" y="5898548"/>
                  <a:pt x="1877251" y="5897886"/>
                  <a:pt x="1860172" y="5901220"/>
                </a:cubicBezTo>
                <a:cubicBezTo>
                  <a:pt x="1791406" y="5922987"/>
                  <a:pt x="1726856" y="5944977"/>
                  <a:pt x="1681174" y="6010231"/>
                </a:cubicBezTo>
                <a:cubicBezTo>
                  <a:pt x="1672083" y="6022438"/>
                  <a:pt x="1661466" y="6033509"/>
                  <a:pt x="1649894" y="6043868"/>
                </a:cubicBezTo>
                <a:lnTo>
                  <a:pt x="1622072" y="6065956"/>
                </a:lnTo>
                <a:lnTo>
                  <a:pt x="1540971" y="6160162"/>
                </a:lnTo>
                <a:cubicBezTo>
                  <a:pt x="1544661" y="6175465"/>
                  <a:pt x="1544661" y="6175465"/>
                  <a:pt x="1544661" y="6175465"/>
                </a:cubicBezTo>
                <a:cubicBezTo>
                  <a:pt x="1544661" y="6175465"/>
                  <a:pt x="1529349" y="6179157"/>
                  <a:pt x="1529349" y="6179157"/>
                </a:cubicBezTo>
                <a:cubicBezTo>
                  <a:pt x="1533039" y="6194462"/>
                  <a:pt x="1506106" y="6217148"/>
                  <a:pt x="1506106" y="6217148"/>
                </a:cubicBezTo>
                <a:cubicBezTo>
                  <a:pt x="1494484" y="6236145"/>
                  <a:pt x="1490795" y="6220840"/>
                  <a:pt x="1502416" y="6201844"/>
                </a:cubicBezTo>
                <a:lnTo>
                  <a:pt x="1501762" y="6194940"/>
                </a:lnTo>
                <a:lnTo>
                  <a:pt x="1514038" y="6182848"/>
                </a:lnTo>
                <a:cubicBezTo>
                  <a:pt x="1506382" y="6184694"/>
                  <a:pt x="1502555" y="6185617"/>
                  <a:pt x="1501102" y="6187991"/>
                </a:cubicBezTo>
                <a:lnTo>
                  <a:pt x="1501762" y="6194940"/>
                </a:lnTo>
                <a:lnTo>
                  <a:pt x="1484785" y="6211660"/>
                </a:lnTo>
                <a:cubicBezTo>
                  <a:pt x="1457625" y="6247055"/>
                  <a:pt x="1435731" y="6294843"/>
                  <a:pt x="1409997" y="6288901"/>
                </a:cubicBezTo>
                <a:cubicBezTo>
                  <a:pt x="1476959" y="6163447"/>
                  <a:pt x="1464022" y="6084581"/>
                  <a:pt x="1511970" y="5984207"/>
                </a:cubicBezTo>
                <a:lnTo>
                  <a:pt x="1538119" y="5938165"/>
                </a:lnTo>
                <a:lnTo>
                  <a:pt x="1548035" y="5889113"/>
                </a:lnTo>
                <a:cubicBezTo>
                  <a:pt x="1559112" y="5838960"/>
                  <a:pt x="1574406" y="5789026"/>
                  <a:pt x="1598127" y="5739534"/>
                </a:cubicBezTo>
                <a:cubicBezTo>
                  <a:pt x="1548211" y="5724239"/>
                  <a:pt x="1509614" y="5734902"/>
                  <a:pt x="1482118" y="5775743"/>
                </a:cubicBezTo>
                <a:cubicBezTo>
                  <a:pt x="1459274" y="5808369"/>
                  <a:pt x="1447292" y="5795057"/>
                  <a:pt x="1436193" y="5764882"/>
                </a:cubicBezTo>
                <a:cubicBezTo>
                  <a:pt x="1420876" y="5734487"/>
                  <a:pt x="1439282" y="5705855"/>
                  <a:pt x="1440826" y="5676343"/>
                </a:cubicBezTo>
                <a:cubicBezTo>
                  <a:pt x="1447027" y="5638615"/>
                  <a:pt x="1457440" y="5601112"/>
                  <a:pt x="1463644" y="5563387"/>
                </a:cubicBezTo>
                <a:cubicBezTo>
                  <a:pt x="1464307" y="5550738"/>
                  <a:pt x="1473617" y="5534314"/>
                  <a:pt x="1461191" y="5529435"/>
                </a:cubicBezTo>
                <a:cubicBezTo>
                  <a:pt x="1444773" y="5520123"/>
                  <a:pt x="1431468" y="5532109"/>
                  <a:pt x="1422596" y="5540099"/>
                </a:cubicBezTo>
                <a:cubicBezTo>
                  <a:pt x="1413726" y="5548091"/>
                  <a:pt x="1404631" y="5560299"/>
                  <a:pt x="1395762" y="5568288"/>
                </a:cubicBezTo>
                <a:cubicBezTo>
                  <a:pt x="1332779" y="5641094"/>
                  <a:pt x="1265360" y="5717893"/>
                  <a:pt x="1198384" y="5786259"/>
                </a:cubicBezTo>
                <a:cubicBezTo>
                  <a:pt x="1167335" y="5814228"/>
                  <a:pt x="1128294" y="5833325"/>
                  <a:pt x="1083476" y="5801385"/>
                </a:cubicBezTo>
                <a:cubicBezTo>
                  <a:pt x="1067277" y="5787855"/>
                  <a:pt x="1045980" y="5790966"/>
                  <a:pt x="1028677" y="5798517"/>
                </a:cubicBezTo>
                <a:cubicBezTo>
                  <a:pt x="1024242" y="5802511"/>
                  <a:pt x="1015594" y="5806287"/>
                  <a:pt x="1011155" y="5810283"/>
                </a:cubicBezTo>
                <a:cubicBezTo>
                  <a:pt x="981651" y="5808739"/>
                  <a:pt x="943494" y="5810970"/>
                  <a:pt x="927958" y="5784790"/>
                </a:cubicBezTo>
                <a:cubicBezTo>
                  <a:pt x="912422" y="5758611"/>
                  <a:pt x="934823" y="5734415"/>
                  <a:pt x="956779" y="5718655"/>
                </a:cubicBezTo>
                <a:cubicBezTo>
                  <a:pt x="1027750" y="5654725"/>
                  <a:pt x="1086518" y="5581701"/>
                  <a:pt x="1129307" y="5490928"/>
                </a:cubicBezTo>
                <a:cubicBezTo>
                  <a:pt x="1143276" y="5466293"/>
                  <a:pt x="1135510" y="5453203"/>
                  <a:pt x="1119531" y="5435456"/>
                </a:cubicBezTo>
                <a:cubicBezTo>
                  <a:pt x="1099557" y="5413272"/>
                  <a:pt x="1085810" y="5433691"/>
                  <a:pt x="1072503" y="5445678"/>
                </a:cubicBezTo>
                <a:cubicBezTo>
                  <a:pt x="1041454" y="5473646"/>
                  <a:pt x="1010402" y="5501616"/>
                  <a:pt x="979576" y="5525371"/>
                </a:cubicBezTo>
                <a:cubicBezTo>
                  <a:pt x="962053" y="5537137"/>
                  <a:pt x="940535" y="5544464"/>
                  <a:pt x="928994" y="5522724"/>
                </a:cubicBezTo>
                <a:cubicBezTo>
                  <a:pt x="917453" y="5500980"/>
                  <a:pt x="946957" y="5502524"/>
                  <a:pt x="960264" y="5490538"/>
                </a:cubicBezTo>
                <a:cubicBezTo>
                  <a:pt x="968915" y="5486762"/>
                  <a:pt x="977785" y="5478772"/>
                  <a:pt x="986438" y="5474996"/>
                </a:cubicBezTo>
                <a:cubicBezTo>
                  <a:pt x="1048315" y="5423273"/>
                  <a:pt x="1048535" y="5419058"/>
                  <a:pt x="969776" y="5389568"/>
                </a:cubicBezTo>
                <a:cubicBezTo>
                  <a:pt x="949140" y="5380034"/>
                  <a:pt x="953797" y="5371821"/>
                  <a:pt x="954680" y="5354956"/>
                </a:cubicBezTo>
                <a:cubicBezTo>
                  <a:pt x="971517" y="5275509"/>
                  <a:pt x="996344" y="5204938"/>
                  <a:pt x="1074862" y="5158314"/>
                </a:cubicBezTo>
                <a:cubicBezTo>
                  <a:pt x="1144951" y="5111247"/>
                  <a:pt x="1198840" y="5050652"/>
                  <a:pt x="1244742" y="4981183"/>
                </a:cubicBezTo>
                <a:cubicBezTo>
                  <a:pt x="1295081" y="4907718"/>
                  <a:pt x="1373818" y="4856877"/>
                  <a:pt x="1412173" y="4770102"/>
                </a:cubicBezTo>
                <a:cubicBezTo>
                  <a:pt x="1417050" y="4757674"/>
                  <a:pt x="1430136" y="4749903"/>
                  <a:pt x="1438789" y="4746127"/>
                </a:cubicBezTo>
                <a:cubicBezTo>
                  <a:pt x="1556788" y="4671975"/>
                  <a:pt x="1646605" y="4570983"/>
                  <a:pt x="1732426" y="4465552"/>
                </a:cubicBezTo>
                <a:cubicBezTo>
                  <a:pt x="1750389" y="4445353"/>
                  <a:pt x="1772790" y="4421159"/>
                  <a:pt x="1748821" y="4394540"/>
                </a:cubicBezTo>
                <a:cubicBezTo>
                  <a:pt x="1725078" y="4363700"/>
                  <a:pt x="1698683" y="4383458"/>
                  <a:pt x="1672291" y="4403217"/>
                </a:cubicBezTo>
                <a:cubicBezTo>
                  <a:pt x="1641462" y="4426970"/>
                  <a:pt x="1607636" y="4447395"/>
                  <a:pt x="1577251" y="4472756"/>
                </a:cubicBezTo>
                <a:lnTo>
                  <a:pt x="1569145" y="4480975"/>
                </a:lnTo>
                <a:lnTo>
                  <a:pt x="1566853" y="4487821"/>
                </a:lnTo>
                <a:lnTo>
                  <a:pt x="1525477" y="4532306"/>
                </a:lnTo>
                <a:lnTo>
                  <a:pt x="1502851" y="4571916"/>
                </a:lnTo>
                <a:cubicBezTo>
                  <a:pt x="1495425" y="4592665"/>
                  <a:pt x="1482172" y="4603599"/>
                  <a:pt x="1467364" y="4603880"/>
                </a:cubicBezTo>
                <a:lnTo>
                  <a:pt x="1460650" y="4601625"/>
                </a:lnTo>
                <a:lnTo>
                  <a:pt x="1386973" y="4686679"/>
                </a:lnTo>
                <a:cubicBezTo>
                  <a:pt x="1330822" y="4741863"/>
                  <a:pt x="1288186" y="4779347"/>
                  <a:pt x="1200828" y="4838705"/>
                </a:cubicBezTo>
                <a:cubicBezTo>
                  <a:pt x="1183133" y="4825183"/>
                  <a:pt x="1212254" y="4805396"/>
                  <a:pt x="1194562" y="4791874"/>
                </a:cubicBezTo>
                <a:cubicBezTo>
                  <a:pt x="1082258" y="4902239"/>
                  <a:pt x="1014680" y="4990732"/>
                  <a:pt x="915894" y="5083399"/>
                </a:cubicBezTo>
                <a:cubicBezTo>
                  <a:pt x="834800" y="5189590"/>
                  <a:pt x="736014" y="5282257"/>
                  <a:pt x="592503" y="5396799"/>
                </a:cubicBezTo>
                <a:cubicBezTo>
                  <a:pt x="662169" y="5323918"/>
                  <a:pt x="601842" y="5347880"/>
                  <a:pt x="555029" y="5354143"/>
                </a:cubicBezTo>
                <a:cubicBezTo>
                  <a:pt x="539425" y="5356231"/>
                  <a:pt x="525907" y="5373929"/>
                  <a:pt x="510304" y="5376018"/>
                </a:cubicBezTo>
                <a:cubicBezTo>
                  <a:pt x="510304" y="5376018"/>
                  <a:pt x="508215" y="5360407"/>
                  <a:pt x="521731" y="5342708"/>
                </a:cubicBezTo>
                <a:cubicBezTo>
                  <a:pt x="521731" y="5342708"/>
                  <a:pt x="521731" y="5342708"/>
                  <a:pt x="535246" y="5325010"/>
                </a:cubicBezTo>
                <a:cubicBezTo>
                  <a:pt x="508215" y="5360407"/>
                  <a:pt x="501949" y="5313575"/>
                  <a:pt x="560189" y="5274003"/>
                </a:cubicBezTo>
                <a:cubicBezTo>
                  <a:pt x="560189" y="5274003"/>
                  <a:pt x="560189" y="5274003"/>
                  <a:pt x="577883" y="5287525"/>
                </a:cubicBezTo>
                <a:cubicBezTo>
                  <a:pt x="593486" y="5285438"/>
                  <a:pt x="607002" y="5267739"/>
                  <a:pt x="607002" y="5267739"/>
                </a:cubicBezTo>
                <a:cubicBezTo>
                  <a:pt x="624694" y="5281262"/>
                  <a:pt x="609091" y="5283350"/>
                  <a:pt x="595576" y="5301047"/>
                </a:cubicBezTo>
                <a:cubicBezTo>
                  <a:pt x="595576" y="5301047"/>
                  <a:pt x="595576" y="5301047"/>
                  <a:pt x="582059" y="5318746"/>
                </a:cubicBezTo>
                <a:cubicBezTo>
                  <a:pt x="655903" y="5277087"/>
                  <a:pt x="768206" y="5166720"/>
                  <a:pt x="764029" y="5135499"/>
                </a:cubicBezTo>
                <a:cubicBezTo>
                  <a:pt x="876330" y="5025133"/>
                  <a:pt x="1008414" y="4943900"/>
                  <a:pt x="1044783" y="4859584"/>
                </a:cubicBezTo>
                <a:cubicBezTo>
                  <a:pt x="1114451" y="4786703"/>
                  <a:pt x="1105112" y="4835622"/>
                  <a:pt x="1163353" y="4796049"/>
                </a:cubicBezTo>
                <a:cubicBezTo>
                  <a:pt x="1233019" y="4723168"/>
                  <a:pt x="1199721" y="4711733"/>
                  <a:pt x="1240268" y="4658638"/>
                </a:cubicBezTo>
                <a:cubicBezTo>
                  <a:pt x="1266009" y="4643277"/>
                  <a:pt x="1288693" y="4627330"/>
                  <a:pt x="1308875" y="4611223"/>
                </a:cubicBezTo>
                <a:lnTo>
                  <a:pt x="1328942" y="4593105"/>
                </a:lnTo>
                <a:lnTo>
                  <a:pt x="1163695" y="4712707"/>
                </a:lnTo>
                <a:cubicBezTo>
                  <a:pt x="1096602" y="4763100"/>
                  <a:pt x="1031506" y="4815711"/>
                  <a:pt x="971403" y="4873868"/>
                </a:cubicBezTo>
                <a:cubicBezTo>
                  <a:pt x="913520" y="4930027"/>
                  <a:pt x="856073" y="4977753"/>
                  <a:pt x="767779" y="4968905"/>
                </a:cubicBezTo>
                <a:cubicBezTo>
                  <a:pt x="750920" y="4968023"/>
                  <a:pt x="733617" y="4975574"/>
                  <a:pt x="720090" y="4991775"/>
                </a:cubicBezTo>
                <a:cubicBezTo>
                  <a:pt x="670196" y="5056809"/>
                  <a:pt x="596774" y="5086788"/>
                  <a:pt x="527127" y="5125420"/>
                </a:cubicBezTo>
                <a:cubicBezTo>
                  <a:pt x="479215" y="5152509"/>
                  <a:pt x="435521" y="5179816"/>
                  <a:pt x="391826" y="5207124"/>
                </a:cubicBezTo>
                <a:cubicBezTo>
                  <a:pt x="370088" y="5218670"/>
                  <a:pt x="344137" y="5229994"/>
                  <a:pt x="319287" y="5220239"/>
                </a:cubicBezTo>
                <a:cubicBezTo>
                  <a:pt x="294660" y="5206268"/>
                  <a:pt x="270030" y="5192293"/>
                  <a:pt x="301522" y="5155891"/>
                </a:cubicBezTo>
                <a:cubicBezTo>
                  <a:pt x="354971" y="5103728"/>
                  <a:pt x="375582" y="5032936"/>
                  <a:pt x="421704" y="4959251"/>
                </a:cubicBezTo>
                <a:cubicBezTo>
                  <a:pt x="340076" y="4984572"/>
                  <a:pt x="267534" y="4997688"/>
                  <a:pt x="218081" y="5054287"/>
                </a:cubicBezTo>
                <a:cubicBezTo>
                  <a:pt x="208988" y="5066494"/>
                  <a:pt x="195902" y="5074266"/>
                  <a:pt x="179263" y="5069167"/>
                </a:cubicBezTo>
                <a:cubicBezTo>
                  <a:pt x="162843" y="5059850"/>
                  <a:pt x="171936" y="5047644"/>
                  <a:pt x="176813" y="5035217"/>
                </a:cubicBezTo>
                <a:cubicBezTo>
                  <a:pt x="182132" y="5014355"/>
                  <a:pt x="170148" y="5001045"/>
                  <a:pt x="153508" y="4995946"/>
                </a:cubicBezTo>
                <a:cubicBezTo>
                  <a:pt x="128660" y="4986191"/>
                  <a:pt x="119126" y="5006832"/>
                  <a:pt x="118242" y="5023697"/>
                </a:cubicBezTo>
                <a:cubicBezTo>
                  <a:pt x="116477" y="5057424"/>
                  <a:pt x="94960" y="5064756"/>
                  <a:pt x="69672" y="5063432"/>
                </a:cubicBezTo>
                <a:cubicBezTo>
                  <a:pt x="35731" y="5065884"/>
                  <a:pt x="2674" y="5051468"/>
                  <a:pt x="0" y="5021735"/>
                </a:cubicBezTo>
                <a:cubicBezTo>
                  <a:pt x="1545" y="4992221"/>
                  <a:pt x="35046" y="4998203"/>
                  <a:pt x="60557" y="4995310"/>
                </a:cubicBezTo>
                <a:cubicBezTo>
                  <a:pt x="68985" y="4995751"/>
                  <a:pt x="73424" y="4991755"/>
                  <a:pt x="86067" y="4992417"/>
                </a:cubicBezTo>
                <a:cubicBezTo>
                  <a:pt x="78961" y="4966679"/>
                  <a:pt x="57226" y="4978224"/>
                  <a:pt x="45022" y="4969131"/>
                </a:cubicBezTo>
                <a:cubicBezTo>
                  <a:pt x="24608" y="4955378"/>
                  <a:pt x="4192" y="4941627"/>
                  <a:pt x="39016" y="4922312"/>
                </a:cubicBezTo>
                <a:cubicBezTo>
                  <a:pt x="52104" y="4914540"/>
                  <a:pt x="56319" y="4914761"/>
                  <a:pt x="52986" y="4897675"/>
                </a:cubicBezTo>
                <a:cubicBezTo>
                  <a:pt x="47866" y="4833991"/>
                  <a:pt x="63599" y="4775626"/>
                  <a:pt x="83327" y="4721697"/>
                </a:cubicBezTo>
                <a:cubicBezTo>
                  <a:pt x="107494" y="4663774"/>
                  <a:pt x="131658" y="4605850"/>
                  <a:pt x="134968" y="4542607"/>
                </a:cubicBezTo>
                <a:cubicBezTo>
                  <a:pt x="135631" y="4529958"/>
                  <a:pt x="140948" y="4509098"/>
                  <a:pt x="149820" y="4501107"/>
                </a:cubicBezTo>
                <a:cubicBezTo>
                  <a:pt x="197950" y="4469804"/>
                  <a:pt x="187953" y="4418546"/>
                  <a:pt x="185721" y="4380380"/>
                </a:cubicBezTo>
                <a:cubicBezTo>
                  <a:pt x="186824" y="4359299"/>
                  <a:pt x="180603" y="4316695"/>
                  <a:pt x="168841" y="4299168"/>
                </a:cubicBezTo>
                <a:cubicBezTo>
                  <a:pt x="140878" y="4268111"/>
                  <a:pt x="158400" y="4256345"/>
                  <a:pt x="176363" y="4236145"/>
                </a:cubicBezTo>
                <a:cubicBezTo>
                  <a:pt x="189671" y="4224160"/>
                  <a:pt x="202759" y="4216390"/>
                  <a:pt x="182566" y="4198422"/>
                </a:cubicBezTo>
                <a:cubicBezTo>
                  <a:pt x="178570" y="4193984"/>
                  <a:pt x="178791" y="4189767"/>
                  <a:pt x="174798" y="4185330"/>
                </a:cubicBezTo>
                <a:cubicBezTo>
                  <a:pt x="226703" y="4162681"/>
                  <a:pt x="178769" y="4109439"/>
                  <a:pt x="209819" y="4081470"/>
                </a:cubicBezTo>
                <a:cubicBezTo>
                  <a:pt x="218911" y="4069262"/>
                  <a:pt x="211584" y="4047740"/>
                  <a:pt x="208253" y="4030654"/>
                </a:cubicBezTo>
                <a:cubicBezTo>
                  <a:pt x="198254" y="3979400"/>
                  <a:pt x="216879" y="3946552"/>
                  <a:pt x="264570" y="3923679"/>
                </a:cubicBezTo>
                <a:cubicBezTo>
                  <a:pt x="316475" y="3901030"/>
                  <a:pt x="364605" y="3869725"/>
                  <a:pt x="400975" y="3820896"/>
                </a:cubicBezTo>
                <a:cubicBezTo>
                  <a:pt x="405410" y="3816900"/>
                  <a:pt x="414059" y="3813127"/>
                  <a:pt x="414499" y="3804692"/>
                </a:cubicBezTo>
                <a:cubicBezTo>
                  <a:pt x="432220" y="3708382"/>
                  <a:pt x="527821" y="3658426"/>
                  <a:pt x="570170" y="3576085"/>
                </a:cubicBezTo>
                <a:cubicBezTo>
                  <a:pt x="616952" y="3489751"/>
                  <a:pt x="684150" y="3417169"/>
                  <a:pt x="739142" y="3335491"/>
                </a:cubicBezTo>
                <a:cubicBezTo>
                  <a:pt x="808106" y="3229178"/>
                  <a:pt x="896819" y="3149266"/>
                  <a:pt x="977767" y="3056263"/>
                </a:cubicBezTo>
                <a:cubicBezTo>
                  <a:pt x="1063369" y="2955049"/>
                  <a:pt x="1120349" y="2835428"/>
                  <a:pt x="1185315" y="2724678"/>
                </a:cubicBezTo>
                <a:cubicBezTo>
                  <a:pt x="1203720" y="2696046"/>
                  <a:pt x="1226782" y="2659203"/>
                  <a:pt x="1185957" y="2631700"/>
                </a:cubicBezTo>
                <a:lnTo>
                  <a:pt x="1184402" y="2626073"/>
                </a:lnTo>
                <a:lnTo>
                  <a:pt x="1173244" y="2644084"/>
                </a:lnTo>
                <a:cubicBezTo>
                  <a:pt x="1168020" y="2657531"/>
                  <a:pt x="1166029" y="2672444"/>
                  <a:pt x="1169706" y="2689893"/>
                </a:cubicBezTo>
                <a:cubicBezTo>
                  <a:pt x="1135543" y="2709573"/>
                  <a:pt x="1161227" y="2785791"/>
                  <a:pt x="1086684" y="2779583"/>
                </a:cubicBezTo>
                <a:cubicBezTo>
                  <a:pt x="1065357" y="2777306"/>
                  <a:pt x="1063912" y="2812723"/>
                  <a:pt x="1047140" y="2827845"/>
                </a:cubicBezTo>
                <a:cubicBezTo>
                  <a:pt x="980059" y="2888329"/>
                  <a:pt x="949423" y="2967865"/>
                  <a:pt x="940529" y="3056720"/>
                </a:cubicBezTo>
                <a:cubicBezTo>
                  <a:pt x="935150" y="3085303"/>
                  <a:pt x="921899" y="3100217"/>
                  <a:pt x="893738" y="3101877"/>
                </a:cubicBezTo>
                <a:cubicBezTo>
                  <a:pt x="870128" y="3060869"/>
                  <a:pt x="878406" y="3021516"/>
                  <a:pt x="900556" y="2977810"/>
                </a:cubicBezTo>
                <a:cubicBezTo>
                  <a:pt x="929333" y="2926651"/>
                  <a:pt x="932640" y="2862858"/>
                  <a:pt x="946920" y="2805484"/>
                </a:cubicBezTo>
                <a:cubicBezTo>
                  <a:pt x="954991" y="2762609"/>
                  <a:pt x="970724" y="2729885"/>
                  <a:pt x="1007992" y="2702956"/>
                </a:cubicBezTo>
                <a:cubicBezTo>
                  <a:pt x="1031700" y="2685660"/>
                  <a:pt x="1047018" y="2660908"/>
                  <a:pt x="1061846" y="2635301"/>
                </a:cubicBezTo>
                <a:lnTo>
                  <a:pt x="1065181" y="2629725"/>
                </a:lnTo>
                <a:lnTo>
                  <a:pt x="1069876" y="2618871"/>
                </a:lnTo>
                <a:lnTo>
                  <a:pt x="1072038" y="2618260"/>
                </a:lnTo>
                <a:lnTo>
                  <a:pt x="1076372" y="2611011"/>
                </a:lnTo>
                <a:lnTo>
                  <a:pt x="1076437" y="2603702"/>
                </a:lnTo>
                <a:lnTo>
                  <a:pt x="1069876" y="2618871"/>
                </a:lnTo>
                <a:lnTo>
                  <a:pt x="1063475" y="2620676"/>
                </a:lnTo>
                <a:cubicBezTo>
                  <a:pt x="1050512" y="2637650"/>
                  <a:pt x="1035547" y="2639652"/>
                  <a:pt x="1048509" y="2622678"/>
                </a:cubicBezTo>
                <a:cubicBezTo>
                  <a:pt x="1048509" y="2622678"/>
                  <a:pt x="1059470" y="2590733"/>
                  <a:pt x="1074434" y="2588731"/>
                </a:cubicBezTo>
                <a:cubicBezTo>
                  <a:pt x="1074434" y="2588731"/>
                  <a:pt x="1072430" y="2573759"/>
                  <a:pt x="1072430" y="2573759"/>
                </a:cubicBezTo>
                <a:cubicBezTo>
                  <a:pt x="1072430" y="2573759"/>
                  <a:pt x="1072430" y="2573759"/>
                  <a:pt x="1087396" y="2571756"/>
                </a:cubicBezTo>
                <a:cubicBezTo>
                  <a:pt x="1159160" y="2425000"/>
                  <a:pt x="1247894" y="2291212"/>
                  <a:pt x="1359603" y="2215307"/>
                </a:cubicBezTo>
                <a:cubicBezTo>
                  <a:pt x="1375512" y="2106503"/>
                  <a:pt x="1552034" y="1945728"/>
                  <a:pt x="1627805" y="1828915"/>
                </a:cubicBezTo>
                <a:cubicBezTo>
                  <a:pt x="1668695" y="1792965"/>
                  <a:pt x="1670699" y="1807936"/>
                  <a:pt x="1659738" y="1839882"/>
                </a:cubicBezTo>
                <a:cubicBezTo>
                  <a:pt x="1696623" y="1773988"/>
                  <a:pt x="1765440" y="1719063"/>
                  <a:pt x="1761434" y="1689119"/>
                </a:cubicBezTo>
                <a:cubicBezTo>
                  <a:pt x="1841212" y="1602248"/>
                  <a:pt x="1895063" y="1549324"/>
                  <a:pt x="1933951" y="1498403"/>
                </a:cubicBezTo>
                <a:cubicBezTo>
                  <a:pt x="1987802" y="1445479"/>
                  <a:pt x="2028691" y="1409529"/>
                  <a:pt x="2112475" y="1352601"/>
                </a:cubicBezTo>
                <a:cubicBezTo>
                  <a:pt x="2125202" y="1362327"/>
                  <a:pt x="2112675" y="1375433"/>
                  <a:pt x="2112772" y="1386849"/>
                </a:cubicBezTo>
                <a:lnTo>
                  <a:pt x="2115875" y="1392643"/>
                </a:lnTo>
                <a:lnTo>
                  <a:pt x="2368382" y="1113415"/>
                </a:lnTo>
                <a:lnTo>
                  <a:pt x="2372963" y="1120035"/>
                </a:lnTo>
                <a:lnTo>
                  <a:pt x="2380066" y="1123576"/>
                </a:lnTo>
                <a:lnTo>
                  <a:pt x="2385743" y="1117924"/>
                </a:lnTo>
                <a:cubicBezTo>
                  <a:pt x="2463517" y="1016082"/>
                  <a:pt x="2558259" y="927208"/>
                  <a:pt x="2695893" y="817356"/>
                </a:cubicBezTo>
                <a:cubicBezTo>
                  <a:pt x="2629079" y="887253"/>
                  <a:pt x="2686938" y="864273"/>
                  <a:pt x="2731834" y="858265"/>
                </a:cubicBezTo>
                <a:cubicBezTo>
                  <a:pt x="2746800" y="856263"/>
                  <a:pt x="2759762" y="839288"/>
                  <a:pt x="2774727" y="837287"/>
                </a:cubicBezTo>
                <a:cubicBezTo>
                  <a:pt x="2774727" y="837287"/>
                  <a:pt x="2775229" y="841029"/>
                  <a:pt x="2774108" y="846894"/>
                </a:cubicBezTo>
                <a:lnTo>
                  <a:pt x="2767188" y="861843"/>
                </a:lnTo>
                <a:lnTo>
                  <a:pt x="2872754" y="766749"/>
                </a:lnTo>
                <a:cubicBezTo>
                  <a:pt x="2912674" y="730789"/>
                  <a:pt x="2932624" y="672646"/>
                  <a:pt x="3000068" y="676175"/>
                </a:cubicBezTo>
                <a:cubicBezTo>
                  <a:pt x="3012712" y="676837"/>
                  <a:pt x="3022245" y="656196"/>
                  <a:pt x="3027122" y="643768"/>
                </a:cubicBezTo>
                <a:cubicBezTo>
                  <a:pt x="3043077" y="581187"/>
                  <a:pt x="3079446" y="532356"/>
                  <a:pt x="3127576" y="501053"/>
                </a:cubicBezTo>
                <a:cubicBezTo>
                  <a:pt x="3179922" y="469970"/>
                  <a:pt x="3229595" y="409153"/>
                  <a:pt x="3302819" y="463719"/>
                </a:cubicBezTo>
                <a:cubicBezTo>
                  <a:pt x="3331223" y="486345"/>
                  <a:pt x="3351636" y="500096"/>
                  <a:pt x="3349650" y="538040"/>
                </a:cubicBezTo>
                <a:cubicBezTo>
                  <a:pt x="3345457" y="618149"/>
                  <a:pt x="3320189" y="697154"/>
                  <a:pt x="3290926" y="771722"/>
                </a:cubicBezTo>
                <a:cubicBezTo>
                  <a:pt x="3286051" y="784152"/>
                  <a:pt x="3268528" y="795917"/>
                  <a:pt x="3284726" y="809448"/>
                </a:cubicBezTo>
                <a:cubicBezTo>
                  <a:pt x="3300925" y="822978"/>
                  <a:pt x="3318227" y="815429"/>
                  <a:pt x="3331535" y="803443"/>
                </a:cubicBezTo>
                <a:cubicBezTo>
                  <a:pt x="3362805" y="771258"/>
                  <a:pt x="3394075" y="739072"/>
                  <a:pt x="3421572" y="698234"/>
                </a:cubicBezTo>
                <a:cubicBezTo>
                  <a:pt x="3513816" y="550861"/>
                  <a:pt x="3654875" y="439867"/>
                  <a:pt x="3767312" y="310461"/>
                </a:cubicBezTo>
                <a:cubicBezTo>
                  <a:pt x="3785275" y="290261"/>
                  <a:pt x="3815664" y="274944"/>
                  <a:pt x="3837621" y="259179"/>
                </a:cubicBezTo>
                <a:cubicBezTo>
                  <a:pt x="3855144" y="247413"/>
                  <a:pt x="3872667" y="235647"/>
                  <a:pt x="3883988" y="261604"/>
                </a:cubicBezTo>
                <a:cubicBezTo>
                  <a:pt x="3891756" y="274697"/>
                  <a:pt x="3904844" y="266925"/>
                  <a:pt x="3913493" y="263149"/>
                </a:cubicBezTo>
                <a:cubicBezTo>
                  <a:pt x="3965618" y="236283"/>
                  <a:pt x="3990247" y="250257"/>
                  <a:pt x="4000022" y="305729"/>
                </a:cubicBezTo>
                <a:cubicBezTo>
                  <a:pt x="3999802" y="309945"/>
                  <a:pt x="4003579" y="318597"/>
                  <a:pt x="4007792" y="318818"/>
                </a:cubicBezTo>
                <a:cubicBezTo>
                  <a:pt x="4081896" y="356518"/>
                  <a:pt x="4036878" y="409124"/>
                  <a:pt x="4025798" y="459279"/>
                </a:cubicBezTo>
                <a:cubicBezTo>
                  <a:pt x="4021143" y="467488"/>
                  <a:pt x="4016489" y="475699"/>
                  <a:pt x="4011832" y="483913"/>
                </a:cubicBezTo>
                <a:cubicBezTo>
                  <a:pt x="3983010" y="550049"/>
                  <a:pt x="3998546" y="576228"/>
                  <a:pt x="4065987" y="579758"/>
                </a:cubicBezTo>
                <a:cubicBezTo>
                  <a:pt x="4070201" y="579978"/>
                  <a:pt x="4074418" y="580199"/>
                  <a:pt x="4074640" y="575982"/>
                </a:cubicBezTo>
                <a:cubicBezTo>
                  <a:pt x="4094367" y="522055"/>
                  <a:pt x="4174013" y="534677"/>
                  <a:pt x="4189967" y="472096"/>
                </a:cubicBezTo>
                <a:cubicBezTo>
                  <a:pt x="4200604" y="430376"/>
                  <a:pt x="4227216" y="406403"/>
                  <a:pt x="4274024" y="400396"/>
                </a:cubicBezTo>
                <a:cubicBezTo>
                  <a:pt x="4224988" y="368235"/>
                  <a:pt x="4218324" y="334064"/>
                  <a:pt x="4242488" y="276141"/>
                </a:cubicBezTo>
                <a:cubicBezTo>
                  <a:pt x="4247143" y="267928"/>
                  <a:pt x="4252019" y="255500"/>
                  <a:pt x="4264444" y="260379"/>
                </a:cubicBezTo>
                <a:cubicBezTo>
                  <a:pt x="4276870" y="265257"/>
                  <a:pt x="4271993" y="277685"/>
                  <a:pt x="4267337" y="285896"/>
                </a:cubicBezTo>
                <a:cubicBezTo>
                  <a:pt x="4262460" y="298326"/>
                  <a:pt x="4257583" y="310753"/>
                  <a:pt x="4265129" y="328059"/>
                </a:cubicBezTo>
                <a:cubicBezTo>
                  <a:pt x="4286208" y="329162"/>
                  <a:pt x="4291304" y="312518"/>
                  <a:pt x="4291965" y="299870"/>
                </a:cubicBezTo>
                <a:cubicBezTo>
                  <a:pt x="4294393" y="253489"/>
                  <a:pt x="4313679" y="207993"/>
                  <a:pt x="4324536" y="162056"/>
                </a:cubicBezTo>
                <a:cubicBezTo>
                  <a:pt x="4340049" y="107909"/>
                  <a:pt x="4367327" y="71285"/>
                  <a:pt x="4426779" y="65942"/>
                </a:cubicBezTo>
                <a:cubicBezTo>
                  <a:pt x="4439644" y="62387"/>
                  <a:pt x="4452291" y="63048"/>
                  <a:pt x="4457387" y="46404"/>
                </a:cubicBezTo>
                <a:cubicBezTo>
                  <a:pt x="4472019" y="9120"/>
                  <a:pt x="4506180" y="2453"/>
                  <a:pt x="45401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48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Break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idx="1" hasCustomPrompt="1"/>
          </p:nvPr>
        </p:nvSpPr>
        <p:spPr>
          <a:xfrm>
            <a:off x="2" y="0"/>
            <a:ext cx="7638869" cy="6858000"/>
          </a:xfrm>
          <a:custGeom>
            <a:avLst/>
            <a:gdLst>
              <a:gd name="connsiteX0" fmla="*/ 0 w 7638869"/>
              <a:gd name="connsiteY0" fmla="*/ 0 h 6858000"/>
              <a:gd name="connsiteX1" fmla="*/ 7638869 w 7638869"/>
              <a:gd name="connsiteY1" fmla="*/ 0 h 6858000"/>
              <a:gd name="connsiteX2" fmla="*/ 3305074 w 7638869"/>
              <a:gd name="connsiteY2" fmla="*/ 6858000 h 6858000"/>
              <a:gd name="connsiteX3" fmla="*/ 3296635 w 7638869"/>
              <a:gd name="connsiteY3" fmla="*/ 6858000 h 6858000"/>
              <a:gd name="connsiteX4" fmla="*/ 0 w 7638869"/>
              <a:gd name="connsiteY4" fmla="*/ 15903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8869" h="6858000">
                <a:moveTo>
                  <a:pt x="0" y="0"/>
                </a:moveTo>
                <a:lnTo>
                  <a:pt x="7638869" y="0"/>
                </a:lnTo>
                <a:lnTo>
                  <a:pt x="3305074" y="6858000"/>
                </a:lnTo>
                <a:lnTo>
                  <a:pt x="3296635" y="6858000"/>
                </a:lnTo>
                <a:lnTo>
                  <a:pt x="0" y="159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B848A32-7D4C-4B71-B9E6-7192AA909683}"/>
              </a:ext>
            </a:extLst>
          </p:cNvPr>
          <p:cNvGrpSpPr/>
          <p:nvPr userDrawn="1"/>
        </p:nvGrpSpPr>
        <p:grpSpPr>
          <a:xfrm>
            <a:off x="1285598" y="4531100"/>
            <a:ext cx="1831847" cy="2326900"/>
            <a:chOff x="1194997" y="4531100"/>
            <a:chExt cx="1391266" cy="2326900"/>
          </a:xfrm>
        </p:grpSpPr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id="{2B8AA02C-B6B0-4B35-89E0-87B97A43426A}"/>
                </a:ext>
              </a:extLst>
            </p:cNvPr>
            <p:cNvSpPr/>
            <p:nvPr userDrawn="1"/>
          </p:nvSpPr>
          <p:spPr>
            <a:xfrm flipH="1">
              <a:off x="1194997" y="4531100"/>
              <a:ext cx="1391266" cy="2326900"/>
            </a:xfrm>
            <a:prstGeom prst="parallelogram">
              <a:avLst>
                <a:gd name="adj" fmla="val 80803"/>
              </a:avLst>
            </a:prstGeom>
            <a:solidFill>
              <a:schemeClr val="accent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C0F73695-4F5E-4970-8CF3-C8172FE74F02}"/>
                </a:ext>
              </a:extLst>
            </p:cNvPr>
            <p:cNvSpPr/>
            <p:nvPr userDrawn="1"/>
          </p:nvSpPr>
          <p:spPr>
            <a:xfrm flipH="1">
              <a:off x="1435656" y="5606204"/>
              <a:ext cx="792473" cy="1251796"/>
            </a:xfrm>
            <a:prstGeom prst="parallelogram">
              <a:avLst>
                <a:gd name="adj" fmla="val 77385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94350A7-EFD9-4814-B86A-26643AF9EBD5}"/>
              </a:ext>
            </a:extLst>
          </p:cNvPr>
          <p:cNvGrpSpPr/>
          <p:nvPr userDrawn="1"/>
        </p:nvGrpSpPr>
        <p:grpSpPr>
          <a:xfrm>
            <a:off x="4525518" y="-4290"/>
            <a:ext cx="3952171" cy="5200979"/>
            <a:chOff x="3920151" y="-9053"/>
            <a:chExt cx="3215578" cy="4014975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71BCA314-9337-4A75-818B-76B0C0EED895}"/>
                </a:ext>
              </a:extLst>
            </p:cNvPr>
            <p:cNvSpPr/>
            <p:nvPr userDrawn="1"/>
          </p:nvSpPr>
          <p:spPr>
            <a:xfrm>
              <a:off x="3920151" y="-4763"/>
              <a:ext cx="2921235" cy="4010685"/>
            </a:xfrm>
            <a:prstGeom prst="parallelogram">
              <a:avLst>
                <a:gd name="adj" fmla="val 91201"/>
              </a:avLst>
            </a:prstGeom>
            <a:solidFill>
              <a:schemeClr val="accent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FC648CB1-83CE-4452-A37D-C391A74635DC}"/>
                </a:ext>
              </a:extLst>
            </p:cNvPr>
            <p:cNvSpPr/>
            <p:nvPr userDrawn="1"/>
          </p:nvSpPr>
          <p:spPr>
            <a:xfrm>
              <a:off x="4959760" y="-9053"/>
              <a:ext cx="2175969" cy="3064477"/>
            </a:xfrm>
            <a:prstGeom prst="parallelogram">
              <a:avLst>
                <a:gd name="adj" fmla="val 91630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78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016879" y="2590782"/>
            <a:ext cx="6444000" cy="367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124879" y="2698782"/>
            <a:ext cx="6228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33267" y="1901754"/>
            <a:ext cx="5088565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3377549" y="5251269"/>
            <a:ext cx="0" cy="160673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7" idx="0"/>
          </p:cNvCxnSpPr>
          <p:nvPr userDrawn="1"/>
        </p:nvCxnSpPr>
        <p:spPr>
          <a:xfrm>
            <a:off x="8238879" y="0"/>
            <a:ext cx="0" cy="259078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845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Break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33605" y="2216115"/>
            <a:ext cx="7740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93451" y="4328464"/>
            <a:ext cx="6768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8653451" y="704115"/>
            <a:ext cx="2808000" cy="34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" name="Rectangle 21"/>
          <p:cNvSpPr/>
          <p:nvPr userDrawn="1"/>
        </p:nvSpPr>
        <p:spPr>
          <a:xfrm>
            <a:off x="733605" y="4328464"/>
            <a:ext cx="3780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13573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cxnSpLocks/>
          </p:cNvCxnSpPr>
          <p:nvPr userDrawn="1"/>
        </p:nvCxnSpPr>
        <p:spPr>
          <a:xfrm>
            <a:off x="0" y="3517460"/>
            <a:ext cx="12192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4228416" y="1753460"/>
            <a:ext cx="3528000" cy="352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372416" y="1897460"/>
            <a:ext cx="324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00617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16014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F00B25E-E487-42F6-B382-4391A4BE91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4219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2842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431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312692"/>
            <a:ext cx="12192000" cy="25453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13194" y="2590860"/>
            <a:ext cx="7278806" cy="57606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13046" y="3314198"/>
            <a:ext cx="727880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17" name="Freeform 16"/>
          <p:cNvSpPr/>
          <p:nvPr userDrawn="1"/>
        </p:nvSpPr>
        <p:spPr>
          <a:xfrm>
            <a:off x="10422928" y="0"/>
            <a:ext cx="1769073" cy="3043451"/>
          </a:xfrm>
          <a:custGeom>
            <a:avLst/>
            <a:gdLst>
              <a:gd name="connsiteX0" fmla="*/ 0 w 2491801"/>
              <a:gd name="connsiteY0" fmla="*/ 0 h 4286808"/>
              <a:gd name="connsiteX1" fmla="*/ 2491801 w 2491801"/>
              <a:gd name="connsiteY1" fmla="*/ 0 h 4286808"/>
              <a:gd name="connsiteX2" fmla="*/ 2491801 w 2491801"/>
              <a:gd name="connsiteY2" fmla="*/ 4286808 h 42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1801" h="4286808">
                <a:moveTo>
                  <a:pt x="0" y="0"/>
                </a:moveTo>
                <a:lnTo>
                  <a:pt x="2491801" y="0"/>
                </a:lnTo>
                <a:lnTo>
                  <a:pt x="2491801" y="4286808"/>
                </a:ln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394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042640" y="1"/>
            <a:ext cx="4155273" cy="6867525"/>
          </a:xfrm>
          <a:custGeom>
            <a:avLst/>
            <a:gdLst>
              <a:gd name="connsiteX0" fmla="*/ 0 w 3600400"/>
              <a:gd name="connsiteY0" fmla="*/ 6858000 h 6858000"/>
              <a:gd name="connsiteX1" fmla="*/ 1090741 w 3600400"/>
              <a:gd name="connsiteY1" fmla="*/ 0 h 6858000"/>
              <a:gd name="connsiteX2" fmla="*/ 3600400 w 3600400"/>
              <a:gd name="connsiteY2" fmla="*/ 0 h 6858000"/>
              <a:gd name="connsiteX3" fmla="*/ 2509659 w 3600400"/>
              <a:gd name="connsiteY3" fmla="*/ 6858000 h 6858000"/>
              <a:gd name="connsiteX4" fmla="*/ 0 w 3600400"/>
              <a:gd name="connsiteY4" fmla="*/ 6858000 h 6858000"/>
              <a:gd name="connsiteX0" fmla="*/ 0 w 3600400"/>
              <a:gd name="connsiteY0" fmla="*/ 6858000 h 6858000"/>
              <a:gd name="connsiteX1" fmla="*/ 568846 w 3600400"/>
              <a:gd name="connsiteY1" fmla="*/ 3286125 h 6858000"/>
              <a:gd name="connsiteX2" fmla="*/ 1090741 w 3600400"/>
              <a:gd name="connsiteY2" fmla="*/ 0 h 6858000"/>
              <a:gd name="connsiteX3" fmla="*/ 3600400 w 3600400"/>
              <a:gd name="connsiteY3" fmla="*/ 0 h 6858000"/>
              <a:gd name="connsiteX4" fmla="*/ 2509659 w 3600400"/>
              <a:gd name="connsiteY4" fmla="*/ 6858000 h 6858000"/>
              <a:gd name="connsiteX5" fmla="*/ 0 w 3600400"/>
              <a:gd name="connsiteY5" fmla="*/ 6858000 h 6858000"/>
              <a:gd name="connsiteX0" fmla="*/ 0 w 3600400"/>
              <a:gd name="connsiteY0" fmla="*/ 6858000 h 6858000"/>
              <a:gd name="connsiteX1" fmla="*/ 464071 w 3600400"/>
              <a:gd name="connsiteY1" fmla="*/ 3933825 h 6858000"/>
              <a:gd name="connsiteX2" fmla="*/ 568846 w 3600400"/>
              <a:gd name="connsiteY2" fmla="*/ 3286125 h 6858000"/>
              <a:gd name="connsiteX3" fmla="*/ 1090741 w 3600400"/>
              <a:gd name="connsiteY3" fmla="*/ 0 h 6858000"/>
              <a:gd name="connsiteX4" fmla="*/ 3600400 w 3600400"/>
              <a:gd name="connsiteY4" fmla="*/ 0 h 6858000"/>
              <a:gd name="connsiteX5" fmla="*/ 2509659 w 3600400"/>
              <a:gd name="connsiteY5" fmla="*/ 6858000 h 6858000"/>
              <a:gd name="connsiteX6" fmla="*/ 0 w 3600400"/>
              <a:gd name="connsiteY6" fmla="*/ 6858000 h 6858000"/>
              <a:gd name="connsiteX0" fmla="*/ 0 w 3600400"/>
              <a:gd name="connsiteY0" fmla="*/ 6858000 h 6858000"/>
              <a:gd name="connsiteX1" fmla="*/ 1197496 w 3600400"/>
              <a:gd name="connsiteY1" fmla="*/ 3305175 h 6858000"/>
              <a:gd name="connsiteX2" fmla="*/ 568846 w 3600400"/>
              <a:gd name="connsiteY2" fmla="*/ 3286125 h 6858000"/>
              <a:gd name="connsiteX3" fmla="*/ 1090741 w 3600400"/>
              <a:gd name="connsiteY3" fmla="*/ 0 h 6858000"/>
              <a:gd name="connsiteX4" fmla="*/ 3600400 w 3600400"/>
              <a:gd name="connsiteY4" fmla="*/ 0 h 6858000"/>
              <a:gd name="connsiteX5" fmla="*/ 2509659 w 3600400"/>
              <a:gd name="connsiteY5" fmla="*/ 6858000 h 6858000"/>
              <a:gd name="connsiteX6" fmla="*/ 0 w 3600400"/>
              <a:gd name="connsiteY6" fmla="*/ 6858000 h 6858000"/>
              <a:gd name="connsiteX0" fmla="*/ 0 w 3600400"/>
              <a:gd name="connsiteY0" fmla="*/ 6858000 h 6858000"/>
              <a:gd name="connsiteX1" fmla="*/ 1197496 w 3600400"/>
              <a:gd name="connsiteY1" fmla="*/ 3305175 h 6858000"/>
              <a:gd name="connsiteX2" fmla="*/ 540271 w 3600400"/>
              <a:gd name="connsiteY2" fmla="*/ 3343275 h 6858000"/>
              <a:gd name="connsiteX3" fmla="*/ 1090741 w 3600400"/>
              <a:gd name="connsiteY3" fmla="*/ 0 h 6858000"/>
              <a:gd name="connsiteX4" fmla="*/ 3600400 w 3600400"/>
              <a:gd name="connsiteY4" fmla="*/ 0 h 6858000"/>
              <a:gd name="connsiteX5" fmla="*/ 2509659 w 3600400"/>
              <a:gd name="connsiteY5" fmla="*/ 6858000 h 6858000"/>
              <a:gd name="connsiteX6" fmla="*/ 0 w 3600400"/>
              <a:gd name="connsiteY6" fmla="*/ 6858000 h 6858000"/>
              <a:gd name="connsiteX0" fmla="*/ 0 w 3600400"/>
              <a:gd name="connsiteY0" fmla="*/ 6858000 h 6858000"/>
              <a:gd name="connsiteX1" fmla="*/ 1207021 w 3600400"/>
              <a:gd name="connsiteY1" fmla="*/ 3352800 h 6858000"/>
              <a:gd name="connsiteX2" fmla="*/ 540271 w 3600400"/>
              <a:gd name="connsiteY2" fmla="*/ 3343275 h 6858000"/>
              <a:gd name="connsiteX3" fmla="*/ 1090741 w 3600400"/>
              <a:gd name="connsiteY3" fmla="*/ 0 h 6858000"/>
              <a:gd name="connsiteX4" fmla="*/ 3600400 w 3600400"/>
              <a:gd name="connsiteY4" fmla="*/ 0 h 6858000"/>
              <a:gd name="connsiteX5" fmla="*/ 2509659 w 3600400"/>
              <a:gd name="connsiteY5" fmla="*/ 6858000 h 6858000"/>
              <a:gd name="connsiteX6" fmla="*/ 0 w 3600400"/>
              <a:gd name="connsiteY6" fmla="*/ 6858000 h 6858000"/>
              <a:gd name="connsiteX0" fmla="*/ 0 w 3600400"/>
              <a:gd name="connsiteY0" fmla="*/ 6858000 h 6858000"/>
              <a:gd name="connsiteX1" fmla="*/ 1207021 w 3600400"/>
              <a:gd name="connsiteY1" fmla="*/ 3324225 h 6858000"/>
              <a:gd name="connsiteX2" fmla="*/ 540271 w 3600400"/>
              <a:gd name="connsiteY2" fmla="*/ 3343275 h 6858000"/>
              <a:gd name="connsiteX3" fmla="*/ 1090741 w 3600400"/>
              <a:gd name="connsiteY3" fmla="*/ 0 h 6858000"/>
              <a:gd name="connsiteX4" fmla="*/ 3600400 w 3600400"/>
              <a:gd name="connsiteY4" fmla="*/ 0 h 6858000"/>
              <a:gd name="connsiteX5" fmla="*/ 2509659 w 3600400"/>
              <a:gd name="connsiteY5" fmla="*/ 6858000 h 6858000"/>
              <a:gd name="connsiteX6" fmla="*/ 0 w 3600400"/>
              <a:gd name="connsiteY6" fmla="*/ 6858000 h 6858000"/>
              <a:gd name="connsiteX0" fmla="*/ 0 w 3600400"/>
              <a:gd name="connsiteY0" fmla="*/ 6858000 h 6858000"/>
              <a:gd name="connsiteX1" fmla="*/ 1216546 w 3600400"/>
              <a:gd name="connsiteY1" fmla="*/ 3352800 h 6858000"/>
              <a:gd name="connsiteX2" fmla="*/ 540271 w 3600400"/>
              <a:gd name="connsiteY2" fmla="*/ 3343275 h 6858000"/>
              <a:gd name="connsiteX3" fmla="*/ 1090741 w 3600400"/>
              <a:gd name="connsiteY3" fmla="*/ 0 h 6858000"/>
              <a:gd name="connsiteX4" fmla="*/ 3600400 w 3600400"/>
              <a:gd name="connsiteY4" fmla="*/ 0 h 6858000"/>
              <a:gd name="connsiteX5" fmla="*/ 2509659 w 3600400"/>
              <a:gd name="connsiteY5" fmla="*/ 6858000 h 6858000"/>
              <a:gd name="connsiteX6" fmla="*/ 0 w 3600400"/>
              <a:gd name="connsiteY6" fmla="*/ 6858000 h 6858000"/>
              <a:gd name="connsiteX0" fmla="*/ 31229 w 3060129"/>
              <a:gd name="connsiteY0" fmla="*/ 6867525 h 6867525"/>
              <a:gd name="connsiteX1" fmla="*/ 676275 w 3060129"/>
              <a:gd name="connsiteY1" fmla="*/ 3352800 h 6867525"/>
              <a:gd name="connsiteX2" fmla="*/ 0 w 3060129"/>
              <a:gd name="connsiteY2" fmla="*/ 3343275 h 6867525"/>
              <a:gd name="connsiteX3" fmla="*/ 550470 w 3060129"/>
              <a:gd name="connsiteY3" fmla="*/ 0 h 6867525"/>
              <a:gd name="connsiteX4" fmla="*/ 3060129 w 3060129"/>
              <a:gd name="connsiteY4" fmla="*/ 0 h 6867525"/>
              <a:gd name="connsiteX5" fmla="*/ 1969388 w 3060129"/>
              <a:gd name="connsiteY5" fmla="*/ 6858000 h 6867525"/>
              <a:gd name="connsiteX6" fmla="*/ 31229 w 3060129"/>
              <a:gd name="connsiteY6" fmla="*/ 6867525 h 6867525"/>
              <a:gd name="connsiteX0" fmla="*/ 0 w 3086050"/>
              <a:gd name="connsiteY0" fmla="*/ 6867525 h 6867525"/>
              <a:gd name="connsiteX1" fmla="*/ 702196 w 3086050"/>
              <a:gd name="connsiteY1" fmla="*/ 3352800 h 6867525"/>
              <a:gd name="connsiteX2" fmla="*/ 25921 w 3086050"/>
              <a:gd name="connsiteY2" fmla="*/ 3343275 h 6867525"/>
              <a:gd name="connsiteX3" fmla="*/ 576391 w 3086050"/>
              <a:gd name="connsiteY3" fmla="*/ 0 h 6867525"/>
              <a:gd name="connsiteX4" fmla="*/ 3086050 w 3086050"/>
              <a:gd name="connsiteY4" fmla="*/ 0 h 6867525"/>
              <a:gd name="connsiteX5" fmla="*/ 1995309 w 3086050"/>
              <a:gd name="connsiteY5" fmla="*/ 6858000 h 6867525"/>
              <a:gd name="connsiteX6" fmla="*/ 0 w 3086050"/>
              <a:gd name="connsiteY6" fmla="*/ 6867525 h 6867525"/>
              <a:gd name="connsiteX0" fmla="*/ 0 w 3086050"/>
              <a:gd name="connsiteY0" fmla="*/ 6867525 h 6867525"/>
              <a:gd name="connsiteX1" fmla="*/ 635521 w 3086050"/>
              <a:gd name="connsiteY1" fmla="*/ 3352800 h 6867525"/>
              <a:gd name="connsiteX2" fmla="*/ 25921 w 3086050"/>
              <a:gd name="connsiteY2" fmla="*/ 3343275 h 6867525"/>
              <a:gd name="connsiteX3" fmla="*/ 576391 w 3086050"/>
              <a:gd name="connsiteY3" fmla="*/ 0 h 6867525"/>
              <a:gd name="connsiteX4" fmla="*/ 3086050 w 3086050"/>
              <a:gd name="connsiteY4" fmla="*/ 0 h 6867525"/>
              <a:gd name="connsiteX5" fmla="*/ 1995309 w 3086050"/>
              <a:gd name="connsiteY5" fmla="*/ 6858000 h 6867525"/>
              <a:gd name="connsiteX6" fmla="*/ 0 w 3086050"/>
              <a:gd name="connsiteY6" fmla="*/ 6867525 h 6867525"/>
              <a:gd name="connsiteX0" fmla="*/ 0 w 3109734"/>
              <a:gd name="connsiteY0" fmla="*/ 6867525 h 6867525"/>
              <a:gd name="connsiteX1" fmla="*/ 635521 w 3109734"/>
              <a:gd name="connsiteY1" fmla="*/ 3352800 h 6867525"/>
              <a:gd name="connsiteX2" fmla="*/ 25921 w 3109734"/>
              <a:gd name="connsiteY2" fmla="*/ 3343275 h 6867525"/>
              <a:gd name="connsiteX3" fmla="*/ 576391 w 3109734"/>
              <a:gd name="connsiteY3" fmla="*/ 0 h 6867525"/>
              <a:gd name="connsiteX4" fmla="*/ 3086050 w 3109734"/>
              <a:gd name="connsiteY4" fmla="*/ 0 h 6867525"/>
              <a:gd name="connsiteX5" fmla="*/ 3109734 w 3109734"/>
              <a:gd name="connsiteY5" fmla="*/ 6867525 h 6867525"/>
              <a:gd name="connsiteX6" fmla="*/ 0 w 3109734"/>
              <a:gd name="connsiteY6" fmla="*/ 6867525 h 6867525"/>
              <a:gd name="connsiteX0" fmla="*/ 0 w 3116455"/>
              <a:gd name="connsiteY0" fmla="*/ 6867525 h 6867525"/>
              <a:gd name="connsiteX1" fmla="*/ 635521 w 3116455"/>
              <a:gd name="connsiteY1" fmla="*/ 3352800 h 6867525"/>
              <a:gd name="connsiteX2" fmla="*/ 25921 w 3116455"/>
              <a:gd name="connsiteY2" fmla="*/ 3343275 h 6867525"/>
              <a:gd name="connsiteX3" fmla="*/ 576391 w 3116455"/>
              <a:gd name="connsiteY3" fmla="*/ 0 h 6867525"/>
              <a:gd name="connsiteX4" fmla="*/ 3114625 w 3116455"/>
              <a:gd name="connsiteY4" fmla="*/ 0 h 6867525"/>
              <a:gd name="connsiteX5" fmla="*/ 3109734 w 3116455"/>
              <a:gd name="connsiteY5" fmla="*/ 6867525 h 6867525"/>
              <a:gd name="connsiteX6" fmla="*/ 0 w 3116455"/>
              <a:gd name="connsiteY6" fmla="*/ 6867525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6455" h="6867525">
                <a:moveTo>
                  <a:pt x="0" y="6867525"/>
                </a:moveTo>
                <a:lnTo>
                  <a:pt x="635521" y="3352800"/>
                </a:lnTo>
                <a:lnTo>
                  <a:pt x="25921" y="3343275"/>
                </a:lnTo>
                <a:lnTo>
                  <a:pt x="576391" y="0"/>
                </a:lnTo>
                <a:lnTo>
                  <a:pt x="3114625" y="0"/>
                </a:lnTo>
                <a:cubicBezTo>
                  <a:pt x="3122520" y="2289175"/>
                  <a:pt x="3101839" y="4578350"/>
                  <a:pt x="3109734" y="6867525"/>
                </a:cubicBezTo>
                <a:lnTo>
                  <a:pt x="0" y="6867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46921" y="0"/>
            <a:ext cx="3888000" cy="33480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46921" y="3510000"/>
            <a:ext cx="3887317" cy="33480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77416EA-3BC7-46F5-BA01-2ED4ACAA9D61}"/>
              </a:ext>
            </a:extLst>
          </p:cNvPr>
          <p:cNvSpPr/>
          <p:nvPr userDrawn="1"/>
        </p:nvSpPr>
        <p:spPr>
          <a:xfrm>
            <a:off x="0" y="908720"/>
            <a:ext cx="720000" cy="17823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rgbClr val="F5679D"/>
              </a:solidFill>
            </a:endParaRPr>
          </a:p>
        </p:txBody>
      </p:sp>
      <p:sp>
        <p:nvSpPr>
          <p:cNvPr id="6" name="Parallelogram 8">
            <a:extLst>
              <a:ext uri="{FF2B5EF4-FFF2-40B4-BE49-F238E27FC236}">
                <a16:creationId xmlns:a16="http://schemas.microsoft.com/office/drawing/2014/main" id="{44E1236C-AF9C-40BA-8D4B-A528CBD7F6E9}"/>
              </a:ext>
            </a:extLst>
          </p:cNvPr>
          <p:cNvSpPr/>
          <p:nvPr userDrawn="1"/>
        </p:nvSpPr>
        <p:spPr>
          <a:xfrm>
            <a:off x="4175786" y="4365104"/>
            <a:ext cx="960108" cy="2492896"/>
          </a:xfrm>
          <a:prstGeom prst="parallelogram">
            <a:avLst>
              <a:gd name="adj" fmla="val 6364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Parallelogram 9">
            <a:extLst>
              <a:ext uri="{FF2B5EF4-FFF2-40B4-BE49-F238E27FC236}">
                <a16:creationId xmlns:a16="http://schemas.microsoft.com/office/drawing/2014/main" id="{A7A58638-C86F-4317-BF5F-5F70F0939630}"/>
              </a:ext>
            </a:extLst>
          </p:cNvPr>
          <p:cNvSpPr/>
          <p:nvPr userDrawn="1"/>
        </p:nvSpPr>
        <p:spPr>
          <a:xfrm>
            <a:off x="3932965" y="4941168"/>
            <a:ext cx="635376" cy="1916832"/>
          </a:xfrm>
          <a:prstGeom prst="parallelogram">
            <a:avLst>
              <a:gd name="adj" fmla="val 81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18244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872597" y="-14394"/>
            <a:ext cx="3600000" cy="37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223373" y="3870000"/>
            <a:ext cx="3600000" cy="29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988597" y="3870000"/>
            <a:ext cx="2484000" cy="1942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223373" y="1785606"/>
            <a:ext cx="2484000" cy="19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488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-2915" y="0"/>
            <a:ext cx="12196373" cy="6858002"/>
          </a:xfrm>
          <a:custGeom>
            <a:avLst/>
            <a:gdLst>
              <a:gd name="connsiteX0" fmla="*/ 5519956 w 9169167"/>
              <a:gd name="connsiteY0" fmla="*/ 8389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19956 w 9169167"/>
              <a:gd name="connsiteY6" fmla="*/ 8389 h 6115574"/>
              <a:gd name="connsiteX0" fmla="*/ 5561901 w 9169167"/>
              <a:gd name="connsiteY0" fmla="*/ 0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61901 w 9169167"/>
              <a:gd name="connsiteY6" fmla="*/ 0 h 6115574"/>
              <a:gd name="connsiteX0" fmla="*/ 5561901 w 9169167"/>
              <a:gd name="connsiteY0" fmla="*/ 0 h 6107185"/>
              <a:gd name="connsiteX1" fmla="*/ 0 w 9169167"/>
              <a:gd name="connsiteY1" fmla="*/ 4563611 h 6107185"/>
              <a:gd name="connsiteX2" fmla="*/ 16778 w 9169167"/>
              <a:gd name="connsiteY2" fmla="*/ 6098796 h 6107185"/>
              <a:gd name="connsiteX3" fmla="*/ 4051883 w 9169167"/>
              <a:gd name="connsiteY3" fmla="*/ 6107185 h 6107185"/>
              <a:gd name="connsiteX4" fmla="*/ 9169167 w 9169167"/>
              <a:gd name="connsiteY4" fmla="*/ 1937857 h 6107185"/>
              <a:gd name="connsiteX5" fmla="*/ 9160778 w 9169167"/>
              <a:gd name="connsiteY5" fmla="*/ 0 h 6107185"/>
              <a:gd name="connsiteX6" fmla="*/ 5561901 w 9169167"/>
              <a:gd name="connsiteY6" fmla="*/ 0 h 6107185"/>
              <a:gd name="connsiteX0" fmla="*/ 5547310 w 9154576"/>
              <a:gd name="connsiteY0" fmla="*/ 0 h 6107185"/>
              <a:gd name="connsiteX1" fmla="*/ 0 w 9154576"/>
              <a:gd name="connsiteY1" fmla="*/ 4563612 h 6107185"/>
              <a:gd name="connsiteX2" fmla="*/ 2187 w 9154576"/>
              <a:gd name="connsiteY2" fmla="*/ 6098796 h 6107185"/>
              <a:gd name="connsiteX3" fmla="*/ 4037292 w 9154576"/>
              <a:gd name="connsiteY3" fmla="*/ 6107185 h 6107185"/>
              <a:gd name="connsiteX4" fmla="*/ 9154576 w 9154576"/>
              <a:gd name="connsiteY4" fmla="*/ 1937857 h 6107185"/>
              <a:gd name="connsiteX5" fmla="*/ 9146187 w 9154576"/>
              <a:gd name="connsiteY5" fmla="*/ 0 h 6107185"/>
              <a:gd name="connsiteX6" fmla="*/ 5547310 w 9154576"/>
              <a:gd name="connsiteY6" fmla="*/ 0 h 6107185"/>
              <a:gd name="connsiteX0" fmla="*/ 5547310 w 9154576"/>
              <a:gd name="connsiteY0" fmla="*/ 0 h 6107185"/>
              <a:gd name="connsiteX1" fmla="*/ 0 w 9154576"/>
              <a:gd name="connsiteY1" fmla="*/ 4563612 h 6107185"/>
              <a:gd name="connsiteX2" fmla="*/ 2187 w 9154576"/>
              <a:gd name="connsiteY2" fmla="*/ 6098796 h 6107185"/>
              <a:gd name="connsiteX3" fmla="*/ 4037292 w 9154576"/>
              <a:gd name="connsiteY3" fmla="*/ 6107185 h 6107185"/>
              <a:gd name="connsiteX4" fmla="*/ 9154576 w 9154576"/>
              <a:gd name="connsiteY4" fmla="*/ 1937857 h 6107185"/>
              <a:gd name="connsiteX5" fmla="*/ 9146187 w 9154576"/>
              <a:gd name="connsiteY5" fmla="*/ 0 h 6107185"/>
              <a:gd name="connsiteX6" fmla="*/ 5547310 w 9154576"/>
              <a:gd name="connsiteY6" fmla="*/ 0 h 6107185"/>
              <a:gd name="connsiteX0" fmla="*/ 5547310 w 9154576"/>
              <a:gd name="connsiteY0" fmla="*/ 0 h 6098796"/>
              <a:gd name="connsiteX1" fmla="*/ 0 w 9154576"/>
              <a:gd name="connsiteY1" fmla="*/ 4563612 h 6098796"/>
              <a:gd name="connsiteX2" fmla="*/ 2187 w 9154576"/>
              <a:gd name="connsiteY2" fmla="*/ 6098796 h 6098796"/>
              <a:gd name="connsiteX3" fmla="*/ 3628730 w 9154576"/>
              <a:gd name="connsiteY3" fmla="*/ 6089860 h 6098796"/>
              <a:gd name="connsiteX4" fmla="*/ 9154576 w 9154576"/>
              <a:gd name="connsiteY4" fmla="*/ 1937857 h 6098796"/>
              <a:gd name="connsiteX5" fmla="*/ 9146187 w 9154576"/>
              <a:gd name="connsiteY5" fmla="*/ 0 h 6098796"/>
              <a:gd name="connsiteX6" fmla="*/ 5547310 w 9154576"/>
              <a:gd name="connsiteY6" fmla="*/ 0 h 6098796"/>
              <a:gd name="connsiteX0" fmla="*/ 5547310 w 9147280"/>
              <a:gd name="connsiteY0" fmla="*/ 0 h 6098796"/>
              <a:gd name="connsiteX1" fmla="*/ 0 w 9147280"/>
              <a:gd name="connsiteY1" fmla="*/ 4563612 h 6098796"/>
              <a:gd name="connsiteX2" fmla="*/ 2187 w 9147280"/>
              <a:gd name="connsiteY2" fmla="*/ 6098796 h 6098796"/>
              <a:gd name="connsiteX3" fmla="*/ 3628730 w 9147280"/>
              <a:gd name="connsiteY3" fmla="*/ 6089860 h 6098796"/>
              <a:gd name="connsiteX4" fmla="*/ 9147280 w 9147280"/>
              <a:gd name="connsiteY4" fmla="*/ 1530712 h 6098796"/>
              <a:gd name="connsiteX5" fmla="*/ 9146187 w 9147280"/>
              <a:gd name="connsiteY5" fmla="*/ 0 h 6098796"/>
              <a:gd name="connsiteX6" fmla="*/ 5547310 w 9147280"/>
              <a:gd name="connsiteY6" fmla="*/ 0 h 6098796"/>
              <a:gd name="connsiteX0" fmla="*/ 5547310 w 9147280"/>
              <a:gd name="connsiteY0" fmla="*/ 0 h 6107186"/>
              <a:gd name="connsiteX1" fmla="*/ 0 w 9147280"/>
              <a:gd name="connsiteY1" fmla="*/ 4563612 h 6107186"/>
              <a:gd name="connsiteX2" fmla="*/ 2187 w 9147280"/>
              <a:gd name="connsiteY2" fmla="*/ 6098796 h 6107186"/>
              <a:gd name="connsiteX3" fmla="*/ 3614138 w 9147280"/>
              <a:gd name="connsiteY3" fmla="*/ 6107186 h 6107186"/>
              <a:gd name="connsiteX4" fmla="*/ 9147280 w 9147280"/>
              <a:gd name="connsiteY4" fmla="*/ 1530712 h 6107186"/>
              <a:gd name="connsiteX5" fmla="*/ 9146187 w 9147280"/>
              <a:gd name="connsiteY5" fmla="*/ 0 h 6107186"/>
              <a:gd name="connsiteX6" fmla="*/ 5547310 w 9147280"/>
              <a:gd name="connsiteY6" fmla="*/ 0 h 610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7280" h="6107186">
                <a:moveTo>
                  <a:pt x="5547310" y="0"/>
                </a:moveTo>
                <a:lnTo>
                  <a:pt x="0" y="4563612"/>
                </a:lnTo>
                <a:lnTo>
                  <a:pt x="2187" y="6098796"/>
                </a:lnTo>
                <a:lnTo>
                  <a:pt x="3614138" y="6107186"/>
                </a:lnTo>
                <a:lnTo>
                  <a:pt x="9147280" y="1530712"/>
                </a:lnTo>
                <a:cubicBezTo>
                  <a:pt x="9144484" y="884760"/>
                  <a:pt x="9148983" y="645952"/>
                  <a:pt x="9146187" y="0"/>
                </a:cubicBezTo>
                <a:lnTo>
                  <a:pt x="55473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0" y="916112"/>
            <a:ext cx="6048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756000" y="2798746"/>
            <a:ext cx="529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6144000" y="2232281"/>
            <a:ext cx="529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6144000" y="4124643"/>
            <a:ext cx="6048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47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19392" y="520329"/>
            <a:ext cx="4860000" cy="38530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12608" y="520329"/>
            <a:ext cx="5760000" cy="2219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712171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680390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648608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719392" y="4507376"/>
            <a:ext cx="1075321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86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0" y="1576251"/>
            <a:ext cx="2447595" cy="5281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872203" y="1576251"/>
            <a:ext cx="2447595" cy="5281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744405" y="1576251"/>
            <a:ext cx="2447595" cy="5281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563F3B07-61CD-44DC-8C7A-948C970257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4219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862390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50894" y="3056200"/>
            <a:ext cx="804110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50894" y="3733616"/>
            <a:ext cx="804110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8" name="Freeform 7"/>
          <p:cNvSpPr/>
          <p:nvPr userDrawn="1"/>
        </p:nvSpPr>
        <p:spPr>
          <a:xfrm rot="19437611">
            <a:off x="8758257" y="719968"/>
            <a:ext cx="3671865" cy="385010"/>
          </a:xfrm>
          <a:custGeom>
            <a:avLst/>
            <a:gdLst>
              <a:gd name="connsiteX0" fmla="*/ 3142718 w 3671865"/>
              <a:gd name="connsiteY0" fmla="*/ 0 h 385010"/>
              <a:gd name="connsiteX1" fmla="*/ 3671865 w 3671865"/>
              <a:gd name="connsiteY1" fmla="*/ 385010 h 385010"/>
              <a:gd name="connsiteX2" fmla="*/ 529147 w 3671865"/>
              <a:gd name="connsiteY2" fmla="*/ 385010 h 385010"/>
              <a:gd name="connsiteX3" fmla="*/ 0 w 3671865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1865" h="385010">
                <a:moveTo>
                  <a:pt x="3142718" y="0"/>
                </a:moveTo>
                <a:lnTo>
                  <a:pt x="3671865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rot="19437611">
            <a:off x="10207067" y="829551"/>
            <a:ext cx="2320229" cy="385010"/>
          </a:xfrm>
          <a:custGeom>
            <a:avLst/>
            <a:gdLst>
              <a:gd name="connsiteX0" fmla="*/ 2320229 w 2320229"/>
              <a:gd name="connsiteY0" fmla="*/ 0 h 385010"/>
              <a:gd name="connsiteX1" fmla="*/ 2040094 w 2320229"/>
              <a:gd name="connsiteY1" fmla="*/ 385010 h 385010"/>
              <a:gd name="connsiteX2" fmla="*/ 529147 w 2320229"/>
              <a:gd name="connsiteY2" fmla="*/ 385010 h 385010"/>
              <a:gd name="connsiteX3" fmla="*/ 0 w 2320229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229" h="385010">
                <a:moveTo>
                  <a:pt x="2320229" y="0"/>
                </a:moveTo>
                <a:lnTo>
                  <a:pt x="2040094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rot="19437611" flipH="1" flipV="1">
            <a:off x="803680" y="6106990"/>
            <a:ext cx="2427702" cy="385010"/>
          </a:xfrm>
          <a:custGeom>
            <a:avLst/>
            <a:gdLst>
              <a:gd name="connsiteX0" fmla="*/ 529147 w 2427702"/>
              <a:gd name="connsiteY0" fmla="*/ 385010 h 385010"/>
              <a:gd name="connsiteX1" fmla="*/ 0 w 2427702"/>
              <a:gd name="connsiteY1" fmla="*/ 0 h 385010"/>
              <a:gd name="connsiteX2" fmla="*/ 1898555 w 2427702"/>
              <a:gd name="connsiteY2" fmla="*/ 0 h 385010"/>
              <a:gd name="connsiteX3" fmla="*/ 2427702 w 2427702"/>
              <a:gd name="connsiteY3" fmla="*/ 38501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702" h="385010">
                <a:moveTo>
                  <a:pt x="529147" y="385010"/>
                </a:moveTo>
                <a:lnTo>
                  <a:pt x="0" y="0"/>
                </a:lnTo>
                <a:lnTo>
                  <a:pt x="1898555" y="0"/>
                </a:lnTo>
                <a:lnTo>
                  <a:pt x="2427702" y="38501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 userDrawn="1"/>
        </p:nvSpPr>
        <p:spPr>
          <a:xfrm rot="19437611" flipH="1" flipV="1">
            <a:off x="-73072" y="6251006"/>
            <a:ext cx="1938140" cy="385010"/>
          </a:xfrm>
          <a:custGeom>
            <a:avLst/>
            <a:gdLst>
              <a:gd name="connsiteX0" fmla="*/ 529147 w 1938140"/>
              <a:gd name="connsiteY0" fmla="*/ 385010 h 385010"/>
              <a:gd name="connsiteX1" fmla="*/ 0 w 1938140"/>
              <a:gd name="connsiteY1" fmla="*/ 0 h 385010"/>
              <a:gd name="connsiteX2" fmla="*/ 1408993 w 1938140"/>
              <a:gd name="connsiteY2" fmla="*/ 0 h 385010"/>
              <a:gd name="connsiteX3" fmla="*/ 1938140 w 1938140"/>
              <a:gd name="connsiteY3" fmla="*/ 38501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140" h="385010">
                <a:moveTo>
                  <a:pt x="529147" y="385010"/>
                </a:moveTo>
                <a:lnTo>
                  <a:pt x="0" y="0"/>
                </a:lnTo>
                <a:lnTo>
                  <a:pt x="1408993" y="0"/>
                </a:lnTo>
                <a:lnTo>
                  <a:pt x="1938140" y="38501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rot="19437611">
            <a:off x="9938204" y="20721"/>
            <a:ext cx="1253978" cy="385010"/>
          </a:xfrm>
          <a:custGeom>
            <a:avLst/>
            <a:gdLst>
              <a:gd name="connsiteX0" fmla="*/ 724830 w 1253978"/>
              <a:gd name="connsiteY0" fmla="*/ 0 h 385010"/>
              <a:gd name="connsiteX1" fmla="*/ 1253978 w 1253978"/>
              <a:gd name="connsiteY1" fmla="*/ 385010 h 385010"/>
              <a:gd name="connsiteX2" fmla="*/ 529147 w 1253978"/>
              <a:gd name="connsiteY2" fmla="*/ 385010 h 385010"/>
              <a:gd name="connsiteX3" fmla="*/ 0 w 1253978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78" h="385010">
                <a:moveTo>
                  <a:pt x="724830" y="0"/>
                </a:moveTo>
                <a:lnTo>
                  <a:pt x="1253978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579394" y="3056200"/>
            <a:ext cx="354932" cy="965448"/>
            <a:chOff x="3194384" y="2886075"/>
            <a:chExt cx="354932" cy="965448"/>
          </a:xfrm>
        </p:grpSpPr>
        <p:sp>
          <p:nvSpPr>
            <p:cNvPr id="24" name="Rectangle 23"/>
            <p:cNvSpPr/>
            <p:nvPr userDrawn="1"/>
          </p:nvSpPr>
          <p:spPr>
            <a:xfrm>
              <a:off x="3320716" y="2886075"/>
              <a:ext cx="228600" cy="9654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194384" y="2886075"/>
              <a:ext cx="126332" cy="965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flipH="1" flipV="1">
            <a:off x="11464117" y="0"/>
            <a:ext cx="727881" cy="6858000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2388" y="340045"/>
            <a:ext cx="1121433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7742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46107" y="0"/>
            <a:ext cx="1774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 userDrawn="1"/>
        </p:nvSpPr>
        <p:spPr>
          <a:xfrm flipH="1">
            <a:off x="11464118" y="0"/>
            <a:ext cx="727881" cy="6858000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5659" y="245660"/>
            <a:ext cx="11709779" cy="6414447"/>
          </a:xfrm>
          <a:prstGeom prst="rect">
            <a:avLst/>
          </a:prstGeom>
          <a:noFill/>
          <a:ln w="22225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4219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559847" y="5773003"/>
            <a:ext cx="1241412" cy="742071"/>
            <a:chOff x="871228" y="650416"/>
            <a:chExt cx="3225644" cy="1928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450" y="1506011"/>
              <a:ext cx="1060918" cy="107257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28" y="650416"/>
              <a:ext cx="957572" cy="192817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21325" y="1459455"/>
              <a:ext cx="875547" cy="1119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54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4004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 8"/>
          <p:cNvSpPr/>
          <p:nvPr userDrawn="1"/>
        </p:nvSpPr>
        <p:spPr>
          <a:xfrm rot="18613467">
            <a:off x="-539477" y="3343965"/>
            <a:ext cx="2414915" cy="3792265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 rot="18618228">
            <a:off x="10648255" y="-894796"/>
            <a:ext cx="1365292" cy="2119123"/>
          </a:xfrm>
          <a:custGeom>
            <a:avLst/>
            <a:gdLst>
              <a:gd name="connsiteX0" fmla="*/ 0 w 1365292"/>
              <a:gd name="connsiteY0" fmla="*/ 0 h 2119123"/>
              <a:gd name="connsiteX1" fmla="*/ 1365292 w 1365292"/>
              <a:gd name="connsiteY1" fmla="*/ 1609682 h 2119123"/>
              <a:gd name="connsiteX2" fmla="*/ 764660 w 1365292"/>
              <a:gd name="connsiteY2" fmla="*/ 2119123 h 2119123"/>
              <a:gd name="connsiteX3" fmla="*/ 0 w 1365292"/>
              <a:gd name="connsiteY3" fmla="*/ 2119123 h 211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92" h="2119123">
                <a:moveTo>
                  <a:pt x="0" y="0"/>
                </a:moveTo>
                <a:lnTo>
                  <a:pt x="1365292" y="1609682"/>
                </a:lnTo>
                <a:lnTo>
                  <a:pt x="764660" y="2119123"/>
                </a:lnTo>
                <a:lnTo>
                  <a:pt x="0" y="2119123"/>
                </a:ln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8985" y="340045"/>
            <a:ext cx="875774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Freeform 6"/>
          <p:cNvSpPr/>
          <p:nvPr userDrawn="1"/>
        </p:nvSpPr>
        <p:spPr>
          <a:xfrm rot="2219054" flipH="1">
            <a:off x="11102186" y="3960946"/>
            <a:ext cx="1907339" cy="2985185"/>
          </a:xfrm>
          <a:custGeom>
            <a:avLst/>
            <a:gdLst>
              <a:gd name="connsiteX0" fmla="*/ 1907339 w 1907339"/>
              <a:gd name="connsiteY0" fmla="*/ 0 h 2985185"/>
              <a:gd name="connsiteX1" fmla="*/ 1095070 w 1907339"/>
              <a:gd name="connsiteY1" fmla="*/ 1078535 h 2985185"/>
              <a:gd name="connsiteX2" fmla="*/ 1095070 w 1907339"/>
              <a:gd name="connsiteY2" fmla="*/ 2166787 h 2985185"/>
              <a:gd name="connsiteX3" fmla="*/ 275483 w 1907339"/>
              <a:gd name="connsiteY3" fmla="*/ 2166787 h 2985185"/>
              <a:gd name="connsiteX4" fmla="*/ 0 w 1907339"/>
              <a:gd name="connsiteY4" fmla="*/ 2532574 h 2985185"/>
              <a:gd name="connsiteX5" fmla="*/ 600980 w 1907339"/>
              <a:gd name="connsiteY5" fmla="*/ 2985185 h 2985185"/>
              <a:gd name="connsiteX6" fmla="*/ 1907339 w 1907339"/>
              <a:gd name="connsiteY6" fmla="*/ 2985185 h 298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7339" h="2985185">
                <a:moveTo>
                  <a:pt x="1907339" y="0"/>
                </a:moveTo>
                <a:lnTo>
                  <a:pt x="1095070" y="1078535"/>
                </a:lnTo>
                <a:lnTo>
                  <a:pt x="1095070" y="2166787"/>
                </a:lnTo>
                <a:lnTo>
                  <a:pt x="275483" y="2166787"/>
                </a:lnTo>
                <a:lnTo>
                  <a:pt x="0" y="2532574"/>
                </a:lnTo>
                <a:lnTo>
                  <a:pt x="600980" y="2985185"/>
                </a:lnTo>
                <a:lnTo>
                  <a:pt x="1907339" y="2985185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674961" y="0"/>
            <a:ext cx="9517039" cy="685800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3451" y="340045"/>
            <a:ext cx="8853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Freeform 6"/>
          <p:cNvSpPr/>
          <p:nvPr userDrawn="1"/>
        </p:nvSpPr>
        <p:spPr>
          <a:xfrm rot="2219054" flipH="1">
            <a:off x="11102186" y="3960946"/>
            <a:ext cx="1907339" cy="2985185"/>
          </a:xfrm>
          <a:custGeom>
            <a:avLst/>
            <a:gdLst>
              <a:gd name="connsiteX0" fmla="*/ 1907339 w 1907339"/>
              <a:gd name="connsiteY0" fmla="*/ 0 h 2985185"/>
              <a:gd name="connsiteX1" fmla="*/ 1095070 w 1907339"/>
              <a:gd name="connsiteY1" fmla="*/ 1078535 h 2985185"/>
              <a:gd name="connsiteX2" fmla="*/ 1095070 w 1907339"/>
              <a:gd name="connsiteY2" fmla="*/ 2166787 h 2985185"/>
              <a:gd name="connsiteX3" fmla="*/ 275483 w 1907339"/>
              <a:gd name="connsiteY3" fmla="*/ 2166787 h 2985185"/>
              <a:gd name="connsiteX4" fmla="*/ 0 w 1907339"/>
              <a:gd name="connsiteY4" fmla="*/ 2532574 h 2985185"/>
              <a:gd name="connsiteX5" fmla="*/ 600980 w 1907339"/>
              <a:gd name="connsiteY5" fmla="*/ 2985185 h 2985185"/>
              <a:gd name="connsiteX6" fmla="*/ 1907339 w 1907339"/>
              <a:gd name="connsiteY6" fmla="*/ 2985185 h 298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7339" h="2985185">
                <a:moveTo>
                  <a:pt x="1907339" y="0"/>
                </a:moveTo>
                <a:lnTo>
                  <a:pt x="1095070" y="1078535"/>
                </a:lnTo>
                <a:lnTo>
                  <a:pt x="1095070" y="2166787"/>
                </a:lnTo>
                <a:lnTo>
                  <a:pt x="275483" y="2166787"/>
                </a:lnTo>
                <a:lnTo>
                  <a:pt x="0" y="2532574"/>
                </a:lnTo>
                <a:lnTo>
                  <a:pt x="600980" y="2985185"/>
                </a:lnTo>
                <a:lnTo>
                  <a:pt x="1907339" y="2985185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8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5659" y="245660"/>
            <a:ext cx="11709779" cy="6414447"/>
          </a:xfrm>
          <a:prstGeom prst="rect">
            <a:avLst/>
          </a:prstGeom>
          <a:noFill/>
          <a:ln w="22225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CFB5829-FB29-4FD6-9773-F18D856F67E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69399" y="3547373"/>
            <a:ext cx="5779016" cy="2807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D4A3901-437E-4631-B520-2E67FA77E03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64608" y="3531471"/>
            <a:ext cx="2400000" cy="282311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174B765-312A-41E9-803E-DBDE5657BDF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64608" y="593945"/>
            <a:ext cx="2400000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241A15E-688D-4615-8A85-0B93DDA0D949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69400" y="593945"/>
            <a:ext cx="1800649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3A33D83-DC72-4026-A4BD-7C733F581857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2661754" y="593945"/>
            <a:ext cx="1800649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8DAD577-781B-41D9-8392-A56E540E99A3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4654109" y="593945"/>
            <a:ext cx="1800649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146530E-74CF-4ED1-A7FF-0416F5E35F48}"/>
              </a:ext>
            </a:extLst>
          </p:cNvPr>
          <p:cNvSpPr/>
          <p:nvPr userDrawn="1"/>
        </p:nvSpPr>
        <p:spPr>
          <a:xfrm>
            <a:off x="6642664" y="593945"/>
            <a:ext cx="2329656" cy="576064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4123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2" r:id="rId3"/>
    <p:sldLayoutId id="2147483654" r:id="rId4"/>
    <p:sldLayoutId id="2147483690" r:id="rId5"/>
    <p:sldLayoutId id="2147483691" r:id="rId6"/>
    <p:sldLayoutId id="2147483702" r:id="rId7"/>
    <p:sldLayoutId id="2147483693" r:id="rId8"/>
    <p:sldLayoutId id="2147483704" r:id="rId9"/>
    <p:sldLayoutId id="2147483689" r:id="rId10"/>
    <p:sldLayoutId id="2147483694" r:id="rId11"/>
    <p:sldLayoutId id="2147483706" r:id="rId12"/>
    <p:sldLayoutId id="2147483708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3" r:id="rId21"/>
    <p:sldLayoutId id="2147483705" r:id="rId22"/>
    <p:sldLayoutId id="2147483656" r:id="rId23"/>
    <p:sldLayoutId id="2147483687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4.png"/><Relationship Id="rId5" Type="http://schemas.openxmlformats.org/officeDocument/2006/relationships/image" Target="../media/image40.png"/><Relationship Id="rId10" Type="http://schemas.openxmlformats.org/officeDocument/2006/relationships/image" Target="../media/image17.png"/><Relationship Id="rId4" Type="http://schemas.openxmlformats.org/officeDocument/2006/relationships/image" Target="../media/image39.png"/><Relationship Id="rId9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19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image" Target="../media/image42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2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23.png"/><Relationship Id="rId1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Insert the 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of your presentation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</a:t>
            </a:r>
            <a:br>
              <a:rPr lang="en-US" dirty="0"/>
            </a:br>
            <a:r>
              <a:rPr lang="en-US" dirty="0"/>
              <a:t>PPT Templates</a:t>
            </a:r>
          </a:p>
        </p:txBody>
      </p:sp>
      <p:sp>
        <p:nvSpPr>
          <p:cNvPr id="10" name="TextBox 6">
            <a:hlinkClick r:id="rId2"/>
          </p:cNvPr>
          <p:cNvSpPr txBox="1"/>
          <p:nvPr/>
        </p:nvSpPr>
        <p:spPr>
          <a:xfrm>
            <a:off x="-3166946" y="6328809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cs typeface="Arial" pitchFamily="34" charset="0"/>
              </a:rPr>
              <a:t>PPT Help </a:t>
            </a:r>
            <a:r>
              <a:rPr lang="en-US" altLang="ko-KR" sz="1200" dirty="0">
                <a:cs typeface="Arial" pitchFamily="34" charset="0"/>
                <a:hlinkClick r:id="rId3"/>
              </a:rPr>
              <a:t>https://</a:t>
            </a:r>
            <a:r>
              <a:rPr lang="en-US" altLang="ko-KR" sz="1200" dirty="0" smtClean="0">
                <a:cs typeface="Arial" pitchFamily="34" charset="0"/>
                <a:hlinkClick r:id="rId3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8" y="2813538"/>
            <a:ext cx="1619018" cy="79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1">
            <a:extLst>
              <a:ext uri="{FF2B5EF4-FFF2-40B4-BE49-F238E27FC236}">
                <a16:creationId xmlns:a16="http://schemas.microsoft.com/office/drawing/2014/main" id="{190CF4EF-F5CC-463A-BE5D-4E818BB0FCBA}"/>
              </a:ext>
            </a:extLst>
          </p:cNvPr>
          <p:cNvGrpSpPr/>
          <p:nvPr/>
        </p:nvGrpSpPr>
        <p:grpSpPr>
          <a:xfrm>
            <a:off x="4170614" y="5354680"/>
            <a:ext cx="3357511" cy="841262"/>
            <a:chOff x="2833739" y="5301208"/>
            <a:chExt cx="3357511" cy="841262"/>
          </a:xfrm>
        </p:grpSpPr>
        <p:sp>
          <p:nvSpPr>
            <p:cNvPr id="4" name="Oval 20">
              <a:extLst>
                <a:ext uri="{FF2B5EF4-FFF2-40B4-BE49-F238E27FC236}">
                  <a16:creationId xmlns:a16="http://schemas.microsoft.com/office/drawing/2014/main" id="{F11B0CB2-8AEB-4AD8-8072-7795E2B9E848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" name="Oval 122">
              <a:extLst>
                <a:ext uri="{FF2B5EF4-FFF2-40B4-BE49-F238E27FC236}">
                  <a16:creationId xmlns:a16="http://schemas.microsoft.com/office/drawing/2014/main" id="{C5490C25-F9C0-48C8-971F-738C865F96DE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34C9FA9E-937A-4C35-96EC-A31807F16A25}"/>
              </a:ext>
            </a:extLst>
          </p:cNvPr>
          <p:cNvSpPr/>
          <p:nvPr/>
        </p:nvSpPr>
        <p:spPr>
          <a:xfrm>
            <a:off x="7093446" y="2151633"/>
            <a:ext cx="432048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7ACAD-34F4-459F-A40B-C57879E962FD}"/>
              </a:ext>
            </a:extLst>
          </p:cNvPr>
          <p:cNvSpPr txBox="1"/>
          <p:nvPr/>
        </p:nvSpPr>
        <p:spPr>
          <a:xfrm>
            <a:off x="7617675" y="2375262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DD8A86-BAEE-4234-A844-14C6425EA29A}"/>
              </a:ext>
            </a:extLst>
          </p:cNvPr>
          <p:cNvSpPr txBox="1"/>
          <p:nvPr/>
        </p:nvSpPr>
        <p:spPr>
          <a:xfrm>
            <a:off x="7607723" y="2119283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4E6D086-E990-4B7A-99FD-1DA44A680E06}"/>
              </a:ext>
            </a:extLst>
          </p:cNvPr>
          <p:cNvCxnSpPr>
            <a:stCxn id="6" idx="6"/>
          </p:cNvCxnSpPr>
          <p:nvPr/>
        </p:nvCxnSpPr>
        <p:spPr>
          <a:xfrm>
            <a:off x="7525494" y="2367657"/>
            <a:ext cx="3600000" cy="2612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111">
            <a:extLst>
              <a:ext uri="{FF2B5EF4-FFF2-40B4-BE49-F238E27FC236}">
                <a16:creationId xmlns:a16="http://schemas.microsoft.com/office/drawing/2014/main" id="{15C6AB80-5B09-4421-8F7A-6290A53ED40B}"/>
              </a:ext>
            </a:extLst>
          </p:cNvPr>
          <p:cNvSpPr/>
          <p:nvPr/>
        </p:nvSpPr>
        <p:spPr>
          <a:xfrm>
            <a:off x="4695081" y="2945259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1AA858-15E2-4A83-9B57-447C3BE577AC}"/>
              </a:ext>
            </a:extLst>
          </p:cNvPr>
          <p:cNvSpPr txBox="1"/>
          <p:nvPr/>
        </p:nvSpPr>
        <p:spPr>
          <a:xfrm>
            <a:off x="1253047" y="3161283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F7777-9EB9-4CCB-ABD3-DA268C04F854}"/>
              </a:ext>
            </a:extLst>
          </p:cNvPr>
          <p:cNvSpPr txBox="1"/>
          <p:nvPr/>
        </p:nvSpPr>
        <p:spPr>
          <a:xfrm>
            <a:off x="1253047" y="2884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15">
            <a:extLst>
              <a:ext uri="{FF2B5EF4-FFF2-40B4-BE49-F238E27FC236}">
                <a16:creationId xmlns:a16="http://schemas.microsoft.com/office/drawing/2014/main" id="{24B5393E-EF12-42D5-B6D4-83D2F54D997A}"/>
              </a:ext>
            </a:extLst>
          </p:cNvPr>
          <p:cNvCxnSpPr>
            <a:cxnSpLocks/>
          </p:cNvCxnSpPr>
          <p:nvPr/>
        </p:nvCxnSpPr>
        <p:spPr>
          <a:xfrm>
            <a:off x="1109911" y="3161283"/>
            <a:ext cx="3600000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75">
            <a:extLst>
              <a:ext uri="{FF2B5EF4-FFF2-40B4-BE49-F238E27FC236}">
                <a16:creationId xmlns:a16="http://schemas.microsoft.com/office/drawing/2014/main" id="{B21CDBCA-D49F-4EF8-981C-00C1C126D659}"/>
              </a:ext>
            </a:extLst>
          </p:cNvPr>
          <p:cNvSpPr/>
          <p:nvPr/>
        </p:nvSpPr>
        <p:spPr>
          <a:xfrm>
            <a:off x="7093446" y="3733160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F2B1D-B550-4F62-A7DE-38A91C761DE6}"/>
              </a:ext>
            </a:extLst>
          </p:cNvPr>
          <p:cNvSpPr txBox="1"/>
          <p:nvPr/>
        </p:nvSpPr>
        <p:spPr>
          <a:xfrm>
            <a:off x="7617675" y="3956789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5248F5-7C63-468C-9788-C9941EC74D47}"/>
              </a:ext>
            </a:extLst>
          </p:cNvPr>
          <p:cNvSpPr txBox="1"/>
          <p:nvPr/>
        </p:nvSpPr>
        <p:spPr>
          <a:xfrm>
            <a:off x="7607723" y="3700810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79">
            <a:extLst>
              <a:ext uri="{FF2B5EF4-FFF2-40B4-BE49-F238E27FC236}">
                <a16:creationId xmlns:a16="http://schemas.microsoft.com/office/drawing/2014/main" id="{1060A4FB-5DF5-49E4-9C20-30EFD9087EB7}"/>
              </a:ext>
            </a:extLst>
          </p:cNvPr>
          <p:cNvCxnSpPr>
            <a:stCxn id="14" idx="6"/>
          </p:cNvCxnSpPr>
          <p:nvPr/>
        </p:nvCxnSpPr>
        <p:spPr>
          <a:xfrm>
            <a:off x="7525494" y="3949184"/>
            <a:ext cx="3600000" cy="2612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17">
            <a:extLst>
              <a:ext uri="{FF2B5EF4-FFF2-40B4-BE49-F238E27FC236}">
                <a16:creationId xmlns:a16="http://schemas.microsoft.com/office/drawing/2014/main" id="{F23E2AF4-A937-4B85-A2E2-0BA852CA30B8}"/>
              </a:ext>
            </a:extLst>
          </p:cNvPr>
          <p:cNvSpPr/>
          <p:nvPr/>
        </p:nvSpPr>
        <p:spPr>
          <a:xfrm>
            <a:off x="4695081" y="4418221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65A8BC-DBCD-4F73-9232-846DB1C77167}"/>
              </a:ext>
            </a:extLst>
          </p:cNvPr>
          <p:cNvSpPr txBox="1"/>
          <p:nvPr/>
        </p:nvSpPr>
        <p:spPr>
          <a:xfrm>
            <a:off x="1253047" y="4634245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52B14-099F-41E2-8C6E-B616F6329938}"/>
              </a:ext>
            </a:extLst>
          </p:cNvPr>
          <p:cNvSpPr txBox="1"/>
          <p:nvPr/>
        </p:nvSpPr>
        <p:spPr>
          <a:xfrm>
            <a:off x="1253047" y="4357246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120">
            <a:extLst>
              <a:ext uri="{FF2B5EF4-FFF2-40B4-BE49-F238E27FC236}">
                <a16:creationId xmlns:a16="http://schemas.microsoft.com/office/drawing/2014/main" id="{C49957D5-86ED-4C49-B83D-581DD799D5F5}"/>
              </a:ext>
            </a:extLst>
          </p:cNvPr>
          <p:cNvCxnSpPr>
            <a:cxnSpLocks/>
          </p:cNvCxnSpPr>
          <p:nvPr/>
        </p:nvCxnSpPr>
        <p:spPr>
          <a:xfrm>
            <a:off x="1109911" y="4634245"/>
            <a:ext cx="3600000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4">
            <a:extLst>
              <a:ext uri="{FF2B5EF4-FFF2-40B4-BE49-F238E27FC236}">
                <a16:creationId xmlns:a16="http://schemas.microsoft.com/office/drawing/2014/main" id="{5D837A00-A1E9-4388-A7A8-7C9A2D336905}"/>
              </a:ext>
            </a:extLst>
          </p:cNvPr>
          <p:cNvGrpSpPr/>
          <p:nvPr/>
        </p:nvGrpSpPr>
        <p:grpSpPr>
          <a:xfrm>
            <a:off x="5356871" y="1993032"/>
            <a:ext cx="1402743" cy="3758132"/>
            <a:chOff x="2411760" y="1109886"/>
            <a:chExt cx="1752575" cy="4695378"/>
          </a:xfrm>
        </p:grpSpPr>
        <p:sp>
          <p:nvSpPr>
            <p:cNvPr id="23" name="Rectangle 70">
              <a:extLst>
                <a:ext uri="{FF2B5EF4-FFF2-40B4-BE49-F238E27FC236}">
                  <a16:creationId xmlns:a16="http://schemas.microsoft.com/office/drawing/2014/main" id="{CC85F666-D842-4CD7-9994-D7FE4C012347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ectangle 69">
              <a:extLst>
                <a:ext uri="{FF2B5EF4-FFF2-40B4-BE49-F238E27FC236}">
                  <a16:creationId xmlns:a16="http://schemas.microsoft.com/office/drawing/2014/main" id="{DF72BA01-FBDD-4622-854A-2EB2A9157E44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68">
              <a:extLst>
                <a:ext uri="{FF2B5EF4-FFF2-40B4-BE49-F238E27FC236}">
                  <a16:creationId xmlns:a16="http://schemas.microsoft.com/office/drawing/2014/main" id="{1034552D-78CC-43FC-8473-2D5D6F67503A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48A5DFE1-6FE0-489C-9EEA-E1B49F3575F3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67">
              <a:extLst>
                <a:ext uri="{FF2B5EF4-FFF2-40B4-BE49-F238E27FC236}">
                  <a16:creationId xmlns:a16="http://schemas.microsoft.com/office/drawing/2014/main" id="{FA57CE91-469D-4BA9-BE86-C4A5CB045F07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Oval 95">
            <a:extLst>
              <a:ext uri="{FF2B5EF4-FFF2-40B4-BE49-F238E27FC236}">
                <a16:creationId xmlns:a16="http://schemas.microsoft.com/office/drawing/2014/main" id="{C49D4CF2-D562-42F9-B4DB-6200A4FF046B}"/>
              </a:ext>
            </a:extLst>
          </p:cNvPr>
          <p:cNvSpPr/>
          <p:nvPr/>
        </p:nvSpPr>
        <p:spPr>
          <a:xfrm>
            <a:off x="7093446" y="5131028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B894A8-603C-4C22-A100-38FD34CE582F}"/>
              </a:ext>
            </a:extLst>
          </p:cNvPr>
          <p:cNvSpPr txBox="1"/>
          <p:nvPr/>
        </p:nvSpPr>
        <p:spPr>
          <a:xfrm>
            <a:off x="7617675" y="5354657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BB7325-F8B3-49FA-8FC5-56EF20CCBC95}"/>
              </a:ext>
            </a:extLst>
          </p:cNvPr>
          <p:cNvSpPr txBox="1"/>
          <p:nvPr/>
        </p:nvSpPr>
        <p:spPr>
          <a:xfrm>
            <a:off x="7607723" y="5098678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98">
            <a:extLst>
              <a:ext uri="{FF2B5EF4-FFF2-40B4-BE49-F238E27FC236}">
                <a16:creationId xmlns:a16="http://schemas.microsoft.com/office/drawing/2014/main" id="{99179FD7-E9C1-4DD5-86F2-DADB3B41B0DA}"/>
              </a:ext>
            </a:extLst>
          </p:cNvPr>
          <p:cNvCxnSpPr>
            <a:stCxn id="28" idx="6"/>
          </p:cNvCxnSpPr>
          <p:nvPr/>
        </p:nvCxnSpPr>
        <p:spPr>
          <a:xfrm>
            <a:off x="7525494" y="5347052"/>
            <a:ext cx="3600000" cy="2612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6">
            <a:extLst>
              <a:ext uri="{FF2B5EF4-FFF2-40B4-BE49-F238E27FC236}">
                <a16:creationId xmlns:a16="http://schemas.microsoft.com/office/drawing/2014/main" id="{4BF5DF5E-8301-4C3D-91B6-36AE102237C5}"/>
              </a:ext>
            </a:extLst>
          </p:cNvPr>
          <p:cNvSpPr/>
          <p:nvPr/>
        </p:nvSpPr>
        <p:spPr>
          <a:xfrm rot="2700000">
            <a:off x="6243153" y="286603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FBD5EECB-1438-4885-9A86-C1E01DFD7F9E}"/>
              </a:ext>
            </a:extLst>
          </p:cNvPr>
          <p:cNvSpPr/>
          <p:nvPr/>
        </p:nvSpPr>
        <p:spPr>
          <a:xfrm>
            <a:off x="5583878" y="2212861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29BB5A74-A324-4940-9F66-452AA9AB1E3F}"/>
              </a:ext>
            </a:extLst>
          </p:cNvPr>
          <p:cNvSpPr/>
          <p:nvPr/>
        </p:nvSpPr>
        <p:spPr>
          <a:xfrm>
            <a:off x="5523971" y="370755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067A75C1-CB8D-4CE3-ADA2-C7654F05A1D8}"/>
              </a:ext>
            </a:extLst>
          </p:cNvPr>
          <p:cNvSpPr>
            <a:spLocks noChangeAspect="1"/>
          </p:cNvSpPr>
          <p:nvPr/>
        </p:nvSpPr>
        <p:spPr>
          <a:xfrm>
            <a:off x="5551918" y="521196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322174B6-B8C1-45CF-AD75-655862BB23E6}"/>
              </a:ext>
            </a:extLst>
          </p:cNvPr>
          <p:cNvSpPr>
            <a:spLocks noChangeAspect="1"/>
          </p:cNvSpPr>
          <p:nvPr/>
        </p:nvSpPr>
        <p:spPr>
          <a:xfrm>
            <a:off x="6221467" y="44497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9A82E869-EA63-43DA-BF5C-2FD519CC9F0D}"/>
              </a:ext>
            </a:extLst>
          </p:cNvPr>
          <p:cNvSpPr/>
          <p:nvPr/>
        </p:nvSpPr>
        <p:spPr>
          <a:xfrm rot="2700000">
            <a:off x="4832023" y="3011504"/>
            <a:ext cx="167088" cy="2995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44A8A18B-D101-4B64-8495-6933F5BB12FA}"/>
              </a:ext>
            </a:extLst>
          </p:cNvPr>
          <p:cNvSpPr/>
          <p:nvPr/>
        </p:nvSpPr>
        <p:spPr>
          <a:xfrm>
            <a:off x="7210808" y="2255891"/>
            <a:ext cx="207014" cy="1937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700176F9-185F-4FCD-A574-DDA142EF16BE}"/>
              </a:ext>
            </a:extLst>
          </p:cNvPr>
          <p:cNvSpPr/>
          <p:nvPr/>
        </p:nvSpPr>
        <p:spPr>
          <a:xfrm>
            <a:off x="7180241" y="3843092"/>
            <a:ext cx="244656" cy="2045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9CEF3F7B-2872-44E5-B3D1-D12ED05BBCA8}"/>
              </a:ext>
            </a:extLst>
          </p:cNvPr>
          <p:cNvSpPr>
            <a:spLocks noChangeAspect="1"/>
          </p:cNvSpPr>
          <p:nvPr/>
        </p:nvSpPr>
        <p:spPr>
          <a:xfrm>
            <a:off x="7187122" y="5256295"/>
            <a:ext cx="248822" cy="19672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9528D43E-9271-4E7C-B2D2-9CB857B95C7B}"/>
              </a:ext>
            </a:extLst>
          </p:cNvPr>
          <p:cNvSpPr>
            <a:spLocks noChangeAspect="1"/>
          </p:cNvSpPr>
          <p:nvPr/>
        </p:nvSpPr>
        <p:spPr>
          <a:xfrm>
            <a:off x="4801607" y="4529376"/>
            <a:ext cx="222856" cy="224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4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7" name="Group 156">
            <a:extLst>
              <a:ext uri="{FF2B5EF4-FFF2-40B4-BE49-F238E27FC236}">
                <a16:creationId xmlns:a16="http://schemas.microsoft.com/office/drawing/2014/main" id="{4D944833-2E32-431D-8CC6-7C42EE0A6291}"/>
              </a:ext>
            </a:extLst>
          </p:cNvPr>
          <p:cNvGrpSpPr/>
          <p:nvPr/>
        </p:nvGrpSpPr>
        <p:grpSpPr>
          <a:xfrm>
            <a:off x="1488963" y="3577116"/>
            <a:ext cx="2446866" cy="738664"/>
            <a:chOff x="3017859" y="4283314"/>
            <a:chExt cx="2579765" cy="73866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2F2FAFE-7444-41BA-8D36-134547DCE368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CFDA86A-0E14-4F64-8062-0F2AD74D1D8F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209">
            <a:extLst>
              <a:ext uri="{FF2B5EF4-FFF2-40B4-BE49-F238E27FC236}">
                <a16:creationId xmlns:a16="http://schemas.microsoft.com/office/drawing/2014/main" id="{45698CC7-B3F6-446F-AB3A-BAF2AB73B3DE}"/>
              </a:ext>
            </a:extLst>
          </p:cNvPr>
          <p:cNvGrpSpPr/>
          <p:nvPr/>
        </p:nvGrpSpPr>
        <p:grpSpPr>
          <a:xfrm>
            <a:off x="8145271" y="3539794"/>
            <a:ext cx="2557766" cy="775986"/>
            <a:chOff x="3017859" y="4283314"/>
            <a:chExt cx="2579765" cy="73866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10A7FE5-1394-4935-8F87-A0BF996B0FCE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DDBE85-9737-4201-A243-34A4FBF6EF91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217">
            <a:extLst>
              <a:ext uri="{FF2B5EF4-FFF2-40B4-BE49-F238E27FC236}">
                <a16:creationId xmlns:a16="http://schemas.microsoft.com/office/drawing/2014/main" id="{7117C7F1-DFA3-46B3-B8CE-A45B363B3A87}"/>
              </a:ext>
            </a:extLst>
          </p:cNvPr>
          <p:cNvGrpSpPr/>
          <p:nvPr/>
        </p:nvGrpSpPr>
        <p:grpSpPr>
          <a:xfrm>
            <a:off x="9694623" y="1860649"/>
            <a:ext cx="1771791" cy="863358"/>
            <a:chOff x="803640" y="3362835"/>
            <a:chExt cx="2059657" cy="86335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B1EABF-B1B3-421B-A551-9C33AB0DED1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605E6F4-C151-4EAE-B9DC-63F93CC8A94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217">
            <a:extLst>
              <a:ext uri="{FF2B5EF4-FFF2-40B4-BE49-F238E27FC236}">
                <a16:creationId xmlns:a16="http://schemas.microsoft.com/office/drawing/2014/main" id="{FE0BCB59-822A-4A87-8630-6AFC53A1F06C}"/>
              </a:ext>
            </a:extLst>
          </p:cNvPr>
          <p:cNvGrpSpPr/>
          <p:nvPr/>
        </p:nvGrpSpPr>
        <p:grpSpPr>
          <a:xfrm>
            <a:off x="809631" y="1860649"/>
            <a:ext cx="1710966" cy="863358"/>
            <a:chOff x="803640" y="3362835"/>
            <a:chExt cx="2059657" cy="86335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A6B766-43AA-4441-82CE-CCC8FEB63AC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0E678B9-1745-42B4-A952-F3D4CA8255A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217">
            <a:extLst>
              <a:ext uri="{FF2B5EF4-FFF2-40B4-BE49-F238E27FC236}">
                <a16:creationId xmlns:a16="http://schemas.microsoft.com/office/drawing/2014/main" id="{9D922144-1CC0-421B-A455-95DCB7B5A470}"/>
              </a:ext>
            </a:extLst>
          </p:cNvPr>
          <p:cNvGrpSpPr/>
          <p:nvPr/>
        </p:nvGrpSpPr>
        <p:grpSpPr>
          <a:xfrm>
            <a:off x="9678012" y="5160523"/>
            <a:ext cx="1771791" cy="863358"/>
            <a:chOff x="803640" y="3362835"/>
            <a:chExt cx="2059657" cy="86335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F49BA8F-3A08-473A-A65E-9B63B05FB5F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225ADBB-EC36-41BC-AFAD-0CD646ED07E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217">
            <a:extLst>
              <a:ext uri="{FF2B5EF4-FFF2-40B4-BE49-F238E27FC236}">
                <a16:creationId xmlns:a16="http://schemas.microsoft.com/office/drawing/2014/main" id="{8A50FE9A-8693-4121-AF29-02F66D6CD68C}"/>
              </a:ext>
            </a:extLst>
          </p:cNvPr>
          <p:cNvGrpSpPr/>
          <p:nvPr/>
        </p:nvGrpSpPr>
        <p:grpSpPr>
          <a:xfrm>
            <a:off x="793020" y="5160523"/>
            <a:ext cx="1710966" cy="863358"/>
            <a:chOff x="803640" y="3362835"/>
            <a:chExt cx="2059657" cy="86335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B913720-C09B-43C2-8DD0-4C7DFA86654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FD5825E-A859-4B87-980C-E4B4CC91077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6" name="Oval 38">
            <a:extLst>
              <a:ext uri="{FF2B5EF4-FFF2-40B4-BE49-F238E27FC236}">
                <a16:creationId xmlns:a16="http://schemas.microsoft.com/office/drawing/2014/main" id="{5A483D9D-BAB6-4BA9-89D9-35D6CA505A98}"/>
              </a:ext>
            </a:extLst>
          </p:cNvPr>
          <p:cNvSpPr/>
          <p:nvPr/>
        </p:nvSpPr>
        <p:spPr>
          <a:xfrm>
            <a:off x="8895486" y="2009718"/>
            <a:ext cx="565221" cy="5652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Oval 39">
            <a:extLst>
              <a:ext uri="{FF2B5EF4-FFF2-40B4-BE49-F238E27FC236}">
                <a16:creationId xmlns:a16="http://schemas.microsoft.com/office/drawing/2014/main" id="{CBB3A55C-CA01-484F-BFAA-4F7C3A89C0C5}"/>
              </a:ext>
            </a:extLst>
          </p:cNvPr>
          <p:cNvSpPr/>
          <p:nvPr/>
        </p:nvSpPr>
        <p:spPr>
          <a:xfrm>
            <a:off x="2770496" y="2009718"/>
            <a:ext cx="565221" cy="5652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49">
            <a:extLst>
              <a:ext uri="{FF2B5EF4-FFF2-40B4-BE49-F238E27FC236}">
                <a16:creationId xmlns:a16="http://schemas.microsoft.com/office/drawing/2014/main" id="{9D2AE812-3308-47CE-AADC-9068BD214DCE}"/>
              </a:ext>
            </a:extLst>
          </p:cNvPr>
          <p:cNvSpPr/>
          <p:nvPr/>
        </p:nvSpPr>
        <p:spPr>
          <a:xfrm>
            <a:off x="8895486" y="5309592"/>
            <a:ext cx="565221" cy="5652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D185D5-06F3-4951-8833-B654C86FD4A8}"/>
              </a:ext>
            </a:extLst>
          </p:cNvPr>
          <p:cNvSpPr/>
          <p:nvPr/>
        </p:nvSpPr>
        <p:spPr>
          <a:xfrm>
            <a:off x="2770496" y="5309592"/>
            <a:ext cx="565221" cy="5652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40EB601E-35A4-4120-8C1C-25915D3760A5}"/>
              </a:ext>
            </a:extLst>
          </p:cNvPr>
          <p:cNvSpPr/>
          <p:nvPr/>
        </p:nvSpPr>
        <p:spPr>
          <a:xfrm rot="1282801">
            <a:off x="2907866" y="2175250"/>
            <a:ext cx="290480" cy="234157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D08099-7490-4F69-872C-23F6E890B521}"/>
              </a:ext>
            </a:extLst>
          </p:cNvPr>
          <p:cNvGrpSpPr/>
          <p:nvPr/>
        </p:nvGrpSpPr>
        <p:grpSpPr>
          <a:xfrm>
            <a:off x="2938398" y="5431749"/>
            <a:ext cx="229417" cy="320907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82" name="사각형: 둥근 모서리 132">
              <a:extLst>
                <a:ext uri="{FF2B5EF4-FFF2-40B4-BE49-F238E27FC236}">
                  <a16:creationId xmlns:a16="http://schemas.microsoft.com/office/drawing/2014/main" id="{94E22893-4D2C-4FEC-A52F-E067588BA077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막힌 원호 135">
              <a:extLst>
                <a:ext uri="{FF2B5EF4-FFF2-40B4-BE49-F238E27FC236}">
                  <a16:creationId xmlns:a16="http://schemas.microsoft.com/office/drawing/2014/main" id="{DAD41FC7-4192-48FE-9C21-31FE0A4C1064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5DEE0BB-9AE3-4045-A35A-66A12C8AAEE9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EC64D400-F253-40E6-A71F-3A329120050A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A4B11CC-3545-41F1-815E-BE2582C994FA}"/>
              </a:ext>
            </a:extLst>
          </p:cNvPr>
          <p:cNvGrpSpPr/>
          <p:nvPr/>
        </p:nvGrpSpPr>
        <p:grpSpPr>
          <a:xfrm rot="20593171">
            <a:off x="9064776" y="2128688"/>
            <a:ext cx="226640" cy="327281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87" name="눈물 방울 86">
              <a:extLst>
                <a:ext uri="{FF2B5EF4-FFF2-40B4-BE49-F238E27FC236}">
                  <a16:creationId xmlns:a16="http://schemas.microsoft.com/office/drawing/2014/main" id="{20CEE75D-B578-4BB8-A78A-2B198113DA73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71DE01B3-EB72-439B-B871-B88F2B0AE816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B83AA454-9116-47DE-AA4A-9160F3F3C570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FB6994E7-D682-4A8E-93CA-70C7C297D3D6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7480003-12B7-40C5-8FA4-AF1B960D9400}"/>
              </a:ext>
            </a:extLst>
          </p:cNvPr>
          <p:cNvGrpSpPr/>
          <p:nvPr/>
        </p:nvGrpSpPr>
        <p:grpSpPr>
          <a:xfrm>
            <a:off x="9045174" y="5440557"/>
            <a:ext cx="265844" cy="303291"/>
            <a:chOff x="3434152" y="428041"/>
            <a:chExt cx="4718078" cy="5382655"/>
          </a:xfrm>
          <a:solidFill>
            <a:schemeClr val="bg1"/>
          </a:solidFill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20A50F22-948B-4580-8426-FE3E25F4839A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3888EC2A-9C42-4FEA-98BA-8F4CEE112593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C2C2F879-EE69-40FF-B9E1-05377D4FE253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1822F1C7-B87B-45E2-8211-1530EB92B106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Teardrop 3">
              <a:extLst>
                <a:ext uri="{FF2B5EF4-FFF2-40B4-BE49-F238E27FC236}">
                  <a16:creationId xmlns:a16="http://schemas.microsoft.com/office/drawing/2014/main" id="{EADDEEB9-D5D1-4A4A-8C4D-AE9918FEBB0A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67117" y="1784680"/>
            <a:ext cx="3383592" cy="4528418"/>
            <a:chOff x="4467117" y="1784680"/>
            <a:chExt cx="3383592" cy="4528418"/>
          </a:xfrm>
        </p:grpSpPr>
        <p:sp>
          <p:nvSpPr>
            <p:cNvPr id="55" name="막힌 원호 54">
              <a:extLst>
                <a:ext uri="{FF2B5EF4-FFF2-40B4-BE49-F238E27FC236}">
                  <a16:creationId xmlns:a16="http://schemas.microsoft.com/office/drawing/2014/main" id="{AA2AD0CB-61B5-496E-A0AE-D284ECC75229}"/>
                </a:ext>
              </a:extLst>
            </p:cNvPr>
            <p:cNvSpPr/>
            <p:nvPr/>
          </p:nvSpPr>
          <p:spPr>
            <a:xfrm>
              <a:off x="4967852" y="1784680"/>
              <a:ext cx="2377820" cy="1990725"/>
            </a:xfrm>
            <a:prstGeom prst="blockArc">
              <a:avLst>
                <a:gd name="adj1" fmla="val 10800000"/>
                <a:gd name="adj2" fmla="val 21440220"/>
                <a:gd name="adj3" fmla="val 5160"/>
              </a:avLst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D4FF9189-3869-4820-81B5-4C78AC0FD6F9}"/>
                </a:ext>
              </a:extLst>
            </p:cNvPr>
            <p:cNvSpPr/>
            <p:nvPr/>
          </p:nvSpPr>
          <p:spPr>
            <a:xfrm rot="9212065">
              <a:off x="6819776" y="5398178"/>
              <a:ext cx="485872" cy="91440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E9253153-493B-4D99-B1BB-F8AF67FD92CF}"/>
                </a:ext>
              </a:extLst>
            </p:cNvPr>
            <p:cNvSpPr/>
            <p:nvPr/>
          </p:nvSpPr>
          <p:spPr>
            <a:xfrm rot="12658089" flipH="1">
              <a:off x="4732759" y="5398698"/>
              <a:ext cx="485872" cy="91440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0BB06E8-6270-4CDB-BD87-2AB2A55E9934}"/>
                </a:ext>
              </a:extLst>
            </p:cNvPr>
            <p:cNvGrpSpPr/>
            <p:nvPr/>
          </p:nvGrpSpPr>
          <p:grpSpPr>
            <a:xfrm>
              <a:off x="4467117" y="2540594"/>
              <a:ext cx="1412189" cy="1512776"/>
              <a:chOff x="1518245" y="1866084"/>
              <a:chExt cx="1118680" cy="1198361"/>
            </a:xfrm>
          </p:grpSpPr>
          <p:sp>
            <p:nvSpPr>
              <p:cNvPr id="48" name="사각형: 둥근 위쪽 모서리 47">
                <a:extLst>
                  <a:ext uri="{FF2B5EF4-FFF2-40B4-BE49-F238E27FC236}">
                    <a16:creationId xmlns:a16="http://schemas.microsoft.com/office/drawing/2014/main" id="{A8A71B25-1CBA-4B1A-809F-FC599D3768B0}"/>
                  </a:ext>
                </a:extLst>
              </p:cNvPr>
              <p:cNvSpPr/>
              <p:nvPr/>
            </p:nvSpPr>
            <p:spPr>
              <a:xfrm rot="20245231">
                <a:off x="1895618" y="1866084"/>
                <a:ext cx="155642" cy="79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현 45">
                <a:extLst>
                  <a:ext uri="{FF2B5EF4-FFF2-40B4-BE49-F238E27FC236}">
                    <a16:creationId xmlns:a16="http://schemas.microsoft.com/office/drawing/2014/main" id="{571B842F-C61E-4296-B81D-39D7A74F27DC}"/>
                  </a:ext>
                </a:extLst>
              </p:cNvPr>
              <p:cNvSpPr/>
              <p:nvPr/>
            </p:nvSpPr>
            <p:spPr>
              <a:xfrm>
                <a:off x="1518245" y="1945765"/>
                <a:ext cx="1118680" cy="1118680"/>
              </a:xfrm>
              <a:prstGeom prst="chord">
                <a:avLst>
                  <a:gd name="adj1" fmla="val 10186416"/>
                  <a:gd name="adj2" fmla="val 19541171"/>
                </a:avLst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C3316229-AEC1-4E05-BAA3-E51161B55689}"/>
                </a:ext>
              </a:extLst>
            </p:cNvPr>
            <p:cNvGrpSpPr/>
            <p:nvPr/>
          </p:nvGrpSpPr>
          <p:grpSpPr>
            <a:xfrm flipH="1">
              <a:off x="6438520" y="2540594"/>
              <a:ext cx="1412189" cy="1512776"/>
              <a:chOff x="1518245" y="1866084"/>
              <a:chExt cx="1118680" cy="1198361"/>
            </a:xfrm>
          </p:grpSpPr>
          <p:sp>
            <p:nvSpPr>
              <p:cNvPr id="51" name="사각형: 둥근 위쪽 모서리 50">
                <a:extLst>
                  <a:ext uri="{FF2B5EF4-FFF2-40B4-BE49-F238E27FC236}">
                    <a16:creationId xmlns:a16="http://schemas.microsoft.com/office/drawing/2014/main" id="{8A121DF5-07CC-436D-92C4-039DD1CFE8AE}"/>
                  </a:ext>
                </a:extLst>
              </p:cNvPr>
              <p:cNvSpPr/>
              <p:nvPr/>
            </p:nvSpPr>
            <p:spPr>
              <a:xfrm rot="20245231">
                <a:off x="1895618" y="1866084"/>
                <a:ext cx="155642" cy="79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현 51">
                <a:extLst>
                  <a:ext uri="{FF2B5EF4-FFF2-40B4-BE49-F238E27FC236}">
                    <a16:creationId xmlns:a16="http://schemas.microsoft.com/office/drawing/2014/main" id="{70841549-B514-4ABE-97C1-979E6BC66020}"/>
                  </a:ext>
                </a:extLst>
              </p:cNvPr>
              <p:cNvSpPr/>
              <p:nvPr/>
            </p:nvSpPr>
            <p:spPr>
              <a:xfrm>
                <a:off x="1518245" y="1945765"/>
                <a:ext cx="1118680" cy="1118680"/>
              </a:xfrm>
              <a:prstGeom prst="chord">
                <a:avLst>
                  <a:gd name="adj1" fmla="val 10186416"/>
                  <a:gd name="adj2" fmla="val 19541171"/>
                </a:avLst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222" y="3151444"/>
              <a:ext cx="3063843" cy="2538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640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 flipH="1">
            <a:off x="1548327" y="540001"/>
            <a:ext cx="3309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Portfolio</a:t>
            </a:r>
          </a:p>
          <a:p>
            <a:pPr algn="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1838" y="2715024"/>
            <a:ext cx="42157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FC23073-2B7D-4512-9DB2-E5F537BA6D20}"/>
              </a:ext>
            </a:extLst>
          </p:cNvPr>
          <p:cNvSpPr/>
          <p:nvPr/>
        </p:nvSpPr>
        <p:spPr>
          <a:xfrm>
            <a:off x="2267178" y="5921999"/>
            <a:ext cx="2484000" cy="396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cxnSp>
        <p:nvCxnSpPr>
          <p:cNvPr id="27" name="Straight Arrow Connector 8">
            <a:extLst>
              <a:ext uri="{FF2B5EF4-FFF2-40B4-BE49-F238E27FC236}">
                <a16:creationId xmlns:a16="http://schemas.microsoft.com/office/drawing/2014/main" id="{003C2CED-FBB9-4F99-90D7-B51274F82969}"/>
              </a:ext>
            </a:extLst>
          </p:cNvPr>
          <p:cNvCxnSpPr>
            <a:cxnSpLocks/>
          </p:cNvCxnSpPr>
          <p:nvPr/>
        </p:nvCxnSpPr>
        <p:spPr>
          <a:xfrm flipH="1">
            <a:off x="832919" y="2454071"/>
            <a:ext cx="3913253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idx="12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5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6033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FD8AC83-05B2-47D3-9F6E-05933B983C8D}"/>
              </a:ext>
            </a:extLst>
          </p:cNvPr>
          <p:cNvGrpSpPr/>
          <p:nvPr/>
        </p:nvGrpSpPr>
        <p:grpSpPr>
          <a:xfrm>
            <a:off x="5622957" y="1782628"/>
            <a:ext cx="593022" cy="1165662"/>
            <a:chOff x="4136752" y="1733231"/>
            <a:chExt cx="723792" cy="1422710"/>
          </a:xfrm>
          <a:solidFill>
            <a:schemeClr val="accent4"/>
          </a:solidFill>
        </p:grpSpPr>
        <p:sp>
          <p:nvSpPr>
            <p:cNvPr id="4" name="Chevron 4">
              <a:extLst>
                <a:ext uri="{FF2B5EF4-FFF2-40B4-BE49-F238E27FC236}">
                  <a16:creationId xmlns:a16="http://schemas.microsoft.com/office/drawing/2014/main" id="{E68EDA36-8728-4BF0-B0B8-F133C68239DF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372E6874-8650-421A-B1DB-D3D654E23E22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E2654BA-2AB2-44D5-9E8D-E007D5F74C89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1BE06ABA-6FEA-4F46-8705-747F27674A12}"/>
              </a:ext>
            </a:extLst>
          </p:cNvPr>
          <p:cNvGrpSpPr/>
          <p:nvPr/>
        </p:nvGrpSpPr>
        <p:grpSpPr>
          <a:xfrm rot="10800000">
            <a:off x="5969610" y="2843183"/>
            <a:ext cx="593022" cy="1165662"/>
            <a:chOff x="4136752" y="1733231"/>
            <a:chExt cx="723792" cy="1422710"/>
          </a:xfrm>
          <a:solidFill>
            <a:schemeClr val="accent3"/>
          </a:solidFill>
        </p:grpSpPr>
        <p:sp>
          <p:nvSpPr>
            <p:cNvPr id="8" name="Chevron 8">
              <a:extLst>
                <a:ext uri="{FF2B5EF4-FFF2-40B4-BE49-F238E27FC236}">
                  <a16:creationId xmlns:a16="http://schemas.microsoft.com/office/drawing/2014/main" id="{356A1A23-8CE2-40C2-84B5-DF7D333FA641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4127F624-07C5-4DBB-908E-A4C343B41F22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571D9AC2-A7F9-4428-AAC8-DE21CAECB870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F175ECB7-1C0B-4C24-B521-937211E2E415}"/>
              </a:ext>
            </a:extLst>
          </p:cNvPr>
          <p:cNvGrpSpPr/>
          <p:nvPr/>
        </p:nvGrpSpPr>
        <p:grpSpPr>
          <a:xfrm>
            <a:off x="5622957" y="3903738"/>
            <a:ext cx="593022" cy="1165662"/>
            <a:chOff x="4136752" y="1733231"/>
            <a:chExt cx="723792" cy="1422710"/>
          </a:xfrm>
          <a:solidFill>
            <a:schemeClr val="accent2"/>
          </a:solidFill>
        </p:grpSpPr>
        <p:sp>
          <p:nvSpPr>
            <p:cNvPr id="12" name="Chevron 12">
              <a:extLst>
                <a:ext uri="{FF2B5EF4-FFF2-40B4-BE49-F238E27FC236}">
                  <a16:creationId xmlns:a16="http://schemas.microsoft.com/office/drawing/2014/main" id="{E12E5765-0599-42FF-AEC0-F428C90F487E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5889E357-0739-43A9-B6B1-059816FD57D7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C40699AB-F073-4E43-A331-507812C5BF4B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81B46C9B-8B3A-4B41-90B3-C63F884A3CA8}"/>
              </a:ext>
            </a:extLst>
          </p:cNvPr>
          <p:cNvGrpSpPr/>
          <p:nvPr/>
        </p:nvGrpSpPr>
        <p:grpSpPr>
          <a:xfrm rot="10800000">
            <a:off x="5969610" y="4964293"/>
            <a:ext cx="593022" cy="1165662"/>
            <a:chOff x="4136752" y="1733231"/>
            <a:chExt cx="723792" cy="1422710"/>
          </a:xfrm>
          <a:solidFill>
            <a:schemeClr val="accent1"/>
          </a:solidFill>
        </p:grpSpPr>
        <p:sp>
          <p:nvSpPr>
            <p:cNvPr id="16" name="Chevron 16">
              <a:extLst>
                <a:ext uri="{FF2B5EF4-FFF2-40B4-BE49-F238E27FC236}">
                  <a16:creationId xmlns:a16="http://schemas.microsoft.com/office/drawing/2014/main" id="{4BD3BB7C-BF4F-4420-B959-15A3D51F7207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F7BA7629-9663-4903-8E90-D5F83D4D8F16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A7752468-94CD-4107-A910-CD5AA43C2165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5A92C50-376B-4534-A9A1-0915DCD83DE9}"/>
              </a:ext>
            </a:extLst>
          </p:cNvPr>
          <p:cNvSpPr txBox="1"/>
          <p:nvPr/>
        </p:nvSpPr>
        <p:spPr>
          <a:xfrm>
            <a:off x="4447243" y="1813321"/>
            <a:ext cx="104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6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9BC296-B707-482B-A22B-99486F9B60EB}"/>
              </a:ext>
            </a:extLst>
          </p:cNvPr>
          <p:cNvSpPr txBox="1"/>
          <p:nvPr/>
        </p:nvSpPr>
        <p:spPr>
          <a:xfrm>
            <a:off x="6721273" y="2935931"/>
            <a:ext cx="104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6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24926-6743-4750-96DB-12B9C13C672B}"/>
              </a:ext>
            </a:extLst>
          </p:cNvPr>
          <p:cNvSpPr txBox="1"/>
          <p:nvPr/>
        </p:nvSpPr>
        <p:spPr>
          <a:xfrm>
            <a:off x="6721273" y="5055022"/>
            <a:ext cx="104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6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3E1D79-91D2-436F-A63D-1B950DCBC742}"/>
              </a:ext>
            </a:extLst>
          </p:cNvPr>
          <p:cNvSpPr txBox="1"/>
          <p:nvPr/>
        </p:nvSpPr>
        <p:spPr>
          <a:xfrm>
            <a:off x="4447243" y="3974902"/>
            <a:ext cx="104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6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54AD6EE4-2BEB-4796-AAD1-F98EDF0D2B30}"/>
              </a:ext>
            </a:extLst>
          </p:cNvPr>
          <p:cNvGrpSpPr/>
          <p:nvPr/>
        </p:nvGrpSpPr>
        <p:grpSpPr>
          <a:xfrm>
            <a:off x="7159285" y="1859486"/>
            <a:ext cx="4024530" cy="923330"/>
            <a:chOff x="2551704" y="4283314"/>
            <a:chExt cx="935720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BC038A-2F78-43F9-B55B-D80F40D8B880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78413F-AEE7-40F2-9944-2502E5071557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95322CAF-9962-4F8E-9A85-6CB576F39D44}"/>
              </a:ext>
            </a:extLst>
          </p:cNvPr>
          <p:cNvGrpSpPr/>
          <p:nvPr/>
        </p:nvGrpSpPr>
        <p:grpSpPr>
          <a:xfrm>
            <a:off x="7159285" y="4038678"/>
            <a:ext cx="4024530" cy="923330"/>
            <a:chOff x="2551704" y="4283314"/>
            <a:chExt cx="935720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4D15C9-3C19-406D-B5E5-6B66D54BF7F0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5FA95A-3BB5-45FE-94D2-8562055E6040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78315310-9107-4283-B2FD-113DB50070C5}"/>
              </a:ext>
            </a:extLst>
          </p:cNvPr>
          <p:cNvGrpSpPr/>
          <p:nvPr/>
        </p:nvGrpSpPr>
        <p:grpSpPr>
          <a:xfrm>
            <a:off x="1046286" y="2949082"/>
            <a:ext cx="4015361" cy="923330"/>
            <a:chOff x="2551704" y="4283314"/>
            <a:chExt cx="935720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208D9F-1E85-488B-B766-37AB5C39ED73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123B99-FC74-4A6D-9703-FE8C39D8021F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59E3ED7F-5408-4B25-B938-B444E0F78848}"/>
              </a:ext>
            </a:extLst>
          </p:cNvPr>
          <p:cNvGrpSpPr/>
          <p:nvPr/>
        </p:nvGrpSpPr>
        <p:grpSpPr>
          <a:xfrm>
            <a:off x="1046285" y="5128275"/>
            <a:ext cx="4015361" cy="923330"/>
            <a:chOff x="2551704" y="4283314"/>
            <a:chExt cx="935720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08CAA-2E1D-488B-97A0-7F88F26599FA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EBA201-5F74-4789-BD68-80266C991C7B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cxnSp>
        <p:nvCxnSpPr>
          <p:cNvPr id="35" name="Straight Connector 35">
            <a:extLst>
              <a:ext uri="{FF2B5EF4-FFF2-40B4-BE49-F238E27FC236}">
                <a16:creationId xmlns:a16="http://schemas.microsoft.com/office/drawing/2014/main" id="{5B1862E5-5F89-40C0-AE6E-318DC973458D}"/>
              </a:ext>
            </a:extLst>
          </p:cNvPr>
          <p:cNvCxnSpPr/>
          <p:nvPr/>
        </p:nvCxnSpPr>
        <p:spPr>
          <a:xfrm>
            <a:off x="6930859" y="1789629"/>
            <a:ext cx="4320000" cy="0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6">
            <a:extLst>
              <a:ext uri="{FF2B5EF4-FFF2-40B4-BE49-F238E27FC236}">
                <a16:creationId xmlns:a16="http://schemas.microsoft.com/office/drawing/2014/main" id="{70E7FC0D-6FAD-48C0-97E7-3044E282282E}"/>
              </a:ext>
            </a:extLst>
          </p:cNvPr>
          <p:cNvCxnSpPr/>
          <p:nvPr/>
        </p:nvCxnSpPr>
        <p:spPr>
          <a:xfrm>
            <a:off x="6930859" y="2828983"/>
            <a:ext cx="4320000" cy="0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7">
            <a:extLst>
              <a:ext uri="{FF2B5EF4-FFF2-40B4-BE49-F238E27FC236}">
                <a16:creationId xmlns:a16="http://schemas.microsoft.com/office/drawing/2014/main" id="{36D956B4-77B8-4F0E-96C6-4306F36838E3}"/>
              </a:ext>
            </a:extLst>
          </p:cNvPr>
          <p:cNvCxnSpPr/>
          <p:nvPr/>
        </p:nvCxnSpPr>
        <p:spPr>
          <a:xfrm>
            <a:off x="6930859" y="3961843"/>
            <a:ext cx="4320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8">
            <a:extLst>
              <a:ext uri="{FF2B5EF4-FFF2-40B4-BE49-F238E27FC236}">
                <a16:creationId xmlns:a16="http://schemas.microsoft.com/office/drawing/2014/main" id="{C7CBEBED-F8C9-4166-9B93-21D6E97F45C2}"/>
              </a:ext>
            </a:extLst>
          </p:cNvPr>
          <p:cNvCxnSpPr/>
          <p:nvPr/>
        </p:nvCxnSpPr>
        <p:spPr>
          <a:xfrm>
            <a:off x="6930859" y="5001197"/>
            <a:ext cx="4320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9">
            <a:extLst>
              <a:ext uri="{FF2B5EF4-FFF2-40B4-BE49-F238E27FC236}">
                <a16:creationId xmlns:a16="http://schemas.microsoft.com/office/drawing/2014/main" id="{5F92B46A-2648-47BA-AF8D-CD1CC057E0AC}"/>
              </a:ext>
            </a:extLst>
          </p:cNvPr>
          <p:cNvCxnSpPr/>
          <p:nvPr/>
        </p:nvCxnSpPr>
        <p:spPr>
          <a:xfrm>
            <a:off x="941475" y="2891699"/>
            <a:ext cx="4320000" cy="0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40">
            <a:extLst>
              <a:ext uri="{FF2B5EF4-FFF2-40B4-BE49-F238E27FC236}">
                <a16:creationId xmlns:a16="http://schemas.microsoft.com/office/drawing/2014/main" id="{FA136864-8741-4DC8-A666-EA0CAAA1F22A}"/>
              </a:ext>
            </a:extLst>
          </p:cNvPr>
          <p:cNvCxnSpPr/>
          <p:nvPr/>
        </p:nvCxnSpPr>
        <p:spPr>
          <a:xfrm>
            <a:off x="941475" y="3931053"/>
            <a:ext cx="4320000" cy="0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1">
            <a:extLst>
              <a:ext uri="{FF2B5EF4-FFF2-40B4-BE49-F238E27FC236}">
                <a16:creationId xmlns:a16="http://schemas.microsoft.com/office/drawing/2014/main" id="{950504FE-F08E-4DF1-B02B-9D5A6B943AAF}"/>
              </a:ext>
            </a:extLst>
          </p:cNvPr>
          <p:cNvCxnSpPr/>
          <p:nvPr/>
        </p:nvCxnSpPr>
        <p:spPr>
          <a:xfrm>
            <a:off x="941475" y="5063913"/>
            <a:ext cx="4320000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2">
            <a:extLst>
              <a:ext uri="{FF2B5EF4-FFF2-40B4-BE49-F238E27FC236}">
                <a16:creationId xmlns:a16="http://schemas.microsoft.com/office/drawing/2014/main" id="{A9FC76BF-5449-4DC6-9FE8-179696E0B366}"/>
              </a:ext>
            </a:extLst>
          </p:cNvPr>
          <p:cNvCxnSpPr/>
          <p:nvPr/>
        </p:nvCxnSpPr>
        <p:spPr>
          <a:xfrm>
            <a:off x="941475" y="6103267"/>
            <a:ext cx="4320000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48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75" name="Straight Connector 10">
            <a:extLst>
              <a:ext uri="{FF2B5EF4-FFF2-40B4-BE49-F238E27FC236}">
                <a16:creationId xmlns:a16="http://schemas.microsoft.com/office/drawing/2014/main" id="{6098AEE5-C627-4A5A-A916-A6FC7589A3E4}"/>
              </a:ext>
            </a:extLst>
          </p:cNvPr>
          <p:cNvCxnSpPr>
            <a:cxnSpLocks/>
          </p:cNvCxnSpPr>
          <p:nvPr/>
        </p:nvCxnSpPr>
        <p:spPr>
          <a:xfrm>
            <a:off x="905614" y="5939874"/>
            <a:ext cx="16308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16">
            <a:extLst>
              <a:ext uri="{FF2B5EF4-FFF2-40B4-BE49-F238E27FC236}">
                <a16:creationId xmlns:a16="http://schemas.microsoft.com/office/drawing/2014/main" id="{C618A9E2-518A-4469-A97A-ACEF9FEB4AF6}"/>
              </a:ext>
            </a:extLst>
          </p:cNvPr>
          <p:cNvCxnSpPr>
            <a:cxnSpLocks/>
          </p:cNvCxnSpPr>
          <p:nvPr/>
        </p:nvCxnSpPr>
        <p:spPr>
          <a:xfrm>
            <a:off x="2536697" y="5238969"/>
            <a:ext cx="16308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8">
            <a:extLst>
              <a:ext uri="{FF2B5EF4-FFF2-40B4-BE49-F238E27FC236}">
                <a16:creationId xmlns:a16="http://schemas.microsoft.com/office/drawing/2014/main" id="{AB9AD4CF-DCA7-447B-BF8C-7615F1AE212D}"/>
              </a:ext>
            </a:extLst>
          </p:cNvPr>
          <p:cNvCxnSpPr>
            <a:cxnSpLocks/>
          </p:cNvCxnSpPr>
          <p:nvPr/>
        </p:nvCxnSpPr>
        <p:spPr>
          <a:xfrm>
            <a:off x="4147848" y="4537858"/>
            <a:ext cx="1630800" cy="2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20">
            <a:extLst>
              <a:ext uri="{FF2B5EF4-FFF2-40B4-BE49-F238E27FC236}">
                <a16:creationId xmlns:a16="http://schemas.microsoft.com/office/drawing/2014/main" id="{97A05DA8-9FF1-45C9-AC9A-4A9A4DD94B65}"/>
              </a:ext>
            </a:extLst>
          </p:cNvPr>
          <p:cNvCxnSpPr>
            <a:cxnSpLocks/>
          </p:cNvCxnSpPr>
          <p:nvPr/>
        </p:nvCxnSpPr>
        <p:spPr>
          <a:xfrm>
            <a:off x="5773876" y="3836850"/>
            <a:ext cx="1630800" cy="30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22">
            <a:extLst>
              <a:ext uri="{FF2B5EF4-FFF2-40B4-BE49-F238E27FC236}">
                <a16:creationId xmlns:a16="http://schemas.microsoft.com/office/drawing/2014/main" id="{08B02342-13F2-4C8C-9D68-E61C4FEDC4FD}"/>
              </a:ext>
            </a:extLst>
          </p:cNvPr>
          <p:cNvCxnSpPr>
            <a:cxnSpLocks/>
          </p:cNvCxnSpPr>
          <p:nvPr/>
        </p:nvCxnSpPr>
        <p:spPr>
          <a:xfrm>
            <a:off x="7394334" y="3136254"/>
            <a:ext cx="16308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13">
            <a:extLst>
              <a:ext uri="{FF2B5EF4-FFF2-40B4-BE49-F238E27FC236}">
                <a16:creationId xmlns:a16="http://schemas.microsoft.com/office/drawing/2014/main" id="{48937ABE-BA92-453F-94EA-645410A84F6E}"/>
              </a:ext>
            </a:extLst>
          </p:cNvPr>
          <p:cNvCxnSpPr/>
          <p:nvPr/>
        </p:nvCxnSpPr>
        <p:spPr>
          <a:xfrm>
            <a:off x="2521820" y="5241498"/>
            <a:ext cx="0" cy="69837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7">
            <a:extLst>
              <a:ext uri="{FF2B5EF4-FFF2-40B4-BE49-F238E27FC236}">
                <a16:creationId xmlns:a16="http://schemas.microsoft.com/office/drawing/2014/main" id="{D9472E71-AB83-44E2-B0C1-DF9FBE70D84F}"/>
              </a:ext>
            </a:extLst>
          </p:cNvPr>
          <p:cNvCxnSpPr/>
          <p:nvPr/>
        </p:nvCxnSpPr>
        <p:spPr>
          <a:xfrm>
            <a:off x="4147848" y="4540490"/>
            <a:ext cx="0" cy="69837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19">
            <a:extLst>
              <a:ext uri="{FF2B5EF4-FFF2-40B4-BE49-F238E27FC236}">
                <a16:creationId xmlns:a16="http://schemas.microsoft.com/office/drawing/2014/main" id="{B5F4AA4B-1E6C-4F60-9F41-DBF225A8A21A}"/>
              </a:ext>
            </a:extLst>
          </p:cNvPr>
          <p:cNvCxnSpPr/>
          <p:nvPr/>
        </p:nvCxnSpPr>
        <p:spPr>
          <a:xfrm>
            <a:off x="5773876" y="3839482"/>
            <a:ext cx="0" cy="69837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21">
            <a:extLst>
              <a:ext uri="{FF2B5EF4-FFF2-40B4-BE49-F238E27FC236}">
                <a16:creationId xmlns:a16="http://schemas.microsoft.com/office/drawing/2014/main" id="{C8ED031D-2F66-48A9-BF9A-F5ABD694B71C}"/>
              </a:ext>
            </a:extLst>
          </p:cNvPr>
          <p:cNvCxnSpPr/>
          <p:nvPr/>
        </p:nvCxnSpPr>
        <p:spPr>
          <a:xfrm>
            <a:off x="7399904" y="3138474"/>
            <a:ext cx="0" cy="69837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23">
            <a:extLst>
              <a:ext uri="{FF2B5EF4-FFF2-40B4-BE49-F238E27FC236}">
                <a16:creationId xmlns:a16="http://schemas.microsoft.com/office/drawing/2014/main" id="{5E2DB79E-4552-49F5-9520-0B3E00D075CC}"/>
              </a:ext>
            </a:extLst>
          </p:cNvPr>
          <p:cNvGrpSpPr/>
          <p:nvPr/>
        </p:nvGrpSpPr>
        <p:grpSpPr>
          <a:xfrm>
            <a:off x="1254596" y="4846816"/>
            <a:ext cx="908420" cy="908420"/>
            <a:chOff x="1359324" y="4352166"/>
            <a:chExt cx="908420" cy="908420"/>
          </a:xfrm>
        </p:grpSpPr>
        <p:sp>
          <p:nvSpPr>
            <p:cNvPr id="85" name="Oval 24">
              <a:extLst>
                <a:ext uri="{FF2B5EF4-FFF2-40B4-BE49-F238E27FC236}">
                  <a16:creationId xmlns:a16="http://schemas.microsoft.com/office/drawing/2014/main" id="{CAF2E205-1D91-4059-A35E-EA8D181A0955}"/>
                </a:ext>
              </a:extLst>
            </p:cNvPr>
            <p:cNvSpPr/>
            <p:nvPr/>
          </p:nvSpPr>
          <p:spPr>
            <a:xfrm>
              <a:off x="1359324" y="4352166"/>
              <a:ext cx="908420" cy="908420"/>
            </a:xfrm>
            <a:prstGeom prst="ellipse">
              <a:avLst/>
            </a:prstGeom>
            <a:solidFill>
              <a:schemeClr val="accent6"/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25">
              <a:extLst>
                <a:ext uri="{FF2B5EF4-FFF2-40B4-BE49-F238E27FC236}">
                  <a16:creationId xmlns:a16="http://schemas.microsoft.com/office/drawing/2014/main" id="{894A01A8-B334-43E5-A297-E3D3C7770C6D}"/>
                </a:ext>
              </a:extLst>
            </p:cNvPr>
            <p:cNvSpPr/>
            <p:nvPr/>
          </p:nvSpPr>
          <p:spPr>
            <a:xfrm>
              <a:off x="1435526" y="4428368"/>
              <a:ext cx="756016" cy="756016"/>
            </a:xfrm>
            <a:prstGeom prst="ellipse">
              <a:avLst/>
            </a:prstGeom>
            <a:noFill/>
            <a:ln w="15875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27">
            <a:extLst>
              <a:ext uri="{FF2B5EF4-FFF2-40B4-BE49-F238E27FC236}">
                <a16:creationId xmlns:a16="http://schemas.microsoft.com/office/drawing/2014/main" id="{46E39140-7E53-49C9-8BA3-1D9B27494AE7}"/>
              </a:ext>
            </a:extLst>
          </p:cNvPr>
          <p:cNvGrpSpPr/>
          <p:nvPr/>
        </p:nvGrpSpPr>
        <p:grpSpPr>
          <a:xfrm>
            <a:off x="2880624" y="4158120"/>
            <a:ext cx="908420" cy="908420"/>
            <a:chOff x="1359324" y="4352166"/>
            <a:chExt cx="908420" cy="908420"/>
          </a:xfrm>
        </p:grpSpPr>
        <p:sp>
          <p:nvSpPr>
            <p:cNvPr id="88" name="Oval 28">
              <a:extLst>
                <a:ext uri="{FF2B5EF4-FFF2-40B4-BE49-F238E27FC236}">
                  <a16:creationId xmlns:a16="http://schemas.microsoft.com/office/drawing/2014/main" id="{661B53D9-F2E1-4126-9847-0FF0E1710B58}"/>
                </a:ext>
              </a:extLst>
            </p:cNvPr>
            <p:cNvSpPr/>
            <p:nvPr/>
          </p:nvSpPr>
          <p:spPr>
            <a:xfrm>
              <a:off x="1359324" y="4352166"/>
              <a:ext cx="908420" cy="908420"/>
            </a:xfrm>
            <a:prstGeom prst="ellipse">
              <a:avLst/>
            </a:prstGeom>
            <a:solidFill>
              <a:schemeClr val="accent1"/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29">
              <a:extLst>
                <a:ext uri="{FF2B5EF4-FFF2-40B4-BE49-F238E27FC236}">
                  <a16:creationId xmlns:a16="http://schemas.microsoft.com/office/drawing/2014/main" id="{80F39768-45B3-4E03-995F-CA7A00BEB9F8}"/>
                </a:ext>
              </a:extLst>
            </p:cNvPr>
            <p:cNvSpPr/>
            <p:nvPr/>
          </p:nvSpPr>
          <p:spPr>
            <a:xfrm>
              <a:off x="1435526" y="4428368"/>
              <a:ext cx="756016" cy="756016"/>
            </a:xfrm>
            <a:prstGeom prst="ellipse">
              <a:avLst/>
            </a:prstGeom>
            <a:noFill/>
            <a:ln w="15875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30">
            <a:extLst>
              <a:ext uri="{FF2B5EF4-FFF2-40B4-BE49-F238E27FC236}">
                <a16:creationId xmlns:a16="http://schemas.microsoft.com/office/drawing/2014/main" id="{6FFAC0F6-8B7C-412D-A247-E4D4F167B3E9}"/>
              </a:ext>
            </a:extLst>
          </p:cNvPr>
          <p:cNvGrpSpPr/>
          <p:nvPr/>
        </p:nvGrpSpPr>
        <p:grpSpPr>
          <a:xfrm>
            <a:off x="4506652" y="3469424"/>
            <a:ext cx="908420" cy="908420"/>
            <a:chOff x="1359324" y="4352166"/>
            <a:chExt cx="908420" cy="908420"/>
          </a:xfrm>
        </p:grpSpPr>
        <p:sp>
          <p:nvSpPr>
            <p:cNvPr id="91" name="Oval 31">
              <a:extLst>
                <a:ext uri="{FF2B5EF4-FFF2-40B4-BE49-F238E27FC236}">
                  <a16:creationId xmlns:a16="http://schemas.microsoft.com/office/drawing/2014/main" id="{0610379C-AC2B-4F63-BBD9-8A556B85152E}"/>
                </a:ext>
              </a:extLst>
            </p:cNvPr>
            <p:cNvSpPr/>
            <p:nvPr/>
          </p:nvSpPr>
          <p:spPr>
            <a:xfrm>
              <a:off x="1359324" y="4352166"/>
              <a:ext cx="908420" cy="908420"/>
            </a:xfrm>
            <a:prstGeom prst="ellipse">
              <a:avLst/>
            </a:prstGeom>
            <a:solidFill>
              <a:schemeClr val="accent2"/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32">
              <a:extLst>
                <a:ext uri="{FF2B5EF4-FFF2-40B4-BE49-F238E27FC236}">
                  <a16:creationId xmlns:a16="http://schemas.microsoft.com/office/drawing/2014/main" id="{E33C791E-6B65-470F-BED6-8DEA32D6DBDE}"/>
                </a:ext>
              </a:extLst>
            </p:cNvPr>
            <p:cNvSpPr/>
            <p:nvPr/>
          </p:nvSpPr>
          <p:spPr>
            <a:xfrm>
              <a:off x="1435526" y="4428368"/>
              <a:ext cx="756016" cy="756016"/>
            </a:xfrm>
            <a:prstGeom prst="ellipse">
              <a:avLst/>
            </a:prstGeom>
            <a:noFill/>
            <a:ln w="15875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33">
            <a:extLst>
              <a:ext uri="{FF2B5EF4-FFF2-40B4-BE49-F238E27FC236}">
                <a16:creationId xmlns:a16="http://schemas.microsoft.com/office/drawing/2014/main" id="{E42055AC-D21C-4506-ADD1-C69926C74CA0}"/>
              </a:ext>
            </a:extLst>
          </p:cNvPr>
          <p:cNvGrpSpPr/>
          <p:nvPr/>
        </p:nvGrpSpPr>
        <p:grpSpPr>
          <a:xfrm>
            <a:off x="6132680" y="2814648"/>
            <a:ext cx="908420" cy="908420"/>
            <a:chOff x="1359324" y="4352166"/>
            <a:chExt cx="908420" cy="908420"/>
          </a:xfrm>
        </p:grpSpPr>
        <p:sp>
          <p:nvSpPr>
            <p:cNvPr id="94" name="Oval 34">
              <a:extLst>
                <a:ext uri="{FF2B5EF4-FFF2-40B4-BE49-F238E27FC236}">
                  <a16:creationId xmlns:a16="http://schemas.microsoft.com/office/drawing/2014/main" id="{DB55057C-67E9-4EC5-9ACD-CCD44C8806BA}"/>
                </a:ext>
              </a:extLst>
            </p:cNvPr>
            <p:cNvSpPr/>
            <p:nvPr/>
          </p:nvSpPr>
          <p:spPr>
            <a:xfrm>
              <a:off x="1359324" y="4352166"/>
              <a:ext cx="908420" cy="908420"/>
            </a:xfrm>
            <a:prstGeom prst="ellipse">
              <a:avLst/>
            </a:prstGeom>
            <a:solidFill>
              <a:schemeClr val="accent3"/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35">
              <a:extLst>
                <a:ext uri="{FF2B5EF4-FFF2-40B4-BE49-F238E27FC236}">
                  <a16:creationId xmlns:a16="http://schemas.microsoft.com/office/drawing/2014/main" id="{D799A184-6D12-4B86-853F-9028B450DFE2}"/>
                </a:ext>
              </a:extLst>
            </p:cNvPr>
            <p:cNvSpPr/>
            <p:nvPr/>
          </p:nvSpPr>
          <p:spPr>
            <a:xfrm>
              <a:off x="1435526" y="4428368"/>
              <a:ext cx="756016" cy="756016"/>
            </a:xfrm>
            <a:prstGeom prst="ellipse">
              <a:avLst/>
            </a:prstGeom>
            <a:noFill/>
            <a:ln w="15875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36">
            <a:extLst>
              <a:ext uri="{FF2B5EF4-FFF2-40B4-BE49-F238E27FC236}">
                <a16:creationId xmlns:a16="http://schemas.microsoft.com/office/drawing/2014/main" id="{DEA61FEB-A8FF-48FA-A9BB-9ECD8898A25E}"/>
              </a:ext>
            </a:extLst>
          </p:cNvPr>
          <p:cNvGrpSpPr/>
          <p:nvPr/>
        </p:nvGrpSpPr>
        <p:grpSpPr>
          <a:xfrm>
            <a:off x="7758709" y="2125952"/>
            <a:ext cx="908420" cy="908420"/>
            <a:chOff x="1359324" y="4352166"/>
            <a:chExt cx="908420" cy="908420"/>
          </a:xfrm>
        </p:grpSpPr>
        <p:sp>
          <p:nvSpPr>
            <p:cNvPr id="97" name="Oval 37">
              <a:extLst>
                <a:ext uri="{FF2B5EF4-FFF2-40B4-BE49-F238E27FC236}">
                  <a16:creationId xmlns:a16="http://schemas.microsoft.com/office/drawing/2014/main" id="{B9A3A068-B435-4E75-97A8-079220198DA2}"/>
                </a:ext>
              </a:extLst>
            </p:cNvPr>
            <p:cNvSpPr/>
            <p:nvPr/>
          </p:nvSpPr>
          <p:spPr>
            <a:xfrm>
              <a:off x="1359324" y="4352166"/>
              <a:ext cx="908420" cy="908420"/>
            </a:xfrm>
            <a:prstGeom prst="ellipse">
              <a:avLst/>
            </a:prstGeom>
            <a:solidFill>
              <a:schemeClr val="accent4"/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38">
              <a:extLst>
                <a:ext uri="{FF2B5EF4-FFF2-40B4-BE49-F238E27FC236}">
                  <a16:creationId xmlns:a16="http://schemas.microsoft.com/office/drawing/2014/main" id="{2E1E440B-AFCB-4DF0-958C-2F19D80DF086}"/>
                </a:ext>
              </a:extLst>
            </p:cNvPr>
            <p:cNvSpPr/>
            <p:nvPr/>
          </p:nvSpPr>
          <p:spPr>
            <a:xfrm>
              <a:off x="1435526" y="4428368"/>
              <a:ext cx="756016" cy="756016"/>
            </a:xfrm>
            <a:prstGeom prst="ellipse">
              <a:avLst/>
            </a:prstGeom>
            <a:noFill/>
            <a:ln w="15875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39">
            <a:extLst>
              <a:ext uri="{FF2B5EF4-FFF2-40B4-BE49-F238E27FC236}">
                <a16:creationId xmlns:a16="http://schemas.microsoft.com/office/drawing/2014/main" id="{34CD769F-978C-4DAF-B154-4439C17F042E}"/>
              </a:ext>
            </a:extLst>
          </p:cNvPr>
          <p:cNvGrpSpPr/>
          <p:nvPr/>
        </p:nvGrpSpPr>
        <p:grpSpPr>
          <a:xfrm>
            <a:off x="2743181" y="5322472"/>
            <a:ext cx="2795977" cy="726732"/>
            <a:chOff x="994277" y="3861048"/>
            <a:chExt cx="2699146" cy="72673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BF122F8-58B6-479E-9C45-9B1BE5E202D7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49B1383-FEB6-49E3-B4EA-37F3B543024B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2" name="Group 42">
            <a:extLst>
              <a:ext uri="{FF2B5EF4-FFF2-40B4-BE49-F238E27FC236}">
                <a16:creationId xmlns:a16="http://schemas.microsoft.com/office/drawing/2014/main" id="{D8AD3605-F63E-4EB5-8195-7F23F5E74F37}"/>
              </a:ext>
            </a:extLst>
          </p:cNvPr>
          <p:cNvGrpSpPr/>
          <p:nvPr/>
        </p:nvGrpSpPr>
        <p:grpSpPr>
          <a:xfrm>
            <a:off x="7625505" y="3214693"/>
            <a:ext cx="2799258" cy="726732"/>
            <a:chOff x="994277" y="3861048"/>
            <a:chExt cx="2699146" cy="726732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63F1CDB-F5F8-4450-B68E-23F9CA704D7A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81FF512-9A57-4E6B-85A3-E16CE3223490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5" name="Group 45">
            <a:extLst>
              <a:ext uri="{FF2B5EF4-FFF2-40B4-BE49-F238E27FC236}">
                <a16:creationId xmlns:a16="http://schemas.microsoft.com/office/drawing/2014/main" id="{B266F992-EAF2-47D6-8B6D-6731FA902834}"/>
              </a:ext>
            </a:extLst>
          </p:cNvPr>
          <p:cNvGrpSpPr/>
          <p:nvPr/>
        </p:nvGrpSpPr>
        <p:grpSpPr>
          <a:xfrm>
            <a:off x="5999158" y="3917286"/>
            <a:ext cx="2795977" cy="726732"/>
            <a:chOff x="994277" y="3861048"/>
            <a:chExt cx="2699146" cy="726732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0D9058A-A21A-4F0F-801F-47F4CA4B04C1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585A657-A403-47F1-BEBD-850CD10CFADF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8" name="Group 49">
            <a:extLst>
              <a:ext uri="{FF2B5EF4-FFF2-40B4-BE49-F238E27FC236}">
                <a16:creationId xmlns:a16="http://schemas.microsoft.com/office/drawing/2014/main" id="{44DFA744-F5DB-4CD9-96F2-BC2A392BB97D}"/>
              </a:ext>
            </a:extLst>
          </p:cNvPr>
          <p:cNvGrpSpPr/>
          <p:nvPr/>
        </p:nvGrpSpPr>
        <p:grpSpPr>
          <a:xfrm>
            <a:off x="4369529" y="4619879"/>
            <a:ext cx="2799258" cy="726732"/>
            <a:chOff x="994277" y="3861048"/>
            <a:chExt cx="2699146" cy="726732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38991D1-6C9B-4899-A9FF-9D2CDB58D3C9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0C341F9-0FA9-42D0-BF27-2FDB1F2135C1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1" name="Group 52">
            <a:extLst>
              <a:ext uri="{FF2B5EF4-FFF2-40B4-BE49-F238E27FC236}">
                <a16:creationId xmlns:a16="http://schemas.microsoft.com/office/drawing/2014/main" id="{A898DC18-6E56-4C29-AB6B-9C310E0D1353}"/>
              </a:ext>
            </a:extLst>
          </p:cNvPr>
          <p:cNvGrpSpPr/>
          <p:nvPr/>
        </p:nvGrpSpPr>
        <p:grpSpPr>
          <a:xfrm>
            <a:off x="9209772" y="2125952"/>
            <a:ext cx="2255397" cy="911398"/>
            <a:chOff x="994277" y="3861048"/>
            <a:chExt cx="2699146" cy="91139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A3C9AEE-2509-4379-A4CA-710AD75E2593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4DAFD67-6873-4D9D-B8A8-FB866B6A5D4B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B16F35F-592C-46F7-87AF-6906F4412347}"/>
              </a:ext>
            </a:extLst>
          </p:cNvPr>
          <p:cNvSpPr txBox="1"/>
          <p:nvPr/>
        </p:nvSpPr>
        <p:spPr>
          <a:xfrm>
            <a:off x="935698" y="1815108"/>
            <a:ext cx="1947738" cy="369332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078CC1A-8824-422D-A9EA-A4D2A2D197F3}"/>
              </a:ext>
            </a:extLst>
          </p:cNvPr>
          <p:cNvSpPr txBox="1"/>
          <p:nvPr/>
        </p:nvSpPr>
        <p:spPr>
          <a:xfrm>
            <a:off x="935697" y="2275231"/>
            <a:ext cx="447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Oval 7">
            <a:extLst>
              <a:ext uri="{FF2B5EF4-FFF2-40B4-BE49-F238E27FC236}">
                <a16:creationId xmlns:a16="http://schemas.microsoft.com/office/drawing/2014/main" id="{9E3FF327-E56B-4062-AB67-96400F672382}"/>
              </a:ext>
            </a:extLst>
          </p:cNvPr>
          <p:cNvSpPr/>
          <p:nvPr/>
        </p:nvSpPr>
        <p:spPr>
          <a:xfrm>
            <a:off x="1528167" y="5141833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7" name="Round Same Side Corner Rectangle 11">
            <a:extLst>
              <a:ext uri="{FF2B5EF4-FFF2-40B4-BE49-F238E27FC236}">
                <a16:creationId xmlns:a16="http://schemas.microsoft.com/office/drawing/2014/main" id="{DB4F3CD0-BEC2-4659-957F-633CEB54FAAE}"/>
              </a:ext>
            </a:extLst>
          </p:cNvPr>
          <p:cNvSpPr>
            <a:spLocks noChangeAspect="1"/>
          </p:cNvSpPr>
          <p:nvPr/>
        </p:nvSpPr>
        <p:spPr>
          <a:xfrm rot="9900000">
            <a:off x="6433230" y="309791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8" name="Rounded Rectangle 27">
            <a:extLst>
              <a:ext uri="{FF2B5EF4-FFF2-40B4-BE49-F238E27FC236}">
                <a16:creationId xmlns:a16="http://schemas.microsoft.com/office/drawing/2014/main" id="{15C040C5-4EBB-466F-8923-4E0C4F59EAB8}"/>
              </a:ext>
            </a:extLst>
          </p:cNvPr>
          <p:cNvSpPr/>
          <p:nvPr/>
        </p:nvSpPr>
        <p:spPr>
          <a:xfrm>
            <a:off x="8049181" y="2433729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9" name="Rectangle 16">
            <a:extLst>
              <a:ext uri="{FF2B5EF4-FFF2-40B4-BE49-F238E27FC236}">
                <a16:creationId xmlns:a16="http://schemas.microsoft.com/office/drawing/2014/main" id="{9FA606C0-9C63-482D-95BD-D80905C50BC8}"/>
              </a:ext>
            </a:extLst>
          </p:cNvPr>
          <p:cNvSpPr/>
          <p:nvPr/>
        </p:nvSpPr>
        <p:spPr>
          <a:xfrm>
            <a:off x="3139250" y="449896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0" name="Oval 21">
            <a:extLst>
              <a:ext uri="{FF2B5EF4-FFF2-40B4-BE49-F238E27FC236}">
                <a16:creationId xmlns:a16="http://schemas.microsoft.com/office/drawing/2014/main" id="{00F651A2-E71F-4FCB-9017-449AA8237C21}"/>
              </a:ext>
            </a:extLst>
          </p:cNvPr>
          <p:cNvSpPr>
            <a:spLocks noChangeAspect="1"/>
          </p:cNvSpPr>
          <p:nvPr/>
        </p:nvSpPr>
        <p:spPr>
          <a:xfrm>
            <a:off x="4783052" y="374887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52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62">
            <a:extLst>
              <a:ext uri="{FF2B5EF4-FFF2-40B4-BE49-F238E27FC236}">
                <a16:creationId xmlns:a16="http://schemas.microsoft.com/office/drawing/2014/main" id="{2789F6C2-DE21-4817-9E3A-125CE9AE999E}"/>
              </a:ext>
            </a:extLst>
          </p:cNvPr>
          <p:cNvCxnSpPr/>
          <p:nvPr/>
        </p:nvCxnSpPr>
        <p:spPr>
          <a:xfrm flipV="1">
            <a:off x="981111" y="3709066"/>
            <a:ext cx="11363" cy="1800000"/>
          </a:xfrm>
          <a:prstGeom prst="line">
            <a:avLst/>
          </a:prstGeom>
          <a:ln w="254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67">
            <a:extLst>
              <a:ext uri="{FF2B5EF4-FFF2-40B4-BE49-F238E27FC236}">
                <a16:creationId xmlns:a16="http://schemas.microsoft.com/office/drawing/2014/main" id="{F3CC47AC-AEFB-4191-A829-72B20D0DD72C}"/>
              </a:ext>
            </a:extLst>
          </p:cNvPr>
          <p:cNvCxnSpPr/>
          <p:nvPr/>
        </p:nvCxnSpPr>
        <p:spPr>
          <a:xfrm flipV="1">
            <a:off x="3301543" y="3064493"/>
            <a:ext cx="11363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71">
            <a:extLst>
              <a:ext uri="{FF2B5EF4-FFF2-40B4-BE49-F238E27FC236}">
                <a16:creationId xmlns:a16="http://schemas.microsoft.com/office/drawing/2014/main" id="{B6E47A86-D0EA-497C-890B-0CEDBF068EB4}"/>
              </a:ext>
            </a:extLst>
          </p:cNvPr>
          <p:cNvCxnSpPr/>
          <p:nvPr/>
        </p:nvCxnSpPr>
        <p:spPr>
          <a:xfrm flipV="1">
            <a:off x="5621975" y="2419921"/>
            <a:ext cx="11363" cy="1800000"/>
          </a:xfrm>
          <a:prstGeom prst="line">
            <a:avLst/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75">
            <a:extLst>
              <a:ext uri="{FF2B5EF4-FFF2-40B4-BE49-F238E27FC236}">
                <a16:creationId xmlns:a16="http://schemas.microsoft.com/office/drawing/2014/main" id="{5D0DE410-F2C9-4BD4-84F6-D1D2547F9EF1}"/>
              </a:ext>
            </a:extLst>
          </p:cNvPr>
          <p:cNvCxnSpPr/>
          <p:nvPr/>
        </p:nvCxnSpPr>
        <p:spPr>
          <a:xfrm flipV="1">
            <a:off x="7942407" y="1775349"/>
            <a:ext cx="11363" cy="180000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7">
            <a:extLst>
              <a:ext uri="{FF2B5EF4-FFF2-40B4-BE49-F238E27FC236}">
                <a16:creationId xmlns:a16="http://schemas.microsoft.com/office/drawing/2014/main" id="{E8283B64-64A4-46D5-A87F-EF8DBF875051}"/>
              </a:ext>
            </a:extLst>
          </p:cNvPr>
          <p:cNvSpPr/>
          <p:nvPr/>
        </p:nvSpPr>
        <p:spPr>
          <a:xfrm>
            <a:off x="287434" y="4809289"/>
            <a:ext cx="9963150" cy="1238793"/>
          </a:xfrm>
          <a:custGeom>
            <a:avLst/>
            <a:gdLst>
              <a:gd name="connsiteX0" fmla="*/ 1665514 w 7946571"/>
              <a:gd name="connsiteY0" fmla="*/ 957943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5" fmla="*/ 1665514 w 7946571"/>
              <a:gd name="connsiteY5" fmla="*/ 957943 h 957943"/>
              <a:gd name="connsiteX0" fmla="*/ 0 w 7946571"/>
              <a:gd name="connsiteY0" fmla="*/ 489858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0" fmla="*/ 0 w 7946571"/>
              <a:gd name="connsiteY0" fmla="*/ 489858 h 833119"/>
              <a:gd name="connsiteX1" fmla="*/ 1799254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95531"/>
              <a:gd name="connsiteX1" fmla="*/ 1781423 w 7946571"/>
              <a:gd name="connsiteY1" fmla="*/ 895531 h 895531"/>
              <a:gd name="connsiteX2" fmla="*/ 7946571 w 7946571"/>
              <a:gd name="connsiteY2" fmla="*/ 43543 h 895531"/>
              <a:gd name="connsiteX3" fmla="*/ 5878285 w 7946571"/>
              <a:gd name="connsiteY3" fmla="*/ 0 h 895531"/>
              <a:gd name="connsiteX4" fmla="*/ 0 w 7946571"/>
              <a:gd name="connsiteY4" fmla="*/ 489858 h 895531"/>
              <a:gd name="connsiteX0" fmla="*/ 0 w 7946571"/>
              <a:gd name="connsiteY0" fmla="*/ 489858 h 833119"/>
              <a:gd name="connsiteX1" fmla="*/ 2031070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50326"/>
              <a:gd name="connsiteX1" fmla="*/ 2031070 w 7946571"/>
              <a:gd name="connsiteY1" fmla="*/ 833119 h 850326"/>
              <a:gd name="connsiteX2" fmla="*/ 2181428 w 7946571"/>
              <a:gd name="connsiteY2" fmla="*/ 799114 h 850326"/>
              <a:gd name="connsiteX3" fmla="*/ 7946571 w 7946571"/>
              <a:gd name="connsiteY3" fmla="*/ 43543 h 850326"/>
              <a:gd name="connsiteX4" fmla="*/ 5878285 w 7946571"/>
              <a:gd name="connsiteY4" fmla="*/ 0 h 850326"/>
              <a:gd name="connsiteX5" fmla="*/ 0 w 7946571"/>
              <a:gd name="connsiteY5" fmla="*/ 489858 h 850326"/>
              <a:gd name="connsiteX0" fmla="*/ 0 w 7946571"/>
              <a:gd name="connsiteY0" fmla="*/ 489858 h 863871"/>
              <a:gd name="connsiteX1" fmla="*/ 2031070 w 7946571"/>
              <a:gd name="connsiteY1" fmla="*/ 833119 h 863871"/>
              <a:gd name="connsiteX2" fmla="*/ 2199260 w 7946571"/>
              <a:gd name="connsiteY2" fmla="*/ 843694 h 863871"/>
              <a:gd name="connsiteX3" fmla="*/ 7946571 w 7946571"/>
              <a:gd name="connsiteY3" fmla="*/ 43543 h 863871"/>
              <a:gd name="connsiteX4" fmla="*/ 5878285 w 7946571"/>
              <a:gd name="connsiteY4" fmla="*/ 0 h 863871"/>
              <a:gd name="connsiteX5" fmla="*/ 0 w 7946571"/>
              <a:gd name="connsiteY5" fmla="*/ 489858 h 863871"/>
              <a:gd name="connsiteX0" fmla="*/ 0 w 7679092"/>
              <a:gd name="connsiteY0" fmla="*/ 489858 h 863871"/>
              <a:gd name="connsiteX1" fmla="*/ 2031070 w 7679092"/>
              <a:gd name="connsiteY1" fmla="*/ 833119 h 863871"/>
              <a:gd name="connsiteX2" fmla="*/ 2199260 w 7679092"/>
              <a:gd name="connsiteY2" fmla="*/ 843694 h 863871"/>
              <a:gd name="connsiteX3" fmla="*/ 7679092 w 7679092"/>
              <a:gd name="connsiteY3" fmla="*/ 212947 h 863871"/>
              <a:gd name="connsiteX4" fmla="*/ 5878285 w 7679092"/>
              <a:gd name="connsiteY4" fmla="*/ 0 h 863871"/>
              <a:gd name="connsiteX5" fmla="*/ 0 w 7679092"/>
              <a:gd name="connsiteY5" fmla="*/ 489858 h 863871"/>
              <a:gd name="connsiteX0" fmla="*/ 0 w 7982235"/>
              <a:gd name="connsiteY0" fmla="*/ 489858 h 863871"/>
              <a:gd name="connsiteX1" fmla="*/ 2031070 w 7982235"/>
              <a:gd name="connsiteY1" fmla="*/ 833119 h 863871"/>
              <a:gd name="connsiteX2" fmla="*/ 2199260 w 7982235"/>
              <a:gd name="connsiteY2" fmla="*/ 843694 h 863871"/>
              <a:gd name="connsiteX3" fmla="*/ 7982235 w 7982235"/>
              <a:gd name="connsiteY3" fmla="*/ 132702 h 863871"/>
              <a:gd name="connsiteX4" fmla="*/ 5878285 w 7982235"/>
              <a:gd name="connsiteY4" fmla="*/ 0 h 863871"/>
              <a:gd name="connsiteX5" fmla="*/ 0 w 7982235"/>
              <a:gd name="connsiteY5" fmla="*/ 489858 h 863871"/>
              <a:gd name="connsiteX0" fmla="*/ 0 w 8035731"/>
              <a:gd name="connsiteY0" fmla="*/ 489858 h 863871"/>
              <a:gd name="connsiteX1" fmla="*/ 2031070 w 8035731"/>
              <a:gd name="connsiteY1" fmla="*/ 833119 h 863871"/>
              <a:gd name="connsiteX2" fmla="*/ 2199260 w 8035731"/>
              <a:gd name="connsiteY2" fmla="*/ 843694 h 863871"/>
              <a:gd name="connsiteX3" fmla="*/ 8035731 w 8035731"/>
              <a:gd name="connsiteY3" fmla="*/ 34627 h 863871"/>
              <a:gd name="connsiteX4" fmla="*/ 5878285 w 8035731"/>
              <a:gd name="connsiteY4" fmla="*/ 0 h 863871"/>
              <a:gd name="connsiteX5" fmla="*/ 0 w 8035731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284275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177283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7242209"/>
              <a:gd name="connsiteY0" fmla="*/ 489858 h 863871"/>
              <a:gd name="connsiteX1" fmla="*/ 2031070 w 7242209"/>
              <a:gd name="connsiteY1" fmla="*/ 833119 h 863871"/>
              <a:gd name="connsiteX2" fmla="*/ 2199260 w 7242209"/>
              <a:gd name="connsiteY2" fmla="*/ 843694 h 863871"/>
              <a:gd name="connsiteX3" fmla="*/ 7242209 w 7242209"/>
              <a:gd name="connsiteY3" fmla="*/ 177283 h 863871"/>
              <a:gd name="connsiteX4" fmla="*/ 5878285 w 7242209"/>
              <a:gd name="connsiteY4" fmla="*/ 0 h 863871"/>
              <a:gd name="connsiteX5" fmla="*/ 0 w 7242209"/>
              <a:gd name="connsiteY5" fmla="*/ 489858 h 863871"/>
              <a:gd name="connsiteX0" fmla="*/ 0 w 7215461"/>
              <a:gd name="connsiteY0" fmla="*/ 489858 h 863871"/>
              <a:gd name="connsiteX1" fmla="*/ 2031070 w 7215461"/>
              <a:gd name="connsiteY1" fmla="*/ 833119 h 863871"/>
              <a:gd name="connsiteX2" fmla="*/ 2199260 w 7215461"/>
              <a:gd name="connsiteY2" fmla="*/ 843694 h 863871"/>
              <a:gd name="connsiteX3" fmla="*/ 7215461 w 7215461"/>
              <a:gd name="connsiteY3" fmla="*/ 328854 h 863871"/>
              <a:gd name="connsiteX4" fmla="*/ 5878285 w 7215461"/>
              <a:gd name="connsiteY4" fmla="*/ 0 h 863871"/>
              <a:gd name="connsiteX5" fmla="*/ 0 w 7215461"/>
              <a:gd name="connsiteY5" fmla="*/ 489858 h 863871"/>
              <a:gd name="connsiteX0" fmla="*/ 0 w 7215461"/>
              <a:gd name="connsiteY0" fmla="*/ 596850 h 970863"/>
              <a:gd name="connsiteX1" fmla="*/ 2031070 w 7215461"/>
              <a:gd name="connsiteY1" fmla="*/ 940111 h 970863"/>
              <a:gd name="connsiteX2" fmla="*/ 2199260 w 7215461"/>
              <a:gd name="connsiteY2" fmla="*/ 950686 h 970863"/>
              <a:gd name="connsiteX3" fmla="*/ 7215461 w 7215461"/>
              <a:gd name="connsiteY3" fmla="*/ 435846 h 970863"/>
              <a:gd name="connsiteX4" fmla="*/ 5628637 w 7215461"/>
              <a:gd name="connsiteY4" fmla="*/ 0 h 970863"/>
              <a:gd name="connsiteX5" fmla="*/ 0 w 7215461"/>
              <a:gd name="connsiteY5" fmla="*/ 596850 h 970863"/>
              <a:gd name="connsiteX0" fmla="*/ 0 w 7063889"/>
              <a:gd name="connsiteY0" fmla="*/ 596850 h 970863"/>
              <a:gd name="connsiteX1" fmla="*/ 2031070 w 7063889"/>
              <a:gd name="connsiteY1" fmla="*/ 940111 h 970863"/>
              <a:gd name="connsiteX2" fmla="*/ 2199260 w 7063889"/>
              <a:gd name="connsiteY2" fmla="*/ 950686 h 970863"/>
              <a:gd name="connsiteX3" fmla="*/ 7063889 w 7063889"/>
              <a:gd name="connsiteY3" fmla="*/ 355603 h 970863"/>
              <a:gd name="connsiteX4" fmla="*/ 5628637 w 7063889"/>
              <a:gd name="connsiteY4" fmla="*/ 0 h 970863"/>
              <a:gd name="connsiteX5" fmla="*/ 0 w 7063889"/>
              <a:gd name="connsiteY5" fmla="*/ 596850 h 970863"/>
              <a:gd name="connsiteX0" fmla="*/ 0 w 6921233"/>
              <a:gd name="connsiteY0" fmla="*/ 596850 h 970863"/>
              <a:gd name="connsiteX1" fmla="*/ 2031070 w 6921233"/>
              <a:gd name="connsiteY1" fmla="*/ 940111 h 970863"/>
              <a:gd name="connsiteX2" fmla="*/ 2199260 w 6921233"/>
              <a:gd name="connsiteY2" fmla="*/ 950686 h 970863"/>
              <a:gd name="connsiteX3" fmla="*/ 6921233 w 6921233"/>
              <a:gd name="connsiteY3" fmla="*/ 302106 h 970863"/>
              <a:gd name="connsiteX4" fmla="*/ 5628637 w 6921233"/>
              <a:gd name="connsiteY4" fmla="*/ 0 h 970863"/>
              <a:gd name="connsiteX5" fmla="*/ 0 w 6921233"/>
              <a:gd name="connsiteY5" fmla="*/ 596850 h 970863"/>
              <a:gd name="connsiteX0" fmla="*/ 0 w 6921233"/>
              <a:gd name="connsiteY0" fmla="*/ 659262 h 1033275"/>
              <a:gd name="connsiteX1" fmla="*/ 2031070 w 6921233"/>
              <a:gd name="connsiteY1" fmla="*/ 1002523 h 1033275"/>
              <a:gd name="connsiteX2" fmla="*/ 2199260 w 6921233"/>
              <a:gd name="connsiteY2" fmla="*/ 1013098 h 1033275"/>
              <a:gd name="connsiteX3" fmla="*/ 6921233 w 6921233"/>
              <a:gd name="connsiteY3" fmla="*/ 364518 h 1033275"/>
              <a:gd name="connsiteX4" fmla="*/ 5468149 w 6921233"/>
              <a:gd name="connsiteY4" fmla="*/ 0 h 1033275"/>
              <a:gd name="connsiteX5" fmla="*/ 0 w 6921233"/>
              <a:gd name="connsiteY5" fmla="*/ 659262 h 1033275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280914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79018 h 953031"/>
              <a:gd name="connsiteX1" fmla="*/ 2031070 w 6921233"/>
              <a:gd name="connsiteY1" fmla="*/ 922279 h 953031"/>
              <a:gd name="connsiteX2" fmla="*/ 2199260 w 6921233"/>
              <a:gd name="connsiteY2" fmla="*/ 932854 h 953031"/>
              <a:gd name="connsiteX3" fmla="*/ 6921233 w 6921233"/>
              <a:gd name="connsiteY3" fmla="*/ 284274 h 953031"/>
              <a:gd name="connsiteX4" fmla="*/ 5156091 w 6921233"/>
              <a:gd name="connsiteY4" fmla="*/ 0 h 953031"/>
              <a:gd name="connsiteX5" fmla="*/ 0 w 6921233"/>
              <a:gd name="connsiteY5" fmla="*/ 579018 h 953031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004519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16606 h 890619"/>
              <a:gd name="connsiteX1" fmla="*/ 2031070 w 6921233"/>
              <a:gd name="connsiteY1" fmla="*/ 859867 h 890619"/>
              <a:gd name="connsiteX2" fmla="*/ 2199260 w 6921233"/>
              <a:gd name="connsiteY2" fmla="*/ 870442 h 890619"/>
              <a:gd name="connsiteX3" fmla="*/ 6921233 w 6921233"/>
              <a:gd name="connsiteY3" fmla="*/ 221862 h 890619"/>
              <a:gd name="connsiteX4" fmla="*/ 4835116 w 6921233"/>
              <a:gd name="connsiteY4" fmla="*/ 0 h 890619"/>
              <a:gd name="connsiteX5" fmla="*/ 0 w 6921233"/>
              <a:gd name="connsiteY5" fmla="*/ 516606 h 890619"/>
              <a:gd name="connsiteX0" fmla="*/ 0 w 7028224"/>
              <a:gd name="connsiteY0" fmla="*/ 516606 h 890619"/>
              <a:gd name="connsiteX1" fmla="*/ 2031070 w 7028224"/>
              <a:gd name="connsiteY1" fmla="*/ 859867 h 890619"/>
              <a:gd name="connsiteX2" fmla="*/ 2199260 w 7028224"/>
              <a:gd name="connsiteY2" fmla="*/ 870442 h 890619"/>
              <a:gd name="connsiteX3" fmla="*/ 7028224 w 7028224"/>
              <a:gd name="connsiteY3" fmla="*/ 150534 h 890619"/>
              <a:gd name="connsiteX4" fmla="*/ 4835116 w 7028224"/>
              <a:gd name="connsiteY4" fmla="*/ 0 h 890619"/>
              <a:gd name="connsiteX5" fmla="*/ 0 w 7028224"/>
              <a:gd name="connsiteY5" fmla="*/ 516606 h 89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8224" h="890619">
                <a:moveTo>
                  <a:pt x="0" y="516606"/>
                </a:moveTo>
                <a:lnTo>
                  <a:pt x="2031070" y="859867"/>
                </a:lnTo>
                <a:cubicBezTo>
                  <a:pt x="2397613" y="918840"/>
                  <a:pt x="2187777" y="875833"/>
                  <a:pt x="2199260" y="870442"/>
                </a:cubicBezTo>
                <a:lnTo>
                  <a:pt x="7028224" y="150534"/>
                </a:lnTo>
                <a:lnTo>
                  <a:pt x="4835116" y="0"/>
                </a:lnTo>
                <a:lnTo>
                  <a:pt x="0" y="516606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53">
            <a:extLst>
              <a:ext uri="{FF2B5EF4-FFF2-40B4-BE49-F238E27FC236}">
                <a16:creationId xmlns:a16="http://schemas.microsoft.com/office/drawing/2014/main" id="{44C454A5-BFFE-4746-A5DC-746F19360F16}"/>
              </a:ext>
            </a:extLst>
          </p:cNvPr>
          <p:cNvSpPr/>
          <p:nvPr/>
        </p:nvSpPr>
        <p:spPr>
          <a:xfrm>
            <a:off x="2330118" y="5525027"/>
            <a:ext cx="1656184" cy="36004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54">
            <a:extLst>
              <a:ext uri="{FF2B5EF4-FFF2-40B4-BE49-F238E27FC236}">
                <a16:creationId xmlns:a16="http://schemas.microsoft.com/office/drawing/2014/main" id="{A3EEA41C-7E64-4036-9939-B05D9909B191}"/>
              </a:ext>
            </a:extLst>
          </p:cNvPr>
          <p:cNvSpPr/>
          <p:nvPr/>
        </p:nvSpPr>
        <p:spPr>
          <a:xfrm>
            <a:off x="4650550" y="4876955"/>
            <a:ext cx="1656184" cy="36004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55">
            <a:extLst>
              <a:ext uri="{FF2B5EF4-FFF2-40B4-BE49-F238E27FC236}">
                <a16:creationId xmlns:a16="http://schemas.microsoft.com/office/drawing/2014/main" id="{4B3609D7-F695-4CBF-83EB-5F64CE4948BC}"/>
              </a:ext>
            </a:extLst>
          </p:cNvPr>
          <p:cNvSpPr/>
          <p:nvPr/>
        </p:nvSpPr>
        <p:spPr>
          <a:xfrm>
            <a:off x="6970982" y="4228883"/>
            <a:ext cx="1656184" cy="36004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56">
            <a:extLst>
              <a:ext uri="{FF2B5EF4-FFF2-40B4-BE49-F238E27FC236}">
                <a16:creationId xmlns:a16="http://schemas.microsoft.com/office/drawing/2014/main" id="{05F1E9C2-F09C-48B1-9938-16A16B358FF1}"/>
              </a:ext>
            </a:extLst>
          </p:cNvPr>
          <p:cNvSpPr/>
          <p:nvPr/>
        </p:nvSpPr>
        <p:spPr>
          <a:xfrm>
            <a:off x="9291414" y="3580811"/>
            <a:ext cx="1656184" cy="360040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Arc 59">
            <a:extLst>
              <a:ext uri="{FF2B5EF4-FFF2-40B4-BE49-F238E27FC236}">
                <a16:creationId xmlns:a16="http://schemas.microsoft.com/office/drawing/2014/main" id="{A9891966-0F91-46DF-9A62-0B89EBE949A6}"/>
              </a:ext>
            </a:extLst>
          </p:cNvPr>
          <p:cNvSpPr/>
          <p:nvPr/>
        </p:nvSpPr>
        <p:spPr>
          <a:xfrm>
            <a:off x="3386311" y="5287986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63">
            <a:extLst>
              <a:ext uri="{FF2B5EF4-FFF2-40B4-BE49-F238E27FC236}">
                <a16:creationId xmlns:a16="http://schemas.microsoft.com/office/drawing/2014/main" id="{E3D9DB48-3C02-47CF-B599-9BDAE20E04C6}"/>
              </a:ext>
            </a:extLst>
          </p:cNvPr>
          <p:cNvGrpSpPr/>
          <p:nvPr/>
        </p:nvGrpSpPr>
        <p:grpSpPr>
          <a:xfrm>
            <a:off x="1153588" y="3796417"/>
            <a:ext cx="2000666" cy="1096075"/>
            <a:chOff x="4965552" y="1736224"/>
            <a:chExt cx="1374974" cy="10960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399D81-DE84-4A2E-B131-EA2D026EB062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409741-FB19-46DD-B7E1-9F14214F6D7B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68">
            <a:extLst>
              <a:ext uri="{FF2B5EF4-FFF2-40B4-BE49-F238E27FC236}">
                <a16:creationId xmlns:a16="http://schemas.microsoft.com/office/drawing/2014/main" id="{95730683-BF08-4EF7-9112-4311D4C19690}"/>
              </a:ext>
            </a:extLst>
          </p:cNvPr>
          <p:cNvGrpSpPr/>
          <p:nvPr/>
        </p:nvGrpSpPr>
        <p:grpSpPr>
          <a:xfrm>
            <a:off x="3474020" y="3151844"/>
            <a:ext cx="2000666" cy="1096075"/>
            <a:chOff x="4965552" y="1736224"/>
            <a:chExt cx="1374974" cy="10960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A53E63-1B12-4281-977D-99C9912E0EB6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33697C-709B-45C1-95AD-5379098A611F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72">
            <a:extLst>
              <a:ext uri="{FF2B5EF4-FFF2-40B4-BE49-F238E27FC236}">
                <a16:creationId xmlns:a16="http://schemas.microsoft.com/office/drawing/2014/main" id="{783BE334-1A26-48A1-9DDC-0F9BFF11A313}"/>
              </a:ext>
            </a:extLst>
          </p:cNvPr>
          <p:cNvGrpSpPr/>
          <p:nvPr/>
        </p:nvGrpSpPr>
        <p:grpSpPr>
          <a:xfrm>
            <a:off x="5794452" y="2507272"/>
            <a:ext cx="2000666" cy="1096075"/>
            <a:chOff x="4965552" y="1736224"/>
            <a:chExt cx="1374974" cy="10960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06988F-3DC3-4710-AF0F-AE544A83EFF2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E2E104-9324-4062-961C-5BC6E67C7B3E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76">
            <a:extLst>
              <a:ext uri="{FF2B5EF4-FFF2-40B4-BE49-F238E27FC236}">
                <a16:creationId xmlns:a16="http://schemas.microsoft.com/office/drawing/2014/main" id="{6FAD1067-CEC3-4EB5-A618-7E839EA5E284}"/>
              </a:ext>
            </a:extLst>
          </p:cNvPr>
          <p:cNvGrpSpPr/>
          <p:nvPr/>
        </p:nvGrpSpPr>
        <p:grpSpPr>
          <a:xfrm>
            <a:off x="8114884" y="1862700"/>
            <a:ext cx="2000666" cy="1096075"/>
            <a:chOff x="4965552" y="1736224"/>
            <a:chExt cx="1374974" cy="10960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8F9AD0-4EE0-491A-A662-D1449427664B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31E158-EC97-429E-BB8C-441C96CE2EF4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175B39-E539-4B0F-872B-FCD52541411F}"/>
              </a:ext>
            </a:extLst>
          </p:cNvPr>
          <p:cNvSpPr txBox="1"/>
          <p:nvPr/>
        </p:nvSpPr>
        <p:spPr>
          <a:xfrm>
            <a:off x="5790433" y="5718466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C9EB1A-AA4B-4DB1-881F-76A67D161919}"/>
              </a:ext>
            </a:extLst>
          </p:cNvPr>
          <p:cNvSpPr txBox="1"/>
          <p:nvPr/>
        </p:nvSpPr>
        <p:spPr>
          <a:xfrm>
            <a:off x="7865685" y="5220766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EF6685-2956-4A76-A6DF-991EEFA5BC5B}"/>
              </a:ext>
            </a:extLst>
          </p:cNvPr>
          <p:cNvSpPr txBox="1"/>
          <p:nvPr/>
        </p:nvSpPr>
        <p:spPr>
          <a:xfrm>
            <a:off x="9940937" y="4723067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Arc 59">
            <a:extLst>
              <a:ext uri="{FF2B5EF4-FFF2-40B4-BE49-F238E27FC236}">
                <a16:creationId xmlns:a16="http://schemas.microsoft.com/office/drawing/2014/main" id="{97CAC85D-27A9-443A-BE2A-3D9E40C71538}"/>
              </a:ext>
            </a:extLst>
          </p:cNvPr>
          <p:cNvSpPr/>
          <p:nvPr/>
        </p:nvSpPr>
        <p:spPr>
          <a:xfrm>
            <a:off x="5681340" y="4641921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Arc 59">
            <a:extLst>
              <a:ext uri="{FF2B5EF4-FFF2-40B4-BE49-F238E27FC236}">
                <a16:creationId xmlns:a16="http://schemas.microsoft.com/office/drawing/2014/main" id="{2A37C944-22D7-4194-A0A8-B56033456DF9}"/>
              </a:ext>
            </a:extLst>
          </p:cNvPr>
          <p:cNvSpPr/>
          <p:nvPr/>
        </p:nvSpPr>
        <p:spPr>
          <a:xfrm>
            <a:off x="7976369" y="3995856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CDCC6578-6A3D-4CD6-9C72-82FC45BE9ACA}"/>
              </a:ext>
            </a:extLst>
          </p:cNvPr>
          <p:cNvSpPr/>
          <p:nvPr/>
        </p:nvSpPr>
        <p:spPr>
          <a:xfrm rot="2700000">
            <a:off x="4525845" y="440860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6D92463B-7CAA-4565-8442-7D3D1DB3EF96}"/>
              </a:ext>
            </a:extLst>
          </p:cNvPr>
          <p:cNvSpPr/>
          <p:nvPr/>
        </p:nvSpPr>
        <p:spPr>
          <a:xfrm>
            <a:off x="2146322" y="5145455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CF104F12-AF01-45A7-917F-C29429943711}"/>
              </a:ext>
            </a:extLst>
          </p:cNvPr>
          <p:cNvSpPr/>
          <p:nvPr/>
        </p:nvSpPr>
        <p:spPr>
          <a:xfrm>
            <a:off x="6704191" y="3823713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9F1A917A-3053-45D3-AF84-1FC8688CB482}"/>
              </a:ext>
            </a:extLst>
          </p:cNvPr>
          <p:cNvSpPr>
            <a:spLocks noChangeAspect="1"/>
          </p:cNvSpPr>
          <p:nvPr/>
        </p:nvSpPr>
        <p:spPr>
          <a:xfrm>
            <a:off x="9141798" y="3107579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483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335408-300D-4861-ACC4-114A1F2246AF}"/>
              </a:ext>
            </a:extLst>
          </p:cNvPr>
          <p:cNvSpPr txBox="1"/>
          <p:nvPr/>
        </p:nvSpPr>
        <p:spPr>
          <a:xfrm>
            <a:off x="903758" y="4803654"/>
            <a:ext cx="53316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8" name="Group 24">
            <a:extLst>
              <a:ext uri="{FF2B5EF4-FFF2-40B4-BE49-F238E27FC236}">
                <a16:creationId xmlns:a16="http://schemas.microsoft.com/office/drawing/2014/main" id="{8407B093-CE4E-4EE6-9913-3D32BF0CB68A}"/>
              </a:ext>
            </a:extLst>
          </p:cNvPr>
          <p:cNvGrpSpPr/>
          <p:nvPr/>
        </p:nvGrpSpPr>
        <p:grpSpPr>
          <a:xfrm>
            <a:off x="1199275" y="965565"/>
            <a:ext cx="3214194" cy="1088782"/>
            <a:chOff x="395534" y="3737445"/>
            <a:chExt cx="3972999" cy="10887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09CD7F-BF4D-4145-8D26-8F3A92FF7219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2F8F5C-972C-40B2-9206-36F39A55073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</p:grpSp>
      <p:grpSp>
        <p:nvGrpSpPr>
          <p:cNvPr id="11" name="Group 33">
            <a:extLst>
              <a:ext uri="{FF2B5EF4-FFF2-40B4-BE49-F238E27FC236}">
                <a16:creationId xmlns:a16="http://schemas.microsoft.com/office/drawing/2014/main" id="{0E58CC24-1EFF-4BC7-870F-AF21D42DE06D}"/>
              </a:ext>
            </a:extLst>
          </p:cNvPr>
          <p:cNvGrpSpPr/>
          <p:nvPr/>
        </p:nvGrpSpPr>
        <p:grpSpPr>
          <a:xfrm>
            <a:off x="1199275" y="2340218"/>
            <a:ext cx="3214194" cy="1088782"/>
            <a:chOff x="395534" y="3737445"/>
            <a:chExt cx="3972999" cy="10887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850C64-043D-4500-BFB5-144E4DFE4E8E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679D8A-F43A-42ED-A89E-AC7DED58E6E2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805141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1">
            <a:extLst>
              <a:ext uri="{FF2B5EF4-FFF2-40B4-BE49-F238E27FC236}">
                <a16:creationId xmlns:a16="http://schemas.microsoft.com/office/drawing/2014/main" id="{F0927549-7687-4EB6-AC1D-D4CD9A34D1A2}"/>
              </a:ext>
            </a:extLst>
          </p:cNvPr>
          <p:cNvCxnSpPr>
            <a:cxnSpLocks/>
          </p:cNvCxnSpPr>
          <p:nvPr/>
        </p:nvCxnSpPr>
        <p:spPr>
          <a:xfrm>
            <a:off x="792480" y="3950542"/>
            <a:ext cx="106680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4">
            <a:extLst>
              <a:ext uri="{FF2B5EF4-FFF2-40B4-BE49-F238E27FC236}">
                <a16:creationId xmlns:a16="http://schemas.microsoft.com/office/drawing/2014/main" id="{5F186BCB-2464-4E24-A9F3-189A204C9B26}"/>
              </a:ext>
            </a:extLst>
          </p:cNvPr>
          <p:cNvSpPr/>
          <p:nvPr/>
        </p:nvSpPr>
        <p:spPr>
          <a:xfrm>
            <a:off x="964819" y="3546121"/>
            <a:ext cx="808842" cy="8088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E3824-FC2E-4A8B-A47C-FFA09304136A}"/>
              </a:ext>
            </a:extLst>
          </p:cNvPr>
          <p:cNvSpPr txBox="1"/>
          <p:nvPr/>
        </p:nvSpPr>
        <p:spPr>
          <a:xfrm>
            <a:off x="904662" y="3814725"/>
            <a:ext cx="929159" cy="271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cs typeface="Arial" pitchFamily="34" charset="0"/>
              </a:rPr>
              <a:t>Content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F1201552-CA5C-421E-B2BB-A1EC1AD4B581}"/>
              </a:ext>
            </a:extLst>
          </p:cNvPr>
          <p:cNvSpPr/>
          <p:nvPr/>
        </p:nvSpPr>
        <p:spPr>
          <a:xfrm>
            <a:off x="8733710" y="3368355"/>
            <a:ext cx="1164373" cy="11643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7D063-8A31-497A-AAD8-BD1D7F530373}"/>
              </a:ext>
            </a:extLst>
          </p:cNvPr>
          <p:cNvSpPr txBox="1"/>
          <p:nvPr/>
        </p:nvSpPr>
        <p:spPr>
          <a:xfrm>
            <a:off x="8733815" y="3765874"/>
            <a:ext cx="11643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7A539049-8F52-4E18-AB63-056912330DDC}"/>
              </a:ext>
            </a:extLst>
          </p:cNvPr>
          <p:cNvSpPr/>
          <p:nvPr/>
        </p:nvSpPr>
        <p:spPr>
          <a:xfrm>
            <a:off x="3832933" y="3014435"/>
            <a:ext cx="1872210" cy="1872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9150F-8C3A-412E-AC0A-1B4BF36D4E26}"/>
              </a:ext>
            </a:extLst>
          </p:cNvPr>
          <p:cNvSpPr txBox="1"/>
          <p:nvPr/>
        </p:nvSpPr>
        <p:spPr>
          <a:xfrm>
            <a:off x="3953831" y="3719709"/>
            <a:ext cx="16304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1E87377B-8153-4D59-9660-2ACF2D07BA0F}"/>
              </a:ext>
            </a:extLst>
          </p:cNvPr>
          <p:cNvSpPr/>
          <p:nvPr/>
        </p:nvSpPr>
        <p:spPr>
          <a:xfrm>
            <a:off x="6410743" y="3141858"/>
            <a:ext cx="1617367" cy="16173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9D270A-01C1-41D7-94B3-0381CEECE0C8}"/>
              </a:ext>
            </a:extLst>
          </p:cNvPr>
          <p:cNvSpPr txBox="1"/>
          <p:nvPr/>
        </p:nvSpPr>
        <p:spPr>
          <a:xfrm>
            <a:off x="6482468" y="3719710"/>
            <a:ext cx="14739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15EF646A-7E1B-4B70-8CAA-7D9509E59797}"/>
              </a:ext>
            </a:extLst>
          </p:cNvPr>
          <p:cNvSpPr/>
          <p:nvPr/>
        </p:nvSpPr>
        <p:spPr>
          <a:xfrm>
            <a:off x="2479261" y="3626504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3F0964CC-B354-4308-9C86-4ACEE1E86BC1}"/>
              </a:ext>
            </a:extLst>
          </p:cNvPr>
          <p:cNvSpPr/>
          <p:nvPr/>
        </p:nvSpPr>
        <p:spPr>
          <a:xfrm>
            <a:off x="10603683" y="362650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17">
            <a:extLst>
              <a:ext uri="{FF2B5EF4-FFF2-40B4-BE49-F238E27FC236}">
                <a16:creationId xmlns:a16="http://schemas.microsoft.com/office/drawing/2014/main" id="{F3D992E6-CE9C-4F3A-A4F5-10DCC65F9D1A}"/>
              </a:ext>
            </a:extLst>
          </p:cNvPr>
          <p:cNvGrpSpPr/>
          <p:nvPr/>
        </p:nvGrpSpPr>
        <p:grpSpPr>
          <a:xfrm>
            <a:off x="1754003" y="1918855"/>
            <a:ext cx="2092554" cy="1008318"/>
            <a:chOff x="2079598" y="4324401"/>
            <a:chExt cx="3303211" cy="100831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C2CA0A-5D34-43BC-A66C-BA7F5CED62E8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72A6CD-EF47-43B3-9A4C-AB0BCE2F1A75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20">
            <a:extLst>
              <a:ext uri="{FF2B5EF4-FFF2-40B4-BE49-F238E27FC236}">
                <a16:creationId xmlns:a16="http://schemas.microsoft.com/office/drawing/2014/main" id="{F080F221-8CC8-442B-B643-2CB9667F92BE}"/>
              </a:ext>
            </a:extLst>
          </p:cNvPr>
          <p:cNvGrpSpPr/>
          <p:nvPr/>
        </p:nvGrpSpPr>
        <p:grpSpPr>
          <a:xfrm>
            <a:off x="3722761" y="5006368"/>
            <a:ext cx="2092554" cy="1008318"/>
            <a:chOff x="2079598" y="4324401"/>
            <a:chExt cx="3303211" cy="10083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263965-92D9-49C7-906A-9813B264ECB9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E5666F-3DF9-4BD0-A506-208FD355E659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23">
            <a:extLst>
              <a:ext uri="{FF2B5EF4-FFF2-40B4-BE49-F238E27FC236}">
                <a16:creationId xmlns:a16="http://schemas.microsoft.com/office/drawing/2014/main" id="{D4D6CC2D-6CCE-45BC-934F-8BB829FF475D}"/>
              </a:ext>
            </a:extLst>
          </p:cNvPr>
          <p:cNvGrpSpPr/>
          <p:nvPr/>
        </p:nvGrpSpPr>
        <p:grpSpPr>
          <a:xfrm>
            <a:off x="8269619" y="5006368"/>
            <a:ext cx="2092554" cy="1008318"/>
            <a:chOff x="2079598" y="4324401"/>
            <a:chExt cx="3303211" cy="10083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7C3E2E-384B-4198-A55D-D08AABCC1118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A3F1FD-8379-429B-96B7-87FDF4B6EFDA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6">
            <a:extLst>
              <a:ext uri="{FF2B5EF4-FFF2-40B4-BE49-F238E27FC236}">
                <a16:creationId xmlns:a16="http://schemas.microsoft.com/office/drawing/2014/main" id="{575C0E79-0A07-42CD-B75D-8A1F62C89DBE}"/>
              </a:ext>
            </a:extLst>
          </p:cNvPr>
          <p:cNvGrpSpPr/>
          <p:nvPr/>
        </p:nvGrpSpPr>
        <p:grpSpPr>
          <a:xfrm>
            <a:off x="6173149" y="1918855"/>
            <a:ext cx="2092554" cy="1008318"/>
            <a:chOff x="2079598" y="4324401"/>
            <a:chExt cx="3303211" cy="10083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A800C5-3DFF-4604-9E7F-A7478A9190E1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EC5141-4036-487E-9434-03E15E2C7CC7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9">
            <a:extLst>
              <a:ext uri="{FF2B5EF4-FFF2-40B4-BE49-F238E27FC236}">
                <a16:creationId xmlns:a16="http://schemas.microsoft.com/office/drawing/2014/main" id="{9490A05C-2AA7-433B-8842-73DF7119230B}"/>
              </a:ext>
            </a:extLst>
          </p:cNvPr>
          <p:cNvGrpSpPr/>
          <p:nvPr/>
        </p:nvGrpSpPr>
        <p:grpSpPr>
          <a:xfrm>
            <a:off x="9159201" y="1918855"/>
            <a:ext cx="2092554" cy="1008318"/>
            <a:chOff x="2079598" y="4324401"/>
            <a:chExt cx="3303211" cy="10083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90CF618-6C6E-4B11-BFB7-247F64AB5F87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163D10-17C3-492C-958F-9EEF789AF97A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FF91F5B9-A47A-49D0-A260-B2D77B21922D}"/>
              </a:ext>
            </a:extLst>
          </p:cNvPr>
          <p:cNvGrpSpPr/>
          <p:nvPr/>
        </p:nvGrpSpPr>
        <p:grpSpPr>
          <a:xfrm>
            <a:off x="964819" y="5006368"/>
            <a:ext cx="2092554" cy="1008318"/>
            <a:chOff x="2079598" y="4324401"/>
            <a:chExt cx="3303211" cy="100831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53D576-E5F5-452C-A383-E600E1FD18CF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19A733-1386-453C-B289-07B19F93B250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718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4" name="Round Same Side Corner Rectangle 40">
            <a:extLst>
              <a:ext uri="{FF2B5EF4-FFF2-40B4-BE49-F238E27FC236}">
                <a16:creationId xmlns:a16="http://schemas.microsoft.com/office/drawing/2014/main" id="{2E553CB1-8219-469A-A923-00A475F450E9}"/>
              </a:ext>
            </a:extLst>
          </p:cNvPr>
          <p:cNvSpPr/>
          <p:nvPr/>
        </p:nvSpPr>
        <p:spPr>
          <a:xfrm rot="5400000">
            <a:off x="7018258" y="2541056"/>
            <a:ext cx="720000" cy="222385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41">
            <a:extLst>
              <a:ext uri="{FF2B5EF4-FFF2-40B4-BE49-F238E27FC236}">
                <a16:creationId xmlns:a16="http://schemas.microsoft.com/office/drawing/2014/main" id="{6816A2A6-918F-470A-B158-FA86E73241A1}"/>
              </a:ext>
            </a:extLst>
          </p:cNvPr>
          <p:cNvSpPr/>
          <p:nvPr/>
        </p:nvSpPr>
        <p:spPr>
          <a:xfrm>
            <a:off x="7815372" y="3346982"/>
            <a:ext cx="612000" cy="612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 Same Side Corner Rectangle 35">
            <a:extLst>
              <a:ext uri="{FF2B5EF4-FFF2-40B4-BE49-F238E27FC236}">
                <a16:creationId xmlns:a16="http://schemas.microsoft.com/office/drawing/2014/main" id="{EF98E846-9A5E-4D32-856F-60B2D5BF04C6}"/>
              </a:ext>
            </a:extLst>
          </p:cNvPr>
          <p:cNvSpPr/>
          <p:nvPr/>
        </p:nvSpPr>
        <p:spPr>
          <a:xfrm rot="16200000">
            <a:off x="4589355" y="3529344"/>
            <a:ext cx="720000" cy="1644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36">
            <a:extLst>
              <a:ext uri="{FF2B5EF4-FFF2-40B4-BE49-F238E27FC236}">
                <a16:creationId xmlns:a16="http://schemas.microsoft.com/office/drawing/2014/main" id="{87CD179A-751B-4209-A22E-8D8623763894}"/>
              </a:ext>
            </a:extLst>
          </p:cNvPr>
          <p:cNvSpPr/>
          <p:nvPr/>
        </p:nvSpPr>
        <p:spPr>
          <a:xfrm>
            <a:off x="4196136" y="4045435"/>
            <a:ext cx="612000" cy="612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 Same Side Corner Rectangle 33">
            <a:extLst>
              <a:ext uri="{FF2B5EF4-FFF2-40B4-BE49-F238E27FC236}">
                <a16:creationId xmlns:a16="http://schemas.microsoft.com/office/drawing/2014/main" id="{E6F75E6A-782B-478A-8B50-753C210F6B98}"/>
              </a:ext>
            </a:extLst>
          </p:cNvPr>
          <p:cNvSpPr/>
          <p:nvPr/>
        </p:nvSpPr>
        <p:spPr>
          <a:xfrm rot="5400000">
            <a:off x="6919454" y="3879000"/>
            <a:ext cx="720000" cy="198941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ound Same Side Corner Rectangle 30">
            <a:extLst>
              <a:ext uri="{FF2B5EF4-FFF2-40B4-BE49-F238E27FC236}">
                <a16:creationId xmlns:a16="http://schemas.microsoft.com/office/drawing/2014/main" id="{8BDC03BD-DC9F-408B-9868-450B614B45B9}"/>
              </a:ext>
            </a:extLst>
          </p:cNvPr>
          <p:cNvSpPr/>
          <p:nvPr/>
        </p:nvSpPr>
        <p:spPr>
          <a:xfrm rot="16200000">
            <a:off x="4509894" y="2138096"/>
            <a:ext cx="720000" cy="238213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Oval 31">
            <a:extLst>
              <a:ext uri="{FF2B5EF4-FFF2-40B4-BE49-F238E27FC236}">
                <a16:creationId xmlns:a16="http://schemas.microsoft.com/office/drawing/2014/main" id="{A58FA225-483A-45C8-A946-DE3775682446}"/>
              </a:ext>
            </a:extLst>
          </p:cNvPr>
          <p:cNvSpPr/>
          <p:nvPr/>
        </p:nvSpPr>
        <p:spPr>
          <a:xfrm>
            <a:off x="3747704" y="3023160"/>
            <a:ext cx="612000" cy="612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ound Same Side Corner Rectangle 32">
            <a:extLst>
              <a:ext uri="{FF2B5EF4-FFF2-40B4-BE49-F238E27FC236}">
                <a16:creationId xmlns:a16="http://schemas.microsoft.com/office/drawing/2014/main" id="{1D591B82-29A1-4A97-8868-84C3A25648EF}"/>
              </a:ext>
            </a:extLst>
          </p:cNvPr>
          <p:cNvSpPr/>
          <p:nvPr/>
        </p:nvSpPr>
        <p:spPr>
          <a:xfrm rot="5400000">
            <a:off x="6828747" y="1353677"/>
            <a:ext cx="720000" cy="222385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 Same Side Corner Rectangle 23">
            <a:extLst>
              <a:ext uri="{FF2B5EF4-FFF2-40B4-BE49-F238E27FC236}">
                <a16:creationId xmlns:a16="http://schemas.microsoft.com/office/drawing/2014/main" id="{14FE2F09-5C3D-483E-8BFF-D4265B88E358}"/>
              </a:ext>
            </a:extLst>
          </p:cNvPr>
          <p:cNvSpPr/>
          <p:nvPr/>
        </p:nvSpPr>
        <p:spPr>
          <a:xfrm rot="16200000">
            <a:off x="4630896" y="1236822"/>
            <a:ext cx="720000" cy="214012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7">
            <a:extLst>
              <a:ext uri="{FF2B5EF4-FFF2-40B4-BE49-F238E27FC236}">
                <a16:creationId xmlns:a16="http://schemas.microsoft.com/office/drawing/2014/main" id="{4FEF83AA-CDED-41A4-B98E-EC2A39568BEF}"/>
              </a:ext>
            </a:extLst>
          </p:cNvPr>
          <p:cNvGrpSpPr/>
          <p:nvPr/>
        </p:nvGrpSpPr>
        <p:grpSpPr>
          <a:xfrm>
            <a:off x="5446030" y="1946884"/>
            <a:ext cx="1229858" cy="4277398"/>
            <a:chOff x="4350768" y="1800313"/>
            <a:chExt cx="1229858" cy="4277398"/>
          </a:xfrm>
        </p:grpSpPr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0421F1D-996D-4AB2-A4B3-637AA48682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50768" y="1800313"/>
              <a:ext cx="614929" cy="4277398"/>
            </a:xfrm>
            <a:custGeom>
              <a:avLst/>
              <a:gdLst/>
              <a:ahLst/>
              <a:cxnLst/>
              <a:rect l="l" t="t" r="r" b="b"/>
              <a:pathLst>
                <a:path w="614929" h="4277398">
                  <a:moveTo>
                    <a:pt x="608509" y="0"/>
                  </a:moveTo>
                  <a:lnTo>
                    <a:pt x="614929" y="2089"/>
                  </a:lnTo>
                  <a:lnTo>
                    <a:pt x="614929" y="2197196"/>
                  </a:lnTo>
                  <a:lnTo>
                    <a:pt x="613503" y="2197196"/>
                  </a:lnTo>
                  <a:lnTo>
                    <a:pt x="606369" y="2220024"/>
                  </a:lnTo>
                  <a:lnTo>
                    <a:pt x="600661" y="2248559"/>
                  </a:lnTo>
                  <a:lnTo>
                    <a:pt x="600661" y="2282801"/>
                  </a:lnTo>
                  <a:lnTo>
                    <a:pt x="577834" y="2342725"/>
                  </a:lnTo>
                  <a:lnTo>
                    <a:pt x="564992" y="2404075"/>
                  </a:lnTo>
                  <a:lnTo>
                    <a:pt x="556433" y="2472560"/>
                  </a:lnTo>
                  <a:lnTo>
                    <a:pt x="555006" y="2542470"/>
                  </a:lnTo>
                  <a:lnTo>
                    <a:pt x="553126" y="2566439"/>
                  </a:lnTo>
                  <a:lnTo>
                    <a:pt x="554869" y="2566439"/>
                  </a:lnTo>
                  <a:lnTo>
                    <a:pt x="551042" y="2615235"/>
                  </a:lnTo>
                  <a:lnTo>
                    <a:pt x="545334" y="2689425"/>
                  </a:lnTo>
                  <a:lnTo>
                    <a:pt x="535348" y="2762190"/>
                  </a:lnTo>
                  <a:lnTo>
                    <a:pt x="516799" y="2832100"/>
                  </a:lnTo>
                  <a:lnTo>
                    <a:pt x="493972" y="2897731"/>
                  </a:lnTo>
                  <a:lnTo>
                    <a:pt x="471144" y="2961935"/>
                  </a:lnTo>
                  <a:lnTo>
                    <a:pt x="463083" y="2994179"/>
                  </a:lnTo>
                  <a:lnTo>
                    <a:pt x="457215" y="2994179"/>
                  </a:lnTo>
                  <a:lnTo>
                    <a:pt x="449582" y="3024712"/>
                  </a:lnTo>
                  <a:lnTo>
                    <a:pt x="478117" y="3151693"/>
                  </a:lnTo>
                  <a:lnTo>
                    <a:pt x="478117" y="3372840"/>
                  </a:lnTo>
                  <a:lnTo>
                    <a:pt x="467211" y="3421919"/>
                  </a:lnTo>
                  <a:lnTo>
                    <a:pt x="466254" y="3421919"/>
                  </a:lnTo>
                  <a:lnTo>
                    <a:pt x="465747" y="3424201"/>
                  </a:lnTo>
                  <a:lnTo>
                    <a:pt x="452906" y="3478418"/>
                  </a:lnTo>
                  <a:lnTo>
                    <a:pt x="442919" y="3541195"/>
                  </a:lnTo>
                  <a:lnTo>
                    <a:pt x="437212" y="3602545"/>
                  </a:lnTo>
                  <a:lnTo>
                    <a:pt x="442919" y="3665322"/>
                  </a:lnTo>
                  <a:lnTo>
                    <a:pt x="448625" y="3800864"/>
                  </a:lnTo>
                  <a:lnTo>
                    <a:pt x="471087" y="3849658"/>
                  </a:lnTo>
                  <a:lnTo>
                    <a:pt x="473628" y="3849658"/>
                  </a:lnTo>
                  <a:lnTo>
                    <a:pt x="492543" y="3890749"/>
                  </a:lnTo>
                  <a:lnTo>
                    <a:pt x="492543" y="3915004"/>
                  </a:lnTo>
                  <a:lnTo>
                    <a:pt x="486836" y="3934978"/>
                  </a:lnTo>
                  <a:lnTo>
                    <a:pt x="479702" y="3956379"/>
                  </a:lnTo>
                  <a:lnTo>
                    <a:pt x="473995" y="3972074"/>
                  </a:lnTo>
                  <a:lnTo>
                    <a:pt x="468289" y="4026290"/>
                  </a:lnTo>
                  <a:lnTo>
                    <a:pt x="471141" y="4083360"/>
                  </a:lnTo>
                  <a:lnTo>
                    <a:pt x="473995" y="4140430"/>
                  </a:lnTo>
                  <a:lnTo>
                    <a:pt x="476849" y="4200354"/>
                  </a:lnTo>
                  <a:lnTo>
                    <a:pt x="468289" y="4257424"/>
                  </a:lnTo>
                  <a:lnTo>
                    <a:pt x="455448" y="4257424"/>
                  </a:lnTo>
                  <a:lnTo>
                    <a:pt x="429766" y="4270264"/>
                  </a:lnTo>
                  <a:lnTo>
                    <a:pt x="395524" y="4277398"/>
                  </a:lnTo>
                  <a:lnTo>
                    <a:pt x="362709" y="4277398"/>
                  </a:lnTo>
                  <a:lnTo>
                    <a:pt x="328466" y="4274545"/>
                  </a:lnTo>
                  <a:lnTo>
                    <a:pt x="295651" y="4264558"/>
                  </a:lnTo>
                  <a:lnTo>
                    <a:pt x="267116" y="4251717"/>
                  </a:lnTo>
                  <a:lnTo>
                    <a:pt x="242861" y="4230316"/>
                  </a:lnTo>
                  <a:lnTo>
                    <a:pt x="227168" y="4207488"/>
                  </a:lnTo>
                  <a:lnTo>
                    <a:pt x="222887" y="4178953"/>
                  </a:lnTo>
                  <a:lnTo>
                    <a:pt x="251422" y="4116176"/>
                  </a:lnTo>
                  <a:lnTo>
                    <a:pt x="274250" y="4049118"/>
                  </a:lnTo>
                  <a:lnTo>
                    <a:pt x="289944" y="3972074"/>
                  </a:lnTo>
                  <a:lnTo>
                    <a:pt x="297078" y="3890749"/>
                  </a:lnTo>
                  <a:lnTo>
                    <a:pt x="298546" y="3849658"/>
                  </a:lnTo>
                  <a:lnTo>
                    <a:pt x="296004" y="3849658"/>
                  </a:lnTo>
                  <a:lnTo>
                    <a:pt x="297389" y="3810850"/>
                  </a:lnTo>
                  <a:lnTo>
                    <a:pt x="293109" y="3728099"/>
                  </a:lnTo>
                  <a:lnTo>
                    <a:pt x="281696" y="3646774"/>
                  </a:lnTo>
                  <a:lnTo>
                    <a:pt x="266001" y="3572584"/>
                  </a:lnTo>
                  <a:lnTo>
                    <a:pt x="248880" y="3519793"/>
                  </a:lnTo>
                  <a:lnTo>
                    <a:pt x="230333" y="3468430"/>
                  </a:lnTo>
                  <a:lnTo>
                    <a:pt x="215936" y="3421918"/>
                  </a:lnTo>
                  <a:lnTo>
                    <a:pt x="216891" y="3421918"/>
                  </a:lnTo>
                  <a:lnTo>
                    <a:pt x="212741" y="3408508"/>
                  </a:lnTo>
                  <a:lnTo>
                    <a:pt x="194193" y="3348584"/>
                  </a:lnTo>
                  <a:lnTo>
                    <a:pt x="184206" y="3284381"/>
                  </a:lnTo>
                  <a:lnTo>
                    <a:pt x="179926" y="3215897"/>
                  </a:lnTo>
                  <a:lnTo>
                    <a:pt x="187060" y="3144560"/>
                  </a:lnTo>
                  <a:lnTo>
                    <a:pt x="197047" y="3088915"/>
                  </a:lnTo>
                  <a:lnTo>
                    <a:pt x="209888" y="3024712"/>
                  </a:lnTo>
                  <a:lnTo>
                    <a:pt x="214872" y="2994179"/>
                  </a:lnTo>
                  <a:lnTo>
                    <a:pt x="220740" y="2994179"/>
                  </a:lnTo>
                  <a:lnTo>
                    <a:pt x="227169" y="2954801"/>
                  </a:lnTo>
                  <a:lnTo>
                    <a:pt x="237157" y="2884890"/>
                  </a:lnTo>
                  <a:lnTo>
                    <a:pt x="244290" y="2812126"/>
                  </a:lnTo>
                  <a:lnTo>
                    <a:pt x="244290" y="2745068"/>
                  </a:lnTo>
                  <a:lnTo>
                    <a:pt x="240009" y="2682291"/>
                  </a:lnTo>
                  <a:lnTo>
                    <a:pt x="231450" y="2635209"/>
                  </a:lnTo>
                  <a:lnTo>
                    <a:pt x="224316" y="2580992"/>
                  </a:lnTo>
                  <a:lnTo>
                    <a:pt x="222331" y="2566439"/>
                  </a:lnTo>
                  <a:lnTo>
                    <a:pt x="220589" y="2566439"/>
                  </a:lnTo>
                  <a:lnTo>
                    <a:pt x="214012" y="2518215"/>
                  </a:lnTo>
                  <a:lnTo>
                    <a:pt x="209731" y="2451159"/>
                  </a:lnTo>
                  <a:lnTo>
                    <a:pt x="204025" y="2386954"/>
                  </a:lnTo>
                  <a:lnTo>
                    <a:pt x="201172" y="2324177"/>
                  </a:lnTo>
                  <a:lnTo>
                    <a:pt x="204025" y="2269961"/>
                  </a:lnTo>
                  <a:lnTo>
                    <a:pt x="209731" y="2225731"/>
                  </a:lnTo>
                  <a:lnTo>
                    <a:pt x="221905" y="2138699"/>
                  </a:lnTo>
                  <a:lnTo>
                    <a:pt x="225929" y="2138699"/>
                  </a:lnTo>
                  <a:lnTo>
                    <a:pt x="280813" y="1746343"/>
                  </a:lnTo>
                  <a:lnTo>
                    <a:pt x="289912" y="1710959"/>
                  </a:lnTo>
                  <a:lnTo>
                    <a:pt x="287315" y="1710959"/>
                  </a:lnTo>
                  <a:lnTo>
                    <a:pt x="291057" y="1696406"/>
                  </a:lnTo>
                  <a:lnTo>
                    <a:pt x="303897" y="1645043"/>
                  </a:lnTo>
                  <a:lnTo>
                    <a:pt x="316739" y="1587973"/>
                  </a:lnTo>
                  <a:lnTo>
                    <a:pt x="322446" y="1528050"/>
                  </a:lnTo>
                  <a:lnTo>
                    <a:pt x="316739" y="1468126"/>
                  </a:lnTo>
                  <a:lnTo>
                    <a:pt x="283923" y="1289783"/>
                  </a:lnTo>
                  <a:lnTo>
                    <a:pt x="283647" y="1283219"/>
                  </a:lnTo>
                  <a:lnTo>
                    <a:pt x="287214" y="1283219"/>
                  </a:lnTo>
                  <a:lnTo>
                    <a:pt x="281783" y="1154242"/>
                  </a:lnTo>
                  <a:lnTo>
                    <a:pt x="276077" y="1159949"/>
                  </a:lnTo>
                  <a:lnTo>
                    <a:pt x="260382" y="1192764"/>
                  </a:lnTo>
                  <a:lnTo>
                    <a:pt x="253248" y="1234141"/>
                  </a:lnTo>
                  <a:lnTo>
                    <a:pt x="247542" y="1278369"/>
                  </a:lnTo>
                  <a:lnTo>
                    <a:pt x="247542" y="1283220"/>
                  </a:lnTo>
                  <a:lnTo>
                    <a:pt x="243974" y="1283220"/>
                  </a:lnTo>
                  <a:lnTo>
                    <a:pt x="243974" y="1325451"/>
                  </a:lnTo>
                  <a:lnTo>
                    <a:pt x="239693" y="1372534"/>
                  </a:lnTo>
                  <a:lnTo>
                    <a:pt x="231134" y="1416763"/>
                  </a:lnTo>
                  <a:lnTo>
                    <a:pt x="198318" y="1522342"/>
                  </a:lnTo>
                  <a:lnTo>
                    <a:pt x="192611" y="1579412"/>
                  </a:lnTo>
                  <a:lnTo>
                    <a:pt x="192611" y="1636482"/>
                  </a:lnTo>
                  <a:lnTo>
                    <a:pt x="199745" y="1696406"/>
                  </a:lnTo>
                  <a:lnTo>
                    <a:pt x="201200" y="1710959"/>
                  </a:lnTo>
                  <a:lnTo>
                    <a:pt x="203797" y="1710959"/>
                  </a:lnTo>
                  <a:lnTo>
                    <a:pt x="208049" y="1753476"/>
                  </a:lnTo>
                  <a:lnTo>
                    <a:pt x="208049" y="1810547"/>
                  </a:lnTo>
                  <a:lnTo>
                    <a:pt x="200915" y="1867617"/>
                  </a:lnTo>
                  <a:lnTo>
                    <a:pt x="195208" y="1890445"/>
                  </a:lnTo>
                  <a:lnTo>
                    <a:pt x="185220" y="1921834"/>
                  </a:lnTo>
                  <a:lnTo>
                    <a:pt x="172380" y="1958928"/>
                  </a:lnTo>
                  <a:lnTo>
                    <a:pt x="159539" y="2000305"/>
                  </a:lnTo>
                  <a:lnTo>
                    <a:pt x="148126" y="2038827"/>
                  </a:lnTo>
                  <a:lnTo>
                    <a:pt x="143845" y="2077349"/>
                  </a:lnTo>
                  <a:lnTo>
                    <a:pt x="140992" y="2111591"/>
                  </a:lnTo>
                  <a:lnTo>
                    <a:pt x="143702" y="2138699"/>
                  </a:lnTo>
                  <a:lnTo>
                    <a:pt x="139678" y="2138699"/>
                  </a:lnTo>
                  <a:lnTo>
                    <a:pt x="139821" y="2140126"/>
                  </a:lnTo>
                  <a:lnTo>
                    <a:pt x="181196" y="2202903"/>
                  </a:lnTo>
                  <a:lnTo>
                    <a:pt x="172637" y="2362699"/>
                  </a:lnTo>
                  <a:lnTo>
                    <a:pt x="152661" y="2368406"/>
                  </a:lnTo>
                  <a:lnTo>
                    <a:pt x="139821" y="2339871"/>
                  </a:lnTo>
                  <a:lnTo>
                    <a:pt x="128407" y="2305629"/>
                  </a:lnTo>
                  <a:lnTo>
                    <a:pt x="95591" y="2292789"/>
                  </a:lnTo>
                  <a:lnTo>
                    <a:pt x="87032" y="2334164"/>
                  </a:lnTo>
                  <a:lnTo>
                    <a:pt x="115567" y="2362699"/>
                  </a:lnTo>
                  <a:lnTo>
                    <a:pt x="146955" y="2394087"/>
                  </a:lnTo>
                  <a:lnTo>
                    <a:pt x="168356" y="2425476"/>
                  </a:lnTo>
                  <a:lnTo>
                    <a:pt x="162649" y="2428330"/>
                  </a:lnTo>
                  <a:lnTo>
                    <a:pt x="156942" y="2428330"/>
                  </a:lnTo>
                  <a:lnTo>
                    <a:pt x="155515" y="2428330"/>
                  </a:lnTo>
                  <a:lnTo>
                    <a:pt x="155515" y="2431183"/>
                  </a:lnTo>
                  <a:lnTo>
                    <a:pt x="155515" y="2432610"/>
                  </a:lnTo>
                  <a:lnTo>
                    <a:pt x="152661" y="2435464"/>
                  </a:lnTo>
                  <a:lnTo>
                    <a:pt x="152661" y="2444025"/>
                  </a:lnTo>
                  <a:lnTo>
                    <a:pt x="168356" y="2451159"/>
                  </a:lnTo>
                  <a:lnTo>
                    <a:pt x="175490" y="2466852"/>
                  </a:lnTo>
                  <a:lnTo>
                    <a:pt x="181196" y="2488253"/>
                  </a:lnTo>
                  <a:lnTo>
                    <a:pt x="175490" y="2495387"/>
                  </a:lnTo>
                  <a:lnTo>
                    <a:pt x="172637" y="2502521"/>
                  </a:lnTo>
                  <a:lnTo>
                    <a:pt x="168356" y="2511081"/>
                  </a:lnTo>
                  <a:lnTo>
                    <a:pt x="162649" y="2516788"/>
                  </a:lnTo>
                  <a:lnTo>
                    <a:pt x="134114" y="2498241"/>
                  </a:lnTo>
                  <a:lnTo>
                    <a:pt x="105579" y="2482546"/>
                  </a:lnTo>
                  <a:lnTo>
                    <a:pt x="79898" y="2466852"/>
                  </a:lnTo>
                  <a:lnTo>
                    <a:pt x="54216" y="2445451"/>
                  </a:lnTo>
                  <a:lnTo>
                    <a:pt x="32815" y="2419770"/>
                  </a:lnTo>
                  <a:lnTo>
                    <a:pt x="14267" y="2386954"/>
                  </a:lnTo>
                  <a:lnTo>
                    <a:pt x="1427" y="2339871"/>
                  </a:lnTo>
                  <a:lnTo>
                    <a:pt x="1427" y="2292789"/>
                  </a:lnTo>
                  <a:lnTo>
                    <a:pt x="7134" y="2245705"/>
                  </a:lnTo>
                  <a:lnTo>
                    <a:pt x="14267" y="2197196"/>
                  </a:lnTo>
                  <a:lnTo>
                    <a:pt x="22828" y="2147260"/>
                  </a:lnTo>
                  <a:lnTo>
                    <a:pt x="23363" y="2138699"/>
                  </a:lnTo>
                  <a:lnTo>
                    <a:pt x="27387" y="2138699"/>
                  </a:lnTo>
                  <a:lnTo>
                    <a:pt x="29705" y="2101603"/>
                  </a:lnTo>
                  <a:lnTo>
                    <a:pt x="9763" y="1710959"/>
                  </a:lnTo>
                  <a:lnTo>
                    <a:pt x="7166" y="1710959"/>
                  </a:lnTo>
                  <a:lnTo>
                    <a:pt x="2854" y="1626496"/>
                  </a:lnTo>
                  <a:lnTo>
                    <a:pt x="0" y="1576560"/>
                  </a:lnTo>
                  <a:lnTo>
                    <a:pt x="2854" y="1528050"/>
                  </a:lnTo>
                  <a:lnTo>
                    <a:pt x="11414" y="1480967"/>
                  </a:lnTo>
                  <a:lnTo>
                    <a:pt x="18548" y="1433885"/>
                  </a:lnTo>
                  <a:lnTo>
                    <a:pt x="21401" y="1382521"/>
                  </a:lnTo>
                  <a:lnTo>
                    <a:pt x="15694" y="1331158"/>
                  </a:lnTo>
                  <a:lnTo>
                    <a:pt x="11414" y="1289783"/>
                  </a:lnTo>
                  <a:lnTo>
                    <a:pt x="11059" y="1283219"/>
                  </a:lnTo>
                  <a:lnTo>
                    <a:pt x="14626" y="1283219"/>
                  </a:lnTo>
                  <a:lnTo>
                    <a:pt x="12128" y="1236993"/>
                  </a:lnTo>
                  <a:lnTo>
                    <a:pt x="14982" y="1177071"/>
                  </a:lnTo>
                  <a:lnTo>
                    <a:pt x="19262" y="1115720"/>
                  </a:lnTo>
                  <a:lnTo>
                    <a:pt x="27822" y="1050089"/>
                  </a:lnTo>
                  <a:lnTo>
                    <a:pt x="34956" y="988739"/>
                  </a:lnTo>
                  <a:lnTo>
                    <a:pt x="46370" y="931669"/>
                  </a:lnTo>
                  <a:lnTo>
                    <a:pt x="59210" y="878879"/>
                  </a:lnTo>
                  <a:lnTo>
                    <a:pt x="64859" y="855480"/>
                  </a:lnTo>
                  <a:lnTo>
                    <a:pt x="59052" y="855480"/>
                  </a:lnTo>
                  <a:lnTo>
                    <a:pt x="63391" y="837503"/>
                  </a:lnTo>
                  <a:lnTo>
                    <a:pt x="76231" y="808968"/>
                  </a:lnTo>
                  <a:lnTo>
                    <a:pt x="104766" y="776153"/>
                  </a:lnTo>
                  <a:lnTo>
                    <a:pt x="139008" y="747618"/>
                  </a:lnTo>
                  <a:lnTo>
                    <a:pt x="180384" y="726217"/>
                  </a:lnTo>
                  <a:lnTo>
                    <a:pt x="224613" y="707669"/>
                  </a:lnTo>
                  <a:lnTo>
                    <a:pt x="270270" y="691974"/>
                  </a:lnTo>
                  <a:lnTo>
                    <a:pt x="317352" y="679134"/>
                  </a:lnTo>
                  <a:lnTo>
                    <a:pt x="364435" y="663439"/>
                  </a:lnTo>
                  <a:lnTo>
                    <a:pt x="408664" y="646319"/>
                  </a:lnTo>
                  <a:lnTo>
                    <a:pt x="447187" y="622064"/>
                  </a:lnTo>
                  <a:lnTo>
                    <a:pt x="481429" y="593529"/>
                  </a:lnTo>
                  <a:lnTo>
                    <a:pt x="481429" y="557860"/>
                  </a:lnTo>
                  <a:lnTo>
                    <a:pt x="482856" y="519338"/>
                  </a:lnTo>
                  <a:lnTo>
                    <a:pt x="482856" y="479389"/>
                  </a:lnTo>
                  <a:lnTo>
                    <a:pt x="481429" y="443720"/>
                  </a:lnTo>
                  <a:lnTo>
                    <a:pt x="474327" y="427740"/>
                  </a:lnTo>
                  <a:lnTo>
                    <a:pt x="458733" y="427740"/>
                  </a:lnTo>
                  <a:lnTo>
                    <a:pt x="454421" y="418039"/>
                  </a:lnTo>
                  <a:lnTo>
                    <a:pt x="441580" y="399490"/>
                  </a:lnTo>
                  <a:lnTo>
                    <a:pt x="428739" y="383796"/>
                  </a:lnTo>
                  <a:lnTo>
                    <a:pt x="415898" y="362395"/>
                  </a:lnTo>
                  <a:lnTo>
                    <a:pt x="408764" y="336713"/>
                  </a:lnTo>
                  <a:lnTo>
                    <a:pt x="408764" y="319592"/>
                  </a:lnTo>
                  <a:lnTo>
                    <a:pt x="413045" y="305325"/>
                  </a:lnTo>
                  <a:lnTo>
                    <a:pt x="418752" y="295338"/>
                  </a:lnTo>
                  <a:lnTo>
                    <a:pt x="425886" y="285350"/>
                  </a:lnTo>
                  <a:lnTo>
                    <a:pt x="431593" y="275364"/>
                  </a:lnTo>
                  <a:lnTo>
                    <a:pt x="413045" y="189759"/>
                  </a:lnTo>
                  <a:lnTo>
                    <a:pt x="428739" y="148382"/>
                  </a:lnTo>
                  <a:lnTo>
                    <a:pt x="452994" y="105579"/>
                  </a:lnTo>
                  <a:lnTo>
                    <a:pt x="485809" y="67058"/>
                  </a:lnTo>
                  <a:lnTo>
                    <a:pt x="524331" y="35669"/>
                  </a:lnTo>
                  <a:lnTo>
                    <a:pt x="567134" y="128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DF44706-8FD4-4903-86AA-6B6F6F6FCFD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965697" y="1800313"/>
              <a:ext cx="614929" cy="4277398"/>
            </a:xfrm>
            <a:custGeom>
              <a:avLst/>
              <a:gdLst/>
              <a:ahLst/>
              <a:cxnLst/>
              <a:rect l="l" t="t" r="r" b="b"/>
              <a:pathLst>
                <a:path w="614929" h="4277398">
                  <a:moveTo>
                    <a:pt x="608509" y="0"/>
                  </a:moveTo>
                  <a:lnTo>
                    <a:pt x="614929" y="2089"/>
                  </a:lnTo>
                  <a:lnTo>
                    <a:pt x="614929" y="2197196"/>
                  </a:lnTo>
                  <a:lnTo>
                    <a:pt x="613503" y="2197196"/>
                  </a:lnTo>
                  <a:lnTo>
                    <a:pt x="606369" y="2220024"/>
                  </a:lnTo>
                  <a:lnTo>
                    <a:pt x="600661" y="2248559"/>
                  </a:lnTo>
                  <a:lnTo>
                    <a:pt x="600661" y="2282801"/>
                  </a:lnTo>
                  <a:lnTo>
                    <a:pt x="577834" y="2342725"/>
                  </a:lnTo>
                  <a:lnTo>
                    <a:pt x="564992" y="2404075"/>
                  </a:lnTo>
                  <a:lnTo>
                    <a:pt x="556433" y="2472560"/>
                  </a:lnTo>
                  <a:lnTo>
                    <a:pt x="555006" y="2542470"/>
                  </a:lnTo>
                  <a:lnTo>
                    <a:pt x="553126" y="2566439"/>
                  </a:lnTo>
                  <a:lnTo>
                    <a:pt x="554869" y="2566439"/>
                  </a:lnTo>
                  <a:lnTo>
                    <a:pt x="551042" y="2615235"/>
                  </a:lnTo>
                  <a:lnTo>
                    <a:pt x="545334" y="2689425"/>
                  </a:lnTo>
                  <a:lnTo>
                    <a:pt x="535348" y="2762190"/>
                  </a:lnTo>
                  <a:lnTo>
                    <a:pt x="516799" y="2832100"/>
                  </a:lnTo>
                  <a:lnTo>
                    <a:pt x="493972" y="2897731"/>
                  </a:lnTo>
                  <a:lnTo>
                    <a:pt x="471144" y="2961935"/>
                  </a:lnTo>
                  <a:lnTo>
                    <a:pt x="463083" y="2994179"/>
                  </a:lnTo>
                  <a:lnTo>
                    <a:pt x="457215" y="2994179"/>
                  </a:lnTo>
                  <a:lnTo>
                    <a:pt x="449582" y="3024712"/>
                  </a:lnTo>
                  <a:lnTo>
                    <a:pt x="478117" y="3151693"/>
                  </a:lnTo>
                  <a:lnTo>
                    <a:pt x="478117" y="3372840"/>
                  </a:lnTo>
                  <a:lnTo>
                    <a:pt x="467211" y="3421919"/>
                  </a:lnTo>
                  <a:lnTo>
                    <a:pt x="466254" y="3421919"/>
                  </a:lnTo>
                  <a:lnTo>
                    <a:pt x="465747" y="3424201"/>
                  </a:lnTo>
                  <a:lnTo>
                    <a:pt x="452906" y="3478418"/>
                  </a:lnTo>
                  <a:lnTo>
                    <a:pt x="442919" y="3541195"/>
                  </a:lnTo>
                  <a:lnTo>
                    <a:pt x="437212" y="3602545"/>
                  </a:lnTo>
                  <a:lnTo>
                    <a:pt x="442919" y="3665322"/>
                  </a:lnTo>
                  <a:lnTo>
                    <a:pt x="448625" y="3800864"/>
                  </a:lnTo>
                  <a:lnTo>
                    <a:pt x="471087" y="3849658"/>
                  </a:lnTo>
                  <a:lnTo>
                    <a:pt x="473628" y="3849658"/>
                  </a:lnTo>
                  <a:lnTo>
                    <a:pt x="492543" y="3890749"/>
                  </a:lnTo>
                  <a:lnTo>
                    <a:pt x="492543" y="3915004"/>
                  </a:lnTo>
                  <a:lnTo>
                    <a:pt x="486836" y="3934978"/>
                  </a:lnTo>
                  <a:lnTo>
                    <a:pt x="479702" y="3956379"/>
                  </a:lnTo>
                  <a:lnTo>
                    <a:pt x="473995" y="3972074"/>
                  </a:lnTo>
                  <a:lnTo>
                    <a:pt x="468289" y="4026290"/>
                  </a:lnTo>
                  <a:lnTo>
                    <a:pt x="471141" y="4083360"/>
                  </a:lnTo>
                  <a:lnTo>
                    <a:pt x="473995" y="4140430"/>
                  </a:lnTo>
                  <a:lnTo>
                    <a:pt x="476849" y="4200354"/>
                  </a:lnTo>
                  <a:lnTo>
                    <a:pt x="468289" y="4257424"/>
                  </a:lnTo>
                  <a:lnTo>
                    <a:pt x="455448" y="4257424"/>
                  </a:lnTo>
                  <a:lnTo>
                    <a:pt x="429766" y="4270264"/>
                  </a:lnTo>
                  <a:lnTo>
                    <a:pt x="395524" y="4277398"/>
                  </a:lnTo>
                  <a:lnTo>
                    <a:pt x="362709" y="4277398"/>
                  </a:lnTo>
                  <a:lnTo>
                    <a:pt x="328466" y="4274545"/>
                  </a:lnTo>
                  <a:lnTo>
                    <a:pt x="295651" y="4264558"/>
                  </a:lnTo>
                  <a:lnTo>
                    <a:pt x="267116" y="4251717"/>
                  </a:lnTo>
                  <a:lnTo>
                    <a:pt x="242861" y="4230316"/>
                  </a:lnTo>
                  <a:lnTo>
                    <a:pt x="227168" y="4207488"/>
                  </a:lnTo>
                  <a:lnTo>
                    <a:pt x="222887" y="4178953"/>
                  </a:lnTo>
                  <a:lnTo>
                    <a:pt x="251422" y="4116176"/>
                  </a:lnTo>
                  <a:lnTo>
                    <a:pt x="274250" y="4049118"/>
                  </a:lnTo>
                  <a:lnTo>
                    <a:pt x="289944" y="3972074"/>
                  </a:lnTo>
                  <a:lnTo>
                    <a:pt x="297078" y="3890749"/>
                  </a:lnTo>
                  <a:lnTo>
                    <a:pt x="298546" y="3849658"/>
                  </a:lnTo>
                  <a:lnTo>
                    <a:pt x="296004" y="3849658"/>
                  </a:lnTo>
                  <a:lnTo>
                    <a:pt x="297389" y="3810850"/>
                  </a:lnTo>
                  <a:lnTo>
                    <a:pt x="293109" y="3728099"/>
                  </a:lnTo>
                  <a:lnTo>
                    <a:pt x="281696" y="3646774"/>
                  </a:lnTo>
                  <a:lnTo>
                    <a:pt x="266001" y="3572584"/>
                  </a:lnTo>
                  <a:lnTo>
                    <a:pt x="248880" y="3519793"/>
                  </a:lnTo>
                  <a:lnTo>
                    <a:pt x="230333" y="3468430"/>
                  </a:lnTo>
                  <a:lnTo>
                    <a:pt x="215936" y="3421918"/>
                  </a:lnTo>
                  <a:lnTo>
                    <a:pt x="216891" y="3421918"/>
                  </a:lnTo>
                  <a:lnTo>
                    <a:pt x="212741" y="3408508"/>
                  </a:lnTo>
                  <a:lnTo>
                    <a:pt x="194193" y="3348584"/>
                  </a:lnTo>
                  <a:lnTo>
                    <a:pt x="184206" y="3284381"/>
                  </a:lnTo>
                  <a:lnTo>
                    <a:pt x="179926" y="3215897"/>
                  </a:lnTo>
                  <a:lnTo>
                    <a:pt x="187060" y="3144560"/>
                  </a:lnTo>
                  <a:lnTo>
                    <a:pt x="197047" y="3088915"/>
                  </a:lnTo>
                  <a:lnTo>
                    <a:pt x="209888" y="3024712"/>
                  </a:lnTo>
                  <a:lnTo>
                    <a:pt x="214872" y="2994179"/>
                  </a:lnTo>
                  <a:lnTo>
                    <a:pt x="220740" y="2994179"/>
                  </a:lnTo>
                  <a:lnTo>
                    <a:pt x="227169" y="2954801"/>
                  </a:lnTo>
                  <a:lnTo>
                    <a:pt x="237157" y="2884890"/>
                  </a:lnTo>
                  <a:lnTo>
                    <a:pt x="244290" y="2812126"/>
                  </a:lnTo>
                  <a:lnTo>
                    <a:pt x="244290" y="2745068"/>
                  </a:lnTo>
                  <a:lnTo>
                    <a:pt x="240009" y="2682291"/>
                  </a:lnTo>
                  <a:lnTo>
                    <a:pt x="231450" y="2635209"/>
                  </a:lnTo>
                  <a:lnTo>
                    <a:pt x="224316" y="2580992"/>
                  </a:lnTo>
                  <a:lnTo>
                    <a:pt x="222331" y="2566439"/>
                  </a:lnTo>
                  <a:lnTo>
                    <a:pt x="220589" y="2566439"/>
                  </a:lnTo>
                  <a:lnTo>
                    <a:pt x="214012" y="2518215"/>
                  </a:lnTo>
                  <a:lnTo>
                    <a:pt x="209731" y="2451159"/>
                  </a:lnTo>
                  <a:lnTo>
                    <a:pt x="204025" y="2386954"/>
                  </a:lnTo>
                  <a:lnTo>
                    <a:pt x="201172" y="2324177"/>
                  </a:lnTo>
                  <a:lnTo>
                    <a:pt x="204025" y="2269961"/>
                  </a:lnTo>
                  <a:lnTo>
                    <a:pt x="209731" y="2225731"/>
                  </a:lnTo>
                  <a:lnTo>
                    <a:pt x="221905" y="2138699"/>
                  </a:lnTo>
                  <a:lnTo>
                    <a:pt x="225929" y="2138699"/>
                  </a:lnTo>
                  <a:lnTo>
                    <a:pt x="280813" y="1746343"/>
                  </a:lnTo>
                  <a:lnTo>
                    <a:pt x="289912" y="1710959"/>
                  </a:lnTo>
                  <a:lnTo>
                    <a:pt x="287315" y="1710959"/>
                  </a:lnTo>
                  <a:lnTo>
                    <a:pt x="291057" y="1696406"/>
                  </a:lnTo>
                  <a:lnTo>
                    <a:pt x="303897" y="1645043"/>
                  </a:lnTo>
                  <a:lnTo>
                    <a:pt x="316739" y="1587973"/>
                  </a:lnTo>
                  <a:lnTo>
                    <a:pt x="322446" y="1528050"/>
                  </a:lnTo>
                  <a:lnTo>
                    <a:pt x="316739" y="1468126"/>
                  </a:lnTo>
                  <a:lnTo>
                    <a:pt x="283923" y="1289783"/>
                  </a:lnTo>
                  <a:lnTo>
                    <a:pt x="283647" y="1283219"/>
                  </a:lnTo>
                  <a:lnTo>
                    <a:pt x="287214" y="1283219"/>
                  </a:lnTo>
                  <a:lnTo>
                    <a:pt x="281783" y="1154242"/>
                  </a:lnTo>
                  <a:lnTo>
                    <a:pt x="276077" y="1159949"/>
                  </a:lnTo>
                  <a:lnTo>
                    <a:pt x="260382" y="1192764"/>
                  </a:lnTo>
                  <a:lnTo>
                    <a:pt x="253248" y="1234141"/>
                  </a:lnTo>
                  <a:lnTo>
                    <a:pt x="247542" y="1278369"/>
                  </a:lnTo>
                  <a:lnTo>
                    <a:pt x="247542" y="1283220"/>
                  </a:lnTo>
                  <a:lnTo>
                    <a:pt x="243974" y="1283220"/>
                  </a:lnTo>
                  <a:lnTo>
                    <a:pt x="243974" y="1325451"/>
                  </a:lnTo>
                  <a:lnTo>
                    <a:pt x="239693" y="1372534"/>
                  </a:lnTo>
                  <a:lnTo>
                    <a:pt x="231134" y="1416763"/>
                  </a:lnTo>
                  <a:lnTo>
                    <a:pt x="198318" y="1522342"/>
                  </a:lnTo>
                  <a:lnTo>
                    <a:pt x="192611" y="1579412"/>
                  </a:lnTo>
                  <a:lnTo>
                    <a:pt x="192611" y="1636482"/>
                  </a:lnTo>
                  <a:lnTo>
                    <a:pt x="199745" y="1696406"/>
                  </a:lnTo>
                  <a:lnTo>
                    <a:pt x="201200" y="1710959"/>
                  </a:lnTo>
                  <a:lnTo>
                    <a:pt x="203797" y="1710959"/>
                  </a:lnTo>
                  <a:lnTo>
                    <a:pt x="208049" y="1753476"/>
                  </a:lnTo>
                  <a:lnTo>
                    <a:pt x="208049" y="1810547"/>
                  </a:lnTo>
                  <a:lnTo>
                    <a:pt x="200915" y="1867617"/>
                  </a:lnTo>
                  <a:lnTo>
                    <a:pt x="195208" y="1890445"/>
                  </a:lnTo>
                  <a:lnTo>
                    <a:pt x="185220" y="1921834"/>
                  </a:lnTo>
                  <a:lnTo>
                    <a:pt x="172380" y="1958928"/>
                  </a:lnTo>
                  <a:lnTo>
                    <a:pt x="159539" y="2000305"/>
                  </a:lnTo>
                  <a:lnTo>
                    <a:pt x="148126" y="2038827"/>
                  </a:lnTo>
                  <a:lnTo>
                    <a:pt x="143845" y="2077349"/>
                  </a:lnTo>
                  <a:lnTo>
                    <a:pt x="140992" y="2111591"/>
                  </a:lnTo>
                  <a:lnTo>
                    <a:pt x="143702" y="2138699"/>
                  </a:lnTo>
                  <a:lnTo>
                    <a:pt x="139678" y="2138699"/>
                  </a:lnTo>
                  <a:lnTo>
                    <a:pt x="139821" y="2140126"/>
                  </a:lnTo>
                  <a:lnTo>
                    <a:pt x="181196" y="2202903"/>
                  </a:lnTo>
                  <a:lnTo>
                    <a:pt x="172637" y="2362699"/>
                  </a:lnTo>
                  <a:lnTo>
                    <a:pt x="152661" y="2368406"/>
                  </a:lnTo>
                  <a:lnTo>
                    <a:pt x="139821" y="2339871"/>
                  </a:lnTo>
                  <a:lnTo>
                    <a:pt x="128407" y="2305629"/>
                  </a:lnTo>
                  <a:lnTo>
                    <a:pt x="95591" y="2292789"/>
                  </a:lnTo>
                  <a:lnTo>
                    <a:pt x="87032" y="2334164"/>
                  </a:lnTo>
                  <a:lnTo>
                    <a:pt x="115567" y="2362699"/>
                  </a:lnTo>
                  <a:lnTo>
                    <a:pt x="146955" y="2394087"/>
                  </a:lnTo>
                  <a:lnTo>
                    <a:pt x="168356" y="2425476"/>
                  </a:lnTo>
                  <a:lnTo>
                    <a:pt x="162649" y="2428330"/>
                  </a:lnTo>
                  <a:lnTo>
                    <a:pt x="156942" y="2428330"/>
                  </a:lnTo>
                  <a:lnTo>
                    <a:pt x="155515" y="2428330"/>
                  </a:lnTo>
                  <a:lnTo>
                    <a:pt x="155515" y="2431183"/>
                  </a:lnTo>
                  <a:lnTo>
                    <a:pt x="155515" y="2432610"/>
                  </a:lnTo>
                  <a:lnTo>
                    <a:pt x="152661" y="2435464"/>
                  </a:lnTo>
                  <a:lnTo>
                    <a:pt x="152661" y="2444025"/>
                  </a:lnTo>
                  <a:lnTo>
                    <a:pt x="168356" y="2451159"/>
                  </a:lnTo>
                  <a:lnTo>
                    <a:pt x="175490" y="2466852"/>
                  </a:lnTo>
                  <a:lnTo>
                    <a:pt x="181196" y="2488253"/>
                  </a:lnTo>
                  <a:lnTo>
                    <a:pt x="175490" y="2495387"/>
                  </a:lnTo>
                  <a:lnTo>
                    <a:pt x="172637" y="2502521"/>
                  </a:lnTo>
                  <a:lnTo>
                    <a:pt x="168356" y="2511081"/>
                  </a:lnTo>
                  <a:lnTo>
                    <a:pt x="162649" y="2516788"/>
                  </a:lnTo>
                  <a:lnTo>
                    <a:pt x="134114" y="2498241"/>
                  </a:lnTo>
                  <a:lnTo>
                    <a:pt x="105579" y="2482546"/>
                  </a:lnTo>
                  <a:lnTo>
                    <a:pt x="79898" y="2466852"/>
                  </a:lnTo>
                  <a:lnTo>
                    <a:pt x="54216" y="2445451"/>
                  </a:lnTo>
                  <a:lnTo>
                    <a:pt x="32815" y="2419770"/>
                  </a:lnTo>
                  <a:lnTo>
                    <a:pt x="14267" y="2386954"/>
                  </a:lnTo>
                  <a:lnTo>
                    <a:pt x="1427" y="2339871"/>
                  </a:lnTo>
                  <a:lnTo>
                    <a:pt x="1427" y="2292789"/>
                  </a:lnTo>
                  <a:lnTo>
                    <a:pt x="7134" y="2245705"/>
                  </a:lnTo>
                  <a:lnTo>
                    <a:pt x="14267" y="2197196"/>
                  </a:lnTo>
                  <a:lnTo>
                    <a:pt x="22828" y="2147260"/>
                  </a:lnTo>
                  <a:lnTo>
                    <a:pt x="23363" y="2138699"/>
                  </a:lnTo>
                  <a:lnTo>
                    <a:pt x="27387" y="2138699"/>
                  </a:lnTo>
                  <a:lnTo>
                    <a:pt x="29705" y="2101603"/>
                  </a:lnTo>
                  <a:lnTo>
                    <a:pt x="9763" y="1710959"/>
                  </a:lnTo>
                  <a:lnTo>
                    <a:pt x="7166" y="1710959"/>
                  </a:lnTo>
                  <a:lnTo>
                    <a:pt x="2854" y="1626496"/>
                  </a:lnTo>
                  <a:lnTo>
                    <a:pt x="0" y="1576560"/>
                  </a:lnTo>
                  <a:lnTo>
                    <a:pt x="2854" y="1528050"/>
                  </a:lnTo>
                  <a:lnTo>
                    <a:pt x="11414" y="1480967"/>
                  </a:lnTo>
                  <a:lnTo>
                    <a:pt x="18548" y="1433885"/>
                  </a:lnTo>
                  <a:lnTo>
                    <a:pt x="21401" y="1382521"/>
                  </a:lnTo>
                  <a:lnTo>
                    <a:pt x="15694" y="1331158"/>
                  </a:lnTo>
                  <a:lnTo>
                    <a:pt x="11414" y="1289783"/>
                  </a:lnTo>
                  <a:lnTo>
                    <a:pt x="11059" y="1283219"/>
                  </a:lnTo>
                  <a:lnTo>
                    <a:pt x="14626" y="1283219"/>
                  </a:lnTo>
                  <a:lnTo>
                    <a:pt x="12128" y="1236993"/>
                  </a:lnTo>
                  <a:lnTo>
                    <a:pt x="14982" y="1177071"/>
                  </a:lnTo>
                  <a:lnTo>
                    <a:pt x="19262" y="1115720"/>
                  </a:lnTo>
                  <a:lnTo>
                    <a:pt x="27822" y="1050089"/>
                  </a:lnTo>
                  <a:lnTo>
                    <a:pt x="34956" y="988739"/>
                  </a:lnTo>
                  <a:lnTo>
                    <a:pt x="46370" y="931669"/>
                  </a:lnTo>
                  <a:lnTo>
                    <a:pt x="59210" y="878879"/>
                  </a:lnTo>
                  <a:lnTo>
                    <a:pt x="64859" y="855480"/>
                  </a:lnTo>
                  <a:lnTo>
                    <a:pt x="59052" y="855480"/>
                  </a:lnTo>
                  <a:lnTo>
                    <a:pt x="63391" y="837503"/>
                  </a:lnTo>
                  <a:lnTo>
                    <a:pt x="76231" y="808968"/>
                  </a:lnTo>
                  <a:lnTo>
                    <a:pt x="104766" y="776153"/>
                  </a:lnTo>
                  <a:lnTo>
                    <a:pt x="139008" y="747618"/>
                  </a:lnTo>
                  <a:lnTo>
                    <a:pt x="180384" y="726217"/>
                  </a:lnTo>
                  <a:lnTo>
                    <a:pt x="224613" y="707669"/>
                  </a:lnTo>
                  <a:lnTo>
                    <a:pt x="270270" y="691974"/>
                  </a:lnTo>
                  <a:lnTo>
                    <a:pt x="317352" y="679134"/>
                  </a:lnTo>
                  <a:lnTo>
                    <a:pt x="364435" y="663439"/>
                  </a:lnTo>
                  <a:lnTo>
                    <a:pt x="408664" y="646319"/>
                  </a:lnTo>
                  <a:lnTo>
                    <a:pt x="447187" y="622064"/>
                  </a:lnTo>
                  <a:lnTo>
                    <a:pt x="481429" y="593529"/>
                  </a:lnTo>
                  <a:lnTo>
                    <a:pt x="481429" y="557860"/>
                  </a:lnTo>
                  <a:lnTo>
                    <a:pt x="482856" y="519338"/>
                  </a:lnTo>
                  <a:lnTo>
                    <a:pt x="482856" y="479389"/>
                  </a:lnTo>
                  <a:lnTo>
                    <a:pt x="481429" y="443720"/>
                  </a:lnTo>
                  <a:lnTo>
                    <a:pt x="474327" y="427740"/>
                  </a:lnTo>
                  <a:lnTo>
                    <a:pt x="458733" y="427740"/>
                  </a:lnTo>
                  <a:lnTo>
                    <a:pt x="454421" y="418039"/>
                  </a:lnTo>
                  <a:lnTo>
                    <a:pt x="441580" y="399490"/>
                  </a:lnTo>
                  <a:lnTo>
                    <a:pt x="428739" y="383796"/>
                  </a:lnTo>
                  <a:lnTo>
                    <a:pt x="415898" y="362395"/>
                  </a:lnTo>
                  <a:lnTo>
                    <a:pt x="408764" y="336713"/>
                  </a:lnTo>
                  <a:lnTo>
                    <a:pt x="408764" y="319592"/>
                  </a:lnTo>
                  <a:lnTo>
                    <a:pt x="413045" y="305325"/>
                  </a:lnTo>
                  <a:lnTo>
                    <a:pt x="418752" y="295338"/>
                  </a:lnTo>
                  <a:lnTo>
                    <a:pt x="425886" y="285350"/>
                  </a:lnTo>
                  <a:lnTo>
                    <a:pt x="431593" y="275364"/>
                  </a:lnTo>
                  <a:lnTo>
                    <a:pt x="413045" y="189759"/>
                  </a:lnTo>
                  <a:lnTo>
                    <a:pt x="428739" y="148382"/>
                  </a:lnTo>
                  <a:lnTo>
                    <a:pt x="452994" y="105579"/>
                  </a:lnTo>
                  <a:lnTo>
                    <a:pt x="485809" y="67058"/>
                  </a:lnTo>
                  <a:lnTo>
                    <a:pt x="524331" y="35669"/>
                  </a:lnTo>
                  <a:lnTo>
                    <a:pt x="567134" y="128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6" name="Oval 27">
            <a:extLst>
              <a:ext uri="{FF2B5EF4-FFF2-40B4-BE49-F238E27FC236}">
                <a16:creationId xmlns:a16="http://schemas.microsoft.com/office/drawing/2014/main" id="{16A492FE-91BC-4F6E-890F-F9C88221841B}"/>
              </a:ext>
            </a:extLst>
          </p:cNvPr>
          <p:cNvSpPr/>
          <p:nvPr/>
        </p:nvSpPr>
        <p:spPr>
          <a:xfrm>
            <a:off x="7625861" y="2159603"/>
            <a:ext cx="612000" cy="612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29">
            <a:extLst>
              <a:ext uri="{FF2B5EF4-FFF2-40B4-BE49-F238E27FC236}">
                <a16:creationId xmlns:a16="http://schemas.microsoft.com/office/drawing/2014/main" id="{C802CA5C-116D-4592-B20A-468918B1CC10}"/>
              </a:ext>
            </a:extLst>
          </p:cNvPr>
          <p:cNvSpPr/>
          <p:nvPr/>
        </p:nvSpPr>
        <p:spPr>
          <a:xfrm>
            <a:off x="3989709" y="2000884"/>
            <a:ext cx="612000" cy="612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301F49C7-921C-471B-BEC8-D356C2944089}"/>
              </a:ext>
            </a:extLst>
          </p:cNvPr>
          <p:cNvSpPr/>
          <p:nvPr/>
        </p:nvSpPr>
        <p:spPr>
          <a:xfrm>
            <a:off x="7599348" y="4567707"/>
            <a:ext cx="612000" cy="612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Freeform 37">
            <a:extLst>
              <a:ext uri="{FF2B5EF4-FFF2-40B4-BE49-F238E27FC236}">
                <a16:creationId xmlns:a16="http://schemas.microsoft.com/office/drawing/2014/main" id="{8728CF84-1CE2-4957-ABED-6DA24B1B160E}"/>
              </a:ext>
            </a:extLst>
          </p:cNvPr>
          <p:cNvSpPr>
            <a:spLocks/>
          </p:cNvSpPr>
          <p:nvPr/>
        </p:nvSpPr>
        <p:spPr bwMode="auto">
          <a:xfrm>
            <a:off x="4156492" y="2148165"/>
            <a:ext cx="278434" cy="317438"/>
          </a:xfrm>
          <a:custGeom>
            <a:avLst/>
            <a:gdLst/>
            <a:ahLst/>
            <a:cxnLst/>
            <a:rect l="l" t="t" r="r" b="b"/>
            <a:pathLst>
              <a:path w="3384376" h="3858469">
                <a:moveTo>
                  <a:pt x="1740934" y="236685"/>
                </a:moveTo>
                <a:lnTo>
                  <a:pt x="1571200" y="249050"/>
                </a:lnTo>
                <a:lnTo>
                  <a:pt x="1377859" y="294013"/>
                </a:lnTo>
                <a:lnTo>
                  <a:pt x="1316035" y="316494"/>
                </a:lnTo>
                <a:lnTo>
                  <a:pt x="1250839" y="341224"/>
                </a:lnTo>
                <a:lnTo>
                  <a:pt x="1187891" y="369326"/>
                </a:lnTo>
                <a:lnTo>
                  <a:pt x="1123819" y="403048"/>
                </a:lnTo>
                <a:lnTo>
                  <a:pt x="1063119" y="439018"/>
                </a:lnTo>
                <a:lnTo>
                  <a:pt x="1003544" y="478360"/>
                </a:lnTo>
                <a:lnTo>
                  <a:pt x="948464" y="523323"/>
                </a:lnTo>
                <a:lnTo>
                  <a:pt x="896757" y="571658"/>
                </a:lnTo>
                <a:lnTo>
                  <a:pt x="850670" y="625614"/>
                </a:lnTo>
                <a:lnTo>
                  <a:pt x="809079" y="680693"/>
                </a:lnTo>
                <a:lnTo>
                  <a:pt x="776481" y="741393"/>
                </a:lnTo>
                <a:lnTo>
                  <a:pt x="749504" y="807713"/>
                </a:lnTo>
                <a:lnTo>
                  <a:pt x="733767" y="876282"/>
                </a:lnTo>
                <a:lnTo>
                  <a:pt x="725898" y="952718"/>
                </a:lnTo>
                <a:lnTo>
                  <a:pt x="729270" y="1005550"/>
                </a:lnTo>
                <a:lnTo>
                  <a:pt x="743883" y="1055009"/>
                </a:lnTo>
                <a:lnTo>
                  <a:pt x="764117" y="1099972"/>
                </a:lnTo>
                <a:lnTo>
                  <a:pt x="793342" y="1140438"/>
                </a:lnTo>
                <a:lnTo>
                  <a:pt x="823692" y="1178657"/>
                </a:lnTo>
                <a:lnTo>
                  <a:pt x="858539" y="1212379"/>
                </a:lnTo>
                <a:lnTo>
                  <a:pt x="893385" y="1238232"/>
                </a:lnTo>
                <a:lnTo>
                  <a:pt x="929355" y="1262962"/>
                </a:lnTo>
                <a:lnTo>
                  <a:pt x="976566" y="1280947"/>
                </a:lnTo>
                <a:lnTo>
                  <a:pt x="1028273" y="1293312"/>
                </a:lnTo>
                <a:lnTo>
                  <a:pt x="1085601" y="1302304"/>
                </a:lnTo>
                <a:lnTo>
                  <a:pt x="1146301" y="1307925"/>
                </a:lnTo>
                <a:lnTo>
                  <a:pt x="1210373" y="1312421"/>
                </a:lnTo>
                <a:lnTo>
                  <a:pt x="1273321" y="1313545"/>
                </a:lnTo>
                <a:lnTo>
                  <a:pt x="1338517" y="1313545"/>
                </a:lnTo>
                <a:lnTo>
                  <a:pt x="1403713" y="1315793"/>
                </a:lnTo>
                <a:lnTo>
                  <a:pt x="1465537" y="1320290"/>
                </a:lnTo>
                <a:lnTo>
                  <a:pt x="1522865" y="1324786"/>
                </a:lnTo>
                <a:lnTo>
                  <a:pt x="1575696" y="1332654"/>
                </a:lnTo>
                <a:lnTo>
                  <a:pt x="1625155" y="1345019"/>
                </a:lnTo>
                <a:lnTo>
                  <a:pt x="1665622" y="1360756"/>
                </a:lnTo>
                <a:lnTo>
                  <a:pt x="1695971" y="1383238"/>
                </a:lnTo>
                <a:lnTo>
                  <a:pt x="1720701" y="1407967"/>
                </a:lnTo>
                <a:lnTo>
                  <a:pt x="1743182" y="1437193"/>
                </a:lnTo>
                <a:lnTo>
                  <a:pt x="1760043" y="1465295"/>
                </a:lnTo>
                <a:lnTo>
                  <a:pt x="1775780" y="1497893"/>
                </a:lnTo>
                <a:lnTo>
                  <a:pt x="1788145" y="1528243"/>
                </a:lnTo>
                <a:lnTo>
                  <a:pt x="1800510" y="1560841"/>
                </a:lnTo>
                <a:lnTo>
                  <a:pt x="1812875" y="1594563"/>
                </a:lnTo>
                <a:lnTo>
                  <a:pt x="1827488" y="1624913"/>
                </a:lnTo>
                <a:lnTo>
                  <a:pt x="1840977" y="1655263"/>
                </a:lnTo>
                <a:lnTo>
                  <a:pt x="1857838" y="1684489"/>
                </a:lnTo>
                <a:lnTo>
                  <a:pt x="1875823" y="1710342"/>
                </a:lnTo>
                <a:lnTo>
                  <a:pt x="1898304" y="1735072"/>
                </a:lnTo>
                <a:lnTo>
                  <a:pt x="1925282" y="1755305"/>
                </a:lnTo>
                <a:lnTo>
                  <a:pt x="1957880" y="1772166"/>
                </a:lnTo>
                <a:lnTo>
                  <a:pt x="1997222" y="1785655"/>
                </a:lnTo>
                <a:lnTo>
                  <a:pt x="2039937" y="1794647"/>
                </a:lnTo>
                <a:lnTo>
                  <a:pt x="2090520" y="1798020"/>
                </a:lnTo>
                <a:lnTo>
                  <a:pt x="2152344" y="1796896"/>
                </a:lnTo>
                <a:lnTo>
                  <a:pt x="2178198" y="1837362"/>
                </a:lnTo>
                <a:lnTo>
                  <a:pt x="2209672" y="1880077"/>
                </a:lnTo>
                <a:lnTo>
                  <a:pt x="2245642" y="1925040"/>
                </a:lnTo>
                <a:lnTo>
                  <a:pt x="2287233" y="1967754"/>
                </a:lnTo>
                <a:lnTo>
                  <a:pt x="2329947" y="2009345"/>
                </a:lnTo>
                <a:lnTo>
                  <a:pt x="2372662" y="2039695"/>
                </a:lnTo>
                <a:lnTo>
                  <a:pt x="2415377" y="2062176"/>
                </a:lnTo>
                <a:lnTo>
                  <a:pt x="2452471" y="2072293"/>
                </a:lnTo>
                <a:lnTo>
                  <a:pt x="2495186" y="2074541"/>
                </a:lnTo>
                <a:lnTo>
                  <a:pt x="2542397" y="2072293"/>
                </a:lnTo>
                <a:lnTo>
                  <a:pt x="2591856" y="2067797"/>
                </a:lnTo>
                <a:lnTo>
                  <a:pt x="2642439" y="2057680"/>
                </a:lnTo>
                <a:lnTo>
                  <a:pt x="2691898" y="2045315"/>
                </a:lnTo>
                <a:lnTo>
                  <a:pt x="2740233" y="2031826"/>
                </a:lnTo>
                <a:lnTo>
                  <a:pt x="2784072" y="2014965"/>
                </a:lnTo>
                <a:lnTo>
                  <a:pt x="2824539" y="1999228"/>
                </a:lnTo>
                <a:lnTo>
                  <a:pt x="2854888" y="1982367"/>
                </a:lnTo>
                <a:lnTo>
                  <a:pt x="2879618" y="1967754"/>
                </a:lnTo>
                <a:lnTo>
                  <a:pt x="2916712" y="1939653"/>
                </a:lnTo>
                <a:lnTo>
                  <a:pt x="2952683" y="1907055"/>
                </a:lnTo>
                <a:lnTo>
                  <a:pt x="2987529" y="1872208"/>
                </a:lnTo>
                <a:lnTo>
                  <a:pt x="3022375" y="1835114"/>
                </a:lnTo>
                <a:lnTo>
                  <a:pt x="3054973" y="1792399"/>
                </a:lnTo>
                <a:lnTo>
                  <a:pt x="3084199" y="1747437"/>
                </a:lnTo>
                <a:lnTo>
                  <a:pt x="3110053" y="1697977"/>
                </a:lnTo>
                <a:lnTo>
                  <a:pt x="3132534" y="1642898"/>
                </a:lnTo>
                <a:lnTo>
                  <a:pt x="3149395" y="1585570"/>
                </a:lnTo>
                <a:lnTo>
                  <a:pt x="3161760" y="1520374"/>
                </a:lnTo>
                <a:lnTo>
                  <a:pt x="3166256" y="1452930"/>
                </a:lnTo>
                <a:lnTo>
                  <a:pt x="3164008" y="1377617"/>
                </a:lnTo>
                <a:lnTo>
                  <a:pt x="3153891" y="1297808"/>
                </a:lnTo>
                <a:lnTo>
                  <a:pt x="3129162" y="1178657"/>
                </a:lnTo>
                <a:lnTo>
                  <a:pt x="3098812" y="1068498"/>
                </a:lnTo>
                <a:lnTo>
                  <a:pt x="3059469" y="962835"/>
                </a:lnTo>
                <a:lnTo>
                  <a:pt x="3012258" y="863917"/>
                </a:lnTo>
                <a:lnTo>
                  <a:pt x="2959427" y="772867"/>
                </a:lnTo>
                <a:lnTo>
                  <a:pt x="2896479" y="686314"/>
                </a:lnTo>
                <a:lnTo>
                  <a:pt x="2829035" y="608753"/>
                </a:lnTo>
                <a:lnTo>
                  <a:pt x="2750350" y="539060"/>
                </a:lnTo>
                <a:lnTo>
                  <a:pt x="2669417" y="473864"/>
                </a:lnTo>
                <a:lnTo>
                  <a:pt x="2577243" y="418785"/>
                </a:lnTo>
                <a:lnTo>
                  <a:pt x="2479449" y="369326"/>
                </a:lnTo>
                <a:lnTo>
                  <a:pt x="2374910" y="326611"/>
                </a:lnTo>
                <a:lnTo>
                  <a:pt x="2262503" y="294013"/>
                </a:lnTo>
                <a:lnTo>
                  <a:pt x="2142228" y="268159"/>
                </a:lnTo>
                <a:lnTo>
                  <a:pt x="2017456" y="249050"/>
                </a:lnTo>
                <a:lnTo>
                  <a:pt x="1882567" y="238933"/>
                </a:lnTo>
                <a:close/>
                <a:moveTo>
                  <a:pt x="1743955" y="0"/>
                </a:moveTo>
                <a:lnTo>
                  <a:pt x="1891201" y="1188"/>
                </a:lnTo>
                <a:lnTo>
                  <a:pt x="2029245" y="11883"/>
                </a:lnTo>
                <a:lnTo>
                  <a:pt x="2160387" y="29708"/>
                </a:lnTo>
                <a:lnTo>
                  <a:pt x="2285777" y="55851"/>
                </a:lnTo>
                <a:lnTo>
                  <a:pt x="2405415" y="87936"/>
                </a:lnTo>
                <a:lnTo>
                  <a:pt x="2515850" y="129527"/>
                </a:lnTo>
                <a:lnTo>
                  <a:pt x="2622834" y="174683"/>
                </a:lnTo>
                <a:lnTo>
                  <a:pt x="2720615" y="228157"/>
                </a:lnTo>
                <a:lnTo>
                  <a:pt x="2812644" y="288761"/>
                </a:lnTo>
                <a:lnTo>
                  <a:pt x="2901222" y="356496"/>
                </a:lnTo>
                <a:lnTo>
                  <a:pt x="2980598" y="428983"/>
                </a:lnTo>
                <a:lnTo>
                  <a:pt x="3053071" y="509789"/>
                </a:lnTo>
                <a:lnTo>
                  <a:pt x="3120942" y="594159"/>
                </a:lnTo>
                <a:lnTo>
                  <a:pt x="3180761" y="684471"/>
                </a:lnTo>
                <a:lnTo>
                  <a:pt x="3235979" y="779537"/>
                </a:lnTo>
                <a:lnTo>
                  <a:pt x="3272791" y="859154"/>
                </a:lnTo>
                <a:lnTo>
                  <a:pt x="3305001" y="948278"/>
                </a:lnTo>
                <a:lnTo>
                  <a:pt x="3333760" y="1045720"/>
                </a:lnTo>
                <a:lnTo>
                  <a:pt x="3356767" y="1151480"/>
                </a:lnTo>
                <a:lnTo>
                  <a:pt x="3374023" y="1259617"/>
                </a:lnTo>
                <a:lnTo>
                  <a:pt x="3382075" y="1371319"/>
                </a:lnTo>
                <a:lnTo>
                  <a:pt x="3384376" y="1485398"/>
                </a:lnTo>
                <a:lnTo>
                  <a:pt x="3377474" y="1598288"/>
                </a:lnTo>
                <a:lnTo>
                  <a:pt x="3363669" y="1708802"/>
                </a:lnTo>
                <a:lnTo>
                  <a:pt x="3338361" y="1816939"/>
                </a:lnTo>
                <a:lnTo>
                  <a:pt x="3305001" y="1909627"/>
                </a:lnTo>
                <a:lnTo>
                  <a:pt x="3264738" y="1996375"/>
                </a:lnTo>
                <a:lnTo>
                  <a:pt x="3216423" y="2075992"/>
                </a:lnTo>
                <a:lnTo>
                  <a:pt x="3166957" y="2153233"/>
                </a:lnTo>
                <a:lnTo>
                  <a:pt x="3111739" y="2229285"/>
                </a:lnTo>
                <a:lnTo>
                  <a:pt x="3057672" y="2300584"/>
                </a:lnTo>
                <a:lnTo>
                  <a:pt x="3003605" y="2374260"/>
                </a:lnTo>
                <a:lnTo>
                  <a:pt x="2950688" y="2447935"/>
                </a:lnTo>
                <a:lnTo>
                  <a:pt x="2915027" y="2507351"/>
                </a:lnTo>
                <a:lnTo>
                  <a:pt x="2886268" y="2575085"/>
                </a:lnTo>
                <a:lnTo>
                  <a:pt x="2863260" y="2646385"/>
                </a:lnTo>
                <a:lnTo>
                  <a:pt x="2844855" y="2723625"/>
                </a:lnTo>
                <a:lnTo>
                  <a:pt x="2842554" y="2760463"/>
                </a:lnTo>
                <a:lnTo>
                  <a:pt x="2844855" y="2804431"/>
                </a:lnTo>
                <a:lnTo>
                  <a:pt x="2850606" y="2857905"/>
                </a:lnTo>
                <a:lnTo>
                  <a:pt x="2858659" y="2913756"/>
                </a:lnTo>
                <a:lnTo>
                  <a:pt x="2871313" y="2974360"/>
                </a:lnTo>
                <a:lnTo>
                  <a:pt x="2886268" y="3034965"/>
                </a:lnTo>
                <a:lnTo>
                  <a:pt x="2901222" y="3093192"/>
                </a:lnTo>
                <a:lnTo>
                  <a:pt x="2917328" y="3149043"/>
                </a:lnTo>
                <a:lnTo>
                  <a:pt x="2932282" y="3198952"/>
                </a:lnTo>
                <a:lnTo>
                  <a:pt x="2947237" y="3242920"/>
                </a:lnTo>
                <a:lnTo>
                  <a:pt x="2959891" y="3275005"/>
                </a:lnTo>
                <a:lnTo>
                  <a:pt x="2978297" y="3322538"/>
                </a:lnTo>
                <a:lnTo>
                  <a:pt x="2995552" y="3380765"/>
                </a:lnTo>
                <a:lnTo>
                  <a:pt x="3013958" y="3446123"/>
                </a:lnTo>
                <a:lnTo>
                  <a:pt x="3032364" y="3512668"/>
                </a:lnTo>
                <a:lnTo>
                  <a:pt x="3053071" y="3573273"/>
                </a:lnTo>
                <a:lnTo>
                  <a:pt x="3074928" y="3626747"/>
                </a:lnTo>
                <a:lnTo>
                  <a:pt x="2878215" y="3692105"/>
                </a:lnTo>
                <a:lnTo>
                  <a:pt x="2687254" y="3747955"/>
                </a:lnTo>
                <a:lnTo>
                  <a:pt x="2505497" y="3793112"/>
                </a:lnTo>
                <a:lnTo>
                  <a:pt x="2328340" y="3826384"/>
                </a:lnTo>
                <a:lnTo>
                  <a:pt x="2155785" y="3850151"/>
                </a:lnTo>
                <a:lnTo>
                  <a:pt x="1988983" y="3858469"/>
                </a:lnTo>
                <a:lnTo>
                  <a:pt x="1825631" y="3856092"/>
                </a:lnTo>
                <a:lnTo>
                  <a:pt x="1666880" y="3840644"/>
                </a:lnTo>
                <a:lnTo>
                  <a:pt x="1510430" y="3813313"/>
                </a:lnTo>
                <a:lnTo>
                  <a:pt x="1503528" y="3774098"/>
                </a:lnTo>
                <a:lnTo>
                  <a:pt x="1495476" y="3728942"/>
                </a:lnTo>
                <a:lnTo>
                  <a:pt x="1485122" y="3674280"/>
                </a:lnTo>
                <a:lnTo>
                  <a:pt x="1477070" y="3616052"/>
                </a:lnTo>
                <a:lnTo>
                  <a:pt x="1465566" y="3553071"/>
                </a:lnTo>
                <a:lnTo>
                  <a:pt x="1454062" y="3488902"/>
                </a:lnTo>
                <a:lnTo>
                  <a:pt x="1441408" y="3425921"/>
                </a:lnTo>
                <a:lnTo>
                  <a:pt x="1426454" y="3365317"/>
                </a:lnTo>
                <a:lnTo>
                  <a:pt x="1411499" y="3307089"/>
                </a:lnTo>
                <a:lnTo>
                  <a:pt x="1393093" y="3255992"/>
                </a:lnTo>
                <a:lnTo>
                  <a:pt x="1373537" y="3212024"/>
                </a:lnTo>
                <a:lnTo>
                  <a:pt x="1352830" y="3177563"/>
                </a:lnTo>
                <a:lnTo>
                  <a:pt x="1329823" y="3156173"/>
                </a:lnTo>
                <a:lnTo>
                  <a:pt x="1304515" y="3145478"/>
                </a:lnTo>
                <a:lnTo>
                  <a:pt x="1275756" y="3140725"/>
                </a:lnTo>
                <a:lnTo>
                  <a:pt x="1242395" y="3143102"/>
                </a:lnTo>
                <a:lnTo>
                  <a:pt x="1209035" y="3147855"/>
                </a:lnTo>
                <a:lnTo>
                  <a:pt x="1177975" y="3156173"/>
                </a:lnTo>
                <a:lnTo>
                  <a:pt x="1148065" y="3164491"/>
                </a:lnTo>
                <a:lnTo>
                  <a:pt x="1120456" y="3172809"/>
                </a:lnTo>
                <a:lnTo>
                  <a:pt x="1099750" y="3179939"/>
                </a:lnTo>
                <a:lnTo>
                  <a:pt x="1050284" y="3196576"/>
                </a:lnTo>
                <a:lnTo>
                  <a:pt x="993916" y="3212024"/>
                </a:lnTo>
                <a:lnTo>
                  <a:pt x="930646" y="3225095"/>
                </a:lnTo>
                <a:lnTo>
                  <a:pt x="863925" y="3233414"/>
                </a:lnTo>
                <a:lnTo>
                  <a:pt x="797204" y="3240544"/>
                </a:lnTo>
                <a:lnTo>
                  <a:pt x="729332" y="3242920"/>
                </a:lnTo>
                <a:lnTo>
                  <a:pt x="664912" y="3238167"/>
                </a:lnTo>
                <a:lnTo>
                  <a:pt x="603942" y="3227472"/>
                </a:lnTo>
                <a:lnTo>
                  <a:pt x="570582" y="3219154"/>
                </a:lnTo>
                <a:lnTo>
                  <a:pt x="537221" y="3203706"/>
                </a:lnTo>
                <a:lnTo>
                  <a:pt x="503860" y="3185881"/>
                </a:lnTo>
                <a:lnTo>
                  <a:pt x="475101" y="3164491"/>
                </a:lnTo>
                <a:lnTo>
                  <a:pt x="445192" y="3138348"/>
                </a:lnTo>
                <a:lnTo>
                  <a:pt x="422184" y="3111017"/>
                </a:lnTo>
                <a:lnTo>
                  <a:pt x="406079" y="3076556"/>
                </a:lnTo>
                <a:lnTo>
                  <a:pt x="393425" y="3037341"/>
                </a:lnTo>
                <a:lnTo>
                  <a:pt x="388824" y="2994562"/>
                </a:lnTo>
                <a:lnTo>
                  <a:pt x="393425" y="2947029"/>
                </a:lnTo>
                <a:lnTo>
                  <a:pt x="399177" y="2913756"/>
                </a:lnTo>
                <a:lnTo>
                  <a:pt x="407230" y="2876918"/>
                </a:lnTo>
                <a:lnTo>
                  <a:pt x="416433" y="2838892"/>
                </a:lnTo>
                <a:lnTo>
                  <a:pt x="419884" y="2802054"/>
                </a:lnTo>
                <a:lnTo>
                  <a:pt x="419884" y="2762840"/>
                </a:lnTo>
                <a:lnTo>
                  <a:pt x="409530" y="2728379"/>
                </a:lnTo>
                <a:lnTo>
                  <a:pt x="399177" y="2709365"/>
                </a:lnTo>
                <a:lnTo>
                  <a:pt x="380771" y="2691541"/>
                </a:lnTo>
                <a:lnTo>
                  <a:pt x="361215" y="2678469"/>
                </a:lnTo>
                <a:lnTo>
                  <a:pt x="340508" y="2667774"/>
                </a:lnTo>
                <a:lnTo>
                  <a:pt x="319802" y="2652326"/>
                </a:lnTo>
                <a:lnTo>
                  <a:pt x="303697" y="2635690"/>
                </a:lnTo>
                <a:lnTo>
                  <a:pt x="291043" y="2614300"/>
                </a:lnTo>
                <a:lnTo>
                  <a:pt x="286441" y="2590534"/>
                </a:lnTo>
                <a:lnTo>
                  <a:pt x="288742" y="2566767"/>
                </a:lnTo>
                <a:lnTo>
                  <a:pt x="296794" y="2544189"/>
                </a:lnTo>
                <a:lnTo>
                  <a:pt x="307148" y="2525176"/>
                </a:lnTo>
                <a:lnTo>
                  <a:pt x="314050" y="2506163"/>
                </a:lnTo>
                <a:lnTo>
                  <a:pt x="280689" y="2482397"/>
                </a:lnTo>
                <a:lnTo>
                  <a:pt x="257682" y="2458630"/>
                </a:lnTo>
                <a:lnTo>
                  <a:pt x="245028" y="2434864"/>
                </a:lnTo>
                <a:lnTo>
                  <a:pt x="242727" y="2408721"/>
                </a:lnTo>
                <a:lnTo>
                  <a:pt x="246178" y="2384955"/>
                </a:lnTo>
                <a:lnTo>
                  <a:pt x="255381" y="2358812"/>
                </a:lnTo>
                <a:lnTo>
                  <a:pt x="268035" y="2332669"/>
                </a:lnTo>
                <a:lnTo>
                  <a:pt x="281840" y="2306526"/>
                </a:lnTo>
                <a:lnTo>
                  <a:pt x="294494" y="2279194"/>
                </a:lnTo>
                <a:lnTo>
                  <a:pt x="307148" y="2253051"/>
                </a:lnTo>
                <a:lnTo>
                  <a:pt x="314050" y="2224532"/>
                </a:lnTo>
                <a:lnTo>
                  <a:pt x="291043" y="2203142"/>
                </a:lnTo>
                <a:lnTo>
                  <a:pt x="258832" y="2186505"/>
                </a:lnTo>
                <a:lnTo>
                  <a:pt x="223171" y="2171057"/>
                </a:lnTo>
                <a:lnTo>
                  <a:pt x="186359" y="2157986"/>
                </a:lnTo>
                <a:lnTo>
                  <a:pt x="148397" y="2144914"/>
                </a:lnTo>
                <a:lnTo>
                  <a:pt x="110435" y="2131843"/>
                </a:lnTo>
                <a:lnTo>
                  <a:pt x="74774" y="2116395"/>
                </a:lnTo>
                <a:lnTo>
                  <a:pt x="46015" y="2099758"/>
                </a:lnTo>
                <a:lnTo>
                  <a:pt x="20707" y="2075992"/>
                </a:lnTo>
                <a:lnTo>
                  <a:pt x="5752" y="2047472"/>
                </a:lnTo>
                <a:lnTo>
                  <a:pt x="0" y="2017764"/>
                </a:lnTo>
                <a:lnTo>
                  <a:pt x="4602" y="1989245"/>
                </a:lnTo>
                <a:lnTo>
                  <a:pt x="14955" y="1963102"/>
                </a:lnTo>
                <a:lnTo>
                  <a:pt x="31060" y="1941712"/>
                </a:lnTo>
                <a:lnTo>
                  <a:pt x="50616" y="1920322"/>
                </a:lnTo>
                <a:lnTo>
                  <a:pt x="69022" y="1902497"/>
                </a:lnTo>
                <a:lnTo>
                  <a:pt x="83977" y="1888238"/>
                </a:lnTo>
                <a:lnTo>
                  <a:pt x="127691" y="1835952"/>
                </a:lnTo>
                <a:lnTo>
                  <a:pt x="173705" y="1788419"/>
                </a:lnTo>
                <a:lnTo>
                  <a:pt x="219720" y="1740886"/>
                </a:lnTo>
                <a:lnTo>
                  <a:pt x="263434" y="1688600"/>
                </a:lnTo>
                <a:lnTo>
                  <a:pt x="304847" y="1637503"/>
                </a:lnTo>
                <a:lnTo>
                  <a:pt x="342809" y="1579275"/>
                </a:lnTo>
                <a:lnTo>
                  <a:pt x="373869" y="1516294"/>
                </a:lnTo>
                <a:lnTo>
                  <a:pt x="391124" y="1464008"/>
                </a:lnTo>
                <a:lnTo>
                  <a:pt x="396876" y="1412910"/>
                </a:lnTo>
                <a:lnTo>
                  <a:pt x="396876" y="1358248"/>
                </a:lnTo>
                <a:lnTo>
                  <a:pt x="395726" y="1300020"/>
                </a:lnTo>
                <a:lnTo>
                  <a:pt x="393425" y="1241793"/>
                </a:lnTo>
                <a:lnTo>
                  <a:pt x="395726" y="1178812"/>
                </a:lnTo>
                <a:lnTo>
                  <a:pt x="401478" y="1112266"/>
                </a:lnTo>
                <a:lnTo>
                  <a:pt x="465898" y="837764"/>
                </a:lnTo>
                <a:lnTo>
                  <a:pt x="506161" y="737946"/>
                </a:lnTo>
                <a:lnTo>
                  <a:pt x="554476" y="645257"/>
                </a:lnTo>
                <a:lnTo>
                  <a:pt x="610844" y="558510"/>
                </a:lnTo>
                <a:lnTo>
                  <a:pt x="675265" y="476516"/>
                </a:lnTo>
                <a:lnTo>
                  <a:pt x="746588" y="401652"/>
                </a:lnTo>
                <a:lnTo>
                  <a:pt x="823662" y="332729"/>
                </a:lnTo>
                <a:lnTo>
                  <a:pt x="907639" y="269748"/>
                </a:lnTo>
                <a:lnTo>
                  <a:pt x="995067" y="213897"/>
                </a:lnTo>
                <a:lnTo>
                  <a:pt x="1089397" y="163988"/>
                </a:lnTo>
                <a:lnTo>
                  <a:pt x="1186027" y="122397"/>
                </a:lnTo>
                <a:lnTo>
                  <a:pt x="1283808" y="85559"/>
                </a:lnTo>
                <a:lnTo>
                  <a:pt x="1612813" y="106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BE667E08-43AA-424D-8CC5-8A9CDA62EFA7}"/>
              </a:ext>
            </a:extLst>
          </p:cNvPr>
          <p:cNvSpPr>
            <a:spLocks/>
          </p:cNvSpPr>
          <p:nvPr/>
        </p:nvSpPr>
        <p:spPr bwMode="auto">
          <a:xfrm>
            <a:off x="7816934" y="2316443"/>
            <a:ext cx="229854" cy="298321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108749C8-B4C9-4D1D-A7B1-B41795514AAB}"/>
              </a:ext>
            </a:extLst>
          </p:cNvPr>
          <p:cNvSpPr>
            <a:spLocks/>
          </p:cNvSpPr>
          <p:nvPr/>
        </p:nvSpPr>
        <p:spPr bwMode="auto">
          <a:xfrm>
            <a:off x="3891922" y="3164279"/>
            <a:ext cx="323564" cy="329762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AB985CEF-2581-4B4F-A852-A5640C45FE04}"/>
              </a:ext>
            </a:extLst>
          </p:cNvPr>
          <p:cNvSpPr>
            <a:spLocks/>
          </p:cNvSpPr>
          <p:nvPr/>
        </p:nvSpPr>
        <p:spPr bwMode="auto">
          <a:xfrm>
            <a:off x="7970266" y="3462502"/>
            <a:ext cx="361676" cy="370371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Freeform 18">
            <a:extLst>
              <a:ext uri="{FF2B5EF4-FFF2-40B4-BE49-F238E27FC236}">
                <a16:creationId xmlns:a16="http://schemas.microsoft.com/office/drawing/2014/main" id="{12B529B6-1618-40C8-BE48-92B904B5B493}"/>
              </a:ext>
            </a:extLst>
          </p:cNvPr>
          <p:cNvSpPr>
            <a:spLocks noEditPoints="1"/>
          </p:cNvSpPr>
          <p:nvPr/>
        </p:nvSpPr>
        <p:spPr bwMode="auto">
          <a:xfrm>
            <a:off x="4376956" y="4200615"/>
            <a:ext cx="248076" cy="301641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69C51375-E346-4EB9-BE41-8F87D1ED4668}"/>
              </a:ext>
            </a:extLst>
          </p:cNvPr>
          <p:cNvSpPr>
            <a:spLocks noEditPoints="1"/>
          </p:cNvSpPr>
          <p:nvPr/>
        </p:nvSpPr>
        <p:spPr bwMode="auto">
          <a:xfrm>
            <a:off x="7754242" y="4711437"/>
            <a:ext cx="308546" cy="332675"/>
          </a:xfrm>
          <a:custGeom>
            <a:avLst/>
            <a:gdLst>
              <a:gd name="T0" fmla="*/ 1409 w 3363"/>
              <a:gd name="T1" fmla="*/ 1886 h 3626"/>
              <a:gd name="T2" fmla="*/ 1554 w 3363"/>
              <a:gd name="T3" fmla="*/ 2044 h 3626"/>
              <a:gd name="T4" fmla="*/ 972 w 3363"/>
              <a:gd name="T5" fmla="*/ 2917 h 3626"/>
              <a:gd name="T6" fmla="*/ 852 w 3363"/>
              <a:gd name="T7" fmla="*/ 3126 h 3626"/>
              <a:gd name="T8" fmla="*/ 820 w 3363"/>
              <a:gd name="T9" fmla="*/ 3247 h 3626"/>
              <a:gd name="T10" fmla="*/ 836 w 3363"/>
              <a:gd name="T11" fmla="*/ 3317 h 3626"/>
              <a:gd name="T12" fmla="*/ 850 w 3363"/>
              <a:gd name="T13" fmla="*/ 3389 h 3626"/>
              <a:gd name="T14" fmla="*/ 829 w 3363"/>
              <a:gd name="T15" fmla="*/ 3475 h 3626"/>
              <a:gd name="T16" fmla="*/ 761 w 3363"/>
              <a:gd name="T17" fmla="*/ 3557 h 3626"/>
              <a:gd name="T18" fmla="*/ 656 w 3363"/>
              <a:gd name="T19" fmla="*/ 3607 h 3626"/>
              <a:gd name="T20" fmla="*/ 538 w 3363"/>
              <a:gd name="T21" fmla="*/ 3626 h 3626"/>
              <a:gd name="T22" fmla="*/ 436 w 3363"/>
              <a:gd name="T23" fmla="*/ 3602 h 3626"/>
              <a:gd name="T24" fmla="*/ 374 w 3363"/>
              <a:gd name="T25" fmla="*/ 3520 h 3626"/>
              <a:gd name="T26" fmla="*/ 358 w 3363"/>
              <a:gd name="T27" fmla="*/ 3413 h 3626"/>
              <a:gd name="T28" fmla="*/ 361 w 3363"/>
              <a:gd name="T29" fmla="*/ 3322 h 3626"/>
              <a:gd name="T30" fmla="*/ 338 w 3363"/>
              <a:gd name="T31" fmla="*/ 3238 h 3626"/>
              <a:gd name="T32" fmla="*/ 278 w 3363"/>
              <a:gd name="T33" fmla="*/ 3184 h 3626"/>
              <a:gd name="T34" fmla="*/ 198 w 3363"/>
              <a:gd name="T35" fmla="*/ 3138 h 3626"/>
              <a:gd name="T36" fmla="*/ 112 w 3363"/>
              <a:gd name="T37" fmla="*/ 3095 h 3626"/>
              <a:gd name="T38" fmla="*/ 41 w 3363"/>
              <a:gd name="T39" fmla="*/ 3040 h 3626"/>
              <a:gd name="T40" fmla="*/ 1 w 3363"/>
              <a:gd name="T41" fmla="*/ 2964 h 3626"/>
              <a:gd name="T42" fmla="*/ 12 w 3363"/>
              <a:gd name="T43" fmla="*/ 2855 h 3626"/>
              <a:gd name="T44" fmla="*/ 74 w 3363"/>
              <a:gd name="T45" fmla="*/ 2747 h 3626"/>
              <a:gd name="T46" fmla="*/ 170 w 3363"/>
              <a:gd name="T47" fmla="*/ 2702 h 3626"/>
              <a:gd name="T48" fmla="*/ 289 w 3363"/>
              <a:gd name="T49" fmla="*/ 2684 h 3626"/>
              <a:gd name="T50" fmla="*/ 412 w 3363"/>
              <a:gd name="T51" fmla="*/ 2660 h 3626"/>
              <a:gd name="T52" fmla="*/ 585 w 3363"/>
              <a:gd name="T53" fmla="*/ 2573 h 3626"/>
              <a:gd name="T54" fmla="*/ 760 w 3363"/>
              <a:gd name="T55" fmla="*/ 2437 h 3626"/>
              <a:gd name="T56" fmla="*/ 941 w 3363"/>
              <a:gd name="T57" fmla="*/ 2282 h 3626"/>
              <a:gd name="T58" fmla="*/ 1136 w 3363"/>
              <a:gd name="T59" fmla="*/ 2066 h 3626"/>
              <a:gd name="T60" fmla="*/ 1316 w 3363"/>
              <a:gd name="T61" fmla="*/ 1831 h 3626"/>
              <a:gd name="T62" fmla="*/ 2690 w 3363"/>
              <a:gd name="T63" fmla="*/ 9 h 3626"/>
              <a:gd name="T64" fmla="*/ 2761 w 3363"/>
              <a:gd name="T65" fmla="*/ 57 h 3626"/>
              <a:gd name="T66" fmla="*/ 2796 w 3363"/>
              <a:gd name="T67" fmla="*/ 138 h 3626"/>
              <a:gd name="T68" fmla="*/ 2814 w 3363"/>
              <a:gd name="T69" fmla="*/ 249 h 3626"/>
              <a:gd name="T70" fmla="*/ 2905 w 3363"/>
              <a:gd name="T71" fmla="*/ 282 h 3626"/>
              <a:gd name="T72" fmla="*/ 2990 w 3363"/>
              <a:gd name="T73" fmla="*/ 238 h 3626"/>
              <a:gd name="T74" fmla="*/ 3081 w 3363"/>
              <a:gd name="T75" fmla="*/ 184 h 3626"/>
              <a:gd name="T76" fmla="*/ 3200 w 3363"/>
              <a:gd name="T77" fmla="*/ 189 h 3626"/>
              <a:gd name="T78" fmla="*/ 3296 w 3363"/>
              <a:gd name="T79" fmla="*/ 255 h 3626"/>
              <a:gd name="T80" fmla="*/ 3354 w 3363"/>
              <a:gd name="T81" fmla="*/ 366 h 3626"/>
              <a:gd name="T82" fmla="*/ 3356 w 3363"/>
              <a:gd name="T83" fmla="*/ 526 h 3626"/>
              <a:gd name="T84" fmla="*/ 3301 w 3363"/>
              <a:gd name="T85" fmla="*/ 624 h 3626"/>
              <a:gd name="T86" fmla="*/ 3205 w 3363"/>
              <a:gd name="T87" fmla="*/ 680 h 3626"/>
              <a:gd name="T88" fmla="*/ 3094 w 3363"/>
              <a:gd name="T89" fmla="*/ 689 h 3626"/>
              <a:gd name="T90" fmla="*/ 2994 w 3363"/>
              <a:gd name="T91" fmla="*/ 644 h 3626"/>
              <a:gd name="T92" fmla="*/ 2883 w 3363"/>
              <a:gd name="T93" fmla="*/ 575 h 3626"/>
              <a:gd name="T94" fmla="*/ 2712 w 3363"/>
              <a:gd name="T95" fmla="*/ 607 h 3626"/>
              <a:gd name="T96" fmla="*/ 2570 w 3363"/>
              <a:gd name="T97" fmla="*/ 695 h 3626"/>
              <a:gd name="T98" fmla="*/ 2454 w 3363"/>
              <a:gd name="T99" fmla="*/ 815 h 3626"/>
              <a:gd name="T100" fmla="*/ 2354 w 3363"/>
              <a:gd name="T101" fmla="*/ 949 h 3626"/>
              <a:gd name="T102" fmla="*/ 2267 w 3363"/>
              <a:gd name="T103" fmla="*/ 1073 h 3626"/>
              <a:gd name="T104" fmla="*/ 1698 w 3363"/>
              <a:gd name="T105" fmla="*/ 1762 h 3626"/>
              <a:gd name="T106" fmla="*/ 1465 w 3363"/>
              <a:gd name="T107" fmla="*/ 1769 h 3626"/>
              <a:gd name="T108" fmla="*/ 1625 w 3363"/>
              <a:gd name="T109" fmla="*/ 1426 h 3626"/>
              <a:gd name="T110" fmla="*/ 1823 w 3363"/>
              <a:gd name="T111" fmla="*/ 1177 h 3626"/>
              <a:gd name="T112" fmla="*/ 2390 w 3363"/>
              <a:gd name="T113" fmla="*/ 369 h 3626"/>
              <a:gd name="T114" fmla="*/ 2416 w 3363"/>
              <a:gd name="T115" fmla="*/ 304 h 3626"/>
              <a:gd name="T116" fmla="*/ 2405 w 3363"/>
              <a:gd name="T117" fmla="*/ 231 h 3626"/>
              <a:gd name="T118" fmla="*/ 2400 w 3363"/>
              <a:gd name="T119" fmla="*/ 157 h 3626"/>
              <a:gd name="T120" fmla="*/ 2440 w 3363"/>
              <a:gd name="T121" fmla="*/ 82 h 3626"/>
              <a:gd name="T122" fmla="*/ 2610 w 3363"/>
              <a:gd name="T123" fmla="*/ 0 h 3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3" h="3626">
                <a:moveTo>
                  <a:pt x="1316" y="1831"/>
                </a:moveTo>
                <a:lnTo>
                  <a:pt x="1345" y="1926"/>
                </a:lnTo>
                <a:lnTo>
                  <a:pt x="1409" y="1886"/>
                </a:lnTo>
                <a:lnTo>
                  <a:pt x="1429" y="1946"/>
                </a:lnTo>
                <a:lnTo>
                  <a:pt x="1552" y="1929"/>
                </a:lnTo>
                <a:lnTo>
                  <a:pt x="1554" y="2044"/>
                </a:lnTo>
                <a:lnTo>
                  <a:pt x="1283" y="2446"/>
                </a:lnTo>
                <a:lnTo>
                  <a:pt x="1012" y="2853"/>
                </a:lnTo>
                <a:lnTo>
                  <a:pt x="972" y="2917"/>
                </a:lnTo>
                <a:lnTo>
                  <a:pt x="929" y="2984"/>
                </a:lnTo>
                <a:lnTo>
                  <a:pt x="887" y="3053"/>
                </a:lnTo>
                <a:lnTo>
                  <a:pt x="852" y="3126"/>
                </a:lnTo>
                <a:lnTo>
                  <a:pt x="825" y="3197"/>
                </a:lnTo>
                <a:lnTo>
                  <a:pt x="820" y="3224"/>
                </a:lnTo>
                <a:lnTo>
                  <a:pt x="820" y="3247"/>
                </a:lnTo>
                <a:lnTo>
                  <a:pt x="823" y="3271"/>
                </a:lnTo>
                <a:lnTo>
                  <a:pt x="829" y="3295"/>
                </a:lnTo>
                <a:lnTo>
                  <a:pt x="836" y="3317"/>
                </a:lnTo>
                <a:lnTo>
                  <a:pt x="841" y="3340"/>
                </a:lnTo>
                <a:lnTo>
                  <a:pt x="847" y="3364"/>
                </a:lnTo>
                <a:lnTo>
                  <a:pt x="850" y="3389"/>
                </a:lnTo>
                <a:lnTo>
                  <a:pt x="849" y="3415"/>
                </a:lnTo>
                <a:lnTo>
                  <a:pt x="841" y="3444"/>
                </a:lnTo>
                <a:lnTo>
                  <a:pt x="829" y="3475"/>
                </a:lnTo>
                <a:lnTo>
                  <a:pt x="809" y="3509"/>
                </a:lnTo>
                <a:lnTo>
                  <a:pt x="789" y="3533"/>
                </a:lnTo>
                <a:lnTo>
                  <a:pt x="761" y="3557"/>
                </a:lnTo>
                <a:lnTo>
                  <a:pt x="729" y="3577"/>
                </a:lnTo>
                <a:lnTo>
                  <a:pt x="694" y="3593"/>
                </a:lnTo>
                <a:lnTo>
                  <a:pt x="656" y="3607"/>
                </a:lnTo>
                <a:lnTo>
                  <a:pt x="616" y="3617"/>
                </a:lnTo>
                <a:lnTo>
                  <a:pt x="576" y="3624"/>
                </a:lnTo>
                <a:lnTo>
                  <a:pt x="538" y="3626"/>
                </a:lnTo>
                <a:lnTo>
                  <a:pt x="501" y="3622"/>
                </a:lnTo>
                <a:lnTo>
                  <a:pt x="467" y="3615"/>
                </a:lnTo>
                <a:lnTo>
                  <a:pt x="436" y="3602"/>
                </a:lnTo>
                <a:lnTo>
                  <a:pt x="412" y="3586"/>
                </a:lnTo>
                <a:lnTo>
                  <a:pt x="392" y="3560"/>
                </a:lnTo>
                <a:lnTo>
                  <a:pt x="374" y="3520"/>
                </a:lnTo>
                <a:lnTo>
                  <a:pt x="363" y="3482"/>
                </a:lnTo>
                <a:lnTo>
                  <a:pt x="358" y="3446"/>
                </a:lnTo>
                <a:lnTo>
                  <a:pt x="358" y="3413"/>
                </a:lnTo>
                <a:lnTo>
                  <a:pt x="358" y="3382"/>
                </a:lnTo>
                <a:lnTo>
                  <a:pt x="361" y="3351"/>
                </a:lnTo>
                <a:lnTo>
                  <a:pt x="361" y="3322"/>
                </a:lnTo>
                <a:lnTo>
                  <a:pt x="358" y="3291"/>
                </a:lnTo>
                <a:lnTo>
                  <a:pt x="349" y="3262"/>
                </a:lnTo>
                <a:lnTo>
                  <a:pt x="338" y="3238"/>
                </a:lnTo>
                <a:lnTo>
                  <a:pt x="321" y="3218"/>
                </a:lnTo>
                <a:lnTo>
                  <a:pt x="301" y="3200"/>
                </a:lnTo>
                <a:lnTo>
                  <a:pt x="278" y="3184"/>
                </a:lnTo>
                <a:lnTo>
                  <a:pt x="252" y="3167"/>
                </a:lnTo>
                <a:lnTo>
                  <a:pt x="225" y="3153"/>
                </a:lnTo>
                <a:lnTo>
                  <a:pt x="198" y="3138"/>
                </a:lnTo>
                <a:lnTo>
                  <a:pt x="169" y="3126"/>
                </a:lnTo>
                <a:lnTo>
                  <a:pt x="140" y="3111"/>
                </a:lnTo>
                <a:lnTo>
                  <a:pt x="112" y="3095"/>
                </a:lnTo>
                <a:lnTo>
                  <a:pt x="87" y="3078"/>
                </a:lnTo>
                <a:lnTo>
                  <a:pt x="61" y="3060"/>
                </a:lnTo>
                <a:lnTo>
                  <a:pt x="41" y="3040"/>
                </a:lnTo>
                <a:lnTo>
                  <a:pt x="23" y="3017"/>
                </a:lnTo>
                <a:lnTo>
                  <a:pt x="10" y="2991"/>
                </a:lnTo>
                <a:lnTo>
                  <a:pt x="1" y="2964"/>
                </a:lnTo>
                <a:lnTo>
                  <a:pt x="0" y="2931"/>
                </a:lnTo>
                <a:lnTo>
                  <a:pt x="1" y="2895"/>
                </a:lnTo>
                <a:lnTo>
                  <a:pt x="12" y="2855"/>
                </a:lnTo>
                <a:lnTo>
                  <a:pt x="29" y="2809"/>
                </a:lnTo>
                <a:lnTo>
                  <a:pt x="49" y="2775"/>
                </a:lnTo>
                <a:lnTo>
                  <a:pt x="74" y="2747"/>
                </a:lnTo>
                <a:lnTo>
                  <a:pt x="101" y="2727"/>
                </a:lnTo>
                <a:lnTo>
                  <a:pt x="134" y="2713"/>
                </a:lnTo>
                <a:lnTo>
                  <a:pt x="170" y="2702"/>
                </a:lnTo>
                <a:lnTo>
                  <a:pt x="209" y="2695"/>
                </a:lnTo>
                <a:lnTo>
                  <a:pt x="247" y="2689"/>
                </a:lnTo>
                <a:lnTo>
                  <a:pt x="289" y="2684"/>
                </a:lnTo>
                <a:lnTo>
                  <a:pt x="330" y="2678"/>
                </a:lnTo>
                <a:lnTo>
                  <a:pt x="372" y="2671"/>
                </a:lnTo>
                <a:lnTo>
                  <a:pt x="412" y="2660"/>
                </a:lnTo>
                <a:lnTo>
                  <a:pt x="469" y="2640"/>
                </a:lnTo>
                <a:lnTo>
                  <a:pt x="527" y="2609"/>
                </a:lnTo>
                <a:lnTo>
                  <a:pt x="585" y="2573"/>
                </a:lnTo>
                <a:lnTo>
                  <a:pt x="643" y="2529"/>
                </a:lnTo>
                <a:lnTo>
                  <a:pt x="701" y="2484"/>
                </a:lnTo>
                <a:lnTo>
                  <a:pt x="760" y="2437"/>
                </a:lnTo>
                <a:lnTo>
                  <a:pt x="816" y="2389"/>
                </a:lnTo>
                <a:lnTo>
                  <a:pt x="869" y="2346"/>
                </a:lnTo>
                <a:lnTo>
                  <a:pt x="941" y="2282"/>
                </a:lnTo>
                <a:lnTo>
                  <a:pt x="1009" y="2215"/>
                </a:lnTo>
                <a:lnTo>
                  <a:pt x="1074" y="2142"/>
                </a:lnTo>
                <a:lnTo>
                  <a:pt x="1136" y="2066"/>
                </a:lnTo>
                <a:lnTo>
                  <a:pt x="1196" y="1989"/>
                </a:lnTo>
                <a:lnTo>
                  <a:pt x="1252" y="1913"/>
                </a:lnTo>
                <a:lnTo>
                  <a:pt x="1316" y="1831"/>
                </a:lnTo>
                <a:close/>
                <a:moveTo>
                  <a:pt x="2610" y="0"/>
                </a:moveTo>
                <a:lnTo>
                  <a:pt x="2654" y="2"/>
                </a:lnTo>
                <a:lnTo>
                  <a:pt x="2690" y="9"/>
                </a:lnTo>
                <a:lnTo>
                  <a:pt x="2720" y="20"/>
                </a:lnTo>
                <a:lnTo>
                  <a:pt x="2743" y="37"/>
                </a:lnTo>
                <a:lnTo>
                  <a:pt x="2761" y="57"/>
                </a:lnTo>
                <a:lnTo>
                  <a:pt x="2776" y="80"/>
                </a:lnTo>
                <a:lnTo>
                  <a:pt x="2787" y="107"/>
                </a:lnTo>
                <a:lnTo>
                  <a:pt x="2796" y="138"/>
                </a:lnTo>
                <a:lnTo>
                  <a:pt x="2803" y="173"/>
                </a:lnTo>
                <a:lnTo>
                  <a:pt x="2809" y="209"/>
                </a:lnTo>
                <a:lnTo>
                  <a:pt x="2814" y="249"/>
                </a:lnTo>
                <a:lnTo>
                  <a:pt x="2841" y="266"/>
                </a:lnTo>
                <a:lnTo>
                  <a:pt x="2872" y="278"/>
                </a:lnTo>
                <a:lnTo>
                  <a:pt x="2905" y="282"/>
                </a:lnTo>
                <a:lnTo>
                  <a:pt x="2940" y="278"/>
                </a:lnTo>
                <a:lnTo>
                  <a:pt x="2976" y="266"/>
                </a:lnTo>
                <a:lnTo>
                  <a:pt x="2990" y="238"/>
                </a:lnTo>
                <a:lnTo>
                  <a:pt x="3016" y="215"/>
                </a:lnTo>
                <a:lnTo>
                  <a:pt x="3047" y="197"/>
                </a:lnTo>
                <a:lnTo>
                  <a:pt x="3081" y="184"/>
                </a:lnTo>
                <a:lnTo>
                  <a:pt x="3120" y="177"/>
                </a:lnTo>
                <a:lnTo>
                  <a:pt x="3160" y="178"/>
                </a:lnTo>
                <a:lnTo>
                  <a:pt x="3200" y="189"/>
                </a:lnTo>
                <a:lnTo>
                  <a:pt x="3234" y="206"/>
                </a:lnTo>
                <a:lnTo>
                  <a:pt x="3267" y="227"/>
                </a:lnTo>
                <a:lnTo>
                  <a:pt x="3296" y="255"/>
                </a:lnTo>
                <a:lnTo>
                  <a:pt x="3320" y="287"/>
                </a:lnTo>
                <a:lnTo>
                  <a:pt x="3340" y="324"/>
                </a:lnTo>
                <a:lnTo>
                  <a:pt x="3354" y="366"/>
                </a:lnTo>
                <a:lnTo>
                  <a:pt x="3361" y="415"/>
                </a:lnTo>
                <a:lnTo>
                  <a:pt x="3363" y="467"/>
                </a:lnTo>
                <a:lnTo>
                  <a:pt x="3356" y="526"/>
                </a:lnTo>
                <a:lnTo>
                  <a:pt x="3343" y="562"/>
                </a:lnTo>
                <a:lnTo>
                  <a:pt x="3325" y="597"/>
                </a:lnTo>
                <a:lnTo>
                  <a:pt x="3301" y="624"/>
                </a:lnTo>
                <a:lnTo>
                  <a:pt x="3272" y="647"/>
                </a:lnTo>
                <a:lnTo>
                  <a:pt x="3241" y="667"/>
                </a:lnTo>
                <a:lnTo>
                  <a:pt x="3205" y="680"/>
                </a:lnTo>
                <a:lnTo>
                  <a:pt x="3169" y="689"/>
                </a:lnTo>
                <a:lnTo>
                  <a:pt x="3132" y="693"/>
                </a:lnTo>
                <a:lnTo>
                  <a:pt x="3094" y="689"/>
                </a:lnTo>
                <a:lnTo>
                  <a:pt x="3058" y="680"/>
                </a:lnTo>
                <a:lnTo>
                  <a:pt x="3025" y="666"/>
                </a:lnTo>
                <a:lnTo>
                  <a:pt x="2994" y="644"/>
                </a:lnTo>
                <a:lnTo>
                  <a:pt x="2969" y="617"/>
                </a:lnTo>
                <a:lnTo>
                  <a:pt x="2947" y="582"/>
                </a:lnTo>
                <a:lnTo>
                  <a:pt x="2883" y="575"/>
                </a:lnTo>
                <a:lnTo>
                  <a:pt x="2821" y="578"/>
                </a:lnTo>
                <a:lnTo>
                  <a:pt x="2765" y="589"/>
                </a:lnTo>
                <a:lnTo>
                  <a:pt x="2712" y="607"/>
                </a:lnTo>
                <a:lnTo>
                  <a:pt x="2661" y="631"/>
                </a:lnTo>
                <a:lnTo>
                  <a:pt x="2614" y="660"/>
                </a:lnTo>
                <a:lnTo>
                  <a:pt x="2570" y="695"/>
                </a:lnTo>
                <a:lnTo>
                  <a:pt x="2529" y="731"/>
                </a:lnTo>
                <a:lnTo>
                  <a:pt x="2490" y="773"/>
                </a:lnTo>
                <a:lnTo>
                  <a:pt x="2454" y="815"/>
                </a:lnTo>
                <a:lnTo>
                  <a:pt x="2420" y="858"/>
                </a:lnTo>
                <a:lnTo>
                  <a:pt x="2385" y="904"/>
                </a:lnTo>
                <a:lnTo>
                  <a:pt x="2354" y="949"/>
                </a:lnTo>
                <a:lnTo>
                  <a:pt x="2325" y="993"/>
                </a:lnTo>
                <a:lnTo>
                  <a:pt x="2296" y="1035"/>
                </a:lnTo>
                <a:lnTo>
                  <a:pt x="2267" y="1073"/>
                </a:lnTo>
                <a:lnTo>
                  <a:pt x="2060" y="1326"/>
                </a:lnTo>
                <a:lnTo>
                  <a:pt x="1692" y="1844"/>
                </a:lnTo>
                <a:lnTo>
                  <a:pt x="1698" y="1762"/>
                </a:lnTo>
                <a:lnTo>
                  <a:pt x="1565" y="1793"/>
                </a:lnTo>
                <a:lnTo>
                  <a:pt x="1541" y="1713"/>
                </a:lnTo>
                <a:lnTo>
                  <a:pt x="1465" y="1769"/>
                </a:lnTo>
                <a:lnTo>
                  <a:pt x="1441" y="1669"/>
                </a:lnTo>
                <a:lnTo>
                  <a:pt x="1534" y="1549"/>
                </a:lnTo>
                <a:lnTo>
                  <a:pt x="1625" y="1426"/>
                </a:lnTo>
                <a:lnTo>
                  <a:pt x="1689" y="1338"/>
                </a:lnTo>
                <a:lnTo>
                  <a:pt x="1756" y="1257"/>
                </a:lnTo>
                <a:lnTo>
                  <a:pt x="1823" y="1177"/>
                </a:lnTo>
                <a:lnTo>
                  <a:pt x="1890" y="1093"/>
                </a:lnTo>
                <a:lnTo>
                  <a:pt x="2183" y="689"/>
                </a:lnTo>
                <a:lnTo>
                  <a:pt x="2390" y="369"/>
                </a:lnTo>
                <a:lnTo>
                  <a:pt x="2405" y="349"/>
                </a:lnTo>
                <a:lnTo>
                  <a:pt x="2412" y="327"/>
                </a:lnTo>
                <a:lnTo>
                  <a:pt x="2416" y="304"/>
                </a:lnTo>
                <a:lnTo>
                  <a:pt x="2414" y="280"/>
                </a:lnTo>
                <a:lnTo>
                  <a:pt x="2410" y="257"/>
                </a:lnTo>
                <a:lnTo>
                  <a:pt x="2405" y="231"/>
                </a:lnTo>
                <a:lnTo>
                  <a:pt x="2401" y="207"/>
                </a:lnTo>
                <a:lnTo>
                  <a:pt x="2400" y="182"/>
                </a:lnTo>
                <a:lnTo>
                  <a:pt x="2400" y="157"/>
                </a:lnTo>
                <a:lnTo>
                  <a:pt x="2407" y="131"/>
                </a:lnTo>
                <a:lnTo>
                  <a:pt x="2420" y="106"/>
                </a:lnTo>
                <a:lnTo>
                  <a:pt x="2440" y="82"/>
                </a:lnTo>
                <a:lnTo>
                  <a:pt x="2470" y="57"/>
                </a:lnTo>
                <a:lnTo>
                  <a:pt x="2510" y="33"/>
                </a:lnTo>
                <a:lnTo>
                  <a:pt x="261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5" name="Group 45">
            <a:extLst>
              <a:ext uri="{FF2B5EF4-FFF2-40B4-BE49-F238E27FC236}">
                <a16:creationId xmlns:a16="http://schemas.microsoft.com/office/drawing/2014/main" id="{21ECB239-1384-4CD9-A807-CC6CBDF3372F}"/>
              </a:ext>
            </a:extLst>
          </p:cNvPr>
          <p:cNvGrpSpPr/>
          <p:nvPr/>
        </p:nvGrpSpPr>
        <p:grpSpPr>
          <a:xfrm>
            <a:off x="8383827" y="4438384"/>
            <a:ext cx="2953404" cy="863315"/>
            <a:chOff x="993672" y="3698889"/>
            <a:chExt cx="1998939" cy="86331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775BEF-032A-4CFC-A630-1674C7283FF9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2FC8443-FDE9-4DA2-8479-3D07A78C6F34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48">
            <a:extLst>
              <a:ext uri="{FF2B5EF4-FFF2-40B4-BE49-F238E27FC236}">
                <a16:creationId xmlns:a16="http://schemas.microsoft.com/office/drawing/2014/main" id="{36EB16B8-095C-4F18-9FCD-4F347C9E039C}"/>
              </a:ext>
            </a:extLst>
          </p:cNvPr>
          <p:cNvGrpSpPr/>
          <p:nvPr/>
        </p:nvGrpSpPr>
        <p:grpSpPr>
          <a:xfrm>
            <a:off x="8580711" y="3234841"/>
            <a:ext cx="2953404" cy="863315"/>
            <a:chOff x="993672" y="3698889"/>
            <a:chExt cx="1998939" cy="86331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C2F4AA-4F51-47AB-8BFD-D39204277A08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00E157-9C1F-480E-BA1E-196F3CD53E8A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51">
            <a:extLst>
              <a:ext uri="{FF2B5EF4-FFF2-40B4-BE49-F238E27FC236}">
                <a16:creationId xmlns:a16="http://schemas.microsoft.com/office/drawing/2014/main" id="{88E87A64-2B85-4097-853C-5404804286A9}"/>
              </a:ext>
            </a:extLst>
          </p:cNvPr>
          <p:cNvGrpSpPr/>
          <p:nvPr/>
        </p:nvGrpSpPr>
        <p:grpSpPr>
          <a:xfrm>
            <a:off x="8414670" y="2031297"/>
            <a:ext cx="2953404" cy="863315"/>
            <a:chOff x="993672" y="3698889"/>
            <a:chExt cx="1998939" cy="86331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A5391CA-47AC-4672-8BA7-94ECBA7222D4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D4DFB6-E9A4-4DCF-8096-30268C9A0C3E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54">
            <a:extLst>
              <a:ext uri="{FF2B5EF4-FFF2-40B4-BE49-F238E27FC236}">
                <a16:creationId xmlns:a16="http://schemas.microsoft.com/office/drawing/2014/main" id="{4A5D0970-F896-4DE5-96D7-FF9F7C304A2D}"/>
              </a:ext>
            </a:extLst>
          </p:cNvPr>
          <p:cNvGrpSpPr/>
          <p:nvPr/>
        </p:nvGrpSpPr>
        <p:grpSpPr>
          <a:xfrm>
            <a:off x="1221620" y="3919263"/>
            <a:ext cx="2805629" cy="863315"/>
            <a:chOff x="993672" y="3698889"/>
            <a:chExt cx="1998939" cy="86331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676AF2-A66E-4247-B387-72BD0E21E5D3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00D73C-C68D-4FA9-98E7-D09071979469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57">
            <a:extLst>
              <a:ext uri="{FF2B5EF4-FFF2-40B4-BE49-F238E27FC236}">
                <a16:creationId xmlns:a16="http://schemas.microsoft.com/office/drawing/2014/main" id="{34090AB7-5AD9-4216-B67C-3114D9E60F56}"/>
              </a:ext>
            </a:extLst>
          </p:cNvPr>
          <p:cNvGrpSpPr/>
          <p:nvPr/>
        </p:nvGrpSpPr>
        <p:grpSpPr>
          <a:xfrm>
            <a:off x="1040357" y="1881273"/>
            <a:ext cx="2805629" cy="863315"/>
            <a:chOff x="993672" y="3698889"/>
            <a:chExt cx="1998939" cy="86331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2B7931-799F-4A3E-90C0-C1B461CABED1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9F6F47-73E6-4CBB-B16C-13BE87DFE673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60">
            <a:extLst>
              <a:ext uri="{FF2B5EF4-FFF2-40B4-BE49-F238E27FC236}">
                <a16:creationId xmlns:a16="http://schemas.microsoft.com/office/drawing/2014/main" id="{5193E4EA-D82F-4D63-9633-6CDDB494E968}"/>
              </a:ext>
            </a:extLst>
          </p:cNvPr>
          <p:cNvGrpSpPr/>
          <p:nvPr/>
        </p:nvGrpSpPr>
        <p:grpSpPr>
          <a:xfrm>
            <a:off x="771541" y="2900268"/>
            <a:ext cx="2805629" cy="863315"/>
            <a:chOff x="993672" y="3698889"/>
            <a:chExt cx="1998939" cy="86331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BB79A4-1B87-4590-AA36-A76DDB676878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318BF53-0D1F-4CC8-AE99-10F9533A858D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303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76">
            <a:extLst>
              <a:ext uri="{FF2B5EF4-FFF2-40B4-BE49-F238E27FC236}">
                <a16:creationId xmlns:a16="http://schemas.microsoft.com/office/drawing/2014/main" id="{72FC4AAA-D756-4F5E-BED1-A7528209491E}"/>
              </a:ext>
            </a:extLst>
          </p:cNvPr>
          <p:cNvSpPr/>
          <p:nvPr/>
        </p:nvSpPr>
        <p:spPr>
          <a:xfrm>
            <a:off x="2034534" y="3087660"/>
            <a:ext cx="936000" cy="9360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val 78">
            <a:extLst>
              <a:ext uri="{FF2B5EF4-FFF2-40B4-BE49-F238E27FC236}">
                <a16:creationId xmlns:a16="http://schemas.microsoft.com/office/drawing/2014/main" id="{7F8BE7D2-79C2-4203-BB13-15E192887A2F}"/>
              </a:ext>
            </a:extLst>
          </p:cNvPr>
          <p:cNvSpPr/>
          <p:nvPr/>
        </p:nvSpPr>
        <p:spPr>
          <a:xfrm>
            <a:off x="3654940" y="4023764"/>
            <a:ext cx="936000" cy="9360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79">
            <a:extLst>
              <a:ext uri="{FF2B5EF4-FFF2-40B4-BE49-F238E27FC236}">
                <a16:creationId xmlns:a16="http://schemas.microsoft.com/office/drawing/2014/main" id="{51D3F373-0EDE-4CD1-8638-36CFBA04E7F9}"/>
              </a:ext>
            </a:extLst>
          </p:cNvPr>
          <p:cNvSpPr/>
          <p:nvPr/>
        </p:nvSpPr>
        <p:spPr>
          <a:xfrm>
            <a:off x="5275346" y="2727620"/>
            <a:ext cx="936000" cy="9360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84">
            <a:extLst>
              <a:ext uri="{FF2B5EF4-FFF2-40B4-BE49-F238E27FC236}">
                <a16:creationId xmlns:a16="http://schemas.microsoft.com/office/drawing/2014/main" id="{854176B4-135A-41C0-B1E9-E8AE7D583C23}"/>
              </a:ext>
            </a:extLst>
          </p:cNvPr>
          <p:cNvSpPr/>
          <p:nvPr/>
        </p:nvSpPr>
        <p:spPr>
          <a:xfrm>
            <a:off x="6895752" y="2727620"/>
            <a:ext cx="936000" cy="9360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105">
            <a:extLst>
              <a:ext uri="{FF2B5EF4-FFF2-40B4-BE49-F238E27FC236}">
                <a16:creationId xmlns:a16="http://schemas.microsoft.com/office/drawing/2014/main" id="{1F782D7A-70BD-4B21-8AE5-72172A20DDF2}"/>
              </a:ext>
            </a:extLst>
          </p:cNvPr>
          <p:cNvSpPr/>
          <p:nvPr/>
        </p:nvSpPr>
        <p:spPr>
          <a:xfrm>
            <a:off x="8516158" y="4239788"/>
            <a:ext cx="936000" cy="93600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106">
            <a:extLst>
              <a:ext uri="{FF2B5EF4-FFF2-40B4-BE49-F238E27FC236}">
                <a16:creationId xmlns:a16="http://schemas.microsoft.com/office/drawing/2014/main" id="{7FFD60F7-0003-4BDB-930A-1B66ADB8C53C}"/>
              </a:ext>
            </a:extLst>
          </p:cNvPr>
          <p:cNvSpPr/>
          <p:nvPr/>
        </p:nvSpPr>
        <p:spPr>
          <a:xfrm>
            <a:off x="10136562" y="3087660"/>
            <a:ext cx="936000" cy="936000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9" name="Straight Connector 107">
            <a:extLst>
              <a:ext uri="{FF2B5EF4-FFF2-40B4-BE49-F238E27FC236}">
                <a16:creationId xmlns:a16="http://schemas.microsoft.com/office/drawing/2014/main" id="{1C07A0A5-B2A1-451E-8878-AB28C84353C3}"/>
              </a:ext>
            </a:extLst>
          </p:cNvPr>
          <p:cNvCxnSpPr>
            <a:endCxn id="3" idx="2"/>
          </p:cNvCxnSpPr>
          <p:nvPr/>
        </p:nvCxnSpPr>
        <p:spPr>
          <a:xfrm>
            <a:off x="917330" y="3555660"/>
            <a:ext cx="1117204" cy="0"/>
          </a:xfrm>
          <a:prstGeom prst="line">
            <a:avLst/>
          </a:prstGeom>
          <a:ln w="381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08">
            <a:extLst>
              <a:ext uri="{FF2B5EF4-FFF2-40B4-BE49-F238E27FC236}">
                <a16:creationId xmlns:a16="http://schemas.microsoft.com/office/drawing/2014/main" id="{533AE0B2-F42B-4B43-BB5C-686233B29587}"/>
              </a:ext>
            </a:extLst>
          </p:cNvPr>
          <p:cNvCxnSpPr>
            <a:stCxn id="3" idx="4"/>
          </p:cNvCxnSpPr>
          <p:nvPr/>
        </p:nvCxnSpPr>
        <p:spPr>
          <a:xfrm>
            <a:off x="2502534" y="4023660"/>
            <a:ext cx="0" cy="4681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9">
            <a:extLst>
              <a:ext uri="{FF2B5EF4-FFF2-40B4-BE49-F238E27FC236}">
                <a16:creationId xmlns:a16="http://schemas.microsoft.com/office/drawing/2014/main" id="{37C1EB48-54D1-4F40-B357-728F8B3B34BB}"/>
              </a:ext>
            </a:extLst>
          </p:cNvPr>
          <p:cNvCxnSpPr>
            <a:stCxn id="4" idx="2"/>
          </p:cNvCxnSpPr>
          <p:nvPr/>
        </p:nvCxnSpPr>
        <p:spPr>
          <a:xfrm flipH="1">
            <a:off x="2502534" y="4491764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0">
            <a:extLst>
              <a:ext uri="{FF2B5EF4-FFF2-40B4-BE49-F238E27FC236}">
                <a16:creationId xmlns:a16="http://schemas.microsoft.com/office/drawing/2014/main" id="{3B697731-A98F-471B-9116-DD7FFF8816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15175" y="3195620"/>
            <a:ext cx="7765" cy="82814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1">
            <a:extLst>
              <a:ext uri="{FF2B5EF4-FFF2-40B4-BE49-F238E27FC236}">
                <a16:creationId xmlns:a16="http://schemas.microsoft.com/office/drawing/2014/main" id="{93EA0241-BAFE-44A4-8EC6-3DD6726FDBD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122940" y="3195620"/>
            <a:ext cx="115240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12">
            <a:extLst>
              <a:ext uri="{FF2B5EF4-FFF2-40B4-BE49-F238E27FC236}">
                <a16:creationId xmlns:a16="http://schemas.microsoft.com/office/drawing/2014/main" id="{FDAF724B-A7F0-4320-9F15-1AD56702131B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6211346" y="3195620"/>
            <a:ext cx="68440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3">
            <a:extLst>
              <a:ext uri="{FF2B5EF4-FFF2-40B4-BE49-F238E27FC236}">
                <a16:creationId xmlns:a16="http://schemas.microsoft.com/office/drawing/2014/main" id="{C1A82A77-B6F6-4B4B-B4AE-24DC142E65DE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7363752" y="3663620"/>
            <a:ext cx="0" cy="104416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14">
            <a:extLst>
              <a:ext uri="{FF2B5EF4-FFF2-40B4-BE49-F238E27FC236}">
                <a16:creationId xmlns:a16="http://schemas.microsoft.com/office/drawing/2014/main" id="{1497FDC5-4685-4AC0-8244-2A2364A0000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363752" y="4707788"/>
            <a:ext cx="1152406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15">
            <a:extLst>
              <a:ext uri="{FF2B5EF4-FFF2-40B4-BE49-F238E27FC236}">
                <a16:creationId xmlns:a16="http://schemas.microsoft.com/office/drawing/2014/main" id="{A2E6AD65-8700-4059-81F4-18387D1B75F3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9452158" y="4707788"/>
            <a:ext cx="1152404" cy="0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6">
            <a:extLst>
              <a:ext uri="{FF2B5EF4-FFF2-40B4-BE49-F238E27FC236}">
                <a16:creationId xmlns:a16="http://schemas.microsoft.com/office/drawing/2014/main" id="{87FF114B-83C5-4776-A219-65D1004F02B0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0604562" y="4023660"/>
            <a:ext cx="0" cy="684128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17">
            <a:extLst>
              <a:ext uri="{FF2B5EF4-FFF2-40B4-BE49-F238E27FC236}">
                <a16:creationId xmlns:a16="http://schemas.microsoft.com/office/drawing/2014/main" id="{A7023DFD-84F7-470F-A264-73BF2A87D189}"/>
              </a:ext>
            </a:extLst>
          </p:cNvPr>
          <p:cNvCxnSpPr>
            <a:endCxn id="8" idx="0"/>
          </p:cNvCxnSpPr>
          <p:nvPr/>
        </p:nvCxnSpPr>
        <p:spPr>
          <a:xfrm>
            <a:off x="10604562" y="2180766"/>
            <a:ext cx="0" cy="906894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6"/>
            </a:solidFill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24">
            <a:extLst>
              <a:ext uri="{FF2B5EF4-FFF2-40B4-BE49-F238E27FC236}">
                <a16:creationId xmlns:a16="http://schemas.microsoft.com/office/drawing/2014/main" id="{8A5B19DE-20BE-450F-8476-A9ABA9855DF4}"/>
              </a:ext>
            </a:extLst>
          </p:cNvPr>
          <p:cNvGrpSpPr/>
          <p:nvPr/>
        </p:nvGrpSpPr>
        <p:grpSpPr>
          <a:xfrm>
            <a:off x="1515152" y="2102076"/>
            <a:ext cx="1974766" cy="902906"/>
            <a:chOff x="2530759" y="1745937"/>
            <a:chExt cx="1681201" cy="9029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EFB631-9952-4495-8F4D-5A37A6D343A6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934F6A-FB08-4A9A-8310-C772A4A3B32F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127">
            <a:extLst>
              <a:ext uri="{FF2B5EF4-FFF2-40B4-BE49-F238E27FC236}">
                <a16:creationId xmlns:a16="http://schemas.microsoft.com/office/drawing/2014/main" id="{1D752D61-F1B6-4733-B2BC-BCD208CFA76C}"/>
              </a:ext>
            </a:extLst>
          </p:cNvPr>
          <p:cNvGrpSpPr/>
          <p:nvPr/>
        </p:nvGrpSpPr>
        <p:grpSpPr>
          <a:xfrm>
            <a:off x="3128413" y="5043908"/>
            <a:ext cx="1974766" cy="902906"/>
            <a:chOff x="2530759" y="1745937"/>
            <a:chExt cx="1681201" cy="90290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29CE39-DD91-4B19-B8D7-0D7B802036BC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573EDD-F346-4B4C-AA32-8FC25582C58C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130">
            <a:extLst>
              <a:ext uri="{FF2B5EF4-FFF2-40B4-BE49-F238E27FC236}">
                <a16:creationId xmlns:a16="http://schemas.microsoft.com/office/drawing/2014/main" id="{849BEF44-FBBD-4399-8EAF-ED9FF2E4FB02}"/>
              </a:ext>
            </a:extLst>
          </p:cNvPr>
          <p:cNvGrpSpPr/>
          <p:nvPr/>
        </p:nvGrpSpPr>
        <p:grpSpPr>
          <a:xfrm>
            <a:off x="4768787" y="3752157"/>
            <a:ext cx="1974766" cy="902906"/>
            <a:chOff x="2530759" y="1745937"/>
            <a:chExt cx="1681201" cy="9029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8A46A4-65D7-4DAB-9B1D-B9D2D76110BE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4A9C-3090-4E18-BB30-D85B34E8B479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133">
            <a:extLst>
              <a:ext uri="{FF2B5EF4-FFF2-40B4-BE49-F238E27FC236}">
                <a16:creationId xmlns:a16="http://schemas.microsoft.com/office/drawing/2014/main" id="{E3FCCA9B-40D0-4A41-AD0D-95D5C61225E1}"/>
              </a:ext>
            </a:extLst>
          </p:cNvPr>
          <p:cNvGrpSpPr/>
          <p:nvPr/>
        </p:nvGrpSpPr>
        <p:grpSpPr>
          <a:xfrm>
            <a:off x="6378200" y="1739231"/>
            <a:ext cx="1974766" cy="902906"/>
            <a:chOff x="2530759" y="1745937"/>
            <a:chExt cx="1681201" cy="90290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C1B8C4-1794-4042-BA5C-908846C45A46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07ED62-FF52-493A-A6A5-DF0154E04259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136">
            <a:extLst>
              <a:ext uri="{FF2B5EF4-FFF2-40B4-BE49-F238E27FC236}">
                <a16:creationId xmlns:a16="http://schemas.microsoft.com/office/drawing/2014/main" id="{C1791C41-B2CC-4C4A-B397-37A19E4392EC}"/>
              </a:ext>
            </a:extLst>
          </p:cNvPr>
          <p:cNvGrpSpPr/>
          <p:nvPr/>
        </p:nvGrpSpPr>
        <p:grpSpPr>
          <a:xfrm>
            <a:off x="7975200" y="5262538"/>
            <a:ext cx="2021656" cy="902906"/>
            <a:chOff x="2530759" y="1745937"/>
            <a:chExt cx="1681201" cy="90290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63C3A8-8C5A-41A8-8947-8B921C6A134E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E8DCAA-810E-453F-95D9-A6830D894A41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139">
            <a:extLst>
              <a:ext uri="{FF2B5EF4-FFF2-40B4-BE49-F238E27FC236}">
                <a16:creationId xmlns:a16="http://schemas.microsoft.com/office/drawing/2014/main" id="{98BB9403-EDEB-425C-9766-765FE516952D}"/>
              </a:ext>
            </a:extLst>
          </p:cNvPr>
          <p:cNvGrpSpPr/>
          <p:nvPr/>
        </p:nvGrpSpPr>
        <p:grpSpPr>
          <a:xfrm>
            <a:off x="8087015" y="3131251"/>
            <a:ext cx="1974766" cy="902906"/>
            <a:chOff x="2530758" y="1745937"/>
            <a:chExt cx="1681202" cy="90290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F5259A-21DD-43D3-88B6-4AD4E96B5ED5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D75FF47-8101-40C8-95E7-321FA5147F20}"/>
                </a:ext>
              </a:extLst>
            </p:cNvPr>
            <p:cNvSpPr txBox="1"/>
            <p:nvPr/>
          </p:nvSpPr>
          <p:spPr>
            <a:xfrm>
              <a:off x="2530758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id="{E1654962-7AE5-48C4-AB55-29EA829A4ABA}"/>
              </a:ext>
            </a:extLst>
          </p:cNvPr>
          <p:cNvSpPr/>
          <p:nvPr/>
        </p:nvSpPr>
        <p:spPr>
          <a:xfrm rot="2700000">
            <a:off x="3975018" y="4201877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4CCC3DFC-F19C-4845-AB55-7790D228B826}"/>
              </a:ext>
            </a:extLst>
          </p:cNvPr>
          <p:cNvSpPr/>
          <p:nvPr/>
        </p:nvSpPr>
        <p:spPr>
          <a:xfrm>
            <a:off x="2313631" y="3368132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01533D65-5136-42B3-B1D4-5541E6995575}"/>
              </a:ext>
            </a:extLst>
          </p:cNvPr>
          <p:cNvSpPr/>
          <p:nvPr/>
        </p:nvSpPr>
        <p:spPr>
          <a:xfrm flipH="1">
            <a:off x="5508478" y="2994884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E7E8BFB7-7063-4B96-9FDA-AC18625DFBEF}"/>
              </a:ext>
            </a:extLst>
          </p:cNvPr>
          <p:cNvSpPr/>
          <p:nvPr/>
        </p:nvSpPr>
        <p:spPr>
          <a:xfrm>
            <a:off x="10356588" y="3312867"/>
            <a:ext cx="519811" cy="41952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71E08617-CCFC-433C-A9F7-809357768A71}"/>
              </a:ext>
            </a:extLst>
          </p:cNvPr>
          <p:cNvSpPr/>
          <p:nvPr/>
        </p:nvSpPr>
        <p:spPr>
          <a:xfrm>
            <a:off x="8781633" y="4491202"/>
            <a:ext cx="439352" cy="43935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7">
            <a:extLst>
              <a:ext uri="{FF2B5EF4-FFF2-40B4-BE49-F238E27FC236}">
                <a16:creationId xmlns:a16="http://schemas.microsoft.com/office/drawing/2014/main" id="{20ACEC4D-9C1B-4739-956A-6E2B0536D621}"/>
              </a:ext>
            </a:extLst>
          </p:cNvPr>
          <p:cNvSpPr/>
          <p:nvPr/>
        </p:nvSpPr>
        <p:spPr>
          <a:xfrm>
            <a:off x="7165992" y="2994884"/>
            <a:ext cx="428284" cy="369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51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0"/>
            <a:ext cx="235966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55445" y="2963084"/>
            <a:ext cx="321497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Agenda</a:t>
            </a:r>
          </a:p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5445" y="547165"/>
            <a:ext cx="3225644" cy="1928172"/>
            <a:chOff x="871228" y="650416"/>
            <a:chExt cx="3225644" cy="192817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450" y="1506011"/>
              <a:ext cx="1060918" cy="107257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28" y="650416"/>
              <a:ext cx="957572" cy="192817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21325" y="1459455"/>
              <a:ext cx="875547" cy="1119133"/>
            </a:xfrm>
            <a:prstGeom prst="rect">
              <a:avLst/>
            </a:prstGeom>
          </p:spPr>
        </p:pic>
      </p:grpSp>
      <p:cxnSp>
        <p:nvCxnSpPr>
          <p:cNvPr id="17" name="Straight Connector 16"/>
          <p:cNvCxnSpPr/>
          <p:nvPr/>
        </p:nvCxnSpPr>
        <p:spPr>
          <a:xfrm flipV="1">
            <a:off x="409074" y="2743200"/>
            <a:ext cx="3671802" cy="1"/>
          </a:xfrm>
          <a:prstGeom prst="line">
            <a:avLst/>
          </a:prstGeom>
          <a:ln w="57150">
            <a:solidFill>
              <a:schemeClr val="accent2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056812" y="2743201"/>
            <a:ext cx="24064" cy="394635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542946" y="559197"/>
            <a:ext cx="2293" cy="6130361"/>
          </a:xfrm>
          <a:prstGeom prst="line">
            <a:avLst/>
          </a:prstGeom>
          <a:ln w="57150">
            <a:solidFill>
              <a:schemeClr val="accent2"/>
            </a:solidFill>
            <a:headEnd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052058" y="6653463"/>
            <a:ext cx="502920" cy="802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359327" y="686968"/>
            <a:ext cx="5721809" cy="800219"/>
            <a:chOff x="4745820" y="1482096"/>
            <a:chExt cx="5721809" cy="800219"/>
          </a:xfrm>
        </p:grpSpPr>
        <p:grpSp>
          <p:nvGrpSpPr>
            <p:cNvPr id="4" name="Group 3"/>
            <p:cNvGrpSpPr/>
            <p:nvPr/>
          </p:nvGrpSpPr>
          <p:grpSpPr>
            <a:xfrm>
              <a:off x="5959937" y="1482096"/>
              <a:ext cx="4507692" cy="800219"/>
              <a:chOff x="6485283" y="1411926"/>
              <a:chExt cx="4507692" cy="80021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485283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85283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5359327" y="1871076"/>
            <a:ext cx="5721809" cy="800219"/>
            <a:chOff x="4745820" y="1482096"/>
            <a:chExt cx="5721809" cy="800219"/>
          </a:xfrm>
        </p:grpSpPr>
        <p:grpSp>
          <p:nvGrpSpPr>
            <p:cNvPr id="37" name="Group 36"/>
            <p:cNvGrpSpPr/>
            <p:nvPr/>
          </p:nvGrpSpPr>
          <p:grpSpPr>
            <a:xfrm>
              <a:off x="5959937" y="1482096"/>
              <a:ext cx="4507692" cy="800219"/>
              <a:chOff x="6485283" y="1411926"/>
              <a:chExt cx="4507692" cy="80021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6485283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485283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5359327" y="3055184"/>
            <a:ext cx="5721809" cy="800219"/>
            <a:chOff x="4745820" y="1482096"/>
            <a:chExt cx="5721809" cy="800219"/>
          </a:xfrm>
        </p:grpSpPr>
        <p:grpSp>
          <p:nvGrpSpPr>
            <p:cNvPr id="44" name="Group 43"/>
            <p:cNvGrpSpPr/>
            <p:nvPr/>
          </p:nvGrpSpPr>
          <p:grpSpPr>
            <a:xfrm>
              <a:off x="5959937" y="1482096"/>
              <a:ext cx="4507692" cy="800219"/>
              <a:chOff x="6485283" y="1411926"/>
              <a:chExt cx="4507692" cy="800219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6485283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485283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5359327" y="4239292"/>
            <a:ext cx="5721809" cy="800219"/>
            <a:chOff x="4745820" y="1482096"/>
            <a:chExt cx="5721809" cy="800219"/>
          </a:xfrm>
        </p:grpSpPr>
        <p:grpSp>
          <p:nvGrpSpPr>
            <p:cNvPr id="51" name="Group 50"/>
            <p:cNvGrpSpPr/>
            <p:nvPr/>
          </p:nvGrpSpPr>
          <p:grpSpPr>
            <a:xfrm>
              <a:off x="5959937" y="1482096"/>
              <a:ext cx="4507692" cy="800219"/>
              <a:chOff x="6485283" y="1411926"/>
              <a:chExt cx="4507692" cy="80021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485283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485283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5359327" y="5423398"/>
            <a:ext cx="5721809" cy="800219"/>
            <a:chOff x="4745820" y="1482096"/>
            <a:chExt cx="5721809" cy="800219"/>
          </a:xfrm>
        </p:grpSpPr>
        <p:grpSp>
          <p:nvGrpSpPr>
            <p:cNvPr id="58" name="Group 57"/>
            <p:cNvGrpSpPr/>
            <p:nvPr/>
          </p:nvGrpSpPr>
          <p:grpSpPr>
            <a:xfrm>
              <a:off x="5959937" y="1482096"/>
              <a:ext cx="4507692" cy="800219"/>
              <a:chOff x="6485283" y="1411926"/>
              <a:chExt cx="4507692" cy="80021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6485283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485283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BCE09D-103E-4A41-951F-7F1C3BA25305}"/>
              </a:ext>
            </a:extLst>
          </p:cNvPr>
          <p:cNvSpPr txBox="1">
            <a:spLocks/>
          </p:cNvSpPr>
          <p:nvPr/>
        </p:nvSpPr>
        <p:spPr>
          <a:xfrm>
            <a:off x="4475163" y="269875"/>
            <a:ext cx="3241675" cy="1503363"/>
          </a:xfrm>
          <a:prstGeom prst="rect">
            <a:avLst/>
          </a:prstGeom>
        </p:spPr>
        <p:txBody>
          <a:bodyPr anchor="ctr"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>
                <a:solidFill>
                  <a:schemeClr val="accent4"/>
                </a:solidFill>
              </a:rPr>
              <a:t>Graphic</a:t>
            </a:r>
            <a:r>
              <a:rPr lang="en-US" altLang="ko-KR" sz="4800"/>
              <a:t> </a:t>
            </a:r>
            <a:r>
              <a:rPr lang="en-US" altLang="ko-KR" sz="4800">
                <a:solidFill>
                  <a:schemeClr val="accent3"/>
                </a:solidFill>
              </a:rPr>
              <a:t>Style</a:t>
            </a:r>
            <a:endParaRPr lang="ko-KR" altLang="en-US" sz="4800" dirty="0">
              <a:solidFill>
                <a:schemeClr val="accent3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1C3837A-296A-45B8-BA82-FEAD97025189}"/>
              </a:ext>
            </a:extLst>
          </p:cNvPr>
          <p:cNvSpPr/>
          <p:nvPr/>
        </p:nvSpPr>
        <p:spPr>
          <a:xfrm>
            <a:off x="8376000" y="0"/>
            <a:ext cx="381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7C3F4FD-5F9E-40D9-8288-3F129B0F59D8}"/>
              </a:ext>
            </a:extLst>
          </p:cNvPr>
          <p:cNvSpPr/>
          <p:nvPr/>
        </p:nvSpPr>
        <p:spPr>
          <a:xfrm>
            <a:off x="0" y="0"/>
            <a:ext cx="381512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68585-65B2-4593-86C7-391D25BD5C74}"/>
              </a:ext>
            </a:extLst>
          </p:cNvPr>
          <p:cNvSpPr txBox="1"/>
          <p:nvPr/>
        </p:nvSpPr>
        <p:spPr>
          <a:xfrm>
            <a:off x="8976511" y="2390037"/>
            <a:ext cx="2614978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E40F2-F32C-4665-8778-A30F6B9C9F02}"/>
              </a:ext>
            </a:extLst>
          </p:cNvPr>
          <p:cNvSpPr txBox="1"/>
          <p:nvPr/>
        </p:nvSpPr>
        <p:spPr>
          <a:xfrm>
            <a:off x="600076" y="2409279"/>
            <a:ext cx="261497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33">
            <a:extLst>
              <a:ext uri="{FF2B5EF4-FFF2-40B4-BE49-F238E27FC236}">
                <a16:creationId xmlns:a16="http://schemas.microsoft.com/office/drawing/2014/main" id="{1E6B325B-6BAE-4D9A-8DB9-B7100AA0595D}"/>
              </a:ext>
            </a:extLst>
          </p:cNvPr>
          <p:cNvSpPr/>
          <p:nvPr/>
        </p:nvSpPr>
        <p:spPr>
          <a:xfrm>
            <a:off x="1547564" y="1466809"/>
            <a:ext cx="720000" cy="720000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Oval 34">
            <a:extLst>
              <a:ext uri="{FF2B5EF4-FFF2-40B4-BE49-F238E27FC236}">
                <a16:creationId xmlns:a16="http://schemas.microsoft.com/office/drawing/2014/main" id="{5E36F917-ED4F-4C31-9D7D-EE751A22FB32}"/>
              </a:ext>
            </a:extLst>
          </p:cNvPr>
          <p:cNvSpPr/>
          <p:nvPr/>
        </p:nvSpPr>
        <p:spPr>
          <a:xfrm>
            <a:off x="9924000" y="1447567"/>
            <a:ext cx="720000" cy="720000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7D2D6-FD03-41C7-8F47-42FF896EAABB}"/>
              </a:ext>
            </a:extLst>
          </p:cNvPr>
          <p:cNvSpPr txBox="1"/>
          <p:nvPr/>
        </p:nvSpPr>
        <p:spPr>
          <a:xfrm>
            <a:off x="8976512" y="2959283"/>
            <a:ext cx="2614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F9CD9-575F-4A1D-A9C6-47CD6824CB12}"/>
              </a:ext>
            </a:extLst>
          </p:cNvPr>
          <p:cNvSpPr txBox="1"/>
          <p:nvPr/>
        </p:nvSpPr>
        <p:spPr>
          <a:xfrm>
            <a:off x="600076" y="2959283"/>
            <a:ext cx="26149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    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0D5CE-298E-4B74-8DA3-C231F241702E}"/>
              </a:ext>
            </a:extLst>
          </p:cNvPr>
          <p:cNvSpPr txBox="1"/>
          <p:nvPr/>
        </p:nvSpPr>
        <p:spPr>
          <a:xfrm>
            <a:off x="4998113" y="5946904"/>
            <a:ext cx="2195775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000C251-1C55-4814-816E-9AC4DC78FCE2}"/>
              </a:ext>
            </a:extLst>
          </p:cNvPr>
          <p:cNvGrpSpPr/>
          <p:nvPr/>
        </p:nvGrpSpPr>
        <p:grpSpPr>
          <a:xfrm>
            <a:off x="10079515" y="1561805"/>
            <a:ext cx="408970" cy="466577"/>
            <a:chOff x="3434152" y="428041"/>
            <a:chExt cx="4718078" cy="5382655"/>
          </a:xfrm>
          <a:solidFill>
            <a:schemeClr val="accent4"/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E48FF46-7E58-4F55-85DC-F496280049B0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A0B6AF2-CF79-410A-9B5A-12540A7C540E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302EF04-6F73-4A1E-B8E4-4C3E90B411DC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841A9833-D9F3-4D93-A8DB-BDE11183B966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ardrop 3">
              <a:extLst>
                <a:ext uri="{FF2B5EF4-FFF2-40B4-BE49-F238E27FC236}">
                  <a16:creationId xmlns:a16="http://schemas.microsoft.com/office/drawing/2014/main" id="{00816DDA-E5EC-4138-B220-E4ED73219526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BFCC284-E5DD-46B4-8B80-9BC334996AE4}"/>
              </a:ext>
            </a:extLst>
          </p:cNvPr>
          <p:cNvGrpSpPr/>
          <p:nvPr/>
        </p:nvGrpSpPr>
        <p:grpSpPr>
          <a:xfrm>
            <a:off x="1721539" y="1666974"/>
            <a:ext cx="372050" cy="319670"/>
            <a:chOff x="4079225" y="4910219"/>
            <a:chExt cx="1447811" cy="1243973"/>
          </a:xfrm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610F7162-13D9-4E60-8662-51C3D0DB6F7D}"/>
                </a:ext>
              </a:extLst>
            </p:cNvPr>
            <p:cNvSpPr/>
            <p:nvPr/>
          </p:nvSpPr>
          <p:spPr>
            <a:xfrm>
              <a:off x="4137789" y="5465783"/>
              <a:ext cx="1330682" cy="183152"/>
            </a:xfrm>
            <a:custGeom>
              <a:avLst/>
              <a:gdLst>
                <a:gd name="connsiteX0" fmla="*/ 344232 w 1330682"/>
                <a:gd name="connsiteY0" fmla="*/ 0 h 183152"/>
                <a:gd name="connsiteX1" fmla="*/ 451272 w 1330682"/>
                <a:gd name="connsiteY1" fmla="*/ 47010 h 183152"/>
                <a:gd name="connsiteX2" fmla="*/ 473967 w 1330682"/>
                <a:gd name="connsiteY2" fmla="*/ 79915 h 183152"/>
                <a:gd name="connsiteX3" fmla="*/ 474054 w 1330682"/>
                <a:gd name="connsiteY3" fmla="*/ 79871 h 183152"/>
                <a:gd name="connsiteX4" fmla="*/ 558251 w 1330682"/>
                <a:gd name="connsiteY4" fmla="*/ 131885 h 183152"/>
                <a:gd name="connsiteX5" fmla="*/ 642487 w 1330682"/>
                <a:gd name="connsiteY5" fmla="*/ 79934 h 183152"/>
                <a:gd name="connsiteX6" fmla="*/ 642553 w 1330682"/>
                <a:gd name="connsiteY6" fmla="*/ 79967 h 183152"/>
                <a:gd name="connsiteX7" fmla="*/ 665376 w 1330682"/>
                <a:gd name="connsiteY7" fmla="*/ 46931 h 183152"/>
                <a:gd name="connsiteX8" fmla="*/ 772450 w 1330682"/>
                <a:gd name="connsiteY8" fmla="*/ 0 h 183152"/>
                <a:gd name="connsiteX9" fmla="*/ 879490 w 1330682"/>
                <a:gd name="connsiteY9" fmla="*/ 47010 h 183152"/>
                <a:gd name="connsiteX10" fmla="*/ 902185 w 1330682"/>
                <a:gd name="connsiteY10" fmla="*/ 79915 h 183152"/>
                <a:gd name="connsiteX11" fmla="*/ 902272 w 1330682"/>
                <a:gd name="connsiteY11" fmla="*/ 79871 h 183152"/>
                <a:gd name="connsiteX12" fmla="*/ 986469 w 1330682"/>
                <a:gd name="connsiteY12" fmla="*/ 131885 h 183152"/>
                <a:gd name="connsiteX13" fmla="*/ 1070705 w 1330682"/>
                <a:gd name="connsiteY13" fmla="*/ 79934 h 183152"/>
                <a:gd name="connsiteX14" fmla="*/ 1070771 w 1330682"/>
                <a:gd name="connsiteY14" fmla="*/ 79967 h 183152"/>
                <a:gd name="connsiteX15" fmla="*/ 1093594 w 1330682"/>
                <a:gd name="connsiteY15" fmla="*/ 46931 h 183152"/>
                <a:gd name="connsiteX16" fmla="*/ 1200668 w 1330682"/>
                <a:gd name="connsiteY16" fmla="*/ 0 h 183152"/>
                <a:gd name="connsiteX17" fmla="*/ 1330682 w 1330682"/>
                <a:gd name="connsiteY17" fmla="*/ 80319 h 183152"/>
                <a:gd name="connsiteX18" fmla="*/ 1284846 w 1330682"/>
                <a:gd name="connsiteY18" fmla="*/ 103281 h 183152"/>
                <a:gd name="connsiteX19" fmla="*/ 1200649 w 1330682"/>
                <a:gd name="connsiteY19" fmla="*/ 51267 h 183152"/>
                <a:gd name="connsiteX20" fmla="*/ 1116413 w 1330682"/>
                <a:gd name="connsiteY20" fmla="*/ 103218 h 183152"/>
                <a:gd name="connsiteX21" fmla="*/ 1116348 w 1330682"/>
                <a:gd name="connsiteY21" fmla="*/ 103185 h 183152"/>
                <a:gd name="connsiteX22" fmla="*/ 1093525 w 1330682"/>
                <a:gd name="connsiteY22" fmla="*/ 136222 h 183152"/>
                <a:gd name="connsiteX23" fmla="*/ 986450 w 1330682"/>
                <a:gd name="connsiteY23" fmla="*/ 183152 h 183152"/>
                <a:gd name="connsiteX24" fmla="*/ 879411 w 1330682"/>
                <a:gd name="connsiteY24" fmla="*/ 136142 h 183152"/>
                <a:gd name="connsiteX25" fmla="*/ 856715 w 1330682"/>
                <a:gd name="connsiteY25" fmla="*/ 103238 h 183152"/>
                <a:gd name="connsiteX26" fmla="*/ 856628 w 1330682"/>
                <a:gd name="connsiteY26" fmla="*/ 103281 h 183152"/>
                <a:gd name="connsiteX27" fmla="*/ 772431 w 1330682"/>
                <a:gd name="connsiteY27" fmla="*/ 51267 h 183152"/>
                <a:gd name="connsiteX28" fmla="*/ 688195 w 1330682"/>
                <a:gd name="connsiteY28" fmla="*/ 103218 h 183152"/>
                <a:gd name="connsiteX29" fmla="*/ 688130 w 1330682"/>
                <a:gd name="connsiteY29" fmla="*/ 103185 h 183152"/>
                <a:gd name="connsiteX30" fmla="*/ 665307 w 1330682"/>
                <a:gd name="connsiteY30" fmla="*/ 136222 h 183152"/>
                <a:gd name="connsiteX31" fmla="*/ 558232 w 1330682"/>
                <a:gd name="connsiteY31" fmla="*/ 183152 h 183152"/>
                <a:gd name="connsiteX32" fmla="*/ 451193 w 1330682"/>
                <a:gd name="connsiteY32" fmla="*/ 136142 h 183152"/>
                <a:gd name="connsiteX33" fmla="*/ 428497 w 1330682"/>
                <a:gd name="connsiteY33" fmla="*/ 103238 h 183152"/>
                <a:gd name="connsiteX34" fmla="*/ 428410 w 1330682"/>
                <a:gd name="connsiteY34" fmla="*/ 103281 h 183152"/>
                <a:gd name="connsiteX35" fmla="*/ 344213 w 1330682"/>
                <a:gd name="connsiteY35" fmla="*/ 51267 h 183152"/>
                <a:gd name="connsiteX36" fmla="*/ 259977 w 1330682"/>
                <a:gd name="connsiteY36" fmla="*/ 103218 h 183152"/>
                <a:gd name="connsiteX37" fmla="*/ 259912 w 1330682"/>
                <a:gd name="connsiteY37" fmla="*/ 103185 h 183152"/>
                <a:gd name="connsiteX38" fmla="*/ 237089 w 1330682"/>
                <a:gd name="connsiteY38" fmla="*/ 136222 h 183152"/>
                <a:gd name="connsiteX39" fmla="*/ 130014 w 1330682"/>
                <a:gd name="connsiteY39" fmla="*/ 183152 h 183152"/>
                <a:gd name="connsiteX40" fmla="*/ 0 w 1330682"/>
                <a:gd name="connsiteY40" fmla="*/ 102833 h 183152"/>
                <a:gd name="connsiteX41" fmla="*/ 45836 w 1330682"/>
                <a:gd name="connsiteY41" fmla="*/ 79871 h 183152"/>
                <a:gd name="connsiteX42" fmla="*/ 130033 w 1330682"/>
                <a:gd name="connsiteY42" fmla="*/ 131885 h 183152"/>
                <a:gd name="connsiteX43" fmla="*/ 214269 w 1330682"/>
                <a:gd name="connsiteY43" fmla="*/ 79934 h 183152"/>
                <a:gd name="connsiteX44" fmla="*/ 214335 w 1330682"/>
                <a:gd name="connsiteY44" fmla="*/ 79967 h 183152"/>
                <a:gd name="connsiteX45" fmla="*/ 237158 w 1330682"/>
                <a:gd name="connsiteY45" fmla="*/ 46931 h 183152"/>
                <a:gd name="connsiteX46" fmla="*/ 344232 w 1330682"/>
                <a:gd name="connsiteY46" fmla="*/ 0 h 18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330682" h="183152">
                  <a:moveTo>
                    <a:pt x="344232" y="0"/>
                  </a:moveTo>
                  <a:cubicBezTo>
                    <a:pt x="385515" y="16"/>
                    <a:pt x="424139" y="17505"/>
                    <a:pt x="451272" y="47010"/>
                  </a:cubicBezTo>
                  <a:lnTo>
                    <a:pt x="473967" y="79915"/>
                  </a:lnTo>
                  <a:lnTo>
                    <a:pt x="474054" y="79871"/>
                  </a:lnTo>
                  <a:cubicBezTo>
                    <a:pt x="490019" y="111741"/>
                    <a:pt x="522605" y="131872"/>
                    <a:pt x="558251" y="131885"/>
                  </a:cubicBezTo>
                  <a:cubicBezTo>
                    <a:pt x="593897" y="131898"/>
                    <a:pt x="626498" y="111792"/>
                    <a:pt x="642487" y="79934"/>
                  </a:cubicBezTo>
                  <a:lnTo>
                    <a:pt x="642553" y="79967"/>
                  </a:lnTo>
                  <a:lnTo>
                    <a:pt x="665376" y="46931"/>
                  </a:lnTo>
                  <a:cubicBezTo>
                    <a:pt x="692531" y="17445"/>
                    <a:pt x="731168" y="-15"/>
                    <a:pt x="772450" y="0"/>
                  </a:cubicBezTo>
                  <a:cubicBezTo>
                    <a:pt x="813732" y="16"/>
                    <a:pt x="852357" y="17505"/>
                    <a:pt x="879490" y="47010"/>
                  </a:cubicBezTo>
                  <a:lnTo>
                    <a:pt x="902185" y="79915"/>
                  </a:lnTo>
                  <a:lnTo>
                    <a:pt x="902272" y="79871"/>
                  </a:lnTo>
                  <a:cubicBezTo>
                    <a:pt x="918237" y="111741"/>
                    <a:pt x="950823" y="131872"/>
                    <a:pt x="986469" y="131885"/>
                  </a:cubicBezTo>
                  <a:cubicBezTo>
                    <a:pt x="1022115" y="131898"/>
                    <a:pt x="1054716" y="111792"/>
                    <a:pt x="1070705" y="79934"/>
                  </a:cubicBezTo>
                  <a:lnTo>
                    <a:pt x="1070771" y="79967"/>
                  </a:lnTo>
                  <a:lnTo>
                    <a:pt x="1093594" y="46931"/>
                  </a:lnTo>
                  <a:cubicBezTo>
                    <a:pt x="1120749" y="17445"/>
                    <a:pt x="1159386" y="-15"/>
                    <a:pt x="1200668" y="0"/>
                  </a:cubicBezTo>
                  <a:cubicBezTo>
                    <a:pt x="1255711" y="21"/>
                    <a:pt x="1306029" y="31105"/>
                    <a:pt x="1330682" y="80319"/>
                  </a:cubicBezTo>
                  <a:lnTo>
                    <a:pt x="1284846" y="103281"/>
                  </a:lnTo>
                  <a:cubicBezTo>
                    <a:pt x="1268881" y="71411"/>
                    <a:pt x="1236295" y="51280"/>
                    <a:pt x="1200649" y="51267"/>
                  </a:cubicBezTo>
                  <a:cubicBezTo>
                    <a:pt x="1165003" y="51254"/>
                    <a:pt x="1132402" y="71360"/>
                    <a:pt x="1116413" y="103218"/>
                  </a:cubicBezTo>
                  <a:lnTo>
                    <a:pt x="1116348" y="103185"/>
                  </a:lnTo>
                  <a:lnTo>
                    <a:pt x="1093525" y="136222"/>
                  </a:lnTo>
                  <a:cubicBezTo>
                    <a:pt x="1066370" y="165707"/>
                    <a:pt x="1027733" y="183167"/>
                    <a:pt x="986450" y="183152"/>
                  </a:cubicBezTo>
                  <a:cubicBezTo>
                    <a:pt x="945168" y="183136"/>
                    <a:pt x="906544" y="165648"/>
                    <a:pt x="879411" y="136142"/>
                  </a:cubicBezTo>
                  <a:lnTo>
                    <a:pt x="856715" y="103238"/>
                  </a:lnTo>
                  <a:lnTo>
                    <a:pt x="856628" y="103281"/>
                  </a:lnTo>
                  <a:cubicBezTo>
                    <a:pt x="840663" y="71411"/>
                    <a:pt x="808077" y="51280"/>
                    <a:pt x="772431" y="51267"/>
                  </a:cubicBezTo>
                  <a:cubicBezTo>
                    <a:pt x="736785" y="51254"/>
                    <a:pt x="704184" y="71360"/>
                    <a:pt x="688195" y="103218"/>
                  </a:cubicBezTo>
                  <a:lnTo>
                    <a:pt x="688130" y="103185"/>
                  </a:lnTo>
                  <a:lnTo>
                    <a:pt x="665307" y="136222"/>
                  </a:lnTo>
                  <a:cubicBezTo>
                    <a:pt x="638152" y="165707"/>
                    <a:pt x="599515" y="183167"/>
                    <a:pt x="558232" y="183152"/>
                  </a:cubicBezTo>
                  <a:cubicBezTo>
                    <a:pt x="516950" y="183136"/>
                    <a:pt x="478326" y="165648"/>
                    <a:pt x="451193" y="136142"/>
                  </a:cubicBezTo>
                  <a:lnTo>
                    <a:pt x="428497" y="103238"/>
                  </a:lnTo>
                  <a:lnTo>
                    <a:pt x="428410" y="103281"/>
                  </a:lnTo>
                  <a:cubicBezTo>
                    <a:pt x="412445" y="71411"/>
                    <a:pt x="379859" y="51280"/>
                    <a:pt x="344213" y="51267"/>
                  </a:cubicBezTo>
                  <a:cubicBezTo>
                    <a:pt x="308567" y="51254"/>
                    <a:pt x="275966" y="71360"/>
                    <a:pt x="259977" y="103218"/>
                  </a:cubicBezTo>
                  <a:lnTo>
                    <a:pt x="259912" y="103185"/>
                  </a:lnTo>
                  <a:lnTo>
                    <a:pt x="237089" y="136222"/>
                  </a:lnTo>
                  <a:cubicBezTo>
                    <a:pt x="209934" y="165707"/>
                    <a:pt x="171296" y="183167"/>
                    <a:pt x="130014" y="183152"/>
                  </a:cubicBezTo>
                  <a:cubicBezTo>
                    <a:pt x="74971" y="183131"/>
                    <a:pt x="24653" y="152047"/>
                    <a:pt x="0" y="102833"/>
                  </a:cubicBezTo>
                  <a:lnTo>
                    <a:pt x="45836" y="79871"/>
                  </a:lnTo>
                  <a:cubicBezTo>
                    <a:pt x="61801" y="111741"/>
                    <a:pt x="94387" y="131872"/>
                    <a:pt x="130033" y="131885"/>
                  </a:cubicBezTo>
                  <a:cubicBezTo>
                    <a:pt x="165679" y="131898"/>
                    <a:pt x="198280" y="111792"/>
                    <a:pt x="214269" y="79934"/>
                  </a:cubicBezTo>
                  <a:lnTo>
                    <a:pt x="214335" y="79967"/>
                  </a:lnTo>
                  <a:lnTo>
                    <a:pt x="237158" y="46931"/>
                  </a:lnTo>
                  <a:cubicBezTo>
                    <a:pt x="264313" y="17445"/>
                    <a:pt x="302950" y="-15"/>
                    <a:pt x="344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위쪽 모서리 24">
              <a:extLst>
                <a:ext uri="{FF2B5EF4-FFF2-40B4-BE49-F238E27FC236}">
                  <a16:creationId xmlns:a16="http://schemas.microsoft.com/office/drawing/2014/main" id="{FCA6A0C7-D61A-49FB-BA69-6CFBF80F0835}"/>
                </a:ext>
              </a:extLst>
            </p:cNvPr>
            <p:cNvSpPr/>
            <p:nvPr/>
          </p:nvSpPr>
          <p:spPr>
            <a:xfrm>
              <a:off x="4079225" y="5696378"/>
              <a:ext cx="1447811" cy="162363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FB125DC6-E2B1-4C06-9B2E-D36B8520B0E5}"/>
                </a:ext>
              </a:extLst>
            </p:cNvPr>
            <p:cNvSpPr/>
            <p:nvPr/>
          </p:nvSpPr>
          <p:spPr>
            <a:xfrm rot="10800000">
              <a:off x="4079225" y="5938192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현 26">
              <a:extLst>
                <a:ext uri="{FF2B5EF4-FFF2-40B4-BE49-F238E27FC236}">
                  <a16:creationId xmlns:a16="http://schemas.microsoft.com/office/drawing/2014/main" id="{F1730B77-279F-4946-A7F1-FF2044FC9A84}"/>
                </a:ext>
              </a:extLst>
            </p:cNvPr>
            <p:cNvSpPr/>
            <p:nvPr/>
          </p:nvSpPr>
          <p:spPr>
            <a:xfrm>
              <a:off x="4079530" y="4910219"/>
              <a:ext cx="1447200" cy="914400"/>
            </a:xfrm>
            <a:prstGeom prst="chord">
              <a:avLst>
                <a:gd name="adj1" fmla="val 10734478"/>
                <a:gd name="adj2" fmla="val 14377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2E8DE44-2D62-4B18-A031-22176FD73E91}"/>
                </a:ext>
              </a:extLst>
            </p:cNvPr>
            <p:cNvSpPr/>
            <p:nvPr/>
          </p:nvSpPr>
          <p:spPr>
            <a:xfrm>
              <a:off x="4388668" y="5073264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F7D22D0-5817-4ADE-8015-06DB7DD1DFFD}"/>
                </a:ext>
              </a:extLst>
            </p:cNvPr>
            <p:cNvSpPr/>
            <p:nvPr/>
          </p:nvSpPr>
          <p:spPr>
            <a:xfrm>
              <a:off x="4628007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88997B5-7D4D-412B-B93F-612BE6F132AD}"/>
                </a:ext>
              </a:extLst>
            </p:cNvPr>
            <p:cNvSpPr/>
            <p:nvPr/>
          </p:nvSpPr>
          <p:spPr>
            <a:xfrm>
              <a:off x="4867346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F10F0AF-0BD4-4BFF-A74B-AC1323C45CF2}"/>
                </a:ext>
              </a:extLst>
            </p:cNvPr>
            <p:cNvSpPr/>
            <p:nvPr/>
          </p:nvSpPr>
          <p:spPr>
            <a:xfrm>
              <a:off x="5106684" y="5047456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42AEED0-47B1-4290-8F0A-076538FEA80C}"/>
                </a:ext>
              </a:extLst>
            </p:cNvPr>
            <p:cNvSpPr/>
            <p:nvPr/>
          </p:nvSpPr>
          <p:spPr>
            <a:xfrm>
              <a:off x="4597007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AFAA978-03AF-4EEA-BE53-C61554A205A0}"/>
                </a:ext>
              </a:extLst>
            </p:cNvPr>
            <p:cNvSpPr/>
            <p:nvPr/>
          </p:nvSpPr>
          <p:spPr>
            <a:xfrm>
              <a:off x="4884213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950" y="3407338"/>
            <a:ext cx="2686050" cy="276310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35" y="1564361"/>
            <a:ext cx="3104369" cy="27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28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022A2DBD-6838-4C5E-AEA5-54D03ADDBBF0}"/>
              </a:ext>
            </a:extLst>
          </p:cNvPr>
          <p:cNvGrpSpPr/>
          <p:nvPr/>
        </p:nvGrpSpPr>
        <p:grpSpPr>
          <a:xfrm>
            <a:off x="1522092" y="1934009"/>
            <a:ext cx="2905746" cy="742061"/>
            <a:chOff x="575693" y="4067337"/>
            <a:chExt cx="1625933" cy="8679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F3B5D6-2BE8-4EED-9A6C-66536C04E0B8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DB1305-AA19-4059-BEEB-0D479280E107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57E9542F-5455-4342-8B77-410966413712}"/>
              </a:ext>
            </a:extLst>
          </p:cNvPr>
          <p:cNvGrpSpPr/>
          <p:nvPr/>
        </p:nvGrpSpPr>
        <p:grpSpPr>
          <a:xfrm>
            <a:off x="799285" y="4280419"/>
            <a:ext cx="3059089" cy="742061"/>
            <a:chOff x="575693" y="4067337"/>
            <a:chExt cx="1625933" cy="8679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560255-CDA9-4603-BECF-239C92A90193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C1FF18-C08A-4FE4-A267-33F4620FE8ED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22">
            <a:extLst>
              <a:ext uri="{FF2B5EF4-FFF2-40B4-BE49-F238E27FC236}">
                <a16:creationId xmlns:a16="http://schemas.microsoft.com/office/drawing/2014/main" id="{0EB8115D-6502-45BD-A75C-77626A22C597}"/>
              </a:ext>
            </a:extLst>
          </p:cNvPr>
          <p:cNvGrpSpPr/>
          <p:nvPr/>
        </p:nvGrpSpPr>
        <p:grpSpPr>
          <a:xfrm>
            <a:off x="2389367" y="5208567"/>
            <a:ext cx="3155104" cy="742061"/>
            <a:chOff x="575693" y="4067337"/>
            <a:chExt cx="1625933" cy="8679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B100FC-9BFE-489A-AED2-DF82DA2A26AB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82B44C-7B55-430C-A23D-223A035CEDAD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5">
            <a:extLst>
              <a:ext uri="{FF2B5EF4-FFF2-40B4-BE49-F238E27FC236}">
                <a16:creationId xmlns:a16="http://schemas.microsoft.com/office/drawing/2014/main" id="{47823D84-888A-4345-BA21-588539519471}"/>
              </a:ext>
            </a:extLst>
          </p:cNvPr>
          <p:cNvGrpSpPr/>
          <p:nvPr/>
        </p:nvGrpSpPr>
        <p:grpSpPr>
          <a:xfrm>
            <a:off x="6724871" y="2050490"/>
            <a:ext cx="2887542" cy="742061"/>
            <a:chOff x="575693" y="4067337"/>
            <a:chExt cx="2257454" cy="8679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6C0333-4944-4D61-A610-87C0579D1E6D}"/>
                </a:ext>
              </a:extLst>
            </p:cNvPr>
            <p:cNvSpPr txBox="1"/>
            <p:nvPr/>
          </p:nvSpPr>
          <p:spPr>
            <a:xfrm>
              <a:off x="578400" y="4395301"/>
              <a:ext cx="2254747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08CA02-192C-437E-9BCF-55A18C29FB93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8">
            <a:extLst>
              <a:ext uri="{FF2B5EF4-FFF2-40B4-BE49-F238E27FC236}">
                <a16:creationId xmlns:a16="http://schemas.microsoft.com/office/drawing/2014/main" id="{0BE7E047-D787-4FDE-8FCA-FE864D160C9A}"/>
              </a:ext>
            </a:extLst>
          </p:cNvPr>
          <p:cNvGrpSpPr/>
          <p:nvPr/>
        </p:nvGrpSpPr>
        <p:grpSpPr>
          <a:xfrm>
            <a:off x="7682819" y="2977657"/>
            <a:ext cx="2968153" cy="742062"/>
            <a:chOff x="575693" y="4067336"/>
            <a:chExt cx="1625933" cy="8679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752DA-268D-4CB9-B24C-442FD3389E8E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BF3AC6-278A-41CD-8A4F-61613060BC65}"/>
                </a:ext>
              </a:extLst>
            </p:cNvPr>
            <p:cNvSpPr txBox="1"/>
            <p:nvPr/>
          </p:nvSpPr>
          <p:spPr>
            <a:xfrm>
              <a:off x="575693" y="4067336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31">
            <a:extLst>
              <a:ext uri="{FF2B5EF4-FFF2-40B4-BE49-F238E27FC236}">
                <a16:creationId xmlns:a16="http://schemas.microsoft.com/office/drawing/2014/main" id="{1B0BAAC4-B945-4E03-BF83-C60973C36909}"/>
              </a:ext>
            </a:extLst>
          </p:cNvPr>
          <p:cNvGrpSpPr/>
          <p:nvPr/>
        </p:nvGrpSpPr>
        <p:grpSpPr>
          <a:xfrm>
            <a:off x="8225703" y="5232531"/>
            <a:ext cx="2952457" cy="742061"/>
            <a:chOff x="575693" y="4067337"/>
            <a:chExt cx="1625933" cy="8679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3C1C57-BA26-47D2-94D4-644E311401DB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769C34-2C68-492C-AF81-BA906E068A62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Left Arrow 7">
            <a:extLst>
              <a:ext uri="{FF2B5EF4-FFF2-40B4-BE49-F238E27FC236}">
                <a16:creationId xmlns:a16="http://schemas.microsoft.com/office/drawing/2014/main" id="{C9A5A080-72F7-446E-9881-6AC10B42E199}"/>
              </a:ext>
            </a:extLst>
          </p:cNvPr>
          <p:cNvSpPr/>
          <p:nvPr/>
        </p:nvSpPr>
        <p:spPr>
          <a:xfrm>
            <a:off x="974195" y="2656896"/>
            <a:ext cx="2308746" cy="1558855"/>
          </a:xfrm>
          <a:prstGeom prst="leftArrow">
            <a:avLst>
              <a:gd name="adj1" fmla="val 62101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Left Arrow 37">
            <a:extLst>
              <a:ext uri="{FF2B5EF4-FFF2-40B4-BE49-F238E27FC236}">
                <a16:creationId xmlns:a16="http://schemas.microsoft.com/office/drawing/2014/main" id="{79C9D5A0-5768-4D8A-B490-63733648E238}"/>
              </a:ext>
            </a:extLst>
          </p:cNvPr>
          <p:cNvSpPr/>
          <p:nvPr/>
        </p:nvSpPr>
        <p:spPr>
          <a:xfrm rot="10800000">
            <a:off x="8915400" y="3671666"/>
            <a:ext cx="2308746" cy="1558855"/>
          </a:xfrm>
          <a:prstGeom prst="leftArrow">
            <a:avLst>
              <a:gd name="adj1" fmla="val 62101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Hexagon 2">
            <a:extLst>
              <a:ext uri="{FF2B5EF4-FFF2-40B4-BE49-F238E27FC236}">
                <a16:creationId xmlns:a16="http://schemas.microsoft.com/office/drawing/2014/main" id="{BD7E9783-E7AB-4C30-AC2B-69BEEF078529}"/>
              </a:ext>
            </a:extLst>
          </p:cNvPr>
          <p:cNvSpPr/>
          <p:nvPr/>
        </p:nvSpPr>
        <p:spPr>
          <a:xfrm rot="5400000">
            <a:off x="4690478" y="2573943"/>
            <a:ext cx="1008000" cy="100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Hexagon 8">
            <a:extLst>
              <a:ext uri="{FF2B5EF4-FFF2-40B4-BE49-F238E27FC236}">
                <a16:creationId xmlns:a16="http://schemas.microsoft.com/office/drawing/2014/main" id="{D3E4CA0F-D22E-4D15-9A4D-6127B11B0D61}"/>
              </a:ext>
            </a:extLst>
          </p:cNvPr>
          <p:cNvSpPr/>
          <p:nvPr/>
        </p:nvSpPr>
        <p:spPr>
          <a:xfrm rot="5400000">
            <a:off x="4042420" y="3569598"/>
            <a:ext cx="1008000" cy="100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Hexagon 9">
            <a:extLst>
              <a:ext uri="{FF2B5EF4-FFF2-40B4-BE49-F238E27FC236}">
                <a16:creationId xmlns:a16="http://schemas.microsoft.com/office/drawing/2014/main" id="{A5D12FA3-A055-46C4-B559-0361A144ED8D}"/>
              </a:ext>
            </a:extLst>
          </p:cNvPr>
          <p:cNvSpPr/>
          <p:nvPr/>
        </p:nvSpPr>
        <p:spPr>
          <a:xfrm rot="5400000">
            <a:off x="5287181" y="3569598"/>
            <a:ext cx="1008000" cy="10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Hexagon 11">
            <a:extLst>
              <a:ext uri="{FF2B5EF4-FFF2-40B4-BE49-F238E27FC236}">
                <a16:creationId xmlns:a16="http://schemas.microsoft.com/office/drawing/2014/main" id="{8AC2008D-98D6-430F-94E2-ED5FFB54B73D}"/>
              </a:ext>
            </a:extLst>
          </p:cNvPr>
          <p:cNvSpPr/>
          <p:nvPr/>
        </p:nvSpPr>
        <p:spPr>
          <a:xfrm rot="5400000">
            <a:off x="6480587" y="3569598"/>
            <a:ext cx="1008000" cy="100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Hexagon 14">
            <a:extLst>
              <a:ext uri="{FF2B5EF4-FFF2-40B4-BE49-F238E27FC236}">
                <a16:creationId xmlns:a16="http://schemas.microsoft.com/office/drawing/2014/main" id="{2669FD35-C559-4EF8-9922-8D6E361C591E}"/>
              </a:ext>
            </a:extLst>
          </p:cNvPr>
          <p:cNvSpPr/>
          <p:nvPr/>
        </p:nvSpPr>
        <p:spPr>
          <a:xfrm rot="5400000">
            <a:off x="5883884" y="4565253"/>
            <a:ext cx="1008000" cy="10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Hexagon 15">
            <a:extLst>
              <a:ext uri="{FF2B5EF4-FFF2-40B4-BE49-F238E27FC236}">
                <a16:creationId xmlns:a16="http://schemas.microsoft.com/office/drawing/2014/main" id="{27775395-4215-4562-8AEB-020A694513C0}"/>
              </a:ext>
            </a:extLst>
          </p:cNvPr>
          <p:cNvSpPr/>
          <p:nvPr/>
        </p:nvSpPr>
        <p:spPr>
          <a:xfrm rot="5400000">
            <a:off x="7077291" y="4565253"/>
            <a:ext cx="1008000" cy="10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BF6626-0598-4FC3-978F-765CE05D54CF}"/>
              </a:ext>
            </a:extLst>
          </p:cNvPr>
          <p:cNvSpPr txBox="1"/>
          <p:nvPr/>
        </p:nvSpPr>
        <p:spPr>
          <a:xfrm>
            <a:off x="9493709" y="4189484"/>
            <a:ext cx="1152128" cy="52322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</a:p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52F173-E23E-45C7-ABAD-B89036B909D8}"/>
              </a:ext>
            </a:extLst>
          </p:cNvPr>
          <p:cNvSpPr txBox="1"/>
          <p:nvPr/>
        </p:nvSpPr>
        <p:spPr>
          <a:xfrm>
            <a:off x="1552504" y="3174713"/>
            <a:ext cx="1152128" cy="52322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</a:p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Freeform 47">
            <a:extLst>
              <a:ext uri="{FF2B5EF4-FFF2-40B4-BE49-F238E27FC236}">
                <a16:creationId xmlns:a16="http://schemas.microsoft.com/office/drawing/2014/main" id="{D5A6F3A5-7485-4066-A451-CDACED133F1A}"/>
              </a:ext>
            </a:extLst>
          </p:cNvPr>
          <p:cNvSpPr/>
          <p:nvPr/>
        </p:nvSpPr>
        <p:spPr>
          <a:xfrm>
            <a:off x="1628501" y="1862735"/>
            <a:ext cx="3395297" cy="727430"/>
          </a:xfrm>
          <a:custGeom>
            <a:avLst/>
            <a:gdLst>
              <a:gd name="connsiteX0" fmla="*/ 2333625 w 2333625"/>
              <a:gd name="connsiteY0" fmla="*/ 514350 h 514350"/>
              <a:gd name="connsiteX1" fmla="*/ 1952625 w 2333625"/>
              <a:gd name="connsiteY1" fmla="*/ 0 h 514350"/>
              <a:gd name="connsiteX2" fmla="*/ 0 w 2333625"/>
              <a:gd name="connsiteY2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514350">
                <a:moveTo>
                  <a:pt x="2333625" y="514350"/>
                </a:moveTo>
                <a:lnTo>
                  <a:pt x="1952625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Freeform 50">
            <a:extLst>
              <a:ext uri="{FF2B5EF4-FFF2-40B4-BE49-F238E27FC236}">
                <a16:creationId xmlns:a16="http://schemas.microsoft.com/office/drawing/2014/main" id="{0F09B95C-72DF-47C6-97DF-5CF8585E50C7}"/>
              </a:ext>
            </a:extLst>
          </p:cNvPr>
          <p:cNvSpPr/>
          <p:nvPr/>
        </p:nvSpPr>
        <p:spPr>
          <a:xfrm>
            <a:off x="943036" y="4557704"/>
            <a:ext cx="3416917" cy="529884"/>
          </a:xfrm>
          <a:custGeom>
            <a:avLst/>
            <a:gdLst>
              <a:gd name="connsiteX0" fmla="*/ 2419350 w 2419350"/>
              <a:gd name="connsiteY0" fmla="*/ 0 h 752475"/>
              <a:gd name="connsiteX1" fmla="*/ 1714500 w 2419350"/>
              <a:gd name="connsiteY1" fmla="*/ 752475 h 752475"/>
              <a:gd name="connsiteX2" fmla="*/ 0 w 2419350"/>
              <a:gd name="connsiteY2" fmla="*/ 752475 h 752475"/>
              <a:gd name="connsiteX0" fmla="*/ 2305050 w 2305050"/>
              <a:gd name="connsiteY0" fmla="*/ 0 h 764183"/>
              <a:gd name="connsiteX1" fmla="*/ 1714500 w 2305050"/>
              <a:gd name="connsiteY1" fmla="*/ 764183 h 764183"/>
              <a:gd name="connsiteX2" fmla="*/ 0 w 2305050"/>
              <a:gd name="connsiteY2" fmla="*/ 764183 h 764183"/>
              <a:gd name="connsiteX0" fmla="*/ 2252297 w 2252297"/>
              <a:gd name="connsiteY0" fmla="*/ 0 h 705641"/>
              <a:gd name="connsiteX1" fmla="*/ 1714500 w 2252297"/>
              <a:gd name="connsiteY1" fmla="*/ 705641 h 705641"/>
              <a:gd name="connsiteX2" fmla="*/ 0 w 2252297"/>
              <a:gd name="connsiteY2" fmla="*/ 705641 h 705641"/>
              <a:gd name="connsiteX0" fmla="*/ 2252297 w 2252297"/>
              <a:gd name="connsiteY0" fmla="*/ 0 h 705641"/>
              <a:gd name="connsiteX1" fmla="*/ 1981095 w 2252297"/>
              <a:gd name="connsiteY1" fmla="*/ 705641 h 705641"/>
              <a:gd name="connsiteX2" fmla="*/ 0 w 2252297"/>
              <a:gd name="connsiteY2" fmla="*/ 705641 h 705641"/>
              <a:gd name="connsiteX0" fmla="*/ 2252297 w 2252297"/>
              <a:gd name="connsiteY0" fmla="*/ 0 h 705641"/>
              <a:gd name="connsiteX1" fmla="*/ 1986891 w 2252297"/>
              <a:gd name="connsiteY1" fmla="*/ 682223 h 705641"/>
              <a:gd name="connsiteX2" fmla="*/ 0 w 2252297"/>
              <a:gd name="connsiteY2" fmla="*/ 705641 h 70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2297" h="705641">
                <a:moveTo>
                  <a:pt x="2252297" y="0"/>
                </a:moveTo>
                <a:lnTo>
                  <a:pt x="1986891" y="682223"/>
                </a:lnTo>
                <a:lnTo>
                  <a:pt x="0" y="705641"/>
                </a:lnTo>
              </a:path>
            </a:pathLst>
          </a:custGeom>
          <a:ln w="254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Freeform 51">
            <a:extLst>
              <a:ext uri="{FF2B5EF4-FFF2-40B4-BE49-F238E27FC236}">
                <a16:creationId xmlns:a16="http://schemas.microsoft.com/office/drawing/2014/main" id="{AC58EE69-265F-4F4D-B291-57CEAA481EEA}"/>
              </a:ext>
            </a:extLst>
          </p:cNvPr>
          <p:cNvSpPr/>
          <p:nvPr/>
        </p:nvSpPr>
        <p:spPr>
          <a:xfrm>
            <a:off x="2587950" y="5532570"/>
            <a:ext cx="3564549" cy="492442"/>
          </a:xfrm>
          <a:custGeom>
            <a:avLst/>
            <a:gdLst>
              <a:gd name="connsiteX0" fmla="*/ 2352675 w 2352675"/>
              <a:gd name="connsiteY0" fmla="*/ 0 h 447675"/>
              <a:gd name="connsiteX1" fmla="*/ 1990725 w 2352675"/>
              <a:gd name="connsiteY1" fmla="*/ 447675 h 447675"/>
              <a:gd name="connsiteX2" fmla="*/ 0 w 2352675"/>
              <a:gd name="connsiteY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2675" h="447675">
                <a:moveTo>
                  <a:pt x="2352675" y="0"/>
                </a:moveTo>
                <a:lnTo>
                  <a:pt x="1990725" y="447675"/>
                </a:lnTo>
                <a:lnTo>
                  <a:pt x="0" y="447675"/>
                </a:lnTo>
              </a:path>
            </a:pathLst>
          </a:cu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Freeform 54">
            <a:extLst>
              <a:ext uri="{FF2B5EF4-FFF2-40B4-BE49-F238E27FC236}">
                <a16:creationId xmlns:a16="http://schemas.microsoft.com/office/drawing/2014/main" id="{7DF1C362-AFC1-4DB2-A05C-2A520F7B078C}"/>
              </a:ext>
            </a:extLst>
          </p:cNvPr>
          <p:cNvSpPr/>
          <p:nvPr/>
        </p:nvSpPr>
        <p:spPr>
          <a:xfrm flipH="1">
            <a:off x="7652620" y="5600714"/>
            <a:ext cx="3346050" cy="492443"/>
          </a:xfrm>
          <a:custGeom>
            <a:avLst/>
            <a:gdLst>
              <a:gd name="connsiteX0" fmla="*/ 2352675 w 2352675"/>
              <a:gd name="connsiteY0" fmla="*/ 0 h 447675"/>
              <a:gd name="connsiteX1" fmla="*/ 1990725 w 2352675"/>
              <a:gd name="connsiteY1" fmla="*/ 447675 h 447675"/>
              <a:gd name="connsiteX2" fmla="*/ 0 w 2352675"/>
              <a:gd name="connsiteY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2675" h="447675">
                <a:moveTo>
                  <a:pt x="2352675" y="0"/>
                </a:moveTo>
                <a:lnTo>
                  <a:pt x="1990725" y="447675"/>
                </a:lnTo>
                <a:lnTo>
                  <a:pt x="0" y="447675"/>
                </a:lnTo>
              </a:path>
            </a:pathLst>
          </a:cu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Freeform 58">
            <a:extLst>
              <a:ext uri="{FF2B5EF4-FFF2-40B4-BE49-F238E27FC236}">
                <a16:creationId xmlns:a16="http://schemas.microsoft.com/office/drawing/2014/main" id="{763E9A2B-2846-4463-B7E0-C7C83CFF580E}"/>
              </a:ext>
            </a:extLst>
          </p:cNvPr>
          <p:cNvSpPr/>
          <p:nvPr/>
        </p:nvSpPr>
        <p:spPr>
          <a:xfrm>
            <a:off x="5907184" y="1961002"/>
            <a:ext cx="3749306" cy="1644812"/>
          </a:xfrm>
          <a:custGeom>
            <a:avLst/>
            <a:gdLst>
              <a:gd name="connsiteX0" fmla="*/ 0 w 3590925"/>
              <a:gd name="connsiteY0" fmla="*/ 1533525 h 1533525"/>
              <a:gd name="connsiteX1" fmla="*/ 685800 w 3590925"/>
              <a:gd name="connsiteY1" fmla="*/ 0 h 1533525"/>
              <a:gd name="connsiteX2" fmla="*/ 3590925 w 3590925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0925" h="1533525">
                <a:moveTo>
                  <a:pt x="0" y="1533525"/>
                </a:moveTo>
                <a:lnTo>
                  <a:pt x="685800" y="0"/>
                </a:lnTo>
                <a:lnTo>
                  <a:pt x="3590925" y="0"/>
                </a:lnTo>
              </a:path>
            </a:pathLst>
          </a:cu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Freeform 59">
            <a:extLst>
              <a:ext uri="{FF2B5EF4-FFF2-40B4-BE49-F238E27FC236}">
                <a16:creationId xmlns:a16="http://schemas.microsoft.com/office/drawing/2014/main" id="{5C8A48FB-D19B-420B-A6BD-804837A9ED19}"/>
              </a:ext>
            </a:extLst>
          </p:cNvPr>
          <p:cNvSpPr/>
          <p:nvPr/>
        </p:nvSpPr>
        <p:spPr>
          <a:xfrm>
            <a:off x="7118629" y="2900963"/>
            <a:ext cx="3532344" cy="695325"/>
          </a:xfrm>
          <a:custGeom>
            <a:avLst/>
            <a:gdLst>
              <a:gd name="connsiteX0" fmla="*/ 0 w 2390775"/>
              <a:gd name="connsiteY0" fmla="*/ 695325 h 695325"/>
              <a:gd name="connsiteX1" fmla="*/ 314325 w 2390775"/>
              <a:gd name="connsiteY1" fmla="*/ 0 h 695325"/>
              <a:gd name="connsiteX2" fmla="*/ 2390775 w 2390775"/>
              <a:gd name="connsiteY2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0775" h="695325">
                <a:moveTo>
                  <a:pt x="0" y="695325"/>
                </a:moveTo>
                <a:lnTo>
                  <a:pt x="314325" y="0"/>
                </a:lnTo>
                <a:lnTo>
                  <a:pt x="2390775" y="0"/>
                </a:lnTo>
              </a:path>
            </a:pathLst>
          </a:cu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831FC2FA-5D0F-4E31-9985-6C2D55177AE5}"/>
              </a:ext>
            </a:extLst>
          </p:cNvPr>
          <p:cNvSpPr/>
          <p:nvPr/>
        </p:nvSpPr>
        <p:spPr>
          <a:xfrm rot="2700000">
            <a:off x="4440814" y="383522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378EF953-6EC7-4344-8F65-BFC35BD1A1B5}"/>
              </a:ext>
            </a:extLst>
          </p:cNvPr>
          <p:cNvSpPr/>
          <p:nvPr/>
        </p:nvSpPr>
        <p:spPr>
          <a:xfrm>
            <a:off x="5029747" y="292374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21E1CD27-2A37-4906-9C2E-98A0218A31C5}"/>
              </a:ext>
            </a:extLst>
          </p:cNvPr>
          <p:cNvSpPr/>
          <p:nvPr/>
        </p:nvSpPr>
        <p:spPr>
          <a:xfrm>
            <a:off x="5616400" y="3910857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Block Arc 10">
            <a:extLst>
              <a:ext uri="{FF2B5EF4-FFF2-40B4-BE49-F238E27FC236}">
                <a16:creationId xmlns:a16="http://schemas.microsoft.com/office/drawing/2014/main" id="{F3AE50FF-251B-4DA6-A6B0-0CB1F2C3C074}"/>
              </a:ext>
            </a:extLst>
          </p:cNvPr>
          <p:cNvSpPr/>
          <p:nvPr/>
        </p:nvSpPr>
        <p:spPr>
          <a:xfrm>
            <a:off x="6768704" y="3927458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Round Same Side Corner Rectangle 36">
            <a:extLst>
              <a:ext uri="{FF2B5EF4-FFF2-40B4-BE49-F238E27FC236}">
                <a16:creationId xmlns:a16="http://schemas.microsoft.com/office/drawing/2014/main" id="{D4AF3A57-57CB-4083-B871-625D68A5B6C0}"/>
              </a:ext>
            </a:extLst>
          </p:cNvPr>
          <p:cNvSpPr>
            <a:spLocks noChangeAspect="1"/>
          </p:cNvSpPr>
          <p:nvPr/>
        </p:nvSpPr>
        <p:spPr>
          <a:xfrm>
            <a:off x="7383291" y="4912711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67041BDF-03A7-4D55-9E06-AD372ABAB76A}"/>
              </a:ext>
            </a:extLst>
          </p:cNvPr>
          <p:cNvSpPr>
            <a:spLocks noChangeAspect="1"/>
          </p:cNvSpPr>
          <p:nvPr/>
        </p:nvSpPr>
        <p:spPr>
          <a:xfrm>
            <a:off x="6196932" y="4876706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106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8">
            <a:extLst>
              <a:ext uri="{FF2B5EF4-FFF2-40B4-BE49-F238E27FC236}">
                <a16:creationId xmlns:a16="http://schemas.microsoft.com/office/drawing/2014/main" id="{0747A9A6-806D-4FA4-B613-1C4102A09385}"/>
              </a:ext>
            </a:extLst>
          </p:cNvPr>
          <p:cNvGrpSpPr/>
          <p:nvPr/>
        </p:nvGrpSpPr>
        <p:grpSpPr>
          <a:xfrm>
            <a:off x="4875101" y="5361975"/>
            <a:ext cx="2448272" cy="935366"/>
            <a:chOff x="803640" y="3290827"/>
            <a:chExt cx="2059657" cy="9353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3BBEFC-30E8-4B02-A0BE-E35E549CA60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C2E6E4-7B83-409B-AED8-75C80FC479E6}"/>
                </a:ext>
              </a:extLst>
            </p:cNvPr>
            <p:cNvSpPr txBox="1"/>
            <p:nvPr/>
          </p:nvSpPr>
          <p:spPr>
            <a:xfrm>
              <a:off x="803640" y="329082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11">
            <a:extLst>
              <a:ext uri="{FF2B5EF4-FFF2-40B4-BE49-F238E27FC236}">
                <a16:creationId xmlns:a16="http://schemas.microsoft.com/office/drawing/2014/main" id="{5280B1C2-2010-488C-A6EF-F80AB25506E2}"/>
              </a:ext>
            </a:extLst>
          </p:cNvPr>
          <p:cNvGrpSpPr/>
          <p:nvPr/>
        </p:nvGrpSpPr>
        <p:grpSpPr>
          <a:xfrm>
            <a:off x="872183" y="4910769"/>
            <a:ext cx="2448272" cy="935366"/>
            <a:chOff x="803640" y="3290827"/>
            <a:chExt cx="2059657" cy="93536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3976E7-13DC-498A-A33C-CBF0B7375C4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C5C1CF-F865-4868-A2FB-AE0FD7E98D3D}"/>
                </a:ext>
              </a:extLst>
            </p:cNvPr>
            <p:cNvSpPr txBox="1"/>
            <p:nvPr/>
          </p:nvSpPr>
          <p:spPr>
            <a:xfrm>
              <a:off x="803640" y="329082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4">
            <a:extLst>
              <a:ext uri="{FF2B5EF4-FFF2-40B4-BE49-F238E27FC236}">
                <a16:creationId xmlns:a16="http://schemas.microsoft.com/office/drawing/2014/main" id="{37D3AFC5-930D-4A47-AB49-9815A751E6ED}"/>
              </a:ext>
            </a:extLst>
          </p:cNvPr>
          <p:cNvGrpSpPr/>
          <p:nvPr/>
        </p:nvGrpSpPr>
        <p:grpSpPr>
          <a:xfrm>
            <a:off x="8887878" y="4910769"/>
            <a:ext cx="2448272" cy="935366"/>
            <a:chOff x="803640" y="3290827"/>
            <a:chExt cx="2059657" cy="93536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CC0B51-3A39-4C59-B175-1177D4FD613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89740A-E7A9-4B39-9A32-F27211FD57ED}"/>
                </a:ext>
              </a:extLst>
            </p:cNvPr>
            <p:cNvSpPr txBox="1"/>
            <p:nvPr/>
          </p:nvSpPr>
          <p:spPr>
            <a:xfrm>
              <a:off x="803640" y="329082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924766-C8AB-494E-A474-179D6B4940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2701527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8937" y="1792569"/>
            <a:ext cx="5251269" cy="345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10"/>
          <p:cNvSpPr txBox="1">
            <a:spLocks/>
          </p:cNvSpPr>
          <p:nvPr/>
        </p:nvSpPr>
        <p:spPr>
          <a:xfrm>
            <a:off x="8614604" y="274174"/>
            <a:ext cx="2592288" cy="128661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32F32AC-CDCA-4A07-9180-4D7549F55E5A}"/>
              </a:ext>
            </a:extLst>
          </p:cNvPr>
          <p:cNvSpPr/>
          <p:nvPr/>
        </p:nvSpPr>
        <p:spPr>
          <a:xfrm>
            <a:off x="7947160" y="1052736"/>
            <a:ext cx="576064" cy="5760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BDD3A-1D09-48A4-B8F9-6A8AA6FFEF3F}"/>
              </a:ext>
            </a:extLst>
          </p:cNvPr>
          <p:cNvSpPr txBox="1"/>
          <p:nvPr/>
        </p:nvSpPr>
        <p:spPr>
          <a:xfrm>
            <a:off x="8614604" y="1573925"/>
            <a:ext cx="293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ounded Rectangle 51">
            <a:extLst>
              <a:ext uri="{FF2B5EF4-FFF2-40B4-BE49-F238E27FC236}">
                <a16:creationId xmlns:a16="http://schemas.microsoft.com/office/drawing/2014/main" id="{6690082F-8375-4A08-AEB1-26F03C15C6EC}"/>
              </a:ext>
            </a:extLst>
          </p:cNvPr>
          <p:cNvSpPr/>
          <p:nvPr/>
        </p:nvSpPr>
        <p:spPr>
          <a:xfrm rot="16200000" flipH="1">
            <a:off x="8022689" y="1140641"/>
            <a:ext cx="425005" cy="400253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951675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C39476CA-C37C-4CB1-A8C1-0013A37C02A9}"/>
              </a:ext>
            </a:extLst>
          </p:cNvPr>
          <p:cNvGrpSpPr/>
          <p:nvPr/>
        </p:nvGrpSpPr>
        <p:grpSpPr>
          <a:xfrm rot="19999134">
            <a:off x="2982539" y="2335645"/>
            <a:ext cx="3889925" cy="2242950"/>
            <a:chOff x="1548974" y="3079480"/>
            <a:chExt cx="2704457" cy="1559403"/>
          </a:xfrm>
        </p:grpSpPr>
        <p:sp>
          <p:nvSpPr>
            <p:cNvPr id="4" name="Donut 1">
              <a:extLst>
                <a:ext uri="{FF2B5EF4-FFF2-40B4-BE49-F238E27FC236}">
                  <a16:creationId xmlns:a16="http://schemas.microsoft.com/office/drawing/2014/main" id="{A3E0D4B4-766F-4527-B54F-9E631DDDB8B3}"/>
                </a:ext>
              </a:extLst>
            </p:cNvPr>
            <p:cNvSpPr/>
            <p:nvPr/>
          </p:nvSpPr>
          <p:spPr>
            <a:xfrm>
              <a:off x="1548974" y="3091751"/>
              <a:ext cx="1440226" cy="1512168"/>
            </a:xfrm>
            <a:custGeom>
              <a:avLst/>
              <a:gdLst/>
              <a:ahLst/>
              <a:cxnLst/>
              <a:rect l="l" t="t" r="r" b="b"/>
              <a:pathLst>
                <a:path w="1440226" h="1512168">
                  <a:moveTo>
                    <a:pt x="756084" y="0"/>
                  </a:moveTo>
                  <a:cubicBezTo>
                    <a:pt x="809434" y="0"/>
                    <a:pt x="861493" y="5526"/>
                    <a:pt x="911655" y="16352"/>
                  </a:cubicBezTo>
                  <a:lnTo>
                    <a:pt x="861023" y="77719"/>
                  </a:lnTo>
                  <a:cubicBezTo>
                    <a:pt x="827076" y="69873"/>
                    <a:pt x="791899" y="67140"/>
                    <a:pt x="756084" y="67140"/>
                  </a:cubicBezTo>
                  <a:cubicBezTo>
                    <a:pt x="375591" y="67140"/>
                    <a:pt x="67140" y="375591"/>
                    <a:pt x="67140" y="756084"/>
                  </a:cubicBezTo>
                  <a:cubicBezTo>
                    <a:pt x="67140" y="1136577"/>
                    <a:pt x="375591" y="1445028"/>
                    <a:pt x="756084" y="1445028"/>
                  </a:cubicBezTo>
                  <a:cubicBezTo>
                    <a:pt x="1018779" y="1445028"/>
                    <a:pt x="1247134" y="1298001"/>
                    <a:pt x="1360509" y="1080221"/>
                  </a:cubicBezTo>
                  <a:lnTo>
                    <a:pt x="1366851" y="1080860"/>
                  </a:lnTo>
                  <a:cubicBezTo>
                    <a:pt x="1391796" y="1080860"/>
                    <a:pt x="1416402" y="1079411"/>
                    <a:pt x="1440226" y="1073463"/>
                  </a:cubicBezTo>
                  <a:cubicBezTo>
                    <a:pt x="1321974" y="1332897"/>
                    <a:pt x="1059965" y="1512168"/>
                    <a:pt x="756084" y="1512168"/>
                  </a:cubicBezTo>
                  <a:cubicBezTo>
                    <a:pt x="338510" y="1512168"/>
                    <a:pt x="0" y="1173658"/>
                    <a:pt x="0" y="756084"/>
                  </a:cubicBezTo>
                  <a:cubicBezTo>
                    <a:pt x="0" y="338510"/>
                    <a:pt x="338510" y="0"/>
                    <a:pt x="756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Donut 18">
              <a:extLst>
                <a:ext uri="{FF2B5EF4-FFF2-40B4-BE49-F238E27FC236}">
                  <a16:creationId xmlns:a16="http://schemas.microsoft.com/office/drawing/2014/main" id="{65DA159E-766D-4ACD-9E84-61456669DD36}"/>
                </a:ext>
              </a:extLst>
            </p:cNvPr>
            <p:cNvSpPr/>
            <p:nvPr/>
          </p:nvSpPr>
          <p:spPr>
            <a:xfrm rot="1800000">
              <a:off x="3495099" y="3800267"/>
              <a:ext cx="758332" cy="828258"/>
            </a:xfrm>
            <a:custGeom>
              <a:avLst/>
              <a:gdLst/>
              <a:ahLst/>
              <a:cxnLst/>
              <a:rect l="l" t="t" r="r" b="b"/>
              <a:pathLst>
                <a:path w="758332" h="828258">
                  <a:moveTo>
                    <a:pt x="344203" y="0"/>
                  </a:moveTo>
                  <a:cubicBezTo>
                    <a:pt x="572920" y="0"/>
                    <a:pt x="758332" y="185412"/>
                    <a:pt x="758332" y="414129"/>
                  </a:cubicBezTo>
                  <a:cubicBezTo>
                    <a:pt x="758332" y="642846"/>
                    <a:pt x="572920" y="828258"/>
                    <a:pt x="344203" y="828258"/>
                  </a:cubicBezTo>
                  <a:cubicBezTo>
                    <a:pt x="200656" y="828258"/>
                    <a:pt x="74167" y="755223"/>
                    <a:pt x="0" y="644197"/>
                  </a:cubicBezTo>
                  <a:cubicBezTo>
                    <a:pt x="21879" y="639824"/>
                    <a:pt x="42700" y="632423"/>
                    <a:pt x="61898" y="622029"/>
                  </a:cubicBezTo>
                  <a:cubicBezTo>
                    <a:pt x="125053" y="709489"/>
                    <a:pt x="228052" y="765799"/>
                    <a:pt x="344203" y="765799"/>
                  </a:cubicBezTo>
                  <a:cubicBezTo>
                    <a:pt x="538425" y="765799"/>
                    <a:pt x="695873" y="608351"/>
                    <a:pt x="695873" y="414129"/>
                  </a:cubicBezTo>
                  <a:cubicBezTo>
                    <a:pt x="695873" y="219907"/>
                    <a:pt x="538425" y="62459"/>
                    <a:pt x="344203" y="62459"/>
                  </a:cubicBezTo>
                  <a:cubicBezTo>
                    <a:pt x="268837" y="62459"/>
                    <a:pt x="199008" y="86167"/>
                    <a:pt x="142116" y="127028"/>
                  </a:cubicBezTo>
                  <a:cubicBezTo>
                    <a:pt x="127119" y="111892"/>
                    <a:pt x="110245" y="98692"/>
                    <a:pt x="91641" y="88069"/>
                  </a:cubicBezTo>
                  <a:cubicBezTo>
                    <a:pt x="160663" y="32359"/>
                    <a:pt x="248654" y="0"/>
                    <a:pt x="344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F94E84FD-D8CC-40EE-BCED-F6954A37F810}"/>
                </a:ext>
              </a:extLst>
            </p:cNvPr>
            <p:cNvSpPr/>
            <p:nvPr/>
          </p:nvSpPr>
          <p:spPr>
            <a:xfrm>
              <a:off x="1671133" y="3222443"/>
              <a:ext cx="1260632" cy="12606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3144973D-7C37-4A1A-868F-40A5119946E0}"/>
                </a:ext>
              </a:extLst>
            </p:cNvPr>
            <p:cNvSpPr/>
            <p:nvPr/>
          </p:nvSpPr>
          <p:spPr>
            <a:xfrm>
              <a:off x="3541835" y="3895934"/>
              <a:ext cx="612000" cy="61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Block Arc 10">
              <a:extLst>
                <a:ext uri="{FF2B5EF4-FFF2-40B4-BE49-F238E27FC236}">
                  <a16:creationId xmlns:a16="http://schemas.microsoft.com/office/drawing/2014/main" id="{049CCA8E-7FFC-4368-B222-AE162C22009D}"/>
                </a:ext>
              </a:extLst>
            </p:cNvPr>
            <p:cNvSpPr/>
            <p:nvPr/>
          </p:nvSpPr>
          <p:spPr>
            <a:xfrm>
              <a:off x="2873355" y="4005064"/>
              <a:ext cx="633819" cy="633819"/>
            </a:xfrm>
            <a:prstGeom prst="blockArc">
              <a:avLst>
                <a:gd name="adj1" fmla="val 12143981"/>
                <a:gd name="adj2" fmla="val 21380767"/>
                <a:gd name="adj3" fmla="val 1074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11">
              <a:extLst>
                <a:ext uri="{FF2B5EF4-FFF2-40B4-BE49-F238E27FC236}">
                  <a16:creationId xmlns:a16="http://schemas.microsoft.com/office/drawing/2014/main" id="{283E164D-6060-4F73-8C65-DF27E4A78548}"/>
                </a:ext>
              </a:extLst>
            </p:cNvPr>
            <p:cNvSpPr/>
            <p:nvPr/>
          </p:nvSpPr>
          <p:spPr>
            <a:xfrm rot="6066222">
              <a:off x="2406037" y="3089412"/>
              <a:ext cx="144016" cy="12415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Isosceles Triangle 12">
              <a:extLst>
                <a:ext uri="{FF2B5EF4-FFF2-40B4-BE49-F238E27FC236}">
                  <a16:creationId xmlns:a16="http://schemas.microsoft.com/office/drawing/2014/main" id="{60538BA1-82D0-41E4-93C2-075AC34B5A00}"/>
                </a:ext>
              </a:extLst>
            </p:cNvPr>
            <p:cNvSpPr/>
            <p:nvPr/>
          </p:nvSpPr>
          <p:spPr>
            <a:xfrm rot="16200000">
              <a:off x="3690619" y="3759652"/>
              <a:ext cx="144016" cy="12415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41E8D889-C5E4-4857-8B8F-A3F1765E3E62}"/>
              </a:ext>
            </a:extLst>
          </p:cNvPr>
          <p:cNvGrpSpPr/>
          <p:nvPr/>
        </p:nvGrpSpPr>
        <p:grpSpPr>
          <a:xfrm rot="19999134" flipH="1" flipV="1">
            <a:off x="5337709" y="3316579"/>
            <a:ext cx="3889925" cy="2242949"/>
            <a:chOff x="1548974" y="3079481"/>
            <a:chExt cx="2704457" cy="1559402"/>
          </a:xfrm>
          <a:solidFill>
            <a:schemeClr val="bg1">
              <a:lumMod val="75000"/>
            </a:schemeClr>
          </a:solidFill>
        </p:grpSpPr>
        <p:sp>
          <p:nvSpPr>
            <p:cNvPr id="12" name="Donut 1">
              <a:extLst>
                <a:ext uri="{FF2B5EF4-FFF2-40B4-BE49-F238E27FC236}">
                  <a16:creationId xmlns:a16="http://schemas.microsoft.com/office/drawing/2014/main" id="{FA60604D-FC7C-49CC-8BF3-9BD95619C22B}"/>
                </a:ext>
              </a:extLst>
            </p:cNvPr>
            <p:cNvSpPr/>
            <p:nvPr/>
          </p:nvSpPr>
          <p:spPr>
            <a:xfrm>
              <a:off x="1548974" y="3091751"/>
              <a:ext cx="1440226" cy="1512168"/>
            </a:xfrm>
            <a:custGeom>
              <a:avLst/>
              <a:gdLst/>
              <a:ahLst/>
              <a:cxnLst/>
              <a:rect l="l" t="t" r="r" b="b"/>
              <a:pathLst>
                <a:path w="1440226" h="1512168">
                  <a:moveTo>
                    <a:pt x="756084" y="0"/>
                  </a:moveTo>
                  <a:cubicBezTo>
                    <a:pt x="809434" y="0"/>
                    <a:pt x="861493" y="5526"/>
                    <a:pt x="911655" y="16352"/>
                  </a:cubicBezTo>
                  <a:lnTo>
                    <a:pt x="861023" y="77719"/>
                  </a:lnTo>
                  <a:cubicBezTo>
                    <a:pt x="827076" y="69873"/>
                    <a:pt x="791899" y="67140"/>
                    <a:pt x="756084" y="67140"/>
                  </a:cubicBezTo>
                  <a:cubicBezTo>
                    <a:pt x="375591" y="67140"/>
                    <a:pt x="67140" y="375591"/>
                    <a:pt x="67140" y="756084"/>
                  </a:cubicBezTo>
                  <a:cubicBezTo>
                    <a:pt x="67140" y="1136577"/>
                    <a:pt x="375591" y="1445028"/>
                    <a:pt x="756084" y="1445028"/>
                  </a:cubicBezTo>
                  <a:cubicBezTo>
                    <a:pt x="1018779" y="1445028"/>
                    <a:pt x="1247134" y="1298001"/>
                    <a:pt x="1360509" y="1080221"/>
                  </a:cubicBezTo>
                  <a:lnTo>
                    <a:pt x="1366851" y="1080860"/>
                  </a:lnTo>
                  <a:cubicBezTo>
                    <a:pt x="1391796" y="1080860"/>
                    <a:pt x="1416402" y="1079411"/>
                    <a:pt x="1440226" y="1073463"/>
                  </a:cubicBezTo>
                  <a:cubicBezTo>
                    <a:pt x="1321974" y="1332897"/>
                    <a:pt x="1059965" y="1512168"/>
                    <a:pt x="756084" y="1512168"/>
                  </a:cubicBezTo>
                  <a:cubicBezTo>
                    <a:pt x="338510" y="1512168"/>
                    <a:pt x="0" y="1173658"/>
                    <a:pt x="0" y="756084"/>
                  </a:cubicBezTo>
                  <a:cubicBezTo>
                    <a:pt x="0" y="338510"/>
                    <a:pt x="338510" y="0"/>
                    <a:pt x="756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Donut 18">
              <a:extLst>
                <a:ext uri="{FF2B5EF4-FFF2-40B4-BE49-F238E27FC236}">
                  <a16:creationId xmlns:a16="http://schemas.microsoft.com/office/drawing/2014/main" id="{A612D846-E25C-45EE-87D9-AA9AD3024FBF}"/>
                </a:ext>
              </a:extLst>
            </p:cNvPr>
            <p:cNvSpPr/>
            <p:nvPr/>
          </p:nvSpPr>
          <p:spPr>
            <a:xfrm rot="1800000">
              <a:off x="3495099" y="3800267"/>
              <a:ext cx="758332" cy="828258"/>
            </a:xfrm>
            <a:custGeom>
              <a:avLst/>
              <a:gdLst/>
              <a:ahLst/>
              <a:cxnLst/>
              <a:rect l="l" t="t" r="r" b="b"/>
              <a:pathLst>
                <a:path w="758332" h="828258">
                  <a:moveTo>
                    <a:pt x="344203" y="0"/>
                  </a:moveTo>
                  <a:cubicBezTo>
                    <a:pt x="572920" y="0"/>
                    <a:pt x="758332" y="185412"/>
                    <a:pt x="758332" y="414129"/>
                  </a:cubicBezTo>
                  <a:cubicBezTo>
                    <a:pt x="758332" y="642846"/>
                    <a:pt x="572920" y="828258"/>
                    <a:pt x="344203" y="828258"/>
                  </a:cubicBezTo>
                  <a:cubicBezTo>
                    <a:pt x="200656" y="828258"/>
                    <a:pt x="74167" y="755223"/>
                    <a:pt x="0" y="644197"/>
                  </a:cubicBezTo>
                  <a:cubicBezTo>
                    <a:pt x="21879" y="639824"/>
                    <a:pt x="42700" y="632423"/>
                    <a:pt x="61898" y="622029"/>
                  </a:cubicBezTo>
                  <a:cubicBezTo>
                    <a:pt x="125053" y="709489"/>
                    <a:pt x="228052" y="765799"/>
                    <a:pt x="344203" y="765799"/>
                  </a:cubicBezTo>
                  <a:cubicBezTo>
                    <a:pt x="538425" y="765799"/>
                    <a:pt x="695873" y="608351"/>
                    <a:pt x="695873" y="414129"/>
                  </a:cubicBezTo>
                  <a:cubicBezTo>
                    <a:pt x="695873" y="219907"/>
                    <a:pt x="538425" y="62459"/>
                    <a:pt x="344203" y="62459"/>
                  </a:cubicBezTo>
                  <a:cubicBezTo>
                    <a:pt x="268837" y="62459"/>
                    <a:pt x="199008" y="86167"/>
                    <a:pt x="142116" y="127028"/>
                  </a:cubicBezTo>
                  <a:cubicBezTo>
                    <a:pt x="127119" y="111892"/>
                    <a:pt x="110245" y="98692"/>
                    <a:pt x="91641" y="88069"/>
                  </a:cubicBezTo>
                  <a:cubicBezTo>
                    <a:pt x="160663" y="32359"/>
                    <a:pt x="248654" y="0"/>
                    <a:pt x="344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6">
              <a:extLst>
                <a:ext uri="{FF2B5EF4-FFF2-40B4-BE49-F238E27FC236}">
                  <a16:creationId xmlns:a16="http://schemas.microsoft.com/office/drawing/2014/main" id="{245D6B50-CAC4-465C-A714-66CCD5A25F22}"/>
                </a:ext>
              </a:extLst>
            </p:cNvPr>
            <p:cNvSpPr/>
            <p:nvPr/>
          </p:nvSpPr>
          <p:spPr>
            <a:xfrm>
              <a:off x="1671133" y="3222443"/>
              <a:ext cx="1260632" cy="12606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Oval 17">
              <a:extLst>
                <a:ext uri="{FF2B5EF4-FFF2-40B4-BE49-F238E27FC236}">
                  <a16:creationId xmlns:a16="http://schemas.microsoft.com/office/drawing/2014/main" id="{FA461811-BE9D-41B4-98F8-49F6B5BB5A8E}"/>
                </a:ext>
              </a:extLst>
            </p:cNvPr>
            <p:cNvSpPr/>
            <p:nvPr/>
          </p:nvSpPr>
          <p:spPr>
            <a:xfrm>
              <a:off x="3541835" y="3895934"/>
              <a:ext cx="612000" cy="61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Block Arc 18">
              <a:extLst>
                <a:ext uri="{FF2B5EF4-FFF2-40B4-BE49-F238E27FC236}">
                  <a16:creationId xmlns:a16="http://schemas.microsoft.com/office/drawing/2014/main" id="{8CE70A6C-9366-45A4-B031-58EC86D62EC4}"/>
                </a:ext>
              </a:extLst>
            </p:cNvPr>
            <p:cNvSpPr/>
            <p:nvPr/>
          </p:nvSpPr>
          <p:spPr>
            <a:xfrm>
              <a:off x="2873355" y="4005064"/>
              <a:ext cx="633819" cy="633819"/>
            </a:xfrm>
            <a:prstGeom prst="blockArc">
              <a:avLst>
                <a:gd name="adj1" fmla="val 12143981"/>
                <a:gd name="adj2" fmla="val 21380767"/>
                <a:gd name="adj3" fmla="val 1074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id="{9D6A2D24-9FB1-4D97-A44F-086A598B2827}"/>
                </a:ext>
              </a:extLst>
            </p:cNvPr>
            <p:cNvSpPr/>
            <p:nvPr/>
          </p:nvSpPr>
          <p:spPr>
            <a:xfrm rot="6066222">
              <a:off x="2406038" y="3089413"/>
              <a:ext cx="144016" cy="12415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id="{9BB4ADF6-723D-46BD-BD4B-B7358B8C8065}"/>
                </a:ext>
              </a:extLst>
            </p:cNvPr>
            <p:cNvSpPr/>
            <p:nvPr/>
          </p:nvSpPr>
          <p:spPr>
            <a:xfrm rot="16200000">
              <a:off x="3690619" y="3759652"/>
              <a:ext cx="144016" cy="12415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21">
            <a:extLst>
              <a:ext uri="{FF2B5EF4-FFF2-40B4-BE49-F238E27FC236}">
                <a16:creationId xmlns:a16="http://schemas.microsoft.com/office/drawing/2014/main" id="{07989BC7-49BF-4B57-9BCD-ADC0A45DD6BE}"/>
              </a:ext>
            </a:extLst>
          </p:cNvPr>
          <p:cNvGrpSpPr/>
          <p:nvPr/>
        </p:nvGrpSpPr>
        <p:grpSpPr>
          <a:xfrm>
            <a:off x="853229" y="4827568"/>
            <a:ext cx="3120739" cy="1292662"/>
            <a:chOff x="3017859" y="4283314"/>
            <a:chExt cx="1387923" cy="129266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47675-F3C4-4ABD-AD0D-FE5C5874775F}"/>
                </a:ext>
              </a:extLst>
            </p:cNvPr>
            <p:cNvSpPr txBox="1"/>
            <p:nvPr/>
          </p:nvSpPr>
          <p:spPr>
            <a:xfrm>
              <a:off x="3021856" y="4560313"/>
              <a:ext cx="13839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74E68A-147C-4177-B43A-E9599DDA09E0}"/>
                </a:ext>
              </a:extLst>
            </p:cNvPr>
            <p:cNvSpPr txBox="1"/>
            <p:nvPr/>
          </p:nvSpPr>
          <p:spPr>
            <a:xfrm>
              <a:off x="3017859" y="4283314"/>
              <a:ext cx="1387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4">
            <a:extLst>
              <a:ext uri="{FF2B5EF4-FFF2-40B4-BE49-F238E27FC236}">
                <a16:creationId xmlns:a16="http://schemas.microsoft.com/office/drawing/2014/main" id="{541F530B-9C57-48DD-AC3E-443B2E0D969D}"/>
              </a:ext>
            </a:extLst>
          </p:cNvPr>
          <p:cNvGrpSpPr/>
          <p:nvPr/>
        </p:nvGrpSpPr>
        <p:grpSpPr>
          <a:xfrm>
            <a:off x="8187495" y="1790311"/>
            <a:ext cx="3120739" cy="1292662"/>
            <a:chOff x="3017859" y="4283314"/>
            <a:chExt cx="1387923" cy="129266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5C956E-5C97-4311-A922-9FAEA96FC7F6}"/>
                </a:ext>
              </a:extLst>
            </p:cNvPr>
            <p:cNvSpPr txBox="1"/>
            <p:nvPr/>
          </p:nvSpPr>
          <p:spPr>
            <a:xfrm>
              <a:off x="3021856" y="4560313"/>
              <a:ext cx="13839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3A87D4-01B2-4932-8C9F-A85A6752F967}"/>
                </a:ext>
              </a:extLst>
            </p:cNvPr>
            <p:cNvSpPr txBox="1"/>
            <p:nvPr/>
          </p:nvSpPr>
          <p:spPr>
            <a:xfrm>
              <a:off x="3017859" y="4283314"/>
              <a:ext cx="1387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419D1E7-6346-45C8-A3FF-262B01B14A44}"/>
              </a:ext>
            </a:extLst>
          </p:cNvPr>
          <p:cNvSpPr txBox="1"/>
          <p:nvPr/>
        </p:nvSpPr>
        <p:spPr>
          <a:xfrm>
            <a:off x="6190660" y="2966285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F86FDD-E7B8-4305-893C-6A77CEF0FC6A}"/>
              </a:ext>
            </a:extLst>
          </p:cNvPr>
          <p:cNvSpPr txBox="1"/>
          <p:nvPr/>
        </p:nvSpPr>
        <p:spPr>
          <a:xfrm>
            <a:off x="5662219" y="4284487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ounded Rectangle 32">
            <a:extLst>
              <a:ext uri="{FF2B5EF4-FFF2-40B4-BE49-F238E27FC236}">
                <a16:creationId xmlns:a16="http://schemas.microsoft.com/office/drawing/2014/main" id="{ABA66D4D-7910-4275-9885-7563E01E23C3}"/>
              </a:ext>
            </a:extLst>
          </p:cNvPr>
          <p:cNvSpPr/>
          <p:nvPr/>
        </p:nvSpPr>
        <p:spPr>
          <a:xfrm>
            <a:off x="3865071" y="3600663"/>
            <a:ext cx="510443" cy="5104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6CDA70B0-2E22-4154-85B9-F83E8812C84B}"/>
              </a:ext>
            </a:extLst>
          </p:cNvPr>
          <p:cNvSpPr/>
          <p:nvPr/>
        </p:nvSpPr>
        <p:spPr>
          <a:xfrm>
            <a:off x="7847327" y="3772786"/>
            <a:ext cx="521243" cy="4879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607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>
            <a:extLst>
              <a:ext uri="{FF2B5EF4-FFF2-40B4-BE49-F238E27FC236}">
                <a16:creationId xmlns:a16="http://schemas.microsoft.com/office/drawing/2014/main" id="{53410BA2-B84E-417E-9776-E2FECF30E7A6}"/>
              </a:ext>
            </a:extLst>
          </p:cNvPr>
          <p:cNvGrpSpPr/>
          <p:nvPr/>
        </p:nvGrpSpPr>
        <p:grpSpPr>
          <a:xfrm>
            <a:off x="1721094" y="3812775"/>
            <a:ext cx="3150330" cy="2243482"/>
            <a:chOff x="1721094" y="3812775"/>
            <a:chExt cx="3150330" cy="2243482"/>
          </a:xfrm>
        </p:grpSpPr>
        <p:sp>
          <p:nvSpPr>
            <p:cNvPr id="91" name="Rectangle 10">
              <a:extLst>
                <a:ext uri="{FF2B5EF4-FFF2-40B4-BE49-F238E27FC236}">
                  <a16:creationId xmlns:a16="http://schemas.microsoft.com/office/drawing/2014/main" id="{2DF7B9D3-ECDC-4B56-AD88-5FB524868ABD}"/>
                </a:ext>
              </a:extLst>
            </p:cNvPr>
            <p:cNvSpPr/>
            <p:nvPr/>
          </p:nvSpPr>
          <p:spPr>
            <a:xfrm>
              <a:off x="1721094" y="3891447"/>
              <a:ext cx="107999" cy="144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2" name="Rectangle 13">
              <a:extLst>
                <a:ext uri="{FF2B5EF4-FFF2-40B4-BE49-F238E27FC236}">
                  <a16:creationId xmlns:a16="http://schemas.microsoft.com/office/drawing/2014/main" id="{9836FE54-0A27-4BC3-A73D-29BDF1CB99F9}"/>
                </a:ext>
              </a:extLst>
            </p:cNvPr>
            <p:cNvSpPr/>
            <p:nvPr/>
          </p:nvSpPr>
          <p:spPr>
            <a:xfrm>
              <a:off x="3242259" y="4592011"/>
              <a:ext cx="107999" cy="6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3" name="Block Arc 2">
              <a:extLst>
                <a:ext uri="{FF2B5EF4-FFF2-40B4-BE49-F238E27FC236}">
                  <a16:creationId xmlns:a16="http://schemas.microsoft.com/office/drawing/2014/main" id="{6C8E25DB-8637-49EC-95BA-50E299495760}"/>
                </a:ext>
              </a:extLst>
            </p:cNvPr>
            <p:cNvSpPr/>
            <p:nvPr/>
          </p:nvSpPr>
          <p:spPr>
            <a:xfrm rot="10800000">
              <a:off x="1721094" y="4476739"/>
              <a:ext cx="1629165" cy="1579518"/>
            </a:xfrm>
            <a:prstGeom prst="blockArc">
              <a:avLst>
                <a:gd name="adj1" fmla="val 10800000"/>
                <a:gd name="adj2" fmla="val 22514"/>
                <a:gd name="adj3" fmla="val 672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Block Arc 2">
              <a:extLst>
                <a:ext uri="{FF2B5EF4-FFF2-40B4-BE49-F238E27FC236}">
                  <a16:creationId xmlns:a16="http://schemas.microsoft.com/office/drawing/2014/main" id="{01BC2DB0-1E21-4584-AB92-6BB480E3890A}"/>
                </a:ext>
              </a:extLst>
            </p:cNvPr>
            <p:cNvSpPr/>
            <p:nvPr/>
          </p:nvSpPr>
          <p:spPr>
            <a:xfrm>
              <a:off x="3242259" y="3812775"/>
              <a:ext cx="1629165" cy="1579518"/>
            </a:xfrm>
            <a:prstGeom prst="blockArc">
              <a:avLst>
                <a:gd name="adj1" fmla="val 10800000"/>
                <a:gd name="adj2" fmla="val 16553861"/>
                <a:gd name="adj3" fmla="val 685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0" name="Freeform 18">
            <a:extLst>
              <a:ext uri="{FF2B5EF4-FFF2-40B4-BE49-F238E27FC236}">
                <a16:creationId xmlns:a16="http://schemas.microsoft.com/office/drawing/2014/main" id="{A14216E9-E604-4B11-94DE-9A2E776CFD46}"/>
              </a:ext>
            </a:extLst>
          </p:cNvPr>
          <p:cNvSpPr>
            <a:spLocks/>
          </p:cNvSpPr>
          <p:nvPr/>
        </p:nvSpPr>
        <p:spPr bwMode="auto">
          <a:xfrm>
            <a:off x="4068303" y="1752869"/>
            <a:ext cx="1170596" cy="4314549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1" name="Group 27">
            <a:extLst>
              <a:ext uri="{FF2B5EF4-FFF2-40B4-BE49-F238E27FC236}">
                <a16:creationId xmlns:a16="http://schemas.microsoft.com/office/drawing/2014/main" id="{F36F1C94-7BB5-4181-877C-5FDD0EBAC799}"/>
              </a:ext>
            </a:extLst>
          </p:cNvPr>
          <p:cNvGrpSpPr/>
          <p:nvPr/>
        </p:nvGrpSpPr>
        <p:grpSpPr>
          <a:xfrm>
            <a:off x="6013273" y="1745157"/>
            <a:ext cx="3212208" cy="683529"/>
            <a:chOff x="6324699" y="2356411"/>
            <a:chExt cx="2736305" cy="68352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3B3FAAF-3BF5-4431-B08E-76F023EC1C07}"/>
                </a:ext>
              </a:extLst>
            </p:cNvPr>
            <p:cNvSpPr txBox="1"/>
            <p:nvPr/>
          </p:nvSpPr>
          <p:spPr>
            <a:xfrm>
              <a:off x="6324700" y="267060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Simple Presentation  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617C07-319F-4D14-80BB-4591629F78A7}"/>
                </a:ext>
              </a:extLst>
            </p:cNvPr>
            <p:cNvSpPr txBox="1"/>
            <p:nvPr/>
          </p:nvSpPr>
          <p:spPr>
            <a:xfrm>
              <a:off x="6324699" y="2356411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Add Contents Title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74" name="Group 30">
            <a:extLst>
              <a:ext uri="{FF2B5EF4-FFF2-40B4-BE49-F238E27FC236}">
                <a16:creationId xmlns:a16="http://schemas.microsoft.com/office/drawing/2014/main" id="{61C93402-454C-4877-977A-7C398AE3DC42}"/>
              </a:ext>
            </a:extLst>
          </p:cNvPr>
          <p:cNvGrpSpPr/>
          <p:nvPr/>
        </p:nvGrpSpPr>
        <p:grpSpPr>
          <a:xfrm>
            <a:off x="6013273" y="2468960"/>
            <a:ext cx="5412200" cy="1136719"/>
            <a:chOff x="4932040" y="3944244"/>
            <a:chExt cx="3456384" cy="113671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EC991DD-80D2-4ED6-86CA-9A7E15AE1234}"/>
                </a:ext>
              </a:extLst>
            </p:cNvPr>
            <p:cNvSpPr txBox="1"/>
            <p:nvPr/>
          </p:nvSpPr>
          <p:spPr>
            <a:xfrm>
              <a:off x="4932040" y="4249966"/>
              <a:ext cx="3456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0FFB70B-A74F-4BF4-85AB-FA7D623822C0}"/>
                </a:ext>
              </a:extLst>
            </p:cNvPr>
            <p:cNvSpPr txBox="1"/>
            <p:nvPr/>
          </p:nvSpPr>
          <p:spPr>
            <a:xfrm>
              <a:off x="4932040" y="3944244"/>
              <a:ext cx="345638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7" name="Heart 3">
            <a:extLst>
              <a:ext uri="{FF2B5EF4-FFF2-40B4-BE49-F238E27FC236}">
                <a16:creationId xmlns:a16="http://schemas.microsoft.com/office/drawing/2014/main" id="{C728406B-47F9-48CD-8EBC-ECD1210F6765}"/>
              </a:ext>
            </a:extLst>
          </p:cNvPr>
          <p:cNvSpPr>
            <a:spLocks noChangeAspect="1"/>
          </p:cNvSpPr>
          <p:nvPr/>
        </p:nvSpPr>
        <p:spPr>
          <a:xfrm>
            <a:off x="4408690" y="2623232"/>
            <a:ext cx="489822" cy="443280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78" name="Oval 34">
            <a:extLst>
              <a:ext uri="{FF2B5EF4-FFF2-40B4-BE49-F238E27FC236}">
                <a16:creationId xmlns:a16="http://schemas.microsoft.com/office/drawing/2014/main" id="{CEFD0489-6B68-43E6-8504-539D11F3AED9}"/>
              </a:ext>
            </a:extLst>
          </p:cNvPr>
          <p:cNvSpPr/>
          <p:nvPr/>
        </p:nvSpPr>
        <p:spPr>
          <a:xfrm>
            <a:off x="5895832" y="4040766"/>
            <a:ext cx="720000" cy="720000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35">
            <a:extLst>
              <a:ext uri="{FF2B5EF4-FFF2-40B4-BE49-F238E27FC236}">
                <a16:creationId xmlns:a16="http://schemas.microsoft.com/office/drawing/2014/main" id="{CC4EAAB6-B6E9-4BE7-A1E6-9B87A08A86A0}"/>
              </a:ext>
            </a:extLst>
          </p:cNvPr>
          <p:cNvSpPr/>
          <p:nvPr/>
        </p:nvSpPr>
        <p:spPr>
          <a:xfrm>
            <a:off x="5895832" y="5313336"/>
            <a:ext cx="720000" cy="720000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0" name="Group 36">
            <a:extLst>
              <a:ext uri="{FF2B5EF4-FFF2-40B4-BE49-F238E27FC236}">
                <a16:creationId xmlns:a16="http://schemas.microsoft.com/office/drawing/2014/main" id="{BD226B91-63E5-44D1-AF4C-F71E68B845D7}"/>
              </a:ext>
            </a:extLst>
          </p:cNvPr>
          <p:cNvGrpSpPr/>
          <p:nvPr/>
        </p:nvGrpSpPr>
        <p:grpSpPr>
          <a:xfrm>
            <a:off x="6793522" y="3964826"/>
            <a:ext cx="4559524" cy="871880"/>
            <a:chOff x="-475010" y="1114177"/>
            <a:chExt cx="3859356" cy="87188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8CEF2F6-8573-4633-91AF-02FCF3BA226D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704E4D-4846-4C16-9B35-35764998081F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83" name="Group 42">
            <a:extLst>
              <a:ext uri="{FF2B5EF4-FFF2-40B4-BE49-F238E27FC236}">
                <a16:creationId xmlns:a16="http://schemas.microsoft.com/office/drawing/2014/main" id="{68733FEC-B060-4028-8103-C05300C1E039}"/>
              </a:ext>
            </a:extLst>
          </p:cNvPr>
          <p:cNvGrpSpPr/>
          <p:nvPr/>
        </p:nvGrpSpPr>
        <p:grpSpPr>
          <a:xfrm>
            <a:off x="6793522" y="5237396"/>
            <a:ext cx="4559524" cy="871880"/>
            <a:chOff x="-475010" y="1114177"/>
            <a:chExt cx="3859356" cy="87188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956B8D7-1E55-43A1-A83A-E9A16BCCCD81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7DE21CC-152C-4261-930A-02E708930620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</p:grpSp>
      <p:sp>
        <p:nvSpPr>
          <p:cNvPr id="86" name="Freeform 9">
            <a:extLst>
              <a:ext uri="{FF2B5EF4-FFF2-40B4-BE49-F238E27FC236}">
                <a16:creationId xmlns:a16="http://schemas.microsoft.com/office/drawing/2014/main" id="{43336F0B-D931-4CB0-A4E9-E8F1C11B0E7C}"/>
              </a:ext>
            </a:extLst>
          </p:cNvPr>
          <p:cNvSpPr>
            <a:spLocks noEditPoints="1"/>
          </p:cNvSpPr>
          <p:nvPr/>
        </p:nvSpPr>
        <p:spPr bwMode="auto">
          <a:xfrm>
            <a:off x="6041748" y="4226375"/>
            <a:ext cx="480486" cy="348783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7" name="Freeform 9">
            <a:extLst>
              <a:ext uri="{FF2B5EF4-FFF2-40B4-BE49-F238E27FC236}">
                <a16:creationId xmlns:a16="http://schemas.microsoft.com/office/drawing/2014/main" id="{38584AD4-6DA3-4D7C-8026-B1C7AA740CC1}"/>
              </a:ext>
            </a:extLst>
          </p:cNvPr>
          <p:cNvSpPr>
            <a:spLocks noEditPoints="1"/>
          </p:cNvSpPr>
          <p:nvPr/>
        </p:nvSpPr>
        <p:spPr bwMode="auto">
          <a:xfrm>
            <a:off x="6106405" y="5463118"/>
            <a:ext cx="298854" cy="420436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82" y="2468960"/>
            <a:ext cx="1987090" cy="1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13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4869B51-1379-458C-84AB-1B4D8404742C}"/>
              </a:ext>
            </a:extLst>
          </p:cNvPr>
          <p:cNvGrpSpPr/>
          <p:nvPr/>
        </p:nvGrpSpPr>
        <p:grpSpPr>
          <a:xfrm>
            <a:off x="1346041" y="4942983"/>
            <a:ext cx="3677214" cy="1122027"/>
            <a:chOff x="1346041" y="4916856"/>
            <a:chExt cx="3677214" cy="1122027"/>
          </a:xfrm>
          <a:solidFill>
            <a:schemeClr val="accent2"/>
          </a:solidFill>
        </p:grpSpPr>
        <p:sp>
          <p:nvSpPr>
            <p:cNvPr id="47" name="Round Same Side Corner Rectangle 8">
              <a:extLst>
                <a:ext uri="{FF2B5EF4-FFF2-40B4-BE49-F238E27FC236}">
                  <a16:creationId xmlns:a16="http://schemas.microsoft.com/office/drawing/2014/main" id="{83434F00-21DD-4D4C-AB23-D246DA4310F6}"/>
                </a:ext>
              </a:extLst>
            </p:cNvPr>
            <p:cNvSpPr/>
            <p:nvPr/>
          </p:nvSpPr>
          <p:spPr>
            <a:xfrm>
              <a:off x="1346041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" name="Round Same Side Corner Rectangle 8">
              <a:extLst>
                <a:ext uri="{FF2B5EF4-FFF2-40B4-BE49-F238E27FC236}">
                  <a16:creationId xmlns:a16="http://schemas.microsoft.com/office/drawing/2014/main" id="{55BA26BC-77D2-4664-83ED-B1F60C7CCE62}"/>
                </a:ext>
              </a:extLst>
            </p:cNvPr>
            <p:cNvSpPr/>
            <p:nvPr/>
          </p:nvSpPr>
          <p:spPr>
            <a:xfrm>
              <a:off x="1996280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" name="Round Same Side Corner Rectangle 8">
              <a:extLst>
                <a:ext uri="{FF2B5EF4-FFF2-40B4-BE49-F238E27FC236}">
                  <a16:creationId xmlns:a16="http://schemas.microsoft.com/office/drawing/2014/main" id="{318F0854-38B3-4844-A4B5-6415DEAB524F}"/>
                </a:ext>
              </a:extLst>
            </p:cNvPr>
            <p:cNvSpPr/>
            <p:nvPr/>
          </p:nvSpPr>
          <p:spPr>
            <a:xfrm>
              <a:off x="2646519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" name="Round Same Side Corner Rectangle 8">
              <a:extLst>
                <a:ext uri="{FF2B5EF4-FFF2-40B4-BE49-F238E27FC236}">
                  <a16:creationId xmlns:a16="http://schemas.microsoft.com/office/drawing/2014/main" id="{34B039D4-383E-4AEC-965B-F695E953B6E5}"/>
                </a:ext>
              </a:extLst>
            </p:cNvPr>
            <p:cNvSpPr/>
            <p:nvPr/>
          </p:nvSpPr>
          <p:spPr>
            <a:xfrm>
              <a:off x="3296758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" name="Round Same Side Corner Rectangle 8">
              <a:extLst>
                <a:ext uri="{FF2B5EF4-FFF2-40B4-BE49-F238E27FC236}">
                  <a16:creationId xmlns:a16="http://schemas.microsoft.com/office/drawing/2014/main" id="{04AA691A-1A57-4D78-8698-3DEC9214727D}"/>
                </a:ext>
              </a:extLst>
            </p:cNvPr>
            <p:cNvSpPr/>
            <p:nvPr/>
          </p:nvSpPr>
          <p:spPr>
            <a:xfrm>
              <a:off x="3946997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" name="Round Same Side Corner Rectangle 8">
              <a:extLst>
                <a:ext uri="{FF2B5EF4-FFF2-40B4-BE49-F238E27FC236}">
                  <a16:creationId xmlns:a16="http://schemas.microsoft.com/office/drawing/2014/main" id="{54565354-5FC0-4731-8DFF-D654ABF08005}"/>
                </a:ext>
              </a:extLst>
            </p:cNvPr>
            <p:cNvSpPr/>
            <p:nvPr/>
          </p:nvSpPr>
          <p:spPr>
            <a:xfrm>
              <a:off x="4597236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308D8CB-7681-4380-8DEA-59AD09A42F13}"/>
              </a:ext>
            </a:extLst>
          </p:cNvPr>
          <p:cNvGrpSpPr/>
          <p:nvPr/>
        </p:nvGrpSpPr>
        <p:grpSpPr>
          <a:xfrm>
            <a:off x="1296059" y="3705729"/>
            <a:ext cx="3777179" cy="1122027"/>
            <a:chOff x="1296059" y="3679602"/>
            <a:chExt cx="3777179" cy="1122027"/>
          </a:xfrm>
          <a:solidFill>
            <a:schemeClr val="accent1"/>
          </a:solidFill>
        </p:grpSpPr>
        <p:sp>
          <p:nvSpPr>
            <p:cNvPr id="54" name="Round Same Side Corner Rectangle 20">
              <a:extLst>
                <a:ext uri="{FF2B5EF4-FFF2-40B4-BE49-F238E27FC236}">
                  <a16:creationId xmlns:a16="http://schemas.microsoft.com/office/drawing/2014/main" id="{7CAB3CDE-050E-4300-B3D0-D4800B330A0B}"/>
                </a:ext>
              </a:extLst>
            </p:cNvPr>
            <p:cNvSpPr/>
            <p:nvPr/>
          </p:nvSpPr>
          <p:spPr>
            <a:xfrm rot="10800000">
              <a:off x="1296059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" name="Round Same Side Corner Rectangle 20">
              <a:extLst>
                <a:ext uri="{FF2B5EF4-FFF2-40B4-BE49-F238E27FC236}">
                  <a16:creationId xmlns:a16="http://schemas.microsoft.com/office/drawing/2014/main" id="{BA6F8A2C-C319-494F-B3AA-85BADA29A9C4}"/>
                </a:ext>
              </a:extLst>
            </p:cNvPr>
            <p:cNvSpPr/>
            <p:nvPr/>
          </p:nvSpPr>
          <p:spPr>
            <a:xfrm rot="10800000">
              <a:off x="1946298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6" name="Round Same Side Corner Rectangle 20">
              <a:extLst>
                <a:ext uri="{FF2B5EF4-FFF2-40B4-BE49-F238E27FC236}">
                  <a16:creationId xmlns:a16="http://schemas.microsoft.com/office/drawing/2014/main" id="{96B145C9-87C1-4D39-96D5-98774A7A80E7}"/>
                </a:ext>
              </a:extLst>
            </p:cNvPr>
            <p:cNvSpPr/>
            <p:nvPr/>
          </p:nvSpPr>
          <p:spPr>
            <a:xfrm rot="10800000">
              <a:off x="2596537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7" name="Round Same Side Corner Rectangle 20">
              <a:extLst>
                <a:ext uri="{FF2B5EF4-FFF2-40B4-BE49-F238E27FC236}">
                  <a16:creationId xmlns:a16="http://schemas.microsoft.com/office/drawing/2014/main" id="{EE2C3D00-5BEE-43F2-A898-3166EFE419FB}"/>
                </a:ext>
              </a:extLst>
            </p:cNvPr>
            <p:cNvSpPr/>
            <p:nvPr/>
          </p:nvSpPr>
          <p:spPr>
            <a:xfrm rot="10800000">
              <a:off x="3246776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8" name="Round Same Side Corner Rectangle 20">
              <a:extLst>
                <a:ext uri="{FF2B5EF4-FFF2-40B4-BE49-F238E27FC236}">
                  <a16:creationId xmlns:a16="http://schemas.microsoft.com/office/drawing/2014/main" id="{50139A6A-3713-4F1D-87DA-8280C2EA99FA}"/>
                </a:ext>
              </a:extLst>
            </p:cNvPr>
            <p:cNvSpPr/>
            <p:nvPr/>
          </p:nvSpPr>
          <p:spPr>
            <a:xfrm rot="10800000">
              <a:off x="3897015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9" name="Round Same Side Corner Rectangle 20">
              <a:extLst>
                <a:ext uri="{FF2B5EF4-FFF2-40B4-BE49-F238E27FC236}">
                  <a16:creationId xmlns:a16="http://schemas.microsoft.com/office/drawing/2014/main" id="{2F51355A-EA94-4C9B-9712-25236A2BC6F7}"/>
                </a:ext>
              </a:extLst>
            </p:cNvPr>
            <p:cNvSpPr/>
            <p:nvPr/>
          </p:nvSpPr>
          <p:spPr>
            <a:xfrm rot="10800000">
              <a:off x="4547254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60" name="Isosceles Triangle 13">
            <a:extLst>
              <a:ext uri="{FF2B5EF4-FFF2-40B4-BE49-F238E27FC236}">
                <a16:creationId xmlns:a16="http://schemas.microsoft.com/office/drawing/2014/main" id="{8145673C-3EE3-4123-85D3-25B7AAACC8EA}"/>
              </a:ext>
            </a:extLst>
          </p:cNvPr>
          <p:cNvSpPr/>
          <p:nvPr/>
        </p:nvSpPr>
        <p:spPr>
          <a:xfrm rot="10800000">
            <a:off x="922715" y="1828034"/>
            <a:ext cx="4493838" cy="1692188"/>
          </a:xfrm>
          <a:custGeom>
            <a:avLst/>
            <a:gdLst/>
            <a:ahLst/>
            <a:cxnLst/>
            <a:rect l="l" t="t" r="r" b="b"/>
            <a:pathLst>
              <a:path w="3482809" h="1692188">
                <a:moveTo>
                  <a:pt x="3482809" y="1692188"/>
                </a:moveTo>
                <a:lnTo>
                  <a:pt x="0" y="1692188"/>
                </a:lnTo>
                <a:lnTo>
                  <a:pt x="0" y="252028"/>
                </a:lnTo>
                <a:lnTo>
                  <a:pt x="1633392" y="252028"/>
                </a:lnTo>
                <a:lnTo>
                  <a:pt x="1741404" y="0"/>
                </a:lnTo>
                <a:lnTo>
                  <a:pt x="1849416" y="252028"/>
                </a:lnTo>
                <a:lnTo>
                  <a:pt x="3482809" y="2520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1" name="Chart 14">
            <a:extLst>
              <a:ext uri="{FF2B5EF4-FFF2-40B4-BE49-F238E27FC236}">
                <a16:creationId xmlns:a16="http://schemas.microsoft.com/office/drawing/2014/main" id="{5B90448C-75F4-4B0B-9073-86470DD14C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611731"/>
              </p:ext>
            </p:extLst>
          </p:nvPr>
        </p:nvGraphicFramePr>
        <p:xfrm>
          <a:off x="5879976" y="1938599"/>
          <a:ext cx="5506062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84B042AC-F535-4A8F-82AF-19938B993888}"/>
              </a:ext>
            </a:extLst>
          </p:cNvPr>
          <p:cNvSpPr/>
          <p:nvPr/>
        </p:nvSpPr>
        <p:spPr>
          <a:xfrm>
            <a:off x="6788479" y="5802121"/>
            <a:ext cx="288032" cy="2880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Rounded Rectangle 16">
            <a:extLst>
              <a:ext uri="{FF2B5EF4-FFF2-40B4-BE49-F238E27FC236}">
                <a16:creationId xmlns:a16="http://schemas.microsoft.com/office/drawing/2014/main" id="{811C4ED9-3197-4092-A315-C90E35594C71}"/>
              </a:ext>
            </a:extLst>
          </p:cNvPr>
          <p:cNvSpPr/>
          <p:nvPr/>
        </p:nvSpPr>
        <p:spPr>
          <a:xfrm>
            <a:off x="9375207" y="5810505"/>
            <a:ext cx="288032" cy="28803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7CCF6F-E7D6-4009-8BF2-BD4662A8281E}"/>
              </a:ext>
            </a:extLst>
          </p:cNvPr>
          <p:cNvSpPr txBox="1"/>
          <p:nvPr/>
        </p:nvSpPr>
        <p:spPr>
          <a:xfrm>
            <a:off x="7114385" y="5805865"/>
            <a:ext cx="118626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rgbClr val="262626"/>
                </a:solidFill>
              </a:rPr>
              <a:t>CONTENTS</a:t>
            </a:r>
            <a:endParaRPr lang="ko-KR" altLang="en-US" sz="1200" b="1" dirty="0">
              <a:solidFill>
                <a:srgbClr val="262626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6E9C27-FB42-4301-8BDA-0BBCC231082C}"/>
              </a:ext>
            </a:extLst>
          </p:cNvPr>
          <p:cNvSpPr txBox="1"/>
          <p:nvPr/>
        </p:nvSpPr>
        <p:spPr>
          <a:xfrm>
            <a:off x="9706673" y="5802122"/>
            <a:ext cx="118626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CONTENTS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BF9B5D7-954B-4AC7-AA11-3B7D393D5F86}"/>
              </a:ext>
            </a:extLst>
          </p:cNvPr>
          <p:cNvGrpSpPr/>
          <p:nvPr/>
        </p:nvGrpSpPr>
        <p:grpSpPr>
          <a:xfrm>
            <a:off x="1136136" y="1953000"/>
            <a:ext cx="4066996" cy="1162993"/>
            <a:chOff x="962204" y="1926873"/>
            <a:chExt cx="3443321" cy="116299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856347D-EE78-4CD3-B9A7-316B6F79FE02}"/>
                </a:ext>
              </a:extLst>
            </p:cNvPr>
            <p:cNvSpPr txBox="1"/>
            <p:nvPr/>
          </p:nvSpPr>
          <p:spPr>
            <a:xfrm>
              <a:off x="962204" y="1926873"/>
              <a:ext cx="344329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Contents Here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2A514A-92F2-45BF-85FE-02C12B37158F}"/>
                </a:ext>
              </a:extLst>
            </p:cNvPr>
            <p:cNvSpPr txBox="1"/>
            <p:nvPr/>
          </p:nvSpPr>
          <p:spPr>
            <a:xfrm>
              <a:off x="968189" y="2258869"/>
              <a:ext cx="34373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462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24A53CE-2FC0-440F-9A24-846B2624A82E}"/>
              </a:ext>
            </a:extLst>
          </p:cNvPr>
          <p:cNvSpPr txBox="1"/>
          <p:nvPr/>
        </p:nvSpPr>
        <p:spPr>
          <a:xfrm>
            <a:off x="6848190" y="2452304"/>
            <a:ext cx="190856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136BCA-2215-4126-B46E-A6B5E00C129F}"/>
              </a:ext>
            </a:extLst>
          </p:cNvPr>
          <p:cNvSpPr txBox="1"/>
          <p:nvPr/>
        </p:nvSpPr>
        <p:spPr>
          <a:xfrm>
            <a:off x="6848190" y="882565"/>
            <a:ext cx="1908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8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9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2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7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487817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>
            <a:extLst>
              <a:ext uri="{FF2B5EF4-FFF2-40B4-BE49-F238E27FC236}">
                <a16:creationId xmlns:a16="http://schemas.microsoft.com/office/drawing/2014/main" id="{40DF8BFC-413F-497D-9CD1-4C0603237C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629" y="1699182"/>
            <a:ext cx="598962" cy="1187656"/>
          </a:xfrm>
          <a:prstGeom prst="rect">
            <a:avLst/>
          </a:prstGeom>
        </p:spPr>
      </p:pic>
      <p:pic>
        <p:nvPicPr>
          <p:cNvPr id="27" name="Picture 15">
            <a:extLst>
              <a:ext uri="{FF2B5EF4-FFF2-40B4-BE49-F238E27FC236}">
                <a16:creationId xmlns:a16="http://schemas.microsoft.com/office/drawing/2014/main" id="{C44BCBCD-2BBC-4174-A08C-E963EA214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8628320" y="1527627"/>
            <a:ext cx="774848" cy="150387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26">
            <a:extLst>
              <a:ext uri="{FF2B5EF4-FFF2-40B4-BE49-F238E27FC236}">
                <a16:creationId xmlns:a16="http://schemas.microsoft.com/office/drawing/2014/main" id="{22E62A1C-EE8D-44F0-8F93-A79A1E980DE6}"/>
              </a:ext>
            </a:extLst>
          </p:cNvPr>
          <p:cNvSpPr/>
          <p:nvPr/>
        </p:nvSpPr>
        <p:spPr>
          <a:xfrm>
            <a:off x="314713" y="3337108"/>
            <a:ext cx="2825464" cy="1187656"/>
          </a:xfrm>
          <a:custGeom>
            <a:avLst/>
            <a:gdLst>
              <a:gd name="connsiteX0" fmla="*/ 0 w 1016000"/>
              <a:gd name="connsiteY0" fmla="*/ 457200 h 914400"/>
              <a:gd name="connsiteX1" fmla="*/ 215900 w 1016000"/>
              <a:gd name="connsiteY1" fmla="*/ 457200 h 914400"/>
              <a:gd name="connsiteX2" fmla="*/ 381000 w 1016000"/>
              <a:gd name="connsiteY2" fmla="*/ 0 h 914400"/>
              <a:gd name="connsiteX3" fmla="*/ 596900 w 1016000"/>
              <a:gd name="connsiteY3" fmla="*/ 914400 h 914400"/>
              <a:gd name="connsiteX4" fmla="*/ 736600 w 1016000"/>
              <a:gd name="connsiteY4" fmla="*/ 101600 h 914400"/>
              <a:gd name="connsiteX5" fmla="*/ 774700 w 1016000"/>
              <a:gd name="connsiteY5" fmla="*/ 533400 h 914400"/>
              <a:gd name="connsiteX6" fmla="*/ 1016000 w 1016000"/>
              <a:gd name="connsiteY6" fmla="*/ 533400 h 914400"/>
              <a:gd name="connsiteX0" fmla="*/ 0 w 1016000"/>
              <a:gd name="connsiteY0" fmla="*/ 457200 h 914400"/>
              <a:gd name="connsiteX1" fmla="*/ 215900 w 1016000"/>
              <a:gd name="connsiteY1" fmla="*/ 457200 h 914400"/>
              <a:gd name="connsiteX2" fmla="*/ 381000 w 1016000"/>
              <a:gd name="connsiteY2" fmla="*/ 0 h 914400"/>
              <a:gd name="connsiteX3" fmla="*/ 596900 w 1016000"/>
              <a:gd name="connsiteY3" fmla="*/ 914400 h 914400"/>
              <a:gd name="connsiteX4" fmla="*/ 736600 w 1016000"/>
              <a:gd name="connsiteY4" fmla="*/ 101600 h 914400"/>
              <a:gd name="connsiteX5" fmla="*/ 841026 w 1016000"/>
              <a:gd name="connsiteY5" fmla="*/ 674343 h 914400"/>
              <a:gd name="connsiteX6" fmla="*/ 1016000 w 1016000"/>
              <a:gd name="connsiteY6" fmla="*/ 533400 h 914400"/>
              <a:gd name="connsiteX0" fmla="*/ 0 w 982837"/>
              <a:gd name="connsiteY0" fmla="*/ 457200 h 914400"/>
              <a:gd name="connsiteX1" fmla="*/ 215900 w 982837"/>
              <a:gd name="connsiteY1" fmla="*/ 457200 h 914400"/>
              <a:gd name="connsiteX2" fmla="*/ 381000 w 982837"/>
              <a:gd name="connsiteY2" fmla="*/ 0 h 914400"/>
              <a:gd name="connsiteX3" fmla="*/ 596900 w 982837"/>
              <a:gd name="connsiteY3" fmla="*/ 914400 h 914400"/>
              <a:gd name="connsiteX4" fmla="*/ 736600 w 982837"/>
              <a:gd name="connsiteY4" fmla="*/ 101600 h 914400"/>
              <a:gd name="connsiteX5" fmla="*/ 841026 w 982837"/>
              <a:gd name="connsiteY5" fmla="*/ 674343 h 914400"/>
              <a:gd name="connsiteX6" fmla="*/ 982837 w 982837"/>
              <a:gd name="connsiteY6" fmla="*/ 400748 h 914400"/>
              <a:gd name="connsiteX0" fmla="*/ 0 w 982837"/>
              <a:gd name="connsiteY0" fmla="*/ 457200 h 914400"/>
              <a:gd name="connsiteX1" fmla="*/ 215900 w 982837"/>
              <a:gd name="connsiteY1" fmla="*/ 457200 h 914400"/>
              <a:gd name="connsiteX2" fmla="*/ 381000 w 982837"/>
              <a:gd name="connsiteY2" fmla="*/ 0 h 914400"/>
              <a:gd name="connsiteX3" fmla="*/ 596900 w 982837"/>
              <a:gd name="connsiteY3" fmla="*/ 914400 h 914400"/>
              <a:gd name="connsiteX4" fmla="*/ 736600 w 982837"/>
              <a:gd name="connsiteY4" fmla="*/ 101600 h 914400"/>
              <a:gd name="connsiteX5" fmla="*/ 814536 w 982837"/>
              <a:gd name="connsiteY5" fmla="*/ 510008 h 914400"/>
              <a:gd name="connsiteX6" fmla="*/ 841026 w 982837"/>
              <a:gd name="connsiteY6" fmla="*/ 674343 h 914400"/>
              <a:gd name="connsiteX7" fmla="*/ 982837 w 982837"/>
              <a:gd name="connsiteY7" fmla="*/ 400748 h 914400"/>
              <a:gd name="connsiteX0" fmla="*/ 0 w 982837"/>
              <a:gd name="connsiteY0" fmla="*/ 457200 h 914400"/>
              <a:gd name="connsiteX1" fmla="*/ 215900 w 982837"/>
              <a:gd name="connsiteY1" fmla="*/ 457200 h 914400"/>
              <a:gd name="connsiteX2" fmla="*/ 381000 w 982837"/>
              <a:gd name="connsiteY2" fmla="*/ 0 h 914400"/>
              <a:gd name="connsiteX3" fmla="*/ 596900 w 982837"/>
              <a:gd name="connsiteY3" fmla="*/ 914400 h 914400"/>
              <a:gd name="connsiteX4" fmla="*/ 736600 w 982837"/>
              <a:gd name="connsiteY4" fmla="*/ 101600 h 914400"/>
              <a:gd name="connsiteX5" fmla="*/ 814536 w 982837"/>
              <a:gd name="connsiteY5" fmla="*/ 510008 h 914400"/>
              <a:gd name="connsiteX6" fmla="*/ 981969 w 982837"/>
              <a:gd name="connsiteY6" fmla="*/ 632890 h 914400"/>
              <a:gd name="connsiteX7" fmla="*/ 982837 w 982837"/>
              <a:gd name="connsiteY7" fmla="*/ 400748 h 914400"/>
              <a:gd name="connsiteX0" fmla="*/ 0 w 982837"/>
              <a:gd name="connsiteY0" fmla="*/ 457200 h 914400"/>
              <a:gd name="connsiteX1" fmla="*/ 215900 w 982837"/>
              <a:gd name="connsiteY1" fmla="*/ 457200 h 914400"/>
              <a:gd name="connsiteX2" fmla="*/ 381000 w 982837"/>
              <a:gd name="connsiteY2" fmla="*/ 0 h 914400"/>
              <a:gd name="connsiteX3" fmla="*/ 596900 w 982837"/>
              <a:gd name="connsiteY3" fmla="*/ 914400 h 914400"/>
              <a:gd name="connsiteX4" fmla="*/ 736600 w 982837"/>
              <a:gd name="connsiteY4" fmla="*/ 101600 h 914400"/>
              <a:gd name="connsiteX5" fmla="*/ 864281 w 982837"/>
              <a:gd name="connsiteY5" fmla="*/ 584624 h 914400"/>
              <a:gd name="connsiteX6" fmla="*/ 981969 w 982837"/>
              <a:gd name="connsiteY6" fmla="*/ 632890 h 914400"/>
              <a:gd name="connsiteX7" fmla="*/ 982837 w 982837"/>
              <a:gd name="connsiteY7" fmla="*/ 400748 h 914400"/>
              <a:gd name="connsiteX0" fmla="*/ 0 w 1231559"/>
              <a:gd name="connsiteY0" fmla="*/ 457200 h 914400"/>
              <a:gd name="connsiteX1" fmla="*/ 215900 w 1231559"/>
              <a:gd name="connsiteY1" fmla="*/ 457200 h 914400"/>
              <a:gd name="connsiteX2" fmla="*/ 381000 w 1231559"/>
              <a:gd name="connsiteY2" fmla="*/ 0 h 914400"/>
              <a:gd name="connsiteX3" fmla="*/ 596900 w 1231559"/>
              <a:gd name="connsiteY3" fmla="*/ 914400 h 914400"/>
              <a:gd name="connsiteX4" fmla="*/ 736600 w 1231559"/>
              <a:gd name="connsiteY4" fmla="*/ 101600 h 914400"/>
              <a:gd name="connsiteX5" fmla="*/ 864281 w 1231559"/>
              <a:gd name="connsiteY5" fmla="*/ 584624 h 914400"/>
              <a:gd name="connsiteX6" fmla="*/ 981969 w 1231559"/>
              <a:gd name="connsiteY6" fmla="*/ 632890 h 914400"/>
              <a:gd name="connsiteX7" fmla="*/ 1231559 w 1231559"/>
              <a:gd name="connsiteY7" fmla="*/ 467074 h 914400"/>
              <a:gd name="connsiteX0" fmla="*/ 0 w 1231559"/>
              <a:gd name="connsiteY0" fmla="*/ 457200 h 914400"/>
              <a:gd name="connsiteX1" fmla="*/ 215900 w 1231559"/>
              <a:gd name="connsiteY1" fmla="*/ 457200 h 914400"/>
              <a:gd name="connsiteX2" fmla="*/ 381000 w 1231559"/>
              <a:gd name="connsiteY2" fmla="*/ 0 h 914400"/>
              <a:gd name="connsiteX3" fmla="*/ 596900 w 1231559"/>
              <a:gd name="connsiteY3" fmla="*/ 914400 h 914400"/>
              <a:gd name="connsiteX4" fmla="*/ 736600 w 1231559"/>
              <a:gd name="connsiteY4" fmla="*/ 101600 h 914400"/>
              <a:gd name="connsiteX5" fmla="*/ 864281 w 1231559"/>
              <a:gd name="connsiteY5" fmla="*/ 584624 h 914400"/>
              <a:gd name="connsiteX6" fmla="*/ 948806 w 1231559"/>
              <a:gd name="connsiteY6" fmla="*/ 259807 h 914400"/>
              <a:gd name="connsiteX7" fmla="*/ 1231559 w 1231559"/>
              <a:gd name="connsiteY7" fmla="*/ 467074 h 914400"/>
              <a:gd name="connsiteX0" fmla="*/ 0 w 1231559"/>
              <a:gd name="connsiteY0" fmla="*/ 457200 h 914400"/>
              <a:gd name="connsiteX1" fmla="*/ 215900 w 1231559"/>
              <a:gd name="connsiteY1" fmla="*/ 457200 h 914400"/>
              <a:gd name="connsiteX2" fmla="*/ 381000 w 1231559"/>
              <a:gd name="connsiteY2" fmla="*/ 0 h 914400"/>
              <a:gd name="connsiteX3" fmla="*/ 596900 w 1231559"/>
              <a:gd name="connsiteY3" fmla="*/ 914400 h 914400"/>
              <a:gd name="connsiteX4" fmla="*/ 736600 w 1231559"/>
              <a:gd name="connsiteY4" fmla="*/ 101600 h 914400"/>
              <a:gd name="connsiteX5" fmla="*/ 880863 w 1231559"/>
              <a:gd name="connsiteY5" fmla="*/ 717276 h 914400"/>
              <a:gd name="connsiteX6" fmla="*/ 948806 w 1231559"/>
              <a:gd name="connsiteY6" fmla="*/ 259807 h 914400"/>
              <a:gd name="connsiteX7" fmla="*/ 1231559 w 1231559"/>
              <a:gd name="connsiteY7" fmla="*/ 467074 h 914400"/>
              <a:gd name="connsiteX0" fmla="*/ 0 w 1380792"/>
              <a:gd name="connsiteY0" fmla="*/ 457200 h 914400"/>
              <a:gd name="connsiteX1" fmla="*/ 215900 w 1380792"/>
              <a:gd name="connsiteY1" fmla="*/ 457200 h 914400"/>
              <a:gd name="connsiteX2" fmla="*/ 381000 w 1380792"/>
              <a:gd name="connsiteY2" fmla="*/ 0 h 914400"/>
              <a:gd name="connsiteX3" fmla="*/ 596900 w 1380792"/>
              <a:gd name="connsiteY3" fmla="*/ 914400 h 914400"/>
              <a:gd name="connsiteX4" fmla="*/ 736600 w 1380792"/>
              <a:gd name="connsiteY4" fmla="*/ 101600 h 914400"/>
              <a:gd name="connsiteX5" fmla="*/ 880863 w 1380792"/>
              <a:gd name="connsiteY5" fmla="*/ 717276 h 914400"/>
              <a:gd name="connsiteX6" fmla="*/ 948806 w 1380792"/>
              <a:gd name="connsiteY6" fmla="*/ 259807 h 914400"/>
              <a:gd name="connsiteX7" fmla="*/ 1380792 w 1380792"/>
              <a:gd name="connsiteY7" fmla="*/ 409039 h 914400"/>
              <a:gd name="connsiteX0" fmla="*/ 0 w 1380792"/>
              <a:gd name="connsiteY0" fmla="*/ 457200 h 914400"/>
              <a:gd name="connsiteX1" fmla="*/ 215900 w 1380792"/>
              <a:gd name="connsiteY1" fmla="*/ 457200 h 914400"/>
              <a:gd name="connsiteX2" fmla="*/ 381000 w 1380792"/>
              <a:gd name="connsiteY2" fmla="*/ 0 h 914400"/>
              <a:gd name="connsiteX3" fmla="*/ 596900 w 1380792"/>
              <a:gd name="connsiteY3" fmla="*/ 914400 h 914400"/>
              <a:gd name="connsiteX4" fmla="*/ 736600 w 1380792"/>
              <a:gd name="connsiteY4" fmla="*/ 101600 h 914400"/>
              <a:gd name="connsiteX5" fmla="*/ 880863 w 1380792"/>
              <a:gd name="connsiteY5" fmla="*/ 717276 h 914400"/>
              <a:gd name="connsiteX6" fmla="*/ 932225 w 1380792"/>
              <a:gd name="connsiteY6" fmla="*/ 409040 h 914400"/>
              <a:gd name="connsiteX7" fmla="*/ 1380792 w 1380792"/>
              <a:gd name="connsiteY7" fmla="*/ 409039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384167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384167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384167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417330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417330 h 914400"/>
              <a:gd name="connsiteX0" fmla="*/ 0 w 1202223"/>
              <a:gd name="connsiteY0" fmla="*/ 457200 h 914400"/>
              <a:gd name="connsiteX1" fmla="*/ 215900 w 1202223"/>
              <a:gd name="connsiteY1" fmla="*/ 457200 h 914400"/>
              <a:gd name="connsiteX2" fmla="*/ 381000 w 1202223"/>
              <a:gd name="connsiteY2" fmla="*/ 0 h 914400"/>
              <a:gd name="connsiteX3" fmla="*/ 596900 w 1202223"/>
              <a:gd name="connsiteY3" fmla="*/ 914400 h 914400"/>
              <a:gd name="connsiteX4" fmla="*/ 736600 w 1202223"/>
              <a:gd name="connsiteY4" fmla="*/ 101600 h 914400"/>
              <a:gd name="connsiteX5" fmla="*/ 880863 w 1202223"/>
              <a:gd name="connsiteY5" fmla="*/ 717276 h 914400"/>
              <a:gd name="connsiteX6" fmla="*/ 932225 w 1202223"/>
              <a:gd name="connsiteY6" fmla="*/ 409040 h 914400"/>
              <a:gd name="connsiteX7" fmla="*/ 1202223 w 1202223"/>
              <a:gd name="connsiteY7" fmla="*/ 405850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413503 h 914400"/>
              <a:gd name="connsiteX0" fmla="*/ 0 w 1202223"/>
              <a:gd name="connsiteY0" fmla="*/ 457200 h 914400"/>
              <a:gd name="connsiteX1" fmla="*/ 215900 w 1202223"/>
              <a:gd name="connsiteY1" fmla="*/ 457200 h 914400"/>
              <a:gd name="connsiteX2" fmla="*/ 381000 w 1202223"/>
              <a:gd name="connsiteY2" fmla="*/ 0 h 914400"/>
              <a:gd name="connsiteX3" fmla="*/ 596900 w 1202223"/>
              <a:gd name="connsiteY3" fmla="*/ 914400 h 914400"/>
              <a:gd name="connsiteX4" fmla="*/ 736600 w 1202223"/>
              <a:gd name="connsiteY4" fmla="*/ 101600 h 914400"/>
              <a:gd name="connsiteX5" fmla="*/ 880863 w 1202223"/>
              <a:gd name="connsiteY5" fmla="*/ 717276 h 914400"/>
              <a:gd name="connsiteX6" fmla="*/ 932225 w 1202223"/>
              <a:gd name="connsiteY6" fmla="*/ 409040 h 914400"/>
              <a:gd name="connsiteX7" fmla="*/ 1202223 w 1202223"/>
              <a:gd name="connsiteY7" fmla="*/ 402023 h 914400"/>
              <a:gd name="connsiteX0" fmla="*/ 0 w 1202266"/>
              <a:gd name="connsiteY0" fmla="*/ 457200 h 914400"/>
              <a:gd name="connsiteX1" fmla="*/ 215900 w 1202266"/>
              <a:gd name="connsiteY1" fmla="*/ 457200 h 914400"/>
              <a:gd name="connsiteX2" fmla="*/ 381000 w 1202266"/>
              <a:gd name="connsiteY2" fmla="*/ 0 h 914400"/>
              <a:gd name="connsiteX3" fmla="*/ 596900 w 1202266"/>
              <a:gd name="connsiteY3" fmla="*/ 914400 h 914400"/>
              <a:gd name="connsiteX4" fmla="*/ 736600 w 1202266"/>
              <a:gd name="connsiteY4" fmla="*/ 101600 h 914400"/>
              <a:gd name="connsiteX5" fmla="*/ 880863 w 1202266"/>
              <a:gd name="connsiteY5" fmla="*/ 717276 h 914400"/>
              <a:gd name="connsiteX6" fmla="*/ 932225 w 1202266"/>
              <a:gd name="connsiteY6" fmla="*/ 409040 h 914400"/>
              <a:gd name="connsiteX7" fmla="*/ 1202223 w 1202266"/>
              <a:gd name="connsiteY7" fmla="*/ 402023 h 914400"/>
              <a:gd name="connsiteX0" fmla="*/ 0 w 1202266"/>
              <a:gd name="connsiteY0" fmla="*/ 457200 h 914400"/>
              <a:gd name="connsiteX1" fmla="*/ 215900 w 1202266"/>
              <a:gd name="connsiteY1" fmla="*/ 457200 h 914400"/>
              <a:gd name="connsiteX2" fmla="*/ 381000 w 1202266"/>
              <a:gd name="connsiteY2" fmla="*/ 0 h 914400"/>
              <a:gd name="connsiteX3" fmla="*/ 596900 w 1202266"/>
              <a:gd name="connsiteY3" fmla="*/ 914400 h 914400"/>
              <a:gd name="connsiteX4" fmla="*/ 736600 w 1202266"/>
              <a:gd name="connsiteY4" fmla="*/ 101600 h 914400"/>
              <a:gd name="connsiteX5" fmla="*/ 880863 w 1202266"/>
              <a:gd name="connsiteY5" fmla="*/ 717276 h 914400"/>
              <a:gd name="connsiteX6" fmla="*/ 932225 w 1202266"/>
              <a:gd name="connsiteY6" fmla="*/ 409040 h 914400"/>
              <a:gd name="connsiteX7" fmla="*/ 1202223 w 1202266"/>
              <a:gd name="connsiteY7" fmla="*/ 417329 h 914400"/>
              <a:gd name="connsiteX0" fmla="*/ 0 w 1133408"/>
              <a:gd name="connsiteY0" fmla="*/ 457200 h 914400"/>
              <a:gd name="connsiteX1" fmla="*/ 215900 w 1133408"/>
              <a:gd name="connsiteY1" fmla="*/ 457200 h 914400"/>
              <a:gd name="connsiteX2" fmla="*/ 381000 w 1133408"/>
              <a:gd name="connsiteY2" fmla="*/ 0 h 914400"/>
              <a:gd name="connsiteX3" fmla="*/ 596900 w 1133408"/>
              <a:gd name="connsiteY3" fmla="*/ 914400 h 914400"/>
              <a:gd name="connsiteX4" fmla="*/ 736600 w 1133408"/>
              <a:gd name="connsiteY4" fmla="*/ 101600 h 914400"/>
              <a:gd name="connsiteX5" fmla="*/ 880863 w 1133408"/>
              <a:gd name="connsiteY5" fmla="*/ 717276 h 914400"/>
              <a:gd name="connsiteX6" fmla="*/ 932225 w 1133408"/>
              <a:gd name="connsiteY6" fmla="*/ 409040 h 914400"/>
              <a:gd name="connsiteX7" fmla="*/ 1133346 w 1133408"/>
              <a:gd name="connsiteY7" fmla="*/ 413503 h 914400"/>
              <a:gd name="connsiteX0" fmla="*/ 0 w 1133408"/>
              <a:gd name="connsiteY0" fmla="*/ 457200 h 914400"/>
              <a:gd name="connsiteX1" fmla="*/ 215900 w 1133408"/>
              <a:gd name="connsiteY1" fmla="*/ 457200 h 914400"/>
              <a:gd name="connsiteX2" fmla="*/ 381000 w 1133408"/>
              <a:gd name="connsiteY2" fmla="*/ 0 h 914400"/>
              <a:gd name="connsiteX3" fmla="*/ 596900 w 1133408"/>
              <a:gd name="connsiteY3" fmla="*/ 914400 h 914400"/>
              <a:gd name="connsiteX4" fmla="*/ 736600 w 1133408"/>
              <a:gd name="connsiteY4" fmla="*/ 101600 h 914400"/>
              <a:gd name="connsiteX5" fmla="*/ 880863 w 1133408"/>
              <a:gd name="connsiteY5" fmla="*/ 717276 h 914400"/>
              <a:gd name="connsiteX6" fmla="*/ 932225 w 1133408"/>
              <a:gd name="connsiteY6" fmla="*/ 409040 h 914400"/>
              <a:gd name="connsiteX7" fmla="*/ 1133346 w 1133408"/>
              <a:gd name="connsiteY7" fmla="*/ 402024 h 914400"/>
              <a:gd name="connsiteX0" fmla="*/ 0 w 1079873"/>
              <a:gd name="connsiteY0" fmla="*/ 457200 h 914400"/>
              <a:gd name="connsiteX1" fmla="*/ 215900 w 1079873"/>
              <a:gd name="connsiteY1" fmla="*/ 457200 h 914400"/>
              <a:gd name="connsiteX2" fmla="*/ 381000 w 1079873"/>
              <a:gd name="connsiteY2" fmla="*/ 0 h 914400"/>
              <a:gd name="connsiteX3" fmla="*/ 596900 w 1079873"/>
              <a:gd name="connsiteY3" fmla="*/ 914400 h 914400"/>
              <a:gd name="connsiteX4" fmla="*/ 736600 w 1079873"/>
              <a:gd name="connsiteY4" fmla="*/ 101600 h 914400"/>
              <a:gd name="connsiteX5" fmla="*/ 880863 w 1079873"/>
              <a:gd name="connsiteY5" fmla="*/ 717276 h 914400"/>
              <a:gd name="connsiteX6" fmla="*/ 932225 w 1079873"/>
              <a:gd name="connsiteY6" fmla="*/ 409040 h 914400"/>
              <a:gd name="connsiteX7" fmla="*/ 1079775 w 1079873"/>
              <a:gd name="connsiteY7" fmla="*/ 409677 h 914400"/>
              <a:gd name="connsiteX0" fmla="*/ 0 w 1125759"/>
              <a:gd name="connsiteY0" fmla="*/ 457200 h 914400"/>
              <a:gd name="connsiteX1" fmla="*/ 215900 w 1125759"/>
              <a:gd name="connsiteY1" fmla="*/ 457200 h 914400"/>
              <a:gd name="connsiteX2" fmla="*/ 381000 w 1125759"/>
              <a:gd name="connsiteY2" fmla="*/ 0 h 914400"/>
              <a:gd name="connsiteX3" fmla="*/ 596900 w 1125759"/>
              <a:gd name="connsiteY3" fmla="*/ 914400 h 914400"/>
              <a:gd name="connsiteX4" fmla="*/ 736600 w 1125759"/>
              <a:gd name="connsiteY4" fmla="*/ 101600 h 914400"/>
              <a:gd name="connsiteX5" fmla="*/ 880863 w 1125759"/>
              <a:gd name="connsiteY5" fmla="*/ 717276 h 914400"/>
              <a:gd name="connsiteX6" fmla="*/ 932225 w 1125759"/>
              <a:gd name="connsiteY6" fmla="*/ 409040 h 914400"/>
              <a:gd name="connsiteX7" fmla="*/ 1125693 w 1125759"/>
              <a:gd name="connsiteY7" fmla="*/ 409677 h 914400"/>
              <a:gd name="connsiteX0" fmla="*/ 0 w 1125693"/>
              <a:gd name="connsiteY0" fmla="*/ 457200 h 914400"/>
              <a:gd name="connsiteX1" fmla="*/ 215900 w 1125693"/>
              <a:gd name="connsiteY1" fmla="*/ 457200 h 914400"/>
              <a:gd name="connsiteX2" fmla="*/ 381000 w 1125693"/>
              <a:gd name="connsiteY2" fmla="*/ 0 h 914400"/>
              <a:gd name="connsiteX3" fmla="*/ 596900 w 1125693"/>
              <a:gd name="connsiteY3" fmla="*/ 914400 h 914400"/>
              <a:gd name="connsiteX4" fmla="*/ 736600 w 1125693"/>
              <a:gd name="connsiteY4" fmla="*/ 101600 h 914400"/>
              <a:gd name="connsiteX5" fmla="*/ 880863 w 1125693"/>
              <a:gd name="connsiteY5" fmla="*/ 717276 h 914400"/>
              <a:gd name="connsiteX6" fmla="*/ 932225 w 1125693"/>
              <a:gd name="connsiteY6" fmla="*/ 409040 h 914400"/>
              <a:gd name="connsiteX7" fmla="*/ 1125693 w 1125693"/>
              <a:gd name="connsiteY7" fmla="*/ 409677 h 914400"/>
              <a:gd name="connsiteX0" fmla="*/ 0 w 1125693"/>
              <a:gd name="connsiteY0" fmla="*/ 457200 h 914400"/>
              <a:gd name="connsiteX1" fmla="*/ 215900 w 1125693"/>
              <a:gd name="connsiteY1" fmla="*/ 457200 h 914400"/>
              <a:gd name="connsiteX2" fmla="*/ 381000 w 1125693"/>
              <a:gd name="connsiteY2" fmla="*/ 0 h 914400"/>
              <a:gd name="connsiteX3" fmla="*/ 547155 w 1125693"/>
              <a:gd name="connsiteY3" fmla="*/ 914400 h 914400"/>
              <a:gd name="connsiteX4" fmla="*/ 736600 w 1125693"/>
              <a:gd name="connsiteY4" fmla="*/ 101600 h 914400"/>
              <a:gd name="connsiteX5" fmla="*/ 880863 w 1125693"/>
              <a:gd name="connsiteY5" fmla="*/ 717276 h 914400"/>
              <a:gd name="connsiteX6" fmla="*/ 932225 w 1125693"/>
              <a:gd name="connsiteY6" fmla="*/ 409040 h 914400"/>
              <a:gd name="connsiteX7" fmla="*/ 1125693 w 1125693"/>
              <a:gd name="connsiteY7" fmla="*/ 409677 h 914400"/>
              <a:gd name="connsiteX0" fmla="*/ 0 w 1125693"/>
              <a:gd name="connsiteY0" fmla="*/ 457200 h 914400"/>
              <a:gd name="connsiteX1" fmla="*/ 215900 w 1125693"/>
              <a:gd name="connsiteY1" fmla="*/ 457200 h 914400"/>
              <a:gd name="connsiteX2" fmla="*/ 381000 w 1125693"/>
              <a:gd name="connsiteY2" fmla="*/ 0 h 914400"/>
              <a:gd name="connsiteX3" fmla="*/ 547155 w 1125693"/>
              <a:gd name="connsiteY3" fmla="*/ 914400 h 914400"/>
              <a:gd name="connsiteX4" fmla="*/ 797824 w 1125693"/>
              <a:gd name="connsiteY4" fmla="*/ 105426 h 914400"/>
              <a:gd name="connsiteX5" fmla="*/ 880863 w 1125693"/>
              <a:gd name="connsiteY5" fmla="*/ 717276 h 914400"/>
              <a:gd name="connsiteX6" fmla="*/ 932225 w 1125693"/>
              <a:gd name="connsiteY6" fmla="*/ 409040 h 914400"/>
              <a:gd name="connsiteX7" fmla="*/ 1125693 w 1125693"/>
              <a:gd name="connsiteY7" fmla="*/ 409677 h 914400"/>
              <a:gd name="connsiteX0" fmla="*/ 0 w 1125693"/>
              <a:gd name="connsiteY0" fmla="*/ 457200 h 914400"/>
              <a:gd name="connsiteX1" fmla="*/ 215900 w 1125693"/>
              <a:gd name="connsiteY1" fmla="*/ 457200 h 914400"/>
              <a:gd name="connsiteX2" fmla="*/ 381000 w 1125693"/>
              <a:gd name="connsiteY2" fmla="*/ 0 h 914400"/>
              <a:gd name="connsiteX3" fmla="*/ 547155 w 1125693"/>
              <a:gd name="connsiteY3" fmla="*/ 914400 h 914400"/>
              <a:gd name="connsiteX4" fmla="*/ 797824 w 1125693"/>
              <a:gd name="connsiteY4" fmla="*/ 105426 h 914400"/>
              <a:gd name="connsiteX5" fmla="*/ 796681 w 1125693"/>
              <a:gd name="connsiteY5" fmla="*/ 740235 h 914400"/>
              <a:gd name="connsiteX6" fmla="*/ 932225 w 1125693"/>
              <a:gd name="connsiteY6" fmla="*/ 409040 h 914400"/>
              <a:gd name="connsiteX7" fmla="*/ 1125693 w 1125693"/>
              <a:gd name="connsiteY7" fmla="*/ 409677 h 914400"/>
              <a:gd name="connsiteX0" fmla="*/ 0 w 1267273"/>
              <a:gd name="connsiteY0" fmla="*/ 457200 h 914400"/>
              <a:gd name="connsiteX1" fmla="*/ 215900 w 1267273"/>
              <a:gd name="connsiteY1" fmla="*/ 457200 h 914400"/>
              <a:gd name="connsiteX2" fmla="*/ 381000 w 1267273"/>
              <a:gd name="connsiteY2" fmla="*/ 0 h 914400"/>
              <a:gd name="connsiteX3" fmla="*/ 547155 w 1267273"/>
              <a:gd name="connsiteY3" fmla="*/ 914400 h 914400"/>
              <a:gd name="connsiteX4" fmla="*/ 797824 w 1267273"/>
              <a:gd name="connsiteY4" fmla="*/ 105426 h 914400"/>
              <a:gd name="connsiteX5" fmla="*/ 796681 w 1267273"/>
              <a:gd name="connsiteY5" fmla="*/ 740235 h 914400"/>
              <a:gd name="connsiteX6" fmla="*/ 932225 w 1267273"/>
              <a:gd name="connsiteY6" fmla="*/ 409040 h 914400"/>
              <a:gd name="connsiteX7" fmla="*/ 1267273 w 1267273"/>
              <a:gd name="connsiteY7" fmla="*/ 405851 h 914400"/>
              <a:gd name="connsiteX0" fmla="*/ 0 w 1267273"/>
              <a:gd name="connsiteY0" fmla="*/ 457200 h 914400"/>
              <a:gd name="connsiteX1" fmla="*/ 215900 w 1267273"/>
              <a:gd name="connsiteY1" fmla="*/ 457200 h 914400"/>
              <a:gd name="connsiteX2" fmla="*/ 381000 w 1267273"/>
              <a:gd name="connsiteY2" fmla="*/ 0 h 914400"/>
              <a:gd name="connsiteX3" fmla="*/ 547155 w 1267273"/>
              <a:gd name="connsiteY3" fmla="*/ 914400 h 914400"/>
              <a:gd name="connsiteX4" fmla="*/ 797824 w 1267273"/>
              <a:gd name="connsiteY4" fmla="*/ 105426 h 914400"/>
              <a:gd name="connsiteX5" fmla="*/ 796681 w 1267273"/>
              <a:gd name="connsiteY5" fmla="*/ 740235 h 914400"/>
              <a:gd name="connsiteX6" fmla="*/ 932225 w 1267273"/>
              <a:gd name="connsiteY6" fmla="*/ 409040 h 914400"/>
              <a:gd name="connsiteX7" fmla="*/ 1267273 w 1267273"/>
              <a:gd name="connsiteY7" fmla="*/ 405851 h 914400"/>
              <a:gd name="connsiteX0" fmla="*/ 0 w 1267273"/>
              <a:gd name="connsiteY0" fmla="*/ 457200 h 914400"/>
              <a:gd name="connsiteX1" fmla="*/ 215900 w 1267273"/>
              <a:gd name="connsiteY1" fmla="*/ 457200 h 914400"/>
              <a:gd name="connsiteX2" fmla="*/ 381000 w 1267273"/>
              <a:gd name="connsiteY2" fmla="*/ 0 h 914400"/>
              <a:gd name="connsiteX3" fmla="*/ 547155 w 1267273"/>
              <a:gd name="connsiteY3" fmla="*/ 914400 h 914400"/>
              <a:gd name="connsiteX4" fmla="*/ 797824 w 1267273"/>
              <a:gd name="connsiteY4" fmla="*/ 105426 h 914400"/>
              <a:gd name="connsiteX5" fmla="*/ 796681 w 1267273"/>
              <a:gd name="connsiteY5" fmla="*/ 740235 h 914400"/>
              <a:gd name="connsiteX6" fmla="*/ 932225 w 1267273"/>
              <a:gd name="connsiteY6" fmla="*/ 409040 h 914400"/>
              <a:gd name="connsiteX7" fmla="*/ 1267273 w 1267273"/>
              <a:gd name="connsiteY7" fmla="*/ 405851 h 914400"/>
              <a:gd name="connsiteX0" fmla="*/ 0 w 1339977"/>
              <a:gd name="connsiteY0" fmla="*/ 453374 h 914400"/>
              <a:gd name="connsiteX1" fmla="*/ 288604 w 1339977"/>
              <a:gd name="connsiteY1" fmla="*/ 457200 h 914400"/>
              <a:gd name="connsiteX2" fmla="*/ 453704 w 1339977"/>
              <a:gd name="connsiteY2" fmla="*/ 0 h 914400"/>
              <a:gd name="connsiteX3" fmla="*/ 619859 w 1339977"/>
              <a:gd name="connsiteY3" fmla="*/ 914400 h 914400"/>
              <a:gd name="connsiteX4" fmla="*/ 870528 w 1339977"/>
              <a:gd name="connsiteY4" fmla="*/ 105426 h 914400"/>
              <a:gd name="connsiteX5" fmla="*/ 869385 w 1339977"/>
              <a:gd name="connsiteY5" fmla="*/ 740235 h 914400"/>
              <a:gd name="connsiteX6" fmla="*/ 1004929 w 1339977"/>
              <a:gd name="connsiteY6" fmla="*/ 409040 h 914400"/>
              <a:gd name="connsiteX7" fmla="*/ 1339977 w 1339977"/>
              <a:gd name="connsiteY7" fmla="*/ 405851 h 914400"/>
              <a:gd name="connsiteX0" fmla="*/ 0 w 1343804"/>
              <a:gd name="connsiteY0" fmla="*/ 461027 h 914400"/>
              <a:gd name="connsiteX1" fmla="*/ 292431 w 1343804"/>
              <a:gd name="connsiteY1" fmla="*/ 457200 h 914400"/>
              <a:gd name="connsiteX2" fmla="*/ 457531 w 1343804"/>
              <a:gd name="connsiteY2" fmla="*/ 0 h 914400"/>
              <a:gd name="connsiteX3" fmla="*/ 623686 w 1343804"/>
              <a:gd name="connsiteY3" fmla="*/ 914400 h 914400"/>
              <a:gd name="connsiteX4" fmla="*/ 874355 w 1343804"/>
              <a:gd name="connsiteY4" fmla="*/ 105426 h 914400"/>
              <a:gd name="connsiteX5" fmla="*/ 873212 w 1343804"/>
              <a:gd name="connsiteY5" fmla="*/ 740235 h 914400"/>
              <a:gd name="connsiteX6" fmla="*/ 1008756 w 1343804"/>
              <a:gd name="connsiteY6" fmla="*/ 409040 h 914400"/>
              <a:gd name="connsiteX7" fmla="*/ 1343804 w 1343804"/>
              <a:gd name="connsiteY7" fmla="*/ 405851 h 914400"/>
              <a:gd name="connsiteX0" fmla="*/ 0 w 1347630"/>
              <a:gd name="connsiteY0" fmla="*/ 453374 h 914400"/>
              <a:gd name="connsiteX1" fmla="*/ 296257 w 1347630"/>
              <a:gd name="connsiteY1" fmla="*/ 457200 h 914400"/>
              <a:gd name="connsiteX2" fmla="*/ 461357 w 1347630"/>
              <a:gd name="connsiteY2" fmla="*/ 0 h 914400"/>
              <a:gd name="connsiteX3" fmla="*/ 627512 w 1347630"/>
              <a:gd name="connsiteY3" fmla="*/ 914400 h 914400"/>
              <a:gd name="connsiteX4" fmla="*/ 878181 w 1347630"/>
              <a:gd name="connsiteY4" fmla="*/ 105426 h 914400"/>
              <a:gd name="connsiteX5" fmla="*/ 877038 w 1347630"/>
              <a:gd name="connsiteY5" fmla="*/ 740235 h 914400"/>
              <a:gd name="connsiteX6" fmla="*/ 1012582 w 1347630"/>
              <a:gd name="connsiteY6" fmla="*/ 409040 h 914400"/>
              <a:gd name="connsiteX7" fmla="*/ 1347630 w 1347630"/>
              <a:gd name="connsiteY7" fmla="*/ 405851 h 914400"/>
              <a:gd name="connsiteX0" fmla="*/ 0 w 1347630"/>
              <a:gd name="connsiteY0" fmla="*/ 347948 h 808974"/>
              <a:gd name="connsiteX1" fmla="*/ 296257 w 1347630"/>
              <a:gd name="connsiteY1" fmla="*/ 351774 h 808974"/>
              <a:gd name="connsiteX2" fmla="*/ 399176 w 1347630"/>
              <a:gd name="connsiteY2" fmla="*/ 93552 h 808974"/>
              <a:gd name="connsiteX3" fmla="*/ 627512 w 1347630"/>
              <a:gd name="connsiteY3" fmla="*/ 808974 h 808974"/>
              <a:gd name="connsiteX4" fmla="*/ 878181 w 1347630"/>
              <a:gd name="connsiteY4" fmla="*/ 0 h 808974"/>
              <a:gd name="connsiteX5" fmla="*/ 877038 w 1347630"/>
              <a:gd name="connsiteY5" fmla="*/ 634809 h 808974"/>
              <a:gd name="connsiteX6" fmla="*/ 1012582 w 1347630"/>
              <a:gd name="connsiteY6" fmla="*/ 303614 h 808974"/>
              <a:gd name="connsiteX7" fmla="*/ 1347630 w 1347630"/>
              <a:gd name="connsiteY7" fmla="*/ 300425 h 808974"/>
              <a:gd name="connsiteX0" fmla="*/ 0 w 1347630"/>
              <a:gd name="connsiteY0" fmla="*/ 347948 h 680468"/>
              <a:gd name="connsiteX1" fmla="*/ 296257 w 1347630"/>
              <a:gd name="connsiteY1" fmla="*/ 351774 h 680468"/>
              <a:gd name="connsiteX2" fmla="*/ 399176 w 1347630"/>
              <a:gd name="connsiteY2" fmla="*/ 93552 h 680468"/>
              <a:gd name="connsiteX3" fmla="*/ 577767 w 1347630"/>
              <a:gd name="connsiteY3" fmla="*/ 680468 h 680468"/>
              <a:gd name="connsiteX4" fmla="*/ 878181 w 1347630"/>
              <a:gd name="connsiteY4" fmla="*/ 0 h 680468"/>
              <a:gd name="connsiteX5" fmla="*/ 877038 w 1347630"/>
              <a:gd name="connsiteY5" fmla="*/ 634809 h 680468"/>
              <a:gd name="connsiteX6" fmla="*/ 1012582 w 1347630"/>
              <a:gd name="connsiteY6" fmla="*/ 303614 h 680468"/>
              <a:gd name="connsiteX7" fmla="*/ 1347630 w 1347630"/>
              <a:gd name="connsiteY7" fmla="*/ 300425 h 680468"/>
              <a:gd name="connsiteX0" fmla="*/ 0 w 1347630"/>
              <a:gd name="connsiteY0" fmla="*/ 447437 h 779957"/>
              <a:gd name="connsiteX1" fmla="*/ 296257 w 1347630"/>
              <a:gd name="connsiteY1" fmla="*/ 451263 h 779957"/>
              <a:gd name="connsiteX2" fmla="*/ 399176 w 1347630"/>
              <a:gd name="connsiteY2" fmla="*/ 193041 h 779957"/>
              <a:gd name="connsiteX3" fmla="*/ 577767 w 1347630"/>
              <a:gd name="connsiteY3" fmla="*/ 779957 h 779957"/>
              <a:gd name="connsiteX4" fmla="*/ 774547 w 1347630"/>
              <a:gd name="connsiteY4" fmla="*/ 0 h 779957"/>
              <a:gd name="connsiteX5" fmla="*/ 877038 w 1347630"/>
              <a:gd name="connsiteY5" fmla="*/ 734298 h 779957"/>
              <a:gd name="connsiteX6" fmla="*/ 1012582 w 1347630"/>
              <a:gd name="connsiteY6" fmla="*/ 403103 h 779957"/>
              <a:gd name="connsiteX7" fmla="*/ 1347630 w 1347630"/>
              <a:gd name="connsiteY7" fmla="*/ 399914 h 779957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12582 w 1347630"/>
              <a:gd name="connsiteY6" fmla="*/ 403103 h 966439"/>
              <a:gd name="connsiteX7" fmla="*/ 1347630 w 1347630"/>
              <a:gd name="connsiteY7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12582 w 1347630"/>
              <a:gd name="connsiteY6" fmla="*/ 403103 h 966439"/>
              <a:gd name="connsiteX7" fmla="*/ 1105802 w 1347630"/>
              <a:gd name="connsiteY7" fmla="*/ 400437 h 966439"/>
              <a:gd name="connsiteX8" fmla="*/ 1347630 w 1347630"/>
              <a:gd name="connsiteY8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37454 w 1347630"/>
              <a:gd name="connsiteY6" fmla="*/ 191689 h 966439"/>
              <a:gd name="connsiteX7" fmla="*/ 1105802 w 1347630"/>
              <a:gd name="connsiteY7" fmla="*/ 400437 h 966439"/>
              <a:gd name="connsiteX8" fmla="*/ 1347630 w 1347630"/>
              <a:gd name="connsiteY8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78907 w 1347630"/>
              <a:gd name="connsiteY6" fmla="*/ 191689 h 966439"/>
              <a:gd name="connsiteX7" fmla="*/ 1105802 w 1347630"/>
              <a:gd name="connsiteY7" fmla="*/ 400437 h 966439"/>
              <a:gd name="connsiteX8" fmla="*/ 1347630 w 1347630"/>
              <a:gd name="connsiteY8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78907 w 1347630"/>
              <a:gd name="connsiteY6" fmla="*/ 191689 h 966439"/>
              <a:gd name="connsiteX7" fmla="*/ 1105802 w 1347630"/>
              <a:gd name="connsiteY7" fmla="*/ 400437 h 966439"/>
              <a:gd name="connsiteX8" fmla="*/ 1172128 w 1347630"/>
              <a:gd name="connsiteY8" fmla="*/ 396291 h 966439"/>
              <a:gd name="connsiteX9" fmla="*/ 1347630 w 1347630"/>
              <a:gd name="connsiteY9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78907 w 1347630"/>
              <a:gd name="connsiteY6" fmla="*/ 191689 h 966439"/>
              <a:gd name="connsiteX7" fmla="*/ 1126529 w 1347630"/>
              <a:gd name="connsiteY7" fmla="*/ 669886 h 966439"/>
              <a:gd name="connsiteX8" fmla="*/ 1172128 w 1347630"/>
              <a:gd name="connsiteY8" fmla="*/ 396291 h 966439"/>
              <a:gd name="connsiteX9" fmla="*/ 1347630 w 1347630"/>
              <a:gd name="connsiteY9" fmla="*/ 399914 h 966439"/>
              <a:gd name="connsiteX0" fmla="*/ 0 w 1459555"/>
              <a:gd name="connsiteY0" fmla="*/ 447437 h 966439"/>
              <a:gd name="connsiteX1" fmla="*/ 296257 w 1459555"/>
              <a:gd name="connsiteY1" fmla="*/ 451263 h 966439"/>
              <a:gd name="connsiteX2" fmla="*/ 399176 w 1459555"/>
              <a:gd name="connsiteY2" fmla="*/ 193041 h 966439"/>
              <a:gd name="connsiteX3" fmla="*/ 577767 w 1459555"/>
              <a:gd name="connsiteY3" fmla="*/ 779957 h 966439"/>
              <a:gd name="connsiteX4" fmla="*/ 774547 w 1459555"/>
              <a:gd name="connsiteY4" fmla="*/ 0 h 966439"/>
              <a:gd name="connsiteX5" fmla="*/ 914347 w 1459555"/>
              <a:gd name="connsiteY5" fmla="*/ 966439 h 966439"/>
              <a:gd name="connsiteX6" fmla="*/ 1078907 w 1459555"/>
              <a:gd name="connsiteY6" fmla="*/ 191689 h 966439"/>
              <a:gd name="connsiteX7" fmla="*/ 1126529 w 1459555"/>
              <a:gd name="connsiteY7" fmla="*/ 669886 h 966439"/>
              <a:gd name="connsiteX8" fmla="*/ 1172128 w 1459555"/>
              <a:gd name="connsiteY8" fmla="*/ 396291 h 966439"/>
              <a:gd name="connsiteX9" fmla="*/ 1459555 w 1459555"/>
              <a:gd name="connsiteY9" fmla="*/ 395769 h 966439"/>
              <a:gd name="connsiteX0" fmla="*/ 0 w 1459555"/>
              <a:gd name="connsiteY0" fmla="*/ 447437 h 966439"/>
              <a:gd name="connsiteX1" fmla="*/ 296257 w 1459555"/>
              <a:gd name="connsiteY1" fmla="*/ 451263 h 966439"/>
              <a:gd name="connsiteX2" fmla="*/ 399176 w 1459555"/>
              <a:gd name="connsiteY2" fmla="*/ 193041 h 966439"/>
              <a:gd name="connsiteX3" fmla="*/ 577767 w 1459555"/>
              <a:gd name="connsiteY3" fmla="*/ 779957 h 966439"/>
              <a:gd name="connsiteX4" fmla="*/ 728948 w 1459555"/>
              <a:gd name="connsiteY4" fmla="*/ 0 h 966439"/>
              <a:gd name="connsiteX5" fmla="*/ 914347 w 1459555"/>
              <a:gd name="connsiteY5" fmla="*/ 966439 h 966439"/>
              <a:gd name="connsiteX6" fmla="*/ 1078907 w 1459555"/>
              <a:gd name="connsiteY6" fmla="*/ 191689 h 966439"/>
              <a:gd name="connsiteX7" fmla="*/ 1126529 w 1459555"/>
              <a:gd name="connsiteY7" fmla="*/ 669886 h 966439"/>
              <a:gd name="connsiteX8" fmla="*/ 1172128 w 1459555"/>
              <a:gd name="connsiteY8" fmla="*/ 396291 h 966439"/>
              <a:gd name="connsiteX9" fmla="*/ 1459555 w 1459555"/>
              <a:gd name="connsiteY9" fmla="*/ 395769 h 966439"/>
              <a:gd name="connsiteX0" fmla="*/ 0 w 1459555"/>
              <a:gd name="connsiteY0" fmla="*/ 447437 h 966439"/>
              <a:gd name="connsiteX1" fmla="*/ 296257 w 1459555"/>
              <a:gd name="connsiteY1" fmla="*/ 451263 h 966439"/>
              <a:gd name="connsiteX2" fmla="*/ 399176 w 1459555"/>
              <a:gd name="connsiteY2" fmla="*/ 193041 h 966439"/>
              <a:gd name="connsiteX3" fmla="*/ 540458 w 1459555"/>
              <a:gd name="connsiteY3" fmla="*/ 721922 h 966439"/>
              <a:gd name="connsiteX4" fmla="*/ 728948 w 1459555"/>
              <a:gd name="connsiteY4" fmla="*/ 0 h 966439"/>
              <a:gd name="connsiteX5" fmla="*/ 914347 w 1459555"/>
              <a:gd name="connsiteY5" fmla="*/ 966439 h 966439"/>
              <a:gd name="connsiteX6" fmla="*/ 1078907 w 1459555"/>
              <a:gd name="connsiteY6" fmla="*/ 191689 h 966439"/>
              <a:gd name="connsiteX7" fmla="*/ 1126529 w 1459555"/>
              <a:gd name="connsiteY7" fmla="*/ 669886 h 966439"/>
              <a:gd name="connsiteX8" fmla="*/ 1172128 w 1459555"/>
              <a:gd name="connsiteY8" fmla="*/ 396291 h 966439"/>
              <a:gd name="connsiteX9" fmla="*/ 1459555 w 1459555"/>
              <a:gd name="connsiteY9" fmla="*/ 395769 h 966439"/>
              <a:gd name="connsiteX0" fmla="*/ 0 w 1459555"/>
              <a:gd name="connsiteY0" fmla="*/ 447437 h 875241"/>
              <a:gd name="connsiteX1" fmla="*/ 296257 w 1459555"/>
              <a:gd name="connsiteY1" fmla="*/ 451263 h 875241"/>
              <a:gd name="connsiteX2" fmla="*/ 399176 w 1459555"/>
              <a:gd name="connsiteY2" fmla="*/ 193041 h 875241"/>
              <a:gd name="connsiteX3" fmla="*/ 540458 w 1459555"/>
              <a:gd name="connsiteY3" fmla="*/ 721922 h 875241"/>
              <a:gd name="connsiteX4" fmla="*/ 728948 w 1459555"/>
              <a:gd name="connsiteY4" fmla="*/ 0 h 875241"/>
              <a:gd name="connsiteX5" fmla="*/ 901911 w 1459555"/>
              <a:gd name="connsiteY5" fmla="*/ 875241 h 875241"/>
              <a:gd name="connsiteX6" fmla="*/ 1078907 w 1459555"/>
              <a:gd name="connsiteY6" fmla="*/ 191689 h 875241"/>
              <a:gd name="connsiteX7" fmla="*/ 1126529 w 1459555"/>
              <a:gd name="connsiteY7" fmla="*/ 669886 h 875241"/>
              <a:gd name="connsiteX8" fmla="*/ 1172128 w 1459555"/>
              <a:gd name="connsiteY8" fmla="*/ 396291 h 875241"/>
              <a:gd name="connsiteX9" fmla="*/ 1459555 w 1459555"/>
              <a:gd name="connsiteY9" fmla="*/ 395769 h 875241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78907 w 1459555"/>
              <a:gd name="connsiteY6" fmla="*/ 191689 h 924985"/>
              <a:gd name="connsiteX7" fmla="*/ 1126529 w 1459555"/>
              <a:gd name="connsiteY7" fmla="*/ 669886 h 924985"/>
              <a:gd name="connsiteX8" fmla="*/ 1172128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78907 w 1459555"/>
              <a:gd name="connsiteY6" fmla="*/ 191689 h 924985"/>
              <a:gd name="connsiteX7" fmla="*/ 1130674 w 1459555"/>
              <a:gd name="connsiteY7" fmla="*/ 645014 h 924985"/>
              <a:gd name="connsiteX8" fmla="*/ 1172128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78907 w 1459555"/>
              <a:gd name="connsiteY6" fmla="*/ 191689 h 924985"/>
              <a:gd name="connsiteX7" fmla="*/ 1130674 w 1459555"/>
              <a:gd name="connsiteY7" fmla="*/ 645014 h 924985"/>
              <a:gd name="connsiteX8" fmla="*/ 1197000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35655 w 1459555"/>
              <a:gd name="connsiteY6" fmla="*/ 178381 h 924985"/>
              <a:gd name="connsiteX7" fmla="*/ 1130674 w 1459555"/>
              <a:gd name="connsiteY7" fmla="*/ 645014 h 924985"/>
              <a:gd name="connsiteX8" fmla="*/ 1197000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22347 w 1459555"/>
              <a:gd name="connsiteY6" fmla="*/ 168401 h 924985"/>
              <a:gd name="connsiteX7" fmla="*/ 1130674 w 1459555"/>
              <a:gd name="connsiteY7" fmla="*/ 645014 h 924985"/>
              <a:gd name="connsiteX8" fmla="*/ 1197000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412484 w 1459555"/>
              <a:gd name="connsiteY2" fmla="*/ 166426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22347 w 1459555"/>
              <a:gd name="connsiteY6" fmla="*/ 168401 h 924985"/>
              <a:gd name="connsiteX7" fmla="*/ 1130674 w 1459555"/>
              <a:gd name="connsiteY7" fmla="*/ 645014 h 924985"/>
              <a:gd name="connsiteX8" fmla="*/ 1197000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74053 h 951601"/>
              <a:gd name="connsiteX1" fmla="*/ 296257 w 1459555"/>
              <a:gd name="connsiteY1" fmla="*/ 477879 h 951601"/>
              <a:gd name="connsiteX2" fmla="*/ 412484 w 1459555"/>
              <a:gd name="connsiteY2" fmla="*/ 193042 h 951601"/>
              <a:gd name="connsiteX3" fmla="*/ 540458 w 1459555"/>
              <a:gd name="connsiteY3" fmla="*/ 748538 h 951601"/>
              <a:gd name="connsiteX4" fmla="*/ 718966 w 1459555"/>
              <a:gd name="connsiteY4" fmla="*/ 0 h 951601"/>
              <a:gd name="connsiteX5" fmla="*/ 918493 w 1459555"/>
              <a:gd name="connsiteY5" fmla="*/ 951601 h 951601"/>
              <a:gd name="connsiteX6" fmla="*/ 1022347 w 1459555"/>
              <a:gd name="connsiteY6" fmla="*/ 195017 h 951601"/>
              <a:gd name="connsiteX7" fmla="*/ 1130674 w 1459555"/>
              <a:gd name="connsiteY7" fmla="*/ 671630 h 951601"/>
              <a:gd name="connsiteX8" fmla="*/ 1197000 w 1459555"/>
              <a:gd name="connsiteY8" fmla="*/ 422907 h 951601"/>
              <a:gd name="connsiteX9" fmla="*/ 1459555 w 1459555"/>
              <a:gd name="connsiteY9" fmla="*/ 422385 h 951601"/>
              <a:gd name="connsiteX0" fmla="*/ 0 w 1459555"/>
              <a:gd name="connsiteY0" fmla="*/ 474053 h 954928"/>
              <a:gd name="connsiteX1" fmla="*/ 296257 w 1459555"/>
              <a:gd name="connsiteY1" fmla="*/ 477879 h 954928"/>
              <a:gd name="connsiteX2" fmla="*/ 412484 w 1459555"/>
              <a:gd name="connsiteY2" fmla="*/ 193042 h 954928"/>
              <a:gd name="connsiteX3" fmla="*/ 540458 w 1459555"/>
              <a:gd name="connsiteY3" fmla="*/ 748538 h 954928"/>
              <a:gd name="connsiteX4" fmla="*/ 718966 w 1459555"/>
              <a:gd name="connsiteY4" fmla="*/ 0 h 954928"/>
              <a:gd name="connsiteX5" fmla="*/ 891876 w 1459555"/>
              <a:gd name="connsiteY5" fmla="*/ 954928 h 954928"/>
              <a:gd name="connsiteX6" fmla="*/ 1022347 w 1459555"/>
              <a:gd name="connsiteY6" fmla="*/ 195017 h 954928"/>
              <a:gd name="connsiteX7" fmla="*/ 1130674 w 1459555"/>
              <a:gd name="connsiteY7" fmla="*/ 671630 h 954928"/>
              <a:gd name="connsiteX8" fmla="*/ 1197000 w 1459555"/>
              <a:gd name="connsiteY8" fmla="*/ 422907 h 954928"/>
              <a:gd name="connsiteX9" fmla="*/ 1459555 w 1459555"/>
              <a:gd name="connsiteY9" fmla="*/ 422385 h 954928"/>
              <a:gd name="connsiteX0" fmla="*/ 0 w 2257791"/>
              <a:gd name="connsiteY0" fmla="*/ 474053 h 954928"/>
              <a:gd name="connsiteX1" fmla="*/ 296257 w 2257791"/>
              <a:gd name="connsiteY1" fmla="*/ 477879 h 954928"/>
              <a:gd name="connsiteX2" fmla="*/ 412484 w 2257791"/>
              <a:gd name="connsiteY2" fmla="*/ 193042 h 954928"/>
              <a:gd name="connsiteX3" fmla="*/ 540458 w 2257791"/>
              <a:gd name="connsiteY3" fmla="*/ 748538 h 954928"/>
              <a:gd name="connsiteX4" fmla="*/ 718966 w 2257791"/>
              <a:gd name="connsiteY4" fmla="*/ 0 h 954928"/>
              <a:gd name="connsiteX5" fmla="*/ 891876 w 2257791"/>
              <a:gd name="connsiteY5" fmla="*/ 954928 h 954928"/>
              <a:gd name="connsiteX6" fmla="*/ 1022347 w 2257791"/>
              <a:gd name="connsiteY6" fmla="*/ 195017 h 954928"/>
              <a:gd name="connsiteX7" fmla="*/ 1130674 w 2257791"/>
              <a:gd name="connsiteY7" fmla="*/ 671630 h 954928"/>
              <a:gd name="connsiteX8" fmla="*/ 1197000 w 2257791"/>
              <a:gd name="connsiteY8" fmla="*/ 422907 h 954928"/>
              <a:gd name="connsiteX9" fmla="*/ 2257791 w 2257791"/>
              <a:gd name="connsiteY9" fmla="*/ 422385 h 954928"/>
              <a:gd name="connsiteX0" fmla="*/ 0 w 2257791"/>
              <a:gd name="connsiteY0" fmla="*/ 474053 h 954928"/>
              <a:gd name="connsiteX1" fmla="*/ 296257 w 2257791"/>
              <a:gd name="connsiteY1" fmla="*/ 477879 h 954928"/>
              <a:gd name="connsiteX2" fmla="*/ 412484 w 2257791"/>
              <a:gd name="connsiteY2" fmla="*/ 193042 h 954928"/>
              <a:gd name="connsiteX3" fmla="*/ 540458 w 2257791"/>
              <a:gd name="connsiteY3" fmla="*/ 748538 h 954928"/>
              <a:gd name="connsiteX4" fmla="*/ 718966 w 2257791"/>
              <a:gd name="connsiteY4" fmla="*/ 0 h 954928"/>
              <a:gd name="connsiteX5" fmla="*/ 891876 w 2257791"/>
              <a:gd name="connsiteY5" fmla="*/ 954928 h 954928"/>
              <a:gd name="connsiteX6" fmla="*/ 1022347 w 2257791"/>
              <a:gd name="connsiteY6" fmla="*/ 195017 h 954928"/>
              <a:gd name="connsiteX7" fmla="*/ 1130674 w 2257791"/>
              <a:gd name="connsiteY7" fmla="*/ 671630 h 954928"/>
              <a:gd name="connsiteX8" fmla="*/ 1197000 w 2257791"/>
              <a:gd name="connsiteY8" fmla="*/ 422907 h 954928"/>
              <a:gd name="connsiteX9" fmla="*/ 2257791 w 2257791"/>
              <a:gd name="connsiteY9" fmla="*/ 443392 h 954928"/>
              <a:gd name="connsiteX0" fmla="*/ 0 w 2264793"/>
              <a:gd name="connsiteY0" fmla="*/ 474053 h 954928"/>
              <a:gd name="connsiteX1" fmla="*/ 296257 w 2264793"/>
              <a:gd name="connsiteY1" fmla="*/ 477879 h 954928"/>
              <a:gd name="connsiteX2" fmla="*/ 412484 w 2264793"/>
              <a:gd name="connsiteY2" fmla="*/ 193042 h 954928"/>
              <a:gd name="connsiteX3" fmla="*/ 540458 w 2264793"/>
              <a:gd name="connsiteY3" fmla="*/ 748538 h 954928"/>
              <a:gd name="connsiteX4" fmla="*/ 718966 w 2264793"/>
              <a:gd name="connsiteY4" fmla="*/ 0 h 954928"/>
              <a:gd name="connsiteX5" fmla="*/ 891876 w 2264793"/>
              <a:gd name="connsiteY5" fmla="*/ 954928 h 954928"/>
              <a:gd name="connsiteX6" fmla="*/ 1022347 w 2264793"/>
              <a:gd name="connsiteY6" fmla="*/ 195017 h 954928"/>
              <a:gd name="connsiteX7" fmla="*/ 1130674 w 2264793"/>
              <a:gd name="connsiteY7" fmla="*/ 671630 h 954928"/>
              <a:gd name="connsiteX8" fmla="*/ 1197000 w 2264793"/>
              <a:gd name="connsiteY8" fmla="*/ 422907 h 954928"/>
              <a:gd name="connsiteX9" fmla="*/ 2264793 w 2264793"/>
              <a:gd name="connsiteY9" fmla="*/ 422385 h 954928"/>
              <a:gd name="connsiteX0" fmla="*/ 0 w 2544876"/>
              <a:gd name="connsiteY0" fmla="*/ 488057 h 954928"/>
              <a:gd name="connsiteX1" fmla="*/ 576340 w 2544876"/>
              <a:gd name="connsiteY1" fmla="*/ 477879 h 954928"/>
              <a:gd name="connsiteX2" fmla="*/ 692567 w 2544876"/>
              <a:gd name="connsiteY2" fmla="*/ 193042 h 954928"/>
              <a:gd name="connsiteX3" fmla="*/ 820541 w 2544876"/>
              <a:gd name="connsiteY3" fmla="*/ 748538 h 954928"/>
              <a:gd name="connsiteX4" fmla="*/ 999049 w 2544876"/>
              <a:gd name="connsiteY4" fmla="*/ 0 h 954928"/>
              <a:gd name="connsiteX5" fmla="*/ 1171959 w 2544876"/>
              <a:gd name="connsiteY5" fmla="*/ 954928 h 954928"/>
              <a:gd name="connsiteX6" fmla="*/ 1302430 w 2544876"/>
              <a:gd name="connsiteY6" fmla="*/ 195017 h 954928"/>
              <a:gd name="connsiteX7" fmla="*/ 1410757 w 2544876"/>
              <a:gd name="connsiteY7" fmla="*/ 671630 h 954928"/>
              <a:gd name="connsiteX8" fmla="*/ 1477083 w 2544876"/>
              <a:gd name="connsiteY8" fmla="*/ 422907 h 954928"/>
              <a:gd name="connsiteX9" fmla="*/ 2544876 w 2544876"/>
              <a:gd name="connsiteY9" fmla="*/ 422385 h 954928"/>
              <a:gd name="connsiteX0" fmla="*/ 0 w 2523870"/>
              <a:gd name="connsiteY0" fmla="*/ 481055 h 954928"/>
              <a:gd name="connsiteX1" fmla="*/ 555334 w 2523870"/>
              <a:gd name="connsiteY1" fmla="*/ 477879 h 954928"/>
              <a:gd name="connsiteX2" fmla="*/ 671561 w 2523870"/>
              <a:gd name="connsiteY2" fmla="*/ 193042 h 954928"/>
              <a:gd name="connsiteX3" fmla="*/ 799535 w 2523870"/>
              <a:gd name="connsiteY3" fmla="*/ 748538 h 954928"/>
              <a:gd name="connsiteX4" fmla="*/ 978043 w 2523870"/>
              <a:gd name="connsiteY4" fmla="*/ 0 h 954928"/>
              <a:gd name="connsiteX5" fmla="*/ 1150953 w 2523870"/>
              <a:gd name="connsiteY5" fmla="*/ 954928 h 954928"/>
              <a:gd name="connsiteX6" fmla="*/ 1281424 w 2523870"/>
              <a:gd name="connsiteY6" fmla="*/ 195017 h 954928"/>
              <a:gd name="connsiteX7" fmla="*/ 1389751 w 2523870"/>
              <a:gd name="connsiteY7" fmla="*/ 671630 h 954928"/>
              <a:gd name="connsiteX8" fmla="*/ 1456077 w 2523870"/>
              <a:gd name="connsiteY8" fmla="*/ 422907 h 954928"/>
              <a:gd name="connsiteX9" fmla="*/ 2523870 w 2523870"/>
              <a:gd name="connsiteY9" fmla="*/ 422385 h 954928"/>
              <a:gd name="connsiteX0" fmla="*/ 0 w 2523870"/>
              <a:gd name="connsiteY0" fmla="*/ 481055 h 954928"/>
              <a:gd name="connsiteX1" fmla="*/ 555334 w 2523870"/>
              <a:gd name="connsiteY1" fmla="*/ 477879 h 954928"/>
              <a:gd name="connsiteX2" fmla="*/ 671561 w 2523870"/>
              <a:gd name="connsiteY2" fmla="*/ 193042 h 954928"/>
              <a:gd name="connsiteX3" fmla="*/ 799535 w 2523870"/>
              <a:gd name="connsiteY3" fmla="*/ 748538 h 954928"/>
              <a:gd name="connsiteX4" fmla="*/ 978043 w 2523870"/>
              <a:gd name="connsiteY4" fmla="*/ 0 h 954928"/>
              <a:gd name="connsiteX5" fmla="*/ 1150953 w 2523870"/>
              <a:gd name="connsiteY5" fmla="*/ 954928 h 954928"/>
              <a:gd name="connsiteX6" fmla="*/ 1281424 w 2523870"/>
              <a:gd name="connsiteY6" fmla="*/ 195017 h 954928"/>
              <a:gd name="connsiteX7" fmla="*/ 1389751 w 2523870"/>
              <a:gd name="connsiteY7" fmla="*/ 671630 h 954928"/>
              <a:gd name="connsiteX8" fmla="*/ 1435070 w 2523870"/>
              <a:gd name="connsiteY8" fmla="*/ 499930 h 954928"/>
              <a:gd name="connsiteX9" fmla="*/ 2523870 w 2523870"/>
              <a:gd name="connsiteY9" fmla="*/ 422385 h 954928"/>
              <a:gd name="connsiteX0" fmla="*/ 0 w 2523870"/>
              <a:gd name="connsiteY0" fmla="*/ 481055 h 954928"/>
              <a:gd name="connsiteX1" fmla="*/ 555334 w 2523870"/>
              <a:gd name="connsiteY1" fmla="*/ 477879 h 954928"/>
              <a:gd name="connsiteX2" fmla="*/ 671561 w 2523870"/>
              <a:gd name="connsiteY2" fmla="*/ 193042 h 954928"/>
              <a:gd name="connsiteX3" fmla="*/ 799535 w 2523870"/>
              <a:gd name="connsiteY3" fmla="*/ 748538 h 954928"/>
              <a:gd name="connsiteX4" fmla="*/ 978043 w 2523870"/>
              <a:gd name="connsiteY4" fmla="*/ 0 h 954928"/>
              <a:gd name="connsiteX5" fmla="*/ 1150953 w 2523870"/>
              <a:gd name="connsiteY5" fmla="*/ 954928 h 954928"/>
              <a:gd name="connsiteX6" fmla="*/ 1281424 w 2523870"/>
              <a:gd name="connsiteY6" fmla="*/ 195017 h 954928"/>
              <a:gd name="connsiteX7" fmla="*/ 1389751 w 2523870"/>
              <a:gd name="connsiteY7" fmla="*/ 678633 h 954928"/>
              <a:gd name="connsiteX8" fmla="*/ 1435070 w 2523870"/>
              <a:gd name="connsiteY8" fmla="*/ 499930 h 954928"/>
              <a:gd name="connsiteX9" fmla="*/ 2523870 w 2523870"/>
              <a:gd name="connsiteY9" fmla="*/ 422385 h 954928"/>
              <a:gd name="connsiteX0" fmla="*/ 0 w 2327812"/>
              <a:gd name="connsiteY0" fmla="*/ 481055 h 954928"/>
              <a:gd name="connsiteX1" fmla="*/ 555334 w 2327812"/>
              <a:gd name="connsiteY1" fmla="*/ 477879 h 954928"/>
              <a:gd name="connsiteX2" fmla="*/ 671561 w 2327812"/>
              <a:gd name="connsiteY2" fmla="*/ 193042 h 954928"/>
              <a:gd name="connsiteX3" fmla="*/ 799535 w 2327812"/>
              <a:gd name="connsiteY3" fmla="*/ 748538 h 954928"/>
              <a:gd name="connsiteX4" fmla="*/ 978043 w 2327812"/>
              <a:gd name="connsiteY4" fmla="*/ 0 h 954928"/>
              <a:gd name="connsiteX5" fmla="*/ 1150953 w 2327812"/>
              <a:gd name="connsiteY5" fmla="*/ 954928 h 954928"/>
              <a:gd name="connsiteX6" fmla="*/ 1281424 w 2327812"/>
              <a:gd name="connsiteY6" fmla="*/ 195017 h 954928"/>
              <a:gd name="connsiteX7" fmla="*/ 1389751 w 2327812"/>
              <a:gd name="connsiteY7" fmla="*/ 678633 h 954928"/>
              <a:gd name="connsiteX8" fmla="*/ 1435070 w 2327812"/>
              <a:gd name="connsiteY8" fmla="*/ 499930 h 954928"/>
              <a:gd name="connsiteX9" fmla="*/ 2327812 w 2327812"/>
              <a:gd name="connsiteY9" fmla="*/ 513412 h 954928"/>
              <a:gd name="connsiteX0" fmla="*/ 0 w 2271796"/>
              <a:gd name="connsiteY0" fmla="*/ 481055 h 954928"/>
              <a:gd name="connsiteX1" fmla="*/ 555334 w 2271796"/>
              <a:gd name="connsiteY1" fmla="*/ 477879 h 954928"/>
              <a:gd name="connsiteX2" fmla="*/ 671561 w 2271796"/>
              <a:gd name="connsiteY2" fmla="*/ 193042 h 954928"/>
              <a:gd name="connsiteX3" fmla="*/ 799535 w 2271796"/>
              <a:gd name="connsiteY3" fmla="*/ 748538 h 954928"/>
              <a:gd name="connsiteX4" fmla="*/ 978043 w 2271796"/>
              <a:gd name="connsiteY4" fmla="*/ 0 h 954928"/>
              <a:gd name="connsiteX5" fmla="*/ 1150953 w 2271796"/>
              <a:gd name="connsiteY5" fmla="*/ 954928 h 954928"/>
              <a:gd name="connsiteX6" fmla="*/ 1281424 w 2271796"/>
              <a:gd name="connsiteY6" fmla="*/ 195017 h 954928"/>
              <a:gd name="connsiteX7" fmla="*/ 1389751 w 2271796"/>
              <a:gd name="connsiteY7" fmla="*/ 678633 h 954928"/>
              <a:gd name="connsiteX8" fmla="*/ 1435070 w 2271796"/>
              <a:gd name="connsiteY8" fmla="*/ 499930 h 954928"/>
              <a:gd name="connsiteX9" fmla="*/ 2271796 w 2271796"/>
              <a:gd name="connsiteY9" fmla="*/ 499408 h 954928"/>
              <a:gd name="connsiteX0" fmla="*/ 0 w 2264794"/>
              <a:gd name="connsiteY0" fmla="*/ 481055 h 954928"/>
              <a:gd name="connsiteX1" fmla="*/ 555334 w 2264794"/>
              <a:gd name="connsiteY1" fmla="*/ 477879 h 954928"/>
              <a:gd name="connsiteX2" fmla="*/ 671561 w 2264794"/>
              <a:gd name="connsiteY2" fmla="*/ 193042 h 954928"/>
              <a:gd name="connsiteX3" fmla="*/ 799535 w 2264794"/>
              <a:gd name="connsiteY3" fmla="*/ 748538 h 954928"/>
              <a:gd name="connsiteX4" fmla="*/ 978043 w 2264794"/>
              <a:gd name="connsiteY4" fmla="*/ 0 h 954928"/>
              <a:gd name="connsiteX5" fmla="*/ 1150953 w 2264794"/>
              <a:gd name="connsiteY5" fmla="*/ 954928 h 954928"/>
              <a:gd name="connsiteX6" fmla="*/ 1281424 w 2264794"/>
              <a:gd name="connsiteY6" fmla="*/ 195017 h 954928"/>
              <a:gd name="connsiteX7" fmla="*/ 1389751 w 2264794"/>
              <a:gd name="connsiteY7" fmla="*/ 678633 h 954928"/>
              <a:gd name="connsiteX8" fmla="*/ 1435070 w 2264794"/>
              <a:gd name="connsiteY8" fmla="*/ 499930 h 954928"/>
              <a:gd name="connsiteX9" fmla="*/ 2264794 w 2264794"/>
              <a:gd name="connsiteY9" fmla="*/ 485404 h 954928"/>
              <a:gd name="connsiteX0" fmla="*/ 0 w 2271796"/>
              <a:gd name="connsiteY0" fmla="*/ 481055 h 954928"/>
              <a:gd name="connsiteX1" fmla="*/ 555334 w 2271796"/>
              <a:gd name="connsiteY1" fmla="*/ 477879 h 954928"/>
              <a:gd name="connsiteX2" fmla="*/ 671561 w 2271796"/>
              <a:gd name="connsiteY2" fmla="*/ 193042 h 954928"/>
              <a:gd name="connsiteX3" fmla="*/ 799535 w 2271796"/>
              <a:gd name="connsiteY3" fmla="*/ 748538 h 954928"/>
              <a:gd name="connsiteX4" fmla="*/ 978043 w 2271796"/>
              <a:gd name="connsiteY4" fmla="*/ 0 h 954928"/>
              <a:gd name="connsiteX5" fmla="*/ 1150953 w 2271796"/>
              <a:gd name="connsiteY5" fmla="*/ 954928 h 954928"/>
              <a:gd name="connsiteX6" fmla="*/ 1281424 w 2271796"/>
              <a:gd name="connsiteY6" fmla="*/ 195017 h 954928"/>
              <a:gd name="connsiteX7" fmla="*/ 1389751 w 2271796"/>
              <a:gd name="connsiteY7" fmla="*/ 678633 h 954928"/>
              <a:gd name="connsiteX8" fmla="*/ 1435070 w 2271796"/>
              <a:gd name="connsiteY8" fmla="*/ 499930 h 954928"/>
              <a:gd name="connsiteX9" fmla="*/ 2271796 w 2271796"/>
              <a:gd name="connsiteY9" fmla="*/ 499408 h 95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71796" h="954928">
                <a:moveTo>
                  <a:pt x="0" y="481055"/>
                </a:moveTo>
                <a:lnTo>
                  <a:pt x="555334" y="477879"/>
                </a:lnTo>
                <a:lnTo>
                  <a:pt x="671561" y="193042"/>
                </a:lnTo>
                <a:lnTo>
                  <a:pt x="799535" y="748538"/>
                </a:lnTo>
                <a:lnTo>
                  <a:pt x="978043" y="0"/>
                </a:lnTo>
                <a:lnTo>
                  <a:pt x="1150953" y="954928"/>
                </a:lnTo>
                <a:lnTo>
                  <a:pt x="1281424" y="195017"/>
                </a:lnTo>
                <a:lnTo>
                  <a:pt x="1389751" y="678633"/>
                </a:lnTo>
                <a:lnTo>
                  <a:pt x="1435070" y="499930"/>
                </a:lnTo>
                <a:lnTo>
                  <a:pt x="2271796" y="499408"/>
                </a:lnTo>
              </a:path>
            </a:pathLst>
          </a:custGeom>
          <a:noFill/>
          <a:ln w="762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Freeform 26">
            <a:extLst>
              <a:ext uri="{FF2B5EF4-FFF2-40B4-BE49-F238E27FC236}">
                <a16:creationId xmlns:a16="http://schemas.microsoft.com/office/drawing/2014/main" id="{0A9308C9-A9D9-4113-A741-ADECEBF48A9A}"/>
              </a:ext>
            </a:extLst>
          </p:cNvPr>
          <p:cNvSpPr/>
          <p:nvPr/>
        </p:nvSpPr>
        <p:spPr>
          <a:xfrm>
            <a:off x="2765702" y="3337108"/>
            <a:ext cx="2172317" cy="1187656"/>
          </a:xfrm>
          <a:custGeom>
            <a:avLst/>
            <a:gdLst>
              <a:gd name="connsiteX0" fmla="*/ 0 w 1016000"/>
              <a:gd name="connsiteY0" fmla="*/ 457200 h 914400"/>
              <a:gd name="connsiteX1" fmla="*/ 215900 w 1016000"/>
              <a:gd name="connsiteY1" fmla="*/ 457200 h 914400"/>
              <a:gd name="connsiteX2" fmla="*/ 381000 w 1016000"/>
              <a:gd name="connsiteY2" fmla="*/ 0 h 914400"/>
              <a:gd name="connsiteX3" fmla="*/ 596900 w 1016000"/>
              <a:gd name="connsiteY3" fmla="*/ 914400 h 914400"/>
              <a:gd name="connsiteX4" fmla="*/ 736600 w 1016000"/>
              <a:gd name="connsiteY4" fmla="*/ 101600 h 914400"/>
              <a:gd name="connsiteX5" fmla="*/ 774700 w 1016000"/>
              <a:gd name="connsiteY5" fmla="*/ 533400 h 914400"/>
              <a:gd name="connsiteX6" fmla="*/ 1016000 w 1016000"/>
              <a:gd name="connsiteY6" fmla="*/ 533400 h 914400"/>
              <a:gd name="connsiteX0" fmla="*/ 0 w 1016000"/>
              <a:gd name="connsiteY0" fmla="*/ 457200 h 914400"/>
              <a:gd name="connsiteX1" fmla="*/ 215900 w 1016000"/>
              <a:gd name="connsiteY1" fmla="*/ 457200 h 914400"/>
              <a:gd name="connsiteX2" fmla="*/ 381000 w 1016000"/>
              <a:gd name="connsiteY2" fmla="*/ 0 h 914400"/>
              <a:gd name="connsiteX3" fmla="*/ 596900 w 1016000"/>
              <a:gd name="connsiteY3" fmla="*/ 914400 h 914400"/>
              <a:gd name="connsiteX4" fmla="*/ 736600 w 1016000"/>
              <a:gd name="connsiteY4" fmla="*/ 101600 h 914400"/>
              <a:gd name="connsiteX5" fmla="*/ 841026 w 1016000"/>
              <a:gd name="connsiteY5" fmla="*/ 674343 h 914400"/>
              <a:gd name="connsiteX6" fmla="*/ 1016000 w 1016000"/>
              <a:gd name="connsiteY6" fmla="*/ 533400 h 914400"/>
              <a:gd name="connsiteX0" fmla="*/ 0 w 982837"/>
              <a:gd name="connsiteY0" fmla="*/ 457200 h 914400"/>
              <a:gd name="connsiteX1" fmla="*/ 215900 w 982837"/>
              <a:gd name="connsiteY1" fmla="*/ 457200 h 914400"/>
              <a:gd name="connsiteX2" fmla="*/ 381000 w 982837"/>
              <a:gd name="connsiteY2" fmla="*/ 0 h 914400"/>
              <a:gd name="connsiteX3" fmla="*/ 596900 w 982837"/>
              <a:gd name="connsiteY3" fmla="*/ 914400 h 914400"/>
              <a:gd name="connsiteX4" fmla="*/ 736600 w 982837"/>
              <a:gd name="connsiteY4" fmla="*/ 101600 h 914400"/>
              <a:gd name="connsiteX5" fmla="*/ 841026 w 982837"/>
              <a:gd name="connsiteY5" fmla="*/ 674343 h 914400"/>
              <a:gd name="connsiteX6" fmla="*/ 982837 w 982837"/>
              <a:gd name="connsiteY6" fmla="*/ 400748 h 914400"/>
              <a:gd name="connsiteX0" fmla="*/ 0 w 982837"/>
              <a:gd name="connsiteY0" fmla="*/ 457200 h 914400"/>
              <a:gd name="connsiteX1" fmla="*/ 215900 w 982837"/>
              <a:gd name="connsiteY1" fmla="*/ 457200 h 914400"/>
              <a:gd name="connsiteX2" fmla="*/ 381000 w 982837"/>
              <a:gd name="connsiteY2" fmla="*/ 0 h 914400"/>
              <a:gd name="connsiteX3" fmla="*/ 596900 w 982837"/>
              <a:gd name="connsiteY3" fmla="*/ 914400 h 914400"/>
              <a:gd name="connsiteX4" fmla="*/ 736600 w 982837"/>
              <a:gd name="connsiteY4" fmla="*/ 101600 h 914400"/>
              <a:gd name="connsiteX5" fmla="*/ 814536 w 982837"/>
              <a:gd name="connsiteY5" fmla="*/ 510008 h 914400"/>
              <a:gd name="connsiteX6" fmla="*/ 841026 w 982837"/>
              <a:gd name="connsiteY6" fmla="*/ 674343 h 914400"/>
              <a:gd name="connsiteX7" fmla="*/ 982837 w 982837"/>
              <a:gd name="connsiteY7" fmla="*/ 400748 h 914400"/>
              <a:gd name="connsiteX0" fmla="*/ 0 w 982837"/>
              <a:gd name="connsiteY0" fmla="*/ 457200 h 914400"/>
              <a:gd name="connsiteX1" fmla="*/ 215900 w 982837"/>
              <a:gd name="connsiteY1" fmla="*/ 457200 h 914400"/>
              <a:gd name="connsiteX2" fmla="*/ 381000 w 982837"/>
              <a:gd name="connsiteY2" fmla="*/ 0 h 914400"/>
              <a:gd name="connsiteX3" fmla="*/ 596900 w 982837"/>
              <a:gd name="connsiteY3" fmla="*/ 914400 h 914400"/>
              <a:gd name="connsiteX4" fmla="*/ 736600 w 982837"/>
              <a:gd name="connsiteY4" fmla="*/ 101600 h 914400"/>
              <a:gd name="connsiteX5" fmla="*/ 814536 w 982837"/>
              <a:gd name="connsiteY5" fmla="*/ 510008 h 914400"/>
              <a:gd name="connsiteX6" fmla="*/ 981969 w 982837"/>
              <a:gd name="connsiteY6" fmla="*/ 632890 h 914400"/>
              <a:gd name="connsiteX7" fmla="*/ 982837 w 982837"/>
              <a:gd name="connsiteY7" fmla="*/ 400748 h 914400"/>
              <a:gd name="connsiteX0" fmla="*/ 0 w 982837"/>
              <a:gd name="connsiteY0" fmla="*/ 457200 h 914400"/>
              <a:gd name="connsiteX1" fmla="*/ 215900 w 982837"/>
              <a:gd name="connsiteY1" fmla="*/ 457200 h 914400"/>
              <a:gd name="connsiteX2" fmla="*/ 381000 w 982837"/>
              <a:gd name="connsiteY2" fmla="*/ 0 h 914400"/>
              <a:gd name="connsiteX3" fmla="*/ 596900 w 982837"/>
              <a:gd name="connsiteY3" fmla="*/ 914400 h 914400"/>
              <a:gd name="connsiteX4" fmla="*/ 736600 w 982837"/>
              <a:gd name="connsiteY4" fmla="*/ 101600 h 914400"/>
              <a:gd name="connsiteX5" fmla="*/ 864281 w 982837"/>
              <a:gd name="connsiteY5" fmla="*/ 584624 h 914400"/>
              <a:gd name="connsiteX6" fmla="*/ 981969 w 982837"/>
              <a:gd name="connsiteY6" fmla="*/ 632890 h 914400"/>
              <a:gd name="connsiteX7" fmla="*/ 982837 w 982837"/>
              <a:gd name="connsiteY7" fmla="*/ 400748 h 914400"/>
              <a:gd name="connsiteX0" fmla="*/ 0 w 1231559"/>
              <a:gd name="connsiteY0" fmla="*/ 457200 h 914400"/>
              <a:gd name="connsiteX1" fmla="*/ 215900 w 1231559"/>
              <a:gd name="connsiteY1" fmla="*/ 457200 h 914400"/>
              <a:gd name="connsiteX2" fmla="*/ 381000 w 1231559"/>
              <a:gd name="connsiteY2" fmla="*/ 0 h 914400"/>
              <a:gd name="connsiteX3" fmla="*/ 596900 w 1231559"/>
              <a:gd name="connsiteY3" fmla="*/ 914400 h 914400"/>
              <a:gd name="connsiteX4" fmla="*/ 736600 w 1231559"/>
              <a:gd name="connsiteY4" fmla="*/ 101600 h 914400"/>
              <a:gd name="connsiteX5" fmla="*/ 864281 w 1231559"/>
              <a:gd name="connsiteY5" fmla="*/ 584624 h 914400"/>
              <a:gd name="connsiteX6" fmla="*/ 981969 w 1231559"/>
              <a:gd name="connsiteY6" fmla="*/ 632890 h 914400"/>
              <a:gd name="connsiteX7" fmla="*/ 1231559 w 1231559"/>
              <a:gd name="connsiteY7" fmla="*/ 467074 h 914400"/>
              <a:gd name="connsiteX0" fmla="*/ 0 w 1231559"/>
              <a:gd name="connsiteY0" fmla="*/ 457200 h 914400"/>
              <a:gd name="connsiteX1" fmla="*/ 215900 w 1231559"/>
              <a:gd name="connsiteY1" fmla="*/ 457200 h 914400"/>
              <a:gd name="connsiteX2" fmla="*/ 381000 w 1231559"/>
              <a:gd name="connsiteY2" fmla="*/ 0 h 914400"/>
              <a:gd name="connsiteX3" fmla="*/ 596900 w 1231559"/>
              <a:gd name="connsiteY3" fmla="*/ 914400 h 914400"/>
              <a:gd name="connsiteX4" fmla="*/ 736600 w 1231559"/>
              <a:gd name="connsiteY4" fmla="*/ 101600 h 914400"/>
              <a:gd name="connsiteX5" fmla="*/ 864281 w 1231559"/>
              <a:gd name="connsiteY5" fmla="*/ 584624 h 914400"/>
              <a:gd name="connsiteX6" fmla="*/ 948806 w 1231559"/>
              <a:gd name="connsiteY6" fmla="*/ 259807 h 914400"/>
              <a:gd name="connsiteX7" fmla="*/ 1231559 w 1231559"/>
              <a:gd name="connsiteY7" fmla="*/ 467074 h 914400"/>
              <a:gd name="connsiteX0" fmla="*/ 0 w 1231559"/>
              <a:gd name="connsiteY0" fmla="*/ 457200 h 914400"/>
              <a:gd name="connsiteX1" fmla="*/ 215900 w 1231559"/>
              <a:gd name="connsiteY1" fmla="*/ 457200 h 914400"/>
              <a:gd name="connsiteX2" fmla="*/ 381000 w 1231559"/>
              <a:gd name="connsiteY2" fmla="*/ 0 h 914400"/>
              <a:gd name="connsiteX3" fmla="*/ 596900 w 1231559"/>
              <a:gd name="connsiteY3" fmla="*/ 914400 h 914400"/>
              <a:gd name="connsiteX4" fmla="*/ 736600 w 1231559"/>
              <a:gd name="connsiteY4" fmla="*/ 101600 h 914400"/>
              <a:gd name="connsiteX5" fmla="*/ 880863 w 1231559"/>
              <a:gd name="connsiteY5" fmla="*/ 717276 h 914400"/>
              <a:gd name="connsiteX6" fmla="*/ 948806 w 1231559"/>
              <a:gd name="connsiteY6" fmla="*/ 259807 h 914400"/>
              <a:gd name="connsiteX7" fmla="*/ 1231559 w 1231559"/>
              <a:gd name="connsiteY7" fmla="*/ 467074 h 914400"/>
              <a:gd name="connsiteX0" fmla="*/ 0 w 1380792"/>
              <a:gd name="connsiteY0" fmla="*/ 457200 h 914400"/>
              <a:gd name="connsiteX1" fmla="*/ 215900 w 1380792"/>
              <a:gd name="connsiteY1" fmla="*/ 457200 h 914400"/>
              <a:gd name="connsiteX2" fmla="*/ 381000 w 1380792"/>
              <a:gd name="connsiteY2" fmla="*/ 0 h 914400"/>
              <a:gd name="connsiteX3" fmla="*/ 596900 w 1380792"/>
              <a:gd name="connsiteY3" fmla="*/ 914400 h 914400"/>
              <a:gd name="connsiteX4" fmla="*/ 736600 w 1380792"/>
              <a:gd name="connsiteY4" fmla="*/ 101600 h 914400"/>
              <a:gd name="connsiteX5" fmla="*/ 880863 w 1380792"/>
              <a:gd name="connsiteY5" fmla="*/ 717276 h 914400"/>
              <a:gd name="connsiteX6" fmla="*/ 948806 w 1380792"/>
              <a:gd name="connsiteY6" fmla="*/ 259807 h 914400"/>
              <a:gd name="connsiteX7" fmla="*/ 1380792 w 1380792"/>
              <a:gd name="connsiteY7" fmla="*/ 409039 h 914400"/>
              <a:gd name="connsiteX0" fmla="*/ 0 w 1380792"/>
              <a:gd name="connsiteY0" fmla="*/ 457200 h 914400"/>
              <a:gd name="connsiteX1" fmla="*/ 215900 w 1380792"/>
              <a:gd name="connsiteY1" fmla="*/ 457200 h 914400"/>
              <a:gd name="connsiteX2" fmla="*/ 381000 w 1380792"/>
              <a:gd name="connsiteY2" fmla="*/ 0 h 914400"/>
              <a:gd name="connsiteX3" fmla="*/ 596900 w 1380792"/>
              <a:gd name="connsiteY3" fmla="*/ 914400 h 914400"/>
              <a:gd name="connsiteX4" fmla="*/ 736600 w 1380792"/>
              <a:gd name="connsiteY4" fmla="*/ 101600 h 914400"/>
              <a:gd name="connsiteX5" fmla="*/ 880863 w 1380792"/>
              <a:gd name="connsiteY5" fmla="*/ 717276 h 914400"/>
              <a:gd name="connsiteX6" fmla="*/ 932225 w 1380792"/>
              <a:gd name="connsiteY6" fmla="*/ 409040 h 914400"/>
              <a:gd name="connsiteX7" fmla="*/ 1380792 w 1380792"/>
              <a:gd name="connsiteY7" fmla="*/ 409039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384167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384167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384167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417330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417330 h 914400"/>
              <a:gd name="connsiteX0" fmla="*/ 0 w 1202223"/>
              <a:gd name="connsiteY0" fmla="*/ 457200 h 914400"/>
              <a:gd name="connsiteX1" fmla="*/ 215900 w 1202223"/>
              <a:gd name="connsiteY1" fmla="*/ 457200 h 914400"/>
              <a:gd name="connsiteX2" fmla="*/ 381000 w 1202223"/>
              <a:gd name="connsiteY2" fmla="*/ 0 h 914400"/>
              <a:gd name="connsiteX3" fmla="*/ 596900 w 1202223"/>
              <a:gd name="connsiteY3" fmla="*/ 914400 h 914400"/>
              <a:gd name="connsiteX4" fmla="*/ 736600 w 1202223"/>
              <a:gd name="connsiteY4" fmla="*/ 101600 h 914400"/>
              <a:gd name="connsiteX5" fmla="*/ 880863 w 1202223"/>
              <a:gd name="connsiteY5" fmla="*/ 717276 h 914400"/>
              <a:gd name="connsiteX6" fmla="*/ 932225 w 1202223"/>
              <a:gd name="connsiteY6" fmla="*/ 409040 h 914400"/>
              <a:gd name="connsiteX7" fmla="*/ 1202223 w 1202223"/>
              <a:gd name="connsiteY7" fmla="*/ 405850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413503 h 914400"/>
              <a:gd name="connsiteX0" fmla="*/ 0 w 1202223"/>
              <a:gd name="connsiteY0" fmla="*/ 457200 h 914400"/>
              <a:gd name="connsiteX1" fmla="*/ 215900 w 1202223"/>
              <a:gd name="connsiteY1" fmla="*/ 457200 h 914400"/>
              <a:gd name="connsiteX2" fmla="*/ 381000 w 1202223"/>
              <a:gd name="connsiteY2" fmla="*/ 0 h 914400"/>
              <a:gd name="connsiteX3" fmla="*/ 596900 w 1202223"/>
              <a:gd name="connsiteY3" fmla="*/ 914400 h 914400"/>
              <a:gd name="connsiteX4" fmla="*/ 736600 w 1202223"/>
              <a:gd name="connsiteY4" fmla="*/ 101600 h 914400"/>
              <a:gd name="connsiteX5" fmla="*/ 880863 w 1202223"/>
              <a:gd name="connsiteY5" fmla="*/ 717276 h 914400"/>
              <a:gd name="connsiteX6" fmla="*/ 932225 w 1202223"/>
              <a:gd name="connsiteY6" fmla="*/ 409040 h 914400"/>
              <a:gd name="connsiteX7" fmla="*/ 1202223 w 1202223"/>
              <a:gd name="connsiteY7" fmla="*/ 402023 h 914400"/>
              <a:gd name="connsiteX0" fmla="*/ 0 w 1202266"/>
              <a:gd name="connsiteY0" fmla="*/ 457200 h 914400"/>
              <a:gd name="connsiteX1" fmla="*/ 215900 w 1202266"/>
              <a:gd name="connsiteY1" fmla="*/ 457200 h 914400"/>
              <a:gd name="connsiteX2" fmla="*/ 381000 w 1202266"/>
              <a:gd name="connsiteY2" fmla="*/ 0 h 914400"/>
              <a:gd name="connsiteX3" fmla="*/ 596900 w 1202266"/>
              <a:gd name="connsiteY3" fmla="*/ 914400 h 914400"/>
              <a:gd name="connsiteX4" fmla="*/ 736600 w 1202266"/>
              <a:gd name="connsiteY4" fmla="*/ 101600 h 914400"/>
              <a:gd name="connsiteX5" fmla="*/ 880863 w 1202266"/>
              <a:gd name="connsiteY5" fmla="*/ 717276 h 914400"/>
              <a:gd name="connsiteX6" fmla="*/ 932225 w 1202266"/>
              <a:gd name="connsiteY6" fmla="*/ 409040 h 914400"/>
              <a:gd name="connsiteX7" fmla="*/ 1202223 w 1202266"/>
              <a:gd name="connsiteY7" fmla="*/ 402023 h 914400"/>
              <a:gd name="connsiteX0" fmla="*/ 0 w 1202266"/>
              <a:gd name="connsiteY0" fmla="*/ 457200 h 914400"/>
              <a:gd name="connsiteX1" fmla="*/ 215900 w 1202266"/>
              <a:gd name="connsiteY1" fmla="*/ 457200 h 914400"/>
              <a:gd name="connsiteX2" fmla="*/ 381000 w 1202266"/>
              <a:gd name="connsiteY2" fmla="*/ 0 h 914400"/>
              <a:gd name="connsiteX3" fmla="*/ 596900 w 1202266"/>
              <a:gd name="connsiteY3" fmla="*/ 914400 h 914400"/>
              <a:gd name="connsiteX4" fmla="*/ 736600 w 1202266"/>
              <a:gd name="connsiteY4" fmla="*/ 101600 h 914400"/>
              <a:gd name="connsiteX5" fmla="*/ 880863 w 1202266"/>
              <a:gd name="connsiteY5" fmla="*/ 717276 h 914400"/>
              <a:gd name="connsiteX6" fmla="*/ 932225 w 1202266"/>
              <a:gd name="connsiteY6" fmla="*/ 409040 h 914400"/>
              <a:gd name="connsiteX7" fmla="*/ 1202223 w 1202266"/>
              <a:gd name="connsiteY7" fmla="*/ 417329 h 914400"/>
              <a:gd name="connsiteX0" fmla="*/ 0 w 1133408"/>
              <a:gd name="connsiteY0" fmla="*/ 457200 h 914400"/>
              <a:gd name="connsiteX1" fmla="*/ 215900 w 1133408"/>
              <a:gd name="connsiteY1" fmla="*/ 457200 h 914400"/>
              <a:gd name="connsiteX2" fmla="*/ 381000 w 1133408"/>
              <a:gd name="connsiteY2" fmla="*/ 0 h 914400"/>
              <a:gd name="connsiteX3" fmla="*/ 596900 w 1133408"/>
              <a:gd name="connsiteY3" fmla="*/ 914400 h 914400"/>
              <a:gd name="connsiteX4" fmla="*/ 736600 w 1133408"/>
              <a:gd name="connsiteY4" fmla="*/ 101600 h 914400"/>
              <a:gd name="connsiteX5" fmla="*/ 880863 w 1133408"/>
              <a:gd name="connsiteY5" fmla="*/ 717276 h 914400"/>
              <a:gd name="connsiteX6" fmla="*/ 932225 w 1133408"/>
              <a:gd name="connsiteY6" fmla="*/ 409040 h 914400"/>
              <a:gd name="connsiteX7" fmla="*/ 1133346 w 1133408"/>
              <a:gd name="connsiteY7" fmla="*/ 413503 h 914400"/>
              <a:gd name="connsiteX0" fmla="*/ 0 w 1133408"/>
              <a:gd name="connsiteY0" fmla="*/ 457200 h 914400"/>
              <a:gd name="connsiteX1" fmla="*/ 215900 w 1133408"/>
              <a:gd name="connsiteY1" fmla="*/ 457200 h 914400"/>
              <a:gd name="connsiteX2" fmla="*/ 381000 w 1133408"/>
              <a:gd name="connsiteY2" fmla="*/ 0 h 914400"/>
              <a:gd name="connsiteX3" fmla="*/ 596900 w 1133408"/>
              <a:gd name="connsiteY3" fmla="*/ 914400 h 914400"/>
              <a:gd name="connsiteX4" fmla="*/ 736600 w 1133408"/>
              <a:gd name="connsiteY4" fmla="*/ 101600 h 914400"/>
              <a:gd name="connsiteX5" fmla="*/ 880863 w 1133408"/>
              <a:gd name="connsiteY5" fmla="*/ 717276 h 914400"/>
              <a:gd name="connsiteX6" fmla="*/ 932225 w 1133408"/>
              <a:gd name="connsiteY6" fmla="*/ 409040 h 914400"/>
              <a:gd name="connsiteX7" fmla="*/ 1133346 w 1133408"/>
              <a:gd name="connsiteY7" fmla="*/ 402024 h 914400"/>
              <a:gd name="connsiteX0" fmla="*/ 0 w 1079873"/>
              <a:gd name="connsiteY0" fmla="*/ 457200 h 914400"/>
              <a:gd name="connsiteX1" fmla="*/ 215900 w 1079873"/>
              <a:gd name="connsiteY1" fmla="*/ 457200 h 914400"/>
              <a:gd name="connsiteX2" fmla="*/ 381000 w 1079873"/>
              <a:gd name="connsiteY2" fmla="*/ 0 h 914400"/>
              <a:gd name="connsiteX3" fmla="*/ 596900 w 1079873"/>
              <a:gd name="connsiteY3" fmla="*/ 914400 h 914400"/>
              <a:gd name="connsiteX4" fmla="*/ 736600 w 1079873"/>
              <a:gd name="connsiteY4" fmla="*/ 101600 h 914400"/>
              <a:gd name="connsiteX5" fmla="*/ 880863 w 1079873"/>
              <a:gd name="connsiteY5" fmla="*/ 717276 h 914400"/>
              <a:gd name="connsiteX6" fmla="*/ 932225 w 1079873"/>
              <a:gd name="connsiteY6" fmla="*/ 409040 h 914400"/>
              <a:gd name="connsiteX7" fmla="*/ 1079775 w 1079873"/>
              <a:gd name="connsiteY7" fmla="*/ 409677 h 914400"/>
              <a:gd name="connsiteX0" fmla="*/ 0 w 1125759"/>
              <a:gd name="connsiteY0" fmla="*/ 457200 h 914400"/>
              <a:gd name="connsiteX1" fmla="*/ 215900 w 1125759"/>
              <a:gd name="connsiteY1" fmla="*/ 457200 h 914400"/>
              <a:gd name="connsiteX2" fmla="*/ 381000 w 1125759"/>
              <a:gd name="connsiteY2" fmla="*/ 0 h 914400"/>
              <a:gd name="connsiteX3" fmla="*/ 596900 w 1125759"/>
              <a:gd name="connsiteY3" fmla="*/ 914400 h 914400"/>
              <a:gd name="connsiteX4" fmla="*/ 736600 w 1125759"/>
              <a:gd name="connsiteY4" fmla="*/ 101600 h 914400"/>
              <a:gd name="connsiteX5" fmla="*/ 880863 w 1125759"/>
              <a:gd name="connsiteY5" fmla="*/ 717276 h 914400"/>
              <a:gd name="connsiteX6" fmla="*/ 932225 w 1125759"/>
              <a:gd name="connsiteY6" fmla="*/ 409040 h 914400"/>
              <a:gd name="connsiteX7" fmla="*/ 1125693 w 1125759"/>
              <a:gd name="connsiteY7" fmla="*/ 409677 h 914400"/>
              <a:gd name="connsiteX0" fmla="*/ 0 w 1125693"/>
              <a:gd name="connsiteY0" fmla="*/ 457200 h 914400"/>
              <a:gd name="connsiteX1" fmla="*/ 215900 w 1125693"/>
              <a:gd name="connsiteY1" fmla="*/ 457200 h 914400"/>
              <a:gd name="connsiteX2" fmla="*/ 381000 w 1125693"/>
              <a:gd name="connsiteY2" fmla="*/ 0 h 914400"/>
              <a:gd name="connsiteX3" fmla="*/ 596900 w 1125693"/>
              <a:gd name="connsiteY3" fmla="*/ 914400 h 914400"/>
              <a:gd name="connsiteX4" fmla="*/ 736600 w 1125693"/>
              <a:gd name="connsiteY4" fmla="*/ 101600 h 914400"/>
              <a:gd name="connsiteX5" fmla="*/ 880863 w 1125693"/>
              <a:gd name="connsiteY5" fmla="*/ 717276 h 914400"/>
              <a:gd name="connsiteX6" fmla="*/ 932225 w 1125693"/>
              <a:gd name="connsiteY6" fmla="*/ 409040 h 914400"/>
              <a:gd name="connsiteX7" fmla="*/ 1125693 w 1125693"/>
              <a:gd name="connsiteY7" fmla="*/ 409677 h 914400"/>
              <a:gd name="connsiteX0" fmla="*/ 0 w 1125693"/>
              <a:gd name="connsiteY0" fmla="*/ 457200 h 914400"/>
              <a:gd name="connsiteX1" fmla="*/ 215900 w 1125693"/>
              <a:gd name="connsiteY1" fmla="*/ 457200 h 914400"/>
              <a:gd name="connsiteX2" fmla="*/ 381000 w 1125693"/>
              <a:gd name="connsiteY2" fmla="*/ 0 h 914400"/>
              <a:gd name="connsiteX3" fmla="*/ 547155 w 1125693"/>
              <a:gd name="connsiteY3" fmla="*/ 914400 h 914400"/>
              <a:gd name="connsiteX4" fmla="*/ 736600 w 1125693"/>
              <a:gd name="connsiteY4" fmla="*/ 101600 h 914400"/>
              <a:gd name="connsiteX5" fmla="*/ 880863 w 1125693"/>
              <a:gd name="connsiteY5" fmla="*/ 717276 h 914400"/>
              <a:gd name="connsiteX6" fmla="*/ 932225 w 1125693"/>
              <a:gd name="connsiteY6" fmla="*/ 409040 h 914400"/>
              <a:gd name="connsiteX7" fmla="*/ 1125693 w 1125693"/>
              <a:gd name="connsiteY7" fmla="*/ 409677 h 914400"/>
              <a:gd name="connsiteX0" fmla="*/ 0 w 1125693"/>
              <a:gd name="connsiteY0" fmla="*/ 457200 h 914400"/>
              <a:gd name="connsiteX1" fmla="*/ 215900 w 1125693"/>
              <a:gd name="connsiteY1" fmla="*/ 457200 h 914400"/>
              <a:gd name="connsiteX2" fmla="*/ 381000 w 1125693"/>
              <a:gd name="connsiteY2" fmla="*/ 0 h 914400"/>
              <a:gd name="connsiteX3" fmla="*/ 547155 w 1125693"/>
              <a:gd name="connsiteY3" fmla="*/ 914400 h 914400"/>
              <a:gd name="connsiteX4" fmla="*/ 797824 w 1125693"/>
              <a:gd name="connsiteY4" fmla="*/ 105426 h 914400"/>
              <a:gd name="connsiteX5" fmla="*/ 880863 w 1125693"/>
              <a:gd name="connsiteY5" fmla="*/ 717276 h 914400"/>
              <a:gd name="connsiteX6" fmla="*/ 932225 w 1125693"/>
              <a:gd name="connsiteY6" fmla="*/ 409040 h 914400"/>
              <a:gd name="connsiteX7" fmla="*/ 1125693 w 1125693"/>
              <a:gd name="connsiteY7" fmla="*/ 409677 h 914400"/>
              <a:gd name="connsiteX0" fmla="*/ 0 w 1125693"/>
              <a:gd name="connsiteY0" fmla="*/ 457200 h 914400"/>
              <a:gd name="connsiteX1" fmla="*/ 215900 w 1125693"/>
              <a:gd name="connsiteY1" fmla="*/ 457200 h 914400"/>
              <a:gd name="connsiteX2" fmla="*/ 381000 w 1125693"/>
              <a:gd name="connsiteY2" fmla="*/ 0 h 914400"/>
              <a:gd name="connsiteX3" fmla="*/ 547155 w 1125693"/>
              <a:gd name="connsiteY3" fmla="*/ 914400 h 914400"/>
              <a:gd name="connsiteX4" fmla="*/ 797824 w 1125693"/>
              <a:gd name="connsiteY4" fmla="*/ 105426 h 914400"/>
              <a:gd name="connsiteX5" fmla="*/ 796681 w 1125693"/>
              <a:gd name="connsiteY5" fmla="*/ 740235 h 914400"/>
              <a:gd name="connsiteX6" fmla="*/ 932225 w 1125693"/>
              <a:gd name="connsiteY6" fmla="*/ 409040 h 914400"/>
              <a:gd name="connsiteX7" fmla="*/ 1125693 w 1125693"/>
              <a:gd name="connsiteY7" fmla="*/ 409677 h 914400"/>
              <a:gd name="connsiteX0" fmla="*/ 0 w 1267273"/>
              <a:gd name="connsiteY0" fmla="*/ 457200 h 914400"/>
              <a:gd name="connsiteX1" fmla="*/ 215900 w 1267273"/>
              <a:gd name="connsiteY1" fmla="*/ 457200 h 914400"/>
              <a:gd name="connsiteX2" fmla="*/ 381000 w 1267273"/>
              <a:gd name="connsiteY2" fmla="*/ 0 h 914400"/>
              <a:gd name="connsiteX3" fmla="*/ 547155 w 1267273"/>
              <a:gd name="connsiteY3" fmla="*/ 914400 h 914400"/>
              <a:gd name="connsiteX4" fmla="*/ 797824 w 1267273"/>
              <a:gd name="connsiteY4" fmla="*/ 105426 h 914400"/>
              <a:gd name="connsiteX5" fmla="*/ 796681 w 1267273"/>
              <a:gd name="connsiteY5" fmla="*/ 740235 h 914400"/>
              <a:gd name="connsiteX6" fmla="*/ 932225 w 1267273"/>
              <a:gd name="connsiteY6" fmla="*/ 409040 h 914400"/>
              <a:gd name="connsiteX7" fmla="*/ 1267273 w 1267273"/>
              <a:gd name="connsiteY7" fmla="*/ 405851 h 914400"/>
              <a:gd name="connsiteX0" fmla="*/ 0 w 1267273"/>
              <a:gd name="connsiteY0" fmla="*/ 457200 h 914400"/>
              <a:gd name="connsiteX1" fmla="*/ 215900 w 1267273"/>
              <a:gd name="connsiteY1" fmla="*/ 457200 h 914400"/>
              <a:gd name="connsiteX2" fmla="*/ 381000 w 1267273"/>
              <a:gd name="connsiteY2" fmla="*/ 0 h 914400"/>
              <a:gd name="connsiteX3" fmla="*/ 547155 w 1267273"/>
              <a:gd name="connsiteY3" fmla="*/ 914400 h 914400"/>
              <a:gd name="connsiteX4" fmla="*/ 797824 w 1267273"/>
              <a:gd name="connsiteY4" fmla="*/ 105426 h 914400"/>
              <a:gd name="connsiteX5" fmla="*/ 796681 w 1267273"/>
              <a:gd name="connsiteY5" fmla="*/ 740235 h 914400"/>
              <a:gd name="connsiteX6" fmla="*/ 932225 w 1267273"/>
              <a:gd name="connsiteY6" fmla="*/ 409040 h 914400"/>
              <a:gd name="connsiteX7" fmla="*/ 1267273 w 1267273"/>
              <a:gd name="connsiteY7" fmla="*/ 405851 h 914400"/>
              <a:gd name="connsiteX0" fmla="*/ 0 w 1267273"/>
              <a:gd name="connsiteY0" fmla="*/ 457200 h 914400"/>
              <a:gd name="connsiteX1" fmla="*/ 215900 w 1267273"/>
              <a:gd name="connsiteY1" fmla="*/ 457200 h 914400"/>
              <a:gd name="connsiteX2" fmla="*/ 381000 w 1267273"/>
              <a:gd name="connsiteY2" fmla="*/ 0 h 914400"/>
              <a:gd name="connsiteX3" fmla="*/ 547155 w 1267273"/>
              <a:gd name="connsiteY3" fmla="*/ 914400 h 914400"/>
              <a:gd name="connsiteX4" fmla="*/ 797824 w 1267273"/>
              <a:gd name="connsiteY4" fmla="*/ 105426 h 914400"/>
              <a:gd name="connsiteX5" fmla="*/ 796681 w 1267273"/>
              <a:gd name="connsiteY5" fmla="*/ 740235 h 914400"/>
              <a:gd name="connsiteX6" fmla="*/ 932225 w 1267273"/>
              <a:gd name="connsiteY6" fmla="*/ 409040 h 914400"/>
              <a:gd name="connsiteX7" fmla="*/ 1267273 w 1267273"/>
              <a:gd name="connsiteY7" fmla="*/ 405851 h 914400"/>
              <a:gd name="connsiteX0" fmla="*/ 0 w 1339977"/>
              <a:gd name="connsiteY0" fmla="*/ 453374 h 914400"/>
              <a:gd name="connsiteX1" fmla="*/ 288604 w 1339977"/>
              <a:gd name="connsiteY1" fmla="*/ 457200 h 914400"/>
              <a:gd name="connsiteX2" fmla="*/ 453704 w 1339977"/>
              <a:gd name="connsiteY2" fmla="*/ 0 h 914400"/>
              <a:gd name="connsiteX3" fmla="*/ 619859 w 1339977"/>
              <a:gd name="connsiteY3" fmla="*/ 914400 h 914400"/>
              <a:gd name="connsiteX4" fmla="*/ 870528 w 1339977"/>
              <a:gd name="connsiteY4" fmla="*/ 105426 h 914400"/>
              <a:gd name="connsiteX5" fmla="*/ 869385 w 1339977"/>
              <a:gd name="connsiteY5" fmla="*/ 740235 h 914400"/>
              <a:gd name="connsiteX6" fmla="*/ 1004929 w 1339977"/>
              <a:gd name="connsiteY6" fmla="*/ 409040 h 914400"/>
              <a:gd name="connsiteX7" fmla="*/ 1339977 w 1339977"/>
              <a:gd name="connsiteY7" fmla="*/ 405851 h 914400"/>
              <a:gd name="connsiteX0" fmla="*/ 0 w 1343804"/>
              <a:gd name="connsiteY0" fmla="*/ 461027 h 914400"/>
              <a:gd name="connsiteX1" fmla="*/ 292431 w 1343804"/>
              <a:gd name="connsiteY1" fmla="*/ 457200 h 914400"/>
              <a:gd name="connsiteX2" fmla="*/ 457531 w 1343804"/>
              <a:gd name="connsiteY2" fmla="*/ 0 h 914400"/>
              <a:gd name="connsiteX3" fmla="*/ 623686 w 1343804"/>
              <a:gd name="connsiteY3" fmla="*/ 914400 h 914400"/>
              <a:gd name="connsiteX4" fmla="*/ 874355 w 1343804"/>
              <a:gd name="connsiteY4" fmla="*/ 105426 h 914400"/>
              <a:gd name="connsiteX5" fmla="*/ 873212 w 1343804"/>
              <a:gd name="connsiteY5" fmla="*/ 740235 h 914400"/>
              <a:gd name="connsiteX6" fmla="*/ 1008756 w 1343804"/>
              <a:gd name="connsiteY6" fmla="*/ 409040 h 914400"/>
              <a:gd name="connsiteX7" fmla="*/ 1343804 w 1343804"/>
              <a:gd name="connsiteY7" fmla="*/ 405851 h 914400"/>
              <a:gd name="connsiteX0" fmla="*/ 0 w 1347630"/>
              <a:gd name="connsiteY0" fmla="*/ 453374 h 914400"/>
              <a:gd name="connsiteX1" fmla="*/ 296257 w 1347630"/>
              <a:gd name="connsiteY1" fmla="*/ 457200 h 914400"/>
              <a:gd name="connsiteX2" fmla="*/ 461357 w 1347630"/>
              <a:gd name="connsiteY2" fmla="*/ 0 h 914400"/>
              <a:gd name="connsiteX3" fmla="*/ 627512 w 1347630"/>
              <a:gd name="connsiteY3" fmla="*/ 914400 h 914400"/>
              <a:gd name="connsiteX4" fmla="*/ 878181 w 1347630"/>
              <a:gd name="connsiteY4" fmla="*/ 105426 h 914400"/>
              <a:gd name="connsiteX5" fmla="*/ 877038 w 1347630"/>
              <a:gd name="connsiteY5" fmla="*/ 740235 h 914400"/>
              <a:gd name="connsiteX6" fmla="*/ 1012582 w 1347630"/>
              <a:gd name="connsiteY6" fmla="*/ 409040 h 914400"/>
              <a:gd name="connsiteX7" fmla="*/ 1347630 w 1347630"/>
              <a:gd name="connsiteY7" fmla="*/ 405851 h 914400"/>
              <a:gd name="connsiteX0" fmla="*/ 0 w 1347630"/>
              <a:gd name="connsiteY0" fmla="*/ 347948 h 808974"/>
              <a:gd name="connsiteX1" fmla="*/ 296257 w 1347630"/>
              <a:gd name="connsiteY1" fmla="*/ 351774 h 808974"/>
              <a:gd name="connsiteX2" fmla="*/ 399176 w 1347630"/>
              <a:gd name="connsiteY2" fmla="*/ 93552 h 808974"/>
              <a:gd name="connsiteX3" fmla="*/ 627512 w 1347630"/>
              <a:gd name="connsiteY3" fmla="*/ 808974 h 808974"/>
              <a:gd name="connsiteX4" fmla="*/ 878181 w 1347630"/>
              <a:gd name="connsiteY4" fmla="*/ 0 h 808974"/>
              <a:gd name="connsiteX5" fmla="*/ 877038 w 1347630"/>
              <a:gd name="connsiteY5" fmla="*/ 634809 h 808974"/>
              <a:gd name="connsiteX6" fmla="*/ 1012582 w 1347630"/>
              <a:gd name="connsiteY6" fmla="*/ 303614 h 808974"/>
              <a:gd name="connsiteX7" fmla="*/ 1347630 w 1347630"/>
              <a:gd name="connsiteY7" fmla="*/ 300425 h 808974"/>
              <a:gd name="connsiteX0" fmla="*/ 0 w 1347630"/>
              <a:gd name="connsiteY0" fmla="*/ 347948 h 680468"/>
              <a:gd name="connsiteX1" fmla="*/ 296257 w 1347630"/>
              <a:gd name="connsiteY1" fmla="*/ 351774 h 680468"/>
              <a:gd name="connsiteX2" fmla="*/ 399176 w 1347630"/>
              <a:gd name="connsiteY2" fmla="*/ 93552 h 680468"/>
              <a:gd name="connsiteX3" fmla="*/ 577767 w 1347630"/>
              <a:gd name="connsiteY3" fmla="*/ 680468 h 680468"/>
              <a:gd name="connsiteX4" fmla="*/ 878181 w 1347630"/>
              <a:gd name="connsiteY4" fmla="*/ 0 h 680468"/>
              <a:gd name="connsiteX5" fmla="*/ 877038 w 1347630"/>
              <a:gd name="connsiteY5" fmla="*/ 634809 h 680468"/>
              <a:gd name="connsiteX6" fmla="*/ 1012582 w 1347630"/>
              <a:gd name="connsiteY6" fmla="*/ 303614 h 680468"/>
              <a:gd name="connsiteX7" fmla="*/ 1347630 w 1347630"/>
              <a:gd name="connsiteY7" fmla="*/ 300425 h 680468"/>
              <a:gd name="connsiteX0" fmla="*/ 0 w 1347630"/>
              <a:gd name="connsiteY0" fmla="*/ 447437 h 779957"/>
              <a:gd name="connsiteX1" fmla="*/ 296257 w 1347630"/>
              <a:gd name="connsiteY1" fmla="*/ 451263 h 779957"/>
              <a:gd name="connsiteX2" fmla="*/ 399176 w 1347630"/>
              <a:gd name="connsiteY2" fmla="*/ 193041 h 779957"/>
              <a:gd name="connsiteX3" fmla="*/ 577767 w 1347630"/>
              <a:gd name="connsiteY3" fmla="*/ 779957 h 779957"/>
              <a:gd name="connsiteX4" fmla="*/ 774547 w 1347630"/>
              <a:gd name="connsiteY4" fmla="*/ 0 h 779957"/>
              <a:gd name="connsiteX5" fmla="*/ 877038 w 1347630"/>
              <a:gd name="connsiteY5" fmla="*/ 734298 h 779957"/>
              <a:gd name="connsiteX6" fmla="*/ 1012582 w 1347630"/>
              <a:gd name="connsiteY6" fmla="*/ 403103 h 779957"/>
              <a:gd name="connsiteX7" fmla="*/ 1347630 w 1347630"/>
              <a:gd name="connsiteY7" fmla="*/ 399914 h 779957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12582 w 1347630"/>
              <a:gd name="connsiteY6" fmla="*/ 403103 h 966439"/>
              <a:gd name="connsiteX7" fmla="*/ 1347630 w 1347630"/>
              <a:gd name="connsiteY7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12582 w 1347630"/>
              <a:gd name="connsiteY6" fmla="*/ 403103 h 966439"/>
              <a:gd name="connsiteX7" fmla="*/ 1105802 w 1347630"/>
              <a:gd name="connsiteY7" fmla="*/ 400437 h 966439"/>
              <a:gd name="connsiteX8" fmla="*/ 1347630 w 1347630"/>
              <a:gd name="connsiteY8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37454 w 1347630"/>
              <a:gd name="connsiteY6" fmla="*/ 191689 h 966439"/>
              <a:gd name="connsiteX7" fmla="*/ 1105802 w 1347630"/>
              <a:gd name="connsiteY7" fmla="*/ 400437 h 966439"/>
              <a:gd name="connsiteX8" fmla="*/ 1347630 w 1347630"/>
              <a:gd name="connsiteY8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78907 w 1347630"/>
              <a:gd name="connsiteY6" fmla="*/ 191689 h 966439"/>
              <a:gd name="connsiteX7" fmla="*/ 1105802 w 1347630"/>
              <a:gd name="connsiteY7" fmla="*/ 400437 h 966439"/>
              <a:gd name="connsiteX8" fmla="*/ 1347630 w 1347630"/>
              <a:gd name="connsiteY8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78907 w 1347630"/>
              <a:gd name="connsiteY6" fmla="*/ 191689 h 966439"/>
              <a:gd name="connsiteX7" fmla="*/ 1105802 w 1347630"/>
              <a:gd name="connsiteY7" fmla="*/ 400437 h 966439"/>
              <a:gd name="connsiteX8" fmla="*/ 1172128 w 1347630"/>
              <a:gd name="connsiteY8" fmla="*/ 396291 h 966439"/>
              <a:gd name="connsiteX9" fmla="*/ 1347630 w 1347630"/>
              <a:gd name="connsiteY9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78907 w 1347630"/>
              <a:gd name="connsiteY6" fmla="*/ 191689 h 966439"/>
              <a:gd name="connsiteX7" fmla="*/ 1126529 w 1347630"/>
              <a:gd name="connsiteY7" fmla="*/ 669886 h 966439"/>
              <a:gd name="connsiteX8" fmla="*/ 1172128 w 1347630"/>
              <a:gd name="connsiteY8" fmla="*/ 396291 h 966439"/>
              <a:gd name="connsiteX9" fmla="*/ 1347630 w 1347630"/>
              <a:gd name="connsiteY9" fmla="*/ 399914 h 966439"/>
              <a:gd name="connsiteX0" fmla="*/ 0 w 1459555"/>
              <a:gd name="connsiteY0" fmla="*/ 447437 h 966439"/>
              <a:gd name="connsiteX1" fmla="*/ 296257 w 1459555"/>
              <a:gd name="connsiteY1" fmla="*/ 451263 h 966439"/>
              <a:gd name="connsiteX2" fmla="*/ 399176 w 1459555"/>
              <a:gd name="connsiteY2" fmla="*/ 193041 h 966439"/>
              <a:gd name="connsiteX3" fmla="*/ 577767 w 1459555"/>
              <a:gd name="connsiteY3" fmla="*/ 779957 h 966439"/>
              <a:gd name="connsiteX4" fmla="*/ 774547 w 1459555"/>
              <a:gd name="connsiteY4" fmla="*/ 0 h 966439"/>
              <a:gd name="connsiteX5" fmla="*/ 914347 w 1459555"/>
              <a:gd name="connsiteY5" fmla="*/ 966439 h 966439"/>
              <a:gd name="connsiteX6" fmla="*/ 1078907 w 1459555"/>
              <a:gd name="connsiteY6" fmla="*/ 191689 h 966439"/>
              <a:gd name="connsiteX7" fmla="*/ 1126529 w 1459555"/>
              <a:gd name="connsiteY7" fmla="*/ 669886 h 966439"/>
              <a:gd name="connsiteX8" fmla="*/ 1172128 w 1459555"/>
              <a:gd name="connsiteY8" fmla="*/ 396291 h 966439"/>
              <a:gd name="connsiteX9" fmla="*/ 1459555 w 1459555"/>
              <a:gd name="connsiteY9" fmla="*/ 395769 h 966439"/>
              <a:gd name="connsiteX0" fmla="*/ 0 w 1459555"/>
              <a:gd name="connsiteY0" fmla="*/ 447437 h 966439"/>
              <a:gd name="connsiteX1" fmla="*/ 296257 w 1459555"/>
              <a:gd name="connsiteY1" fmla="*/ 451263 h 966439"/>
              <a:gd name="connsiteX2" fmla="*/ 399176 w 1459555"/>
              <a:gd name="connsiteY2" fmla="*/ 193041 h 966439"/>
              <a:gd name="connsiteX3" fmla="*/ 577767 w 1459555"/>
              <a:gd name="connsiteY3" fmla="*/ 779957 h 966439"/>
              <a:gd name="connsiteX4" fmla="*/ 728948 w 1459555"/>
              <a:gd name="connsiteY4" fmla="*/ 0 h 966439"/>
              <a:gd name="connsiteX5" fmla="*/ 914347 w 1459555"/>
              <a:gd name="connsiteY5" fmla="*/ 966439 h 966439"/>
              <a:gd name="connsiteX6" fmla="*/ 1078907 w 1459555"/>
              <a:gd name="connsiteY6" fmla="*/ 191689 h 966439"/>
              <a:gd name="connsiteX7" fmla="*/ 1126529 w 1459555"/>
              <a:gd name="connsiteY7" fmla="*/ 669886 h 966439"/>
              <a:gd name="connsiteX8" fmla="*/ 1172128 w 1459555"/>
              <a:gd name="connsiteY8" fmla="*/ 396291 h 966439"/>
              <a:gd name="connsiteX9" fmla="*/ 1459555 w 1459555"/>
              <a:gd name="connsiteY9" fmla="*/ 395769 h 966439"/>
              <a:gd name="connsiteX0" fmla="*/ 0 w 1459555"/>
              <a:gd name="connsiteY0" fmla="*/ 447437 h 966439"/>
              <a:gd name="connsiteX1" fmla="*/ 296257 w 1459555"/>
              <a:gd name="connsiteY1" fmla="*/ 451263 h 966439"/>
              <a:gd name="connsiteX2" fmla="*/ 399176 w 1459555"/>
              <a:gd name="connsiteY2" fmla="*/ 193041 h 966439"/>
              <a:gd name="connsiteX3" fmla="*/ 540458 w 1459555"/>
              <a:gd name="connsiteY3" fmla="*/ 721922 h 966439"/>
              <a:gd name="connsiteX4" fmla="*/ 728948 w 1459555"/>
              <a:gd name="connsiteY4" fmla="*/ 0 h 966439"/>
              <a:gd name="connsiteX5" fmla="*/ 914347 w 1459555"/>
              <a:gd name="connsiteY5" fmla="*/ 966439 h 966439"/>
              <a:gd name="connsiteX6" fmla="*/ 1078907 w 1459555"/>
              <a:gd name="connsiteY6" fmla="*/ 191689 h 966439"/>
              <a:gd name="connsiteX7" fmla="*/ 1126529 w 1459555"/>
              <a:gd name="connsiteY7" fmla="*/ 669886 h 966439"/>
              <a:gd name="connsiteX8" fmla="*/ 1172128 w 1459555"/>
              <a:gd name="connsiteY8" fmla="*/ 396291 h 966439"/>
              <a:gd name="connsiteX9" fmla="*/ 1459555 w 1459555"/>
              <a:gd name="connsiteY9" fmla="*/ 395769 h 966439"/>
              <a:gd name="connsiteX0" fmla="*/ 0 w 1459555"/>
              <a:gd name="connsiteY0" fmla="*/ 447437 h 875241"/>
              <a:gd name="connsiteX1" fmla="*/ 296257 w 1459555"/>
              <a:gd name="connsiteY1" fmla="*/ 451263 h 875241"/>
              <a:gd name="connsiteX2" fmla="*/ 399176 w 1459555"/>
              <a:gd name="connsiteY2" fmla="*/ 193041 h 875241"/>
              <a:gd name="connsiteX3" fmla="*/ 540458 w 1459555"/>
              <a:gd name="connsiteY3" fmla="*/ 721922 h 875241"/>
              <a:gd name="connsiteX4" fmla="*/ 728948 w 1459555"/>
              <a:gd name="connsiteY4" fmla="*/ 0 h 875241"/>
              <a:gd name="connsiteX5" fmla="*/ 901911 w 1459555"/>
              <a:gd name="connsiteY5" fmla="*/ 875241 h 875241"/>
              <a:gd name="connsiteX6" fmla="*/ 1078907 w 1459555"/>
              <a:gd name="connsiteY6" fmla="*/ 191689 h 875241"/>
              <a:gd name="connsiteX7" fmla="*/ 1126529 w 1459555"/>
              <a:gd name="connsiteY7" fmla="*/ 669886 h 875241"/>
              <a:gd name="connsiteX8" fmla="*/ 1172128 w 1459555"/>
              <a:gd name="connsiteY8" fmla="*/ 396291 h 875241"/>
              <a:gd name="connsiteX9" fmla="*/ 1459555 w 1459555"/>
              <a:gd name="connsiteY9" fmla="*/ 395769 h 875241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78907 w 1459555"/>
              <a:gd name="connsiteY6" fmla="*/ 191689 h 924985"/>
              <a:gd name="connsiteX7" fmla="*/ 1126529 w 1459555"/>
              <a:gd name="connsiteY7" fmla="*/ 669886 h 924985"/>
              <a:gd name="connsiteX8" fmla="*/ 1172128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78907 w 1459555"/>
              <a:gd name="connsiteY6" fmla="*/ 191689 h 924985"/>
              <a:gd name="connsiteX7" fmla="*/ 1130674 w 1459555"/>
              <a:gd name="connsiteY7" fmla="*/ 645014 h 924985"/>
              <a:gd name="connsiteX8" fmla="*/ 1172128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78907 w 1459555"/>
              <a:gd name="connsiteY6" fmla="*/ 191689 h 924985"/>
              <a:gd name="connsiteX7" fmla="*/ 1130674 w 1459555"/>
              <a:gd name="connsiteY7" fmla="*/ 645014 h 924985"/>
              <a:gd name="connsiteX8" fmla="*/ 1197000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35655 w 1459555"/>
              <a:gd name="connsiteY6" fmla="*/ 178381 h 924985"/>
              <a:gd name="connsiteX7" fmla="*/ 1130674 w 1459555"/>
              <a:gd name="connsiteY7" fmla="*/ 645014 h 924985"/>
              <a:gd name="connsiteX8" fmla="*/ 1197000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22347 w 1459555"/>
              <a:gd name="connsiteY6" fmla="*/ 168401 h 924985"/>
              <a:gd name="connsiteX7" fmla="*/ 1130674 w 1459555"/>
              <a:gd name="connsiteY7" fmla="*/ 645014 h 924985"/>
              <a:gd name="connsiteX8" fmla="*/ 1197000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412484 w 1459555"/>
              <a:gd name="connsiteY2" fmla="*/ 166426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22347 w 1459555"/>
              <a:gd name="connsiteY6" fmla="*/ 168401 h 924985"/>
              <a:gd name="connsiteX7" fmla="*/ 1130674 w 1459555"/>
              <a:gd name="connsiteY7" fmla="*/ 645014 h 924985"/>
              <a:gd name="connsiteX8" fmla="*/ 1197000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74053 h 951601"/>
              <a:gd name="connsiteX1" fmla="*/ 296257 w 1459555"/>
              <a:gd name="connsiteY1" fmla="*/ 477879 h 951601"/>
              <a:gd name="connsiteX2" fmla="*/ 412484 w 1459555"/>
              <a:gd name="connsiteY2" fmla="*/ 193042 h 951601"/>
              <a:gd name="connsiteX3" fmla="*/ 540458 w 1459555"/>
              <a:gd name="connsiteY3" fmla="*/ 748538 h 951601"/>
              <a:gd name="connsiteX4" fmla="*/ 718966 w 1459555"/>
              <a:gd name="connsiteY4" fmla="*/ 0 h 951601"/>
              <a:gd name="connsiteX5" fmla="*/ 918493 w 1459555"/>
              <a:gd name="connsiteY5" fmla="*/ 951601 h 951601"/>
              <a:gd name="connsiteX6" fmla="*/ 1022347 w 1459555"/>
              <a:gd name="connsiteY6" fmla="*/ 195017 h 951601"/>
              <a:gd name="connsiteX7" fmla="*/ 1130674 w 1459555"/>
              <a:gd name="connsiteY7" fmla="*/ 671630 h 951601"/>
              <a:gd name="connsiteX8" fmla="*/ 1197000 w 1459555"/>
              <a:gd name="connsiteY8" fmla="*/ 422907 h 951601"/>
              <a:gd name="connsiteX9" fmla="*/ 1459555 w 1459555"/>
              <a:gd name="connsiteY9" fmla="*/ 422385 h 951601"/>
              <a:gd name="connsiteX0" fmla="*/ 0 w 1459555"/>
              <a:gd name="connsiteY0" fmla="*/ 474053 h 954928"/>
              <a:gd name="connsiteX1" fmla="*/ 296257 w 1459555"/>
              <a:gd name="connsiteY1" fmla="*/ 477879 h 954928"/>
              <a:gd name="connsiteX2" fmla="*/ 412484 w 1459555"/>
              <a:gd name="connsiteY2" fmla="*/ 193042 h 954928"/>
              <a:gd name="connsiteX3" fmla="*/ 540458 w 1459555"/>
              <a:gd name="connsiteY3" fmla="*/ 748538 h 954928"/>
              <a:gd name="connsiteX4" fmla="*/ 718966 w 1459555"/>
              <a:gd name="connsiteY4" fmla="*/ 0 h 954928"/>
              <a:gd name="connsiteX5" fmla="*/ 891876 w 1459555"/>
              <a:gd name="connsiteY5" fmla="*/ 954928 h 954928"/>
              <a:gd name="connsiteX6" fmla="*/ 1022347 w 1459555"/>
              <a:gd name="connsiteY6" fmla="*/ 195017 h 954928"/>
              <a:gd name="connsiteX7" fmla="*/ 1130674 w 1459555"/>
              <a:gd name="connsiteY7" fmla="*/ 671630 h 954928"/>
              <a:gd name="connsiteX8" fmla="*/ 1197000 w 1459555"/>
              <a:gd name="connsiteY8" fmla="*/ 422907 h 954928"/>
              <a:gd name="connsiteX9" fmla="*/ 1459555 w 1459555"/>
              <a:gd name="connsiteY9" fmla="*/ 422385 h 954928"/>
              <a:gd name="connsiteX0" fmla="*/ 0 w 1459555"/>
              <a:gd name="connsiteY0" fmla="*/ 474053 h 954928"/>
              <a:gd name="connsiteX1" fmla="*/ 296257 w 1459555"/>
              <a:gd name="connsiteY1" fmla="*/ 477879 h 954928"/>
              <a:gd name="connsiteX2" fmla="*/ 412484 w 1459555"/>
              <a:gd name="connsiteY2" fmla="*/ 193042 h 954928"/>
              <a:gd name="connsiteX3" fmla="*/ 540458 w 1459555"/>
              <a:gd name="connsiteY3" fmla="*/ 748538 h 954928"/>
              <a:gd name="connsiteX4" fmla="*/ 718966 w 1459555"/>
              <a:gd name="connsiteY4" fmla="*/ 0 h 954928"/>
              <a:gd name="connsiteX5" fmla="*/ 891876 w 1459555"/>
              <a:gd name="connsiteY5" fmla="*/ 954928 h 954928"/>
              <a:gd name="connsiteX6" fmla="*/ 1130674 w 1459555"/>
              <a:gd name="connsiteY6" fmla="*/ 671630 h 954928"/>
              <a:gd name="connsiteX7" fmla="*/ 1197000 w 1459555"/>
              <a:gd name="connsiteY7" fmla="*/ 422907 h 954928"/>
              <a:gd name="connsiteX8" fmla="*/ 1459555 w 1459555"/>
              <a:gd name="connsiteY8" fmla="*/ 422385 h 954928"/>
              <a:gd name="connsiteX0" fmla="*/ 0 w 1459555"/>
              <a:gd name="connsiteY0" fmla="*/ 474053 h 954928"/>
              <a:gd name="connsiteX1" fmla="*/ 296257 w 1459555"/>
              <a:gd name="connsiteY1" fmla="*/ 477879 h 954928"/>
              <a:gd name="connsiteX2" fmla="*/ 412484 w 1459555"/>
              <a:gd name="connsiteY2" fmla="*/ 193042 h 954928"/>
              <a:gd name="connsiteX3" fmla="*/ 540458 w 1459555"/>
              <a:gd name="connsiteY3" fmla="*/ 748538 h 954928"/>
              <a:gd name="connsiteX4" fmla="*/ 718966 w 1459555"/>
              <a:gd name="connsiteY4" fmla="*/ 0 h 954928"/>
              <a:gd name="connsiteX5" fmla="*/ 891876 w 1459555"/>
              <a:gd name="connsiteY5" fmla="*/ 954928 h 954928"/>
              <a:gd name="connsiteX6" fmla="*/ 1197000 w 1459555"/>
              <a:gd name="connsiteY6" fmla="*/ 422907 h 954928"/>
              <a:gd name="connsiteX7" fmla="*/ 1459555 w 1459555"/>
              <a:gd name="connsiteY7" fmla="*/ 422385 h 954928"/>
              <a:gd name="connsiteX0" fmla="*/ 0 w 1459555"/>
              <a:gd name="connsiteY0" fmla="*/ 474053 h 954928"/>
              <a:gd name="connsiteX1" fmla="*/ 296257 w 1459555"/>
              <a:gd name="connsiteY1" fmla="*/ 477879 h 954928"/>
              <a:gd name="connsiteX2" fmla="*/ 412484 w 1459555"/>
              <a:gd name="connsiteY2" fmla="*/ 193042 h 954928"/>
              <a:gd name="connsiteX3" fmla="*/ 540458 w 1459555"/>
              <a:gd name="connsiteY3" fmla="*/ 748538 h 954928"/>
              <a:gd name="connsiteX4" fmla="*/ 718966 w 1459555"/>
              <a:gd name="connsiteY4" fmla="*/ 0 h 954928"/>
              <a:gd name="connsiteX5" fmla="*/ 891876 w 1459555"/>
              <a:gd name="connsiteY5" fmla="*/ 954928 h 954928"/>
              <a:gd name="connsiteX6" fmla="*/ 1091970 w 1459555"/>
              <a:gd name="connsiteY6" fmla="*/ 422907 h 954928"/>
              <a:gd name="connsiteX7" fmla="*/ 1459555 w 1459555"/>
              <a:gd name="connsiteY7" fmla="*/ 422385 h 954928"/>
              <a:gd name="connsiteX0" fmla="*/ 0 w 1459555"/>
              <a:gd name="connsiteY0" fmla="*/ 474053 h 954928"/>
              <a:gd name="connsiteX1" fmla="*/ 296257 w 1459555"/>
              <a:gd name="connsiteY1" fmla="*/ 477879 h 954928"/>
              <a:gd name="connsiteX2" fmla="*/ 412484 w 1459555"/>
              <a:gd name="connsiteY2" fmla="*/ 193042 h 954928"/>
              <a:gd name="connsiteX3" fmla="*/ 540458 w 1459555"/>
              <a:gd name="connsiteY3" fmla="*/ 748538 h 954928"/>
              <a:gd name="connsiteX4" fmla="*/ 718966 w 1459555"/>
              <a:gd name="connsiteY4" fmla="*/ 0 h 954928"/>
              <a:gd name="connsiteX5" fmla="*/ 891876 w 1459555"/>
              <a:gd name="connsiteY5" fmla="*/ 954928 h 954928"/>
              <a:gd name="connsiteX6" fmla="*/ 1070963 w 1459555"/>
              <a:gd name="connsiteY6" fmla="*/ 422907 h 954928"/>
              <a:gd name="connsiteX7" fmla="*/ 1459555 w 1459555"/>
              <a:gd name="connsiteY7" fmla="*/ 422385 h 954928"/>
              <a:gd name="connsiteX0" fmla="*/ 0 w 1704627"/>
              <a:gd name="connsiteY0" fmla="*/ 474053 h 954928"/>
              <a:gd name="connsiteX1" fmla="*/ 296257 w 1704627"/>
              <a:gd name="connsiteY1" fmla="*/ 477879 h 954928"/>
              <a:gd name="connsiteX2" fmla="*/ 412484 w 1704627"/>
              <a:gd name="connsiteY2" fmla="*/ 193042 h 954928"/>
              <a:gd name="connsiteX3" fmla="*/ 540458 w 1704627"/>
              <a:gd name="connsiteY3" fmla="*/ 748538 h 954928"/>
              <a:gd name="connsiteX4" fmla="*/ 718966 w 1704627"/>
              <a:gd name="connsiteY4" fmla="*/ 0 h 954928"/>
              <a:gd name="connsiteX5" fmla="*/ 891876 w 1704627"/>
              <a:gd name="connsiteY5" fmla="*/ 954928 h 954928"/>
              <a:gd name="connsiteX6" fmla="*/ 1070963 w 1704627"/>
              <a:gd name="connsiteY6" fmla="*/ 422907 h 954928"/>
              <a:gd name="connsiteX7" fmla="*/ 1704627 w 1704627"/>
              <a:gd name="connsiteY7" fmla="*/ 422385 h 954928"/>
              <a:gd name="connsiteX0" fmla="*/ 0 w 1711629"/>
              <a:gd name="connsiteY0" fmla="*/ 474053 h 954928"/>
              <a:gd name="connsiteX1" fmla="*/ 296257 w 1711629"/>
              <a:gd name="connsiteY1" fmla="*/ 477879 h 954928"/>
              <a:gd name="connsiteX2" fmla="*/ 412484 w 1711629"/>
              <a:gd name="connsiteY2" fmla="*/ 193042 h 954928"/>
              <a:gd name="connsiteX3" fmla="*/ 540458 w 1711629"/>
              <a:gd name="connsiteY3" fmla="*/ 748538 h 954928"/>
              <a:gd name="connsiteX4" fmla="*/ 718966 w 1711629"/>
              <a:gd name="connsiteY4" fmla="*/ 0 h 954928"/>
              <a:gd name="connsiteX5" fmla="*/ 891876 w 1711629"/>
              <a:gd name="connsiteY5" fmla="*/ 954928 h 954928"/>
              <a:gd name="connsiteX6" fmla="*/ 1070963 w 1711629"/>
              <a:gd name="connsiteY6" fmla="*/ 422907 h 954928"/>
              <a:gd name="connsiteX7" fmla="*/ 1711629 w 1711629"/>
              <a:gd name="connsiteY7" fmla="*/ 436389 h 954928"/>
              <a:gd name="connsiteX0" fmla="*/ 0 w 1718631"/>
              <a:gd name="connsiteY0" fmla="*/ 474053 h 954928"/>
              <a:gd name="connsiteX1" fmla="*/ 296257 w 1718631"/>
              <a:gd name="connsiteY1" fmla="*/ 477879 h 954928"/>
              <a:gd name="connsiteX2" fmla="*/ 412484 w 1718631"/>
              <a:gd name="connsiteY2" fmla="*/ 193042 h 954928"/>
              <a:gd name="connsiteX3" fmla="*/ 540458 w 1718631"/>
              <a:gd name="connsiteY3" fmla="*/ 748538 h 954928"/>
              <a:gd name="connsiteX4" fmla="*/ 718966 w 1718631"/>
              <a:gd name="connsiteY4" fmla="*/ 0 h 954928"/>
              <a:gd name="connsiteX5" fmla="*/ 891876 w 1718631"/>
              <a:gd name="connsiteY5" fmla="*/ 954928 h 954928"/>
              <a:gd name="connsiteX6" fmla="*/ 1070963 w 1718631"/>
              <a:gd name="connsiteY6" fmla="*/ 422907 h 954928"/>
              <a:gd name="connsiteX7" fmla="*/ 1718631 w 1718631"/>
              <a:gd name="connsiteY7" fmla="*/ 422385 h 954928"/>
              <a:gd name="connsiteX0" fmla="*/ 0 w 1718631"/>
              <a:gd name="connsiteY0" fmla="*/ 474053 h 954928"/>
              <a:gd name="connsiteX1" fmla="*/ 296257 w 1718631"/>
              <a:gd name="connsiteY1" fmla="*/ 477879 h 954928"/>
              <a:gd name="connsiteX2" fmla="*/ 412484 w 1718631"/>
              <a:gd name="connsiteY2" fmla="*/ 193042 h 954928"/>
              <a:gd name="connsiteX3" fmla="*/ 540458 w 1718631"/>
              <a:gd name="connsiteY3" fmla="*/ 748538 h 954928"/>
              <a:gd name="connsiteX4" fmla="*/ 718966 w 1718631"/>
              <a:gd name="connsiteY4" fmla="*/ 0 h 954928"/>
              <a:gd name="connsiteX5" fmla="*/ 891876 w 1718631"/>
              <a:gd name="connsiteY5" fmla="*/ 954928 h 954928"/>
              <a:gd name="connsiteX6" fmla="*/ 1070963 w 1718631"/>
              <a:gd name="connsiteY6" fmla="*/ 422907 h 954928"/>
              <a:gd name="connsiteX7" fmla="*/ 1718631 w 1718631"/>
              <a:gd name="connsiteY7" fmla="*/ 422385 h 954928"/>
              <a:gd name="connsiteX0" fmla="*/ 0 w 1718631"/>
              <a:gd name="connsiteY0" fmla="*/ 488057 h 954928"/>
              <a:gd name="connsiteX1" fmla="*/ 296257 w 1718631"/>
              <a:gd name="connsiteY1" fmla="*/ 477879 h 954928"/>
              <a:gd name="connsiteX2" fmla="*/ 412484 w 1718631"/>
              <a:gd name="connsiteY2" fmla="*/ 193042 h 954928"/>
              <a:gd name="connsiteX3" fmla="*/ 540458 w 1718631"/>
              <a:gd name="connsiteY3" fmla="*/ 748538 h 954928"/>
              <a:gd name="connsiteX4" fmla="*/ 718966 w 1718631"/>
              <a:gd name="connsiteY4" fmla="*/ 0 h 954928"/>
              <a:gd name="connsiteX5" fmla="*/ 891876 w 1718631"/>
              <a:gd name="connsiteY5" fmla="*/ 954928 h 954928"/>
              <a:gd name="connsiteX6" fmla="*/ 1070963 w 1718631"/>
              <a:gd name="connsiteY6" fmla="*/ 422907 h 954928"/>
              <a:gd name="connsiteX7" fmla="*/ 1718631 w 1718631"/>
              <a:gd name="connsiteY7" fmla="*/ 422385 h 954928"/>
              <a:gd name="connsiteX0" fmla="*/ 0 w 1718631"/>
              <a:gd name="connsiteY0" fmla="*/ 488057 h 954928"/>
              <a:gd name="connsiteX1" fmla="*/ 303260 w 1718631"/>
              <a:gd name="connsiteY1" fmla="*/ 484881 h 954928"/>
              <a:gd name="connsiteX2" fmla="*/ 412484 w 1718631"/>
              <a:gd name="connsiteY2" fmla="*/ 193042 h 954928"/>
              <a:gd name="connsiteX3" fmla="*/ 540458 w 1718631"/>
              <a:gd name="connsiteY3" fmla="*/ 748538 h 954928"/>
              <a:gd name="connsiteX4" fmla="*/ 718966 w 1718631"/>
              <a:gd name="connsiteY4" fmla="*/ 0 h 954928"/>
              <a:gd name="connsiteX5" fmla="*/ 891876 w 1718631"/>
              <a:gd name="connsiteY5" fmla="*/ 954928 h 954928"/>
              <a:gd name="connsiteX6" fmla="*/ 1070963 w 1718631"/>
              <a:gd name="connsiteY6" fmla="*/ 422907 h 954928"/>
              <a:gd name="connsiteX7" fmla="*/ 1718631 w 1718631"/>
              <a:gd name="connsiteY7" fmla="*/ 422385 h 954928"/>
              <a:gd name="connsiteX0" fmla="*/ 0 w 1725633"/>
              <a:gd name="connsiteY0" fmla="*/ 488057 h 954928"/>
              <a:gd name="connsiteX1" fmla="*/ 310262 w 1725633"/>
              <a:gd name="connsiteY1" fmla="*/ 484881 h 954928"/>
              <a:gd name="connsiteX2" fmla="*/ 419486 w 1725633"/>
              <a:gd name="connsiteY2" fmla="*/ 193042 h 954928"/>
              <a:gd name="connsiteX3" fmla="*/ 547460 w 1725633"/>
              <a:gd name="connsiteY3" fmla="*/ 748538 h 954928"/>
              <a:gd name="connsiteX4" fmla="*/ 725968 w 1725633"/>
              <a:gd name="connsiteY4" fmla="*/ 0 h 954928"/>
              <a:gd name="connsiteX5" fmla="*/ 898878 w 1725633"/>
              <a:gd name="connsiteY5" fmla="*/ 954928 h 954928"/>
              <a:gd name="connsiteX6" fmla="*/ 1077965 w 1725633"/>
              <a:gd name="connsiteY6" fmla="*/ 422907 h 954928"/>
              <a:gd name="connsiteX7" fmla="*/ 1725633 w 1725633"/>
              <a:gd name="connsiteY7" fmla="*/ 422385 h 954928"/>
              <a:gd name="connsiteX0" fmla="*/ 0 w 1725633"/>
              <a:gd name="connsiteY0" fmla="*/ 488057 h 954928"/>
              <a:gd name="connsiteX1" fmla="*/ 310262 w 1725633"/>
              <a:gd name="connsiteY1" fmla="*/ 484881 h 954928"/>
              <a:gd name="connsiteX2" fmla="*/ 419486 w 1725633"/>
              <a:gd name="connsiteY2" fmla="*/ 193042 h 954928"/>
              <a:gd name="connsiteX3" fmla="*/ 547460 w 1725633"/>
              <a:gd name="connsiteY3" fmla="*/ 748538 h 954928"/>
              <a:gd name="connsiteX4" fmla="*/ 725968 w 1725633"/>
              <a:gd name="connsiteY4" fmla="*/ 0 h 954928"/>
              <a:gd name="connsiteX5" fmla="*/ 898878 w 1725633"/>
              <a:gd name="connsiteY5" fmla="*/ 954928 h 954928"/>
              <a:gd name="connsiteX6" fmla="*/ 1042955 w 1725633"/>
              <a:gd name="connsiteY6" fmla="*/ 499930 h 954928"/>
              <a:gd name="connsiteX7" fmla="*/ 1725633 w 1725633"/>
              <a:gd name="connsiteY7" fmla="*/ 422385 h 954928"/>
              <a:gd name="connsiteX0" fmla="*/ 0 w 1746639"/>
              <a:gd name="connsiteY0" fmla="*/ 488057 h 954928"/>
              <a:gd name="connsiteX1" fmla="*/ 310262 w 1746639"/>
              <a:gd name="connsiteY1" fmla="*/ 484881 h 954928"/>
              <a:gd name="connsiteX2" fmla="*/ 419486 w 1746639"/>
              <a:gd name="connsiteY2" fmla="*/ 193042 h 954928"/>
              <a:gd name="connsiteX3" fmla="*/ 547460 w 1746639"/>
              <a:gd name="connsiteY3" fmla="*/ 748538 h 954928"/>
              <a:gd name="connsiteX4" fmla="*/ 725968 w 1746639"/>
              <a:gd name="connsiteY4" fmla="*/ 0 h 954928"/>
              <a:gd name="connsiteX5" fmla="*/ 898878 w 1746639"/>
              <a:gd name="connsiteY5" fmla="*/ 954928 h 954928"/>
              <a:gd name="connsiteX6" fmla="*/ 1042955 w 1746639"/>
              <a:gd name="connsiteY6" fmla="*/ 499930 h 954928"/>
              <a:gd name="connsiteX7" fmla="*/ 1746639 w 1746639"/>
              <a:gd name="connsiteY7" fmla="*/ 513412 h 954928"/>
              <a:gd name="connsiteX0" fmla="*/ 0 w 1746639"/>
              <a:gd name="connsiteY0" fmla="*/ 488057 h 954928"/>
              <a:gd name="connsiteX1" fmla="*/ 310262 w 1746639"/>
              <a:gd name="connsiteY1" fmla="*/ 484881 h 954928"/>
              <a:gd name="connsiteX2" fmla="*/ 419486 w 1746639"/>
              <a:gd name="connsiteY2" fmla="*/ 193042 h 954928"/>
              <a:gd name="connsiteX3" fmla="*/ 547460 w 1746639"/>
              <a:gd name="connsiteY3" fmla="*/ 748538 h 954928"/>
              <a:gd name="connsiteX4" fmla="*/ 725968 w 1746639"/>
              <a:gd name="connsiteY4" fmla="*/ 0 h 954928"/>
              <a:gd name="connsiteX5" fmla="*/ 898878 w 1746639"/>
              <a:gd name="connsiteY5" fmla="*/ 954928 h 954928"/>
              <a:gd name="connsiteX6" fmla="*/ 1042955 w 1746639"/>
              <a:gd name="connsiteY6" fmla="*/ 499930 h 954928"/>
              <a:gd name="connsiteX7" fmla="*/ 1746639 w 1746639"/>
              <a:gd name="connsiteY7" fmla="*/ 513412 h 954928"/>
              <a:gd name="connsiteX0" fmla="*/ 0 w 1746639"/>
              <a:gd name="connsiteY0" fmla="*/ 488057 h 954928"/>
              <a:gd name="connsiteX1" fmla="*/ 310262 w 1746639"/>
              <a:gd name="connsiteY1" fmla="*/ 484881 h 954928"/>
              <a:gd name="connsiteX2" fmla="*/ 419486 w 1746639"/>
              <a:gd name="connsiteY2" fmla="*/ 193042 h 954928"/>
              <a:gd name="connsiteX3" fmla="*/ 547460 w 1746639"/>
              <a:gd name="connsiteY3" fmla="*/ 748538 h 954928"/>
              <a:gd name="connsiteX4" fmla="*/ 725968 w 1746639"/>
              <a:gd name="connsiteY4" fmla="*/ 0 h 954928"/>
              <a:gd name="connsiteX5" fmla="*/ 898878 w 1746639"/>
              <a:gd name="connsiteY5" fmla="*/ 954928 h 954928"/>
              <a:gd name="connsiteX6" fmla="*/ 1042955 w 1746639"/>
              <a:gd name="connsiteY6" fmla="*/ 499930 h 954928"/>
              <a:gd name="connsiteX7" fmla="*/ 1746639 w 1746639"/>
              <a:gd name="connsiteY7" fmla="*/ 499408 h 954928"/>
              <a:gd name="connsiteX0" fmla="*/ 0 w 1739637"/>
              <a:gd name="connsiteY0" fmla="*/ 495060 h 954928"/>
              <a:gd name="connsiteX1" fmla="*/ 303260 w 1739637"/>
              <a:gd name="connsiteY1" fmla="*/ 484881 h 954928"/>
              <a:gd name="connsiteX2" fmla="*/ 412484 w 1739637"/>
              <a:gd name="connsiteY2" fmla="*/ 193042 h 954928"/>
              <a:gd name="connsiteX3" fmla="*/ 540458 w 1739637"/>
              <a:gd name="connsiteY3" fmla="*/ 748538 h 954928"/>
              <a:gd name="connsiteX4" fmla="*/ 718966 w 1739637"/>
              <a:gd name="connsiteY4" fmla="*/ 0 h 954928"/>
              <a:gd name="connsiteX5" fmla="*/ 891876 w 1739637"/>
              <a:gd name="connsiteY5" fmla="*/ 954928 h 954928"/>
              <a:gd name="connsiteX6" fmla="*/ 1035953 w 1739637"/>
              <a:gd name="connsiteY6" fmla="*/ 499930 h 954928"/>
              <a:gd name="connsiteX7" fmla="*/ 1739637 w 1739637"/>
              <a:gd name="connsiteY7" fmla="*/ 499408 h 954928"/>
              <a:gd name="connsiteX0" fmla="*/ 0 w 1739637"/>
              <a:gd name="connsiteY0" fmla="*/ 495060 h 954928"/>
              <a:gd name="connsiteX1" fmla="*/ 303260 w 1739637"/>
              <a:gd name="connsiteY1" fmla="*/ 498885 h 954928"/>
              <a:gd name="connsiteX2" fmla="*/ 412484 w 1739637"/>
              <a:gd name="connsiteY2" fmla="*/ 193042 h 954928"/>
              <a:gd name="connsiteX3" fmla="*/ 540458 w 1739637"/>
              <a:gd name="connsiteY3" fmla="*/ 748538 h 954928"/>
              <a:gd name="connsiteX4" fmla="*/ 718966 w 1739637"/>
              <a:gd name="connsiteY4" fmla="*/ 0 h 954928"/>
              <a:gd name="connsiteX5" fmla="*/ 891876 w 1739637"/>
              <a:gd name="connsiteY5" fmla="*/ 954928 h 954928"/>
              <a:gd name="connsiteX6" fmla="*/ 1035953 w 1739637"/>
              <a:gd name="connsiteY6" fmla="*/ 499930 h 954928"/>
              <a:gd name="connsiteX7" fmla="*/ 1739637 w 1739637"/>
              <a:gd name="connsiteY7" fmla="*/ 499408 h 954928"/>
              <a:gd name="connsiteX0" fmla="*/ 0 w 1739637"/>
              <a:gd name="connsiteY0" fmla="*/ 495060 h 954928"/>
              <a:gd name="connsiteX1" fmla="*/ 303260 w 1739637"/>
              <a:gd name="connsiteY1" fmla="*/ 498885 h 954928"/>
              <a:gd name="connsiteX2" fmla="*/ 412484 w 1739637"/>
              <a:gd name="connsiteY2" fmla="*/ 193042 h 954928"/>
              <a:gd name="connsiteX3" fmla="*/ 540458 w 1739637"/>
              <a:gd name="connsiteY3" fmla="*/ 748538 h 954928"/>
              <a:gd name="connsiteX4" fmla="*/ 718966 w 1739637"/>
              <a:gd name="connsiteY4" fmla="*/ 0 h 954928"/>
              <a:gd name="connsiteX5" fmla="*/ 891876 w 1739637"/>
              <a:gd name="connsiteY5" fmla="*/ 954928 h 954928"/>
              <a:gd name="connsiteX6" fmla="*/ 1035953 w 1739637"/>
              <a:gd name="connsiteY6" fmla="*/ 499930 h 954928"/>
              <a:gd name="connsiteX7" fmla="*/ 1739637 w 1739637"/>
              <a:gd name="connsiteY7" fmla="*/ 499408 h 954928"/>
              <a:gd name="connsiteX0" fmla="*/ 0 w 1746639"/>
              <a:gd name="connsiteY0" fmla="*/ 502061 h 954928"/>
              <a:gd name="connsiteX1" fmla="*/ 310262 w 1746639"/>
              <a:gd name="connsiteY1" fmla="*/ 498885 h 954928"/>
              <a:gd name="connsiteX2" fmla="*/ 419486 w 1746639"/>
              <a:gd name="connsiteY2" fmla="*/ 193042 h 954928"/>
              <a:gd name="connsiteX3" fmla="*/ 547460 w 1746639"/>
              <a:gd name="connsiteY3" fmla="*/ 748538 h 954928"/>
              <a:gd name="connsiteX4" fmla="*/ 725968 w 1746639"/>
              <a:gd name="connsiteY4" fmla="*/ 0 h 954928"/>
              <a:gd name="connsiteX5" fmla="*/ 898878 w 1746639"/>
              <a:gd name="connsiteY5" fmla="*/ 954928 h 954928"/>
              <a:gd name="connsiteX6" fmla="*/ 1042955 w 1746639"/>
              <a:gd name="connsiteY6" fmla="*/ 499930 h 954928"/>
              <a:gd name="connsiteX7" fmla="*/ 1746639 w 1746639"/>
              <a:gd name="connsiteY7" fmla="*/ 499408 h 95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6639" h="954928">
                <a:moveTo>
                  <a:pt x="0" y="502061"/>
                </a:moveTo>
                <a:lnTo>
                  <a:pt x="310262" y="498885"/>
                </a:lnTo>
                <a:lnTo>
                  <a:pt x="419486" y="193042"/>
                </a:lnTo>
                <a:lnTo>
                  <a:pt x="547460" y="748538"/>
                </a:lnTo>
                <a:lnTo>
                  <a:pt x="725968" y="0"/>
                </a:lnTo>
                <a:lnTo>
                  <a:pt x="898878" y="954928"/>
                </a:lnTo>
                <a:lnTo>
                  <a:pt x="1042955" y="499930"/>
                </a:lnTo>
                <a:lnTo>
                  <a:pt x="1746639" y="499408"/>
                </a:lnTo>
              </a:path>
            </a:pathLst>
          </a:custGeom>
          <a:noFill/>
          <a:ln w="762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 26">
            <a:extLst>
              <a:ext uri="{FF2B5EF4-FFF2-40B4-BE49-F238E27FC236}">
                <a16:creationId xmlns:a16="http://schemas.microsoft.com/office/drawing/2014/main" id="{E70CB319-931C-4F00-AB82-37CCC4A6A4C1}"/>
              </a:ext>
            </a:extLst>
          </p:cNvPr>
          <p:cNvSpPr/>
          <p:nvPr/>
        </p:nvSpPr>
        <p:spPr>
          <a:xfrm>
            <a:off x="8912484" y="3380118"/>
            <a:ext cx="2825464" cy="1187656"/>
          </a:xfrm>
          <a:custGeom>
            <a:avLst/>
            <a:gdLst>
              <a:gd name="connsiteX0" fmla="*/ 0 w 1016000"/>
              <a:gd name="connsiteY0" fmla="*/ 457200 h 914400"/>
              <a:gd name="connsiteX1" fmla="*/ 215900 w 1016000"/>
              <a:gd name="connsiteY1" fmla="*/ 457200 h 914400"/>
              <a:gd name="connsiteX2" fmla="*/ 381000 w 1016000"/>
              <a:gd name="connsiteY2" fmla="*/ 0 h 914400"/>
              <a:gd name="connsiteX3" fmla="*/ 596900 w 1016000"/>
              <a:gd name="connsiteY3" fmla="*/ 914400 h 914400"/>
              <a:gd name="connsiteX4" fmla="*/ 736600 w 1016000"/>
              <a:gd name="connsiteY4" fmla="*/ 101600 h 914400"/>
              <a:gd name="connsiteX5" fmla="*/ 774700 w 1016000"/>
              <a:gd name="connsiteY5" fmla="*/ 533400 h 914400"/>
              <a:gd name="connsiteX6" fmla="*/ 1016000 w 1016000"/>
              <a:gd name="connsiteY6" fmla="*/ 533400 h 914400"/>
              <a:gd name="connsiteX0" fmla="*/ 0 w 1016000"/>
              <a:gd name="connsiteY0" fmla="*/ 457200 h 914400"/>
              <a:gd name="connsiteX1" fmla="*/ 215900 w 1016000"/>
              <a:gd name="connsiteY1" fmla="*/ 457200 h 914400"/>
              <a:gd name="connsiteX2" fmla="*/ 381000 w 1016000"/>
              <a:gd name="connsiteY2" fmla="*/ 0 h 914400"/>
              <a:gd name="connsiteX3" fmla="*/ 596900 w 1016000"/>
              <a:gd name="connsiteY3" fmla="*/ 914400 h 914400"/>
              <a:gd name="connsiteX4" fmla="*/ 736600 w 1016000"/>
              <a:gd name="connsiteY4" fmla="*/ 101600 h 914400"/>
              <a:gd name="connsiteX5" fmla="*/ 841026 w 1016000"/>
              <a:gd name="connsiteY5" fmla="*/ 674343 h 914400"/>
              <a:gd name="connsiteX6" fmla="*/ 1016000 w 1016000"/>
              <a:gd name="connsiteY6" fmla="*/ 533400 h 914400"/>
              <a:gd name="connsiteX0" fmla="*/ 0 w 982837"/>
              <a:gd name="connsiteY0" fmla="*/ 457200 h 914400"/>
              <a:gd name="connsiteX1" fmla="*/ 215900 w 982837"/>
              <a:gd name="connsiteY1" fmla="*/ 457200 h 914400"/>
              <a:gd name="connsiteX2" fmla="*/ 381000 w 982837"/>
              <a:gd name="connsiteY2" fmla="*/ 0 h 914400"/>
              <a:gd name="connsiteX3" fmla="*/ 596900 w 982837"/>
              <a:gd name="connsiteY3" fmla="*/ 914400 h 914400"/>
              <a:gd name="connsiteX4" fmla="*/ 736600 w 982837"/>
              <a:gd name="connsiteY4" fmla="*/ 101600 h 914400"/>
              <a:gd name="connsiteX5" fmla="*/ 841026 w 982837"/>
              <a:gd name="connsiteY5" fmla="*/ 674343 h 914400"/>
              <a:gd name="connsiteX6" fmla="*/ 982837 w 982837"/>
              <a:gd name="connsiteY6" fmla="*/ 400748 h 914400"/>
              <a:gd name="connsiteX0" fmla="*/ 0 w 982837"/>
              <a:gd name="connsiteY0" fmla="*/ 457200 h 914400"/>
              <a:gd name="connsiteX1" fmla="*/ 215900 w 982837"/>
              <a:gd name="connsiteY1" fmla="*/ 457200 h 914400"/>
              <a:gd name="connsiteX2" fmla="*/ 381000 w 982837"/>
              <a:gd name="connsiteY2" fmla="*/ 0 h 914400"/>
              <a:gd name="connsiteX3" fmla="*/ 596900 w 982837"/>
              <a:gd name="connsiteY3" fmla="*/ 914400 h 914400"/>
              <a:gd name="connsiteX4" fmla="*/ 736600 w 982837"/>
              <a:gd name="connsiteY4" fmla="*/ 101600 h 914400"/>
              <a:gd name="connsiteX5" fmla="*/ 814536 w 982837"/>
              <a:gd name="connsiteY5" fmla="*/ 510008 h 914400"/>
              <a:gd name="connsiteX6" fmla="*/ 841026 w 982837"/>
              <a:gd name="connsiteY6" fmla="*/ 674343 h 914400"/>
              <a:gd name="connsiteX7" fmla="*/ 982837 w 982837"/>
              <a:gd name="connsiteY7" fmla="*/ 400748 h 914400"/>
              <a:gd name="connsiteX0" fmla="*/ 0 w 982837"/>
              <a:gd name="connsiteY0" fmla="*/ 457200 h 914400"/>
              <a:gd name="connsiteX1" fmla="*/ 215900 w 982837"/>
              <a:gd name="connsiteY1" fmla="*/ 457200 h 914400"/>
              <a:gd name="connsiteX2" fmla="*/ 381000 w 982837"/>
              <a:gd name="connsiteY2" fmla="*/ 0 h 914400"/>
              <a:gd name="connsiteX3" fmla="*/ 596900 w 982837"/>
              <a:gd name="connsiteY3" fmla="*/ 914400 h 914400"/>
              <a:gd name="connsiteX4" fmla="*/ 736600 w 982837"/>
              <a:gd name="connsiteY4" fmla="*/ 101600 h 914400"/>
              <a:gd name="connsiteX5" fmla="*/ 814536 w 982837"/>
              <a:gd name="connsiteY5" fmla="*/ 510008 h 914400"/>
              <a:gd name="connsiteX6" fmla="*/ 981969 w 982837"/>
              <a:gd name="connsiteY6" fmla="*/ 632890 h 914400"/>
              <a:gd name="connsiteX7" fmla="*/ 982837 w 982837"/>
              <a:gd name="connsiteY7" fmla="*/ 400748 h 914400"/>
              <a:gd name="connsiteX0" fmla="*/ 0 w 982837"/>
              <a:gd name="connsiteY0" fmla="*/ 457200 h 914400"/>
              <a:gd name="connsiteX1" fmla="*/ 215900 w 982837"/>
              <a:gd name="connsiteY1" fmla="*/ 457200 h 914400"/>
              <a:gd name="connsiteX2" fmla="*/ 381000 w 982837"/>
              <a:gd name="connsiteY2" fmla="*/ 0 h 914400"/>
              <a:gd name="connsiteX3" fmla="*/ 596900 w 982837"/>
              <a:gd name="connsiteY3" fmla="*/ 914400 h 914400"/>
              <a:gd name="connsiteX4" fmla="*/ 736600 w 982837"/>
              <a:gd name="connsiteY4" fmla="*/ 101600 h 914400"/>
              <a:gd name="connsiteX5" fmla="*/ 864281 w 982837"/>
              <a:gd name="connsiteY5" fmla="*/ 584624 h 914400"/>
              <a:gd name="connsiteX6" fmla="*/ 981969 w 982837"/>
              <a:gd name="connsiteY6" fmla="*/ 632890 h 914400"/>
              <a:gd name="connsiteX7" fmla="*/ 982837 w 982837"/>
              <a:gd name="connsiteY7" fmla="*/ 400748 h 914400"/>
              <a:gd name="connsiteX0" fmla="*/ 0 w 1231559"/>
              <a:gd name="connsiteY0" fmla="*/ 457200 h 914400"/>
              <a:gd name="connsiteX1" fmla="*/ 215900 w 1231559"/>
              <a:gd name="connsiteY1" fmla="*/ 457200 h 914400"/>
              <a:gd name="connsiteX2" fmla="*/ 381000 w 1231559"/>
              <a:gd name="connsiteY2" fmla="*/ 0 h 914400"/>
              <a:gd name="connsiteX3" fmla="*/ 596900 w 1231559"/>
              <a:gd name="connsiteY3" fmla="*/ 914400 h 914400"/>
              <a:gd name="connsiteX4" fmla="*/ 736600 w 1231559"/>
              <a:gd name="connsiteY4" fmla="*/ 101600 h 914400"/>
              <a:gd name="connsiteX5" fmla="*/ 864281 w 1231559"/>
              <a:gd name="connsiteY5" fmla="*/ 584624 h 914400"/>
              <a:gd name="connsiteX6" fmla="*/ 981969 w 1231559"/>
              <a:gd name="connsiteY6" fmla="*/ 632890 h 914400"/>
              <a:gd name="connsiteX7" fmla="*/ 1231559 w 1231559"/>
              <a:gd name="connsiteY7" fmla="*/ 467074 h 914400"/>
              <a:gd name="connsiteX0" fmla="*/ 0 w 1231559"/>
              <a:gd name="connsiteY0" fmla="*/ 457200 h 914400"/>
              <a:gd name="connsiteX1" fmla="*/ 215900 w 1231559"/>
              <a:gd name="connsiteY1" fmla="*/ 457200 h 914400"/>
              <a:gd name="connsiteX2" fmla="*/ 381000 w 1231559"/>
              <a:gd name="connsiteY2" fmla="*/ 0 h 914400"/>
              <a:gd name="connsiteX3" fmla="*/ 596900 w 1231559"/>
              <a:gd name="connsiteY3" fmla="*/ 914400 h 914400"/>
              <a:gd name="connsiteX4" fmla="*/ 736600 w 1231559"/>
              <a:gd name="connsiteY4" fmla="*/ 101600 h 914400"/>
              <a:gd name="connsiteX5" fmla="*/ 864281 w 1231559"/>
              <a:gd name="connsiteY5" fmla="*/ 584624 h 914400"/>
              <a:gd name="connsiteX6" fmla="*/ 948806 w 1231559"/>
              <a:gd name="connsiteY6" fmla="*/ 259807 h 914400"/>
              <a:gd name="connsiteX7" fmla="*/ 1231559 w 1231559"/>
              <a:gd name="connsiteY7" fmla="*/ 467074 h 914400"/>
              <a:gd name="connsiteX0" fmla="*/ 0 w 1231559"/>
              <a:gd name="connsiteY0" fmla="*/ 457200 h 914400"/>
              <a:gd name="connsiteX1" fmla="*/ 215900 w 1231559"/>
              <a:gd name="connsiteY1" fmla="*/ 457200 h 914400"/>
              <a:gd name="connsiteX2" fmla="*/ 381000 w 1231559"/>
              <a:gd name="connsiteY2" fmla="*/ 0 h 914400"/>
              <a:gd name="connsiteX3" fmla="*/ 596900 w 1231559"/>
              <a:gd name="connsiteY3" fmla="*/ 914400 h 914400"/>
              <a:gd name="connsiteX4" fmla="*/ 736600 w 1231559"/>
              <a:gd name="connsiteY4" fmla="*/ 101600 h 914400"/>
              <a:gd name="connsiteX5" fmla="*/ 880863 w 1231559"/>
              <a:gd name="connsiteY5" fmla="*/ 717276 h 914400"/>
              <a:gd name="connsiteX6" fmla="*/ 948806 w 1231559"/>
              <a:gd name="connsiteY6" fmla="*/ 259807 h 914400"/>
              <a:gd name="connsiteX7" fmla="*/ 1231559 w 1231559"/>
              <a:gd name="connsiteY7" fmla="*/ 467074 h 914400"/>
              <a:gd name="connsiteX0" fmla="*/ 0 w 1380792"/>
              <a:gd name="connsiteY0" fmla="*/ 457200 h 914400"/>
              <a:gd name="connsiteX1" fmla="*/ 215900 w 1380792"/>
              <a:gd name="connsiteY1" fmla="*/ 457200 h 914400"/>
              <a:gd name="connsiteX2" fmla="*/ 381000 w 1380792"/>
              <a:gd name="connsiteY2" fmla="*/ 0 h 914400"/>
              <a:gd name="connsiteX3" fmla="*/ 596900 w 1380792"/>
              <a:gd name="connsiteY3" fmla="*/ 914400 h 914400"/>
              <a:gd name="connsiteX4" fmla="*/ 736600 w 1380792"/>
              <a:gd name="connsiteY4" fmla="*/ 101600 h 914400"/>
              <a:gd name="connsiteX5" fmla="*/ 880863 w 1380792"/>
              <a:gd name="connsiteY5" fmla="*/ 717276 h 914400"/>
              <a:gd name="connsiteX6" fmla="*/ 948806 w 1380792"/>
              <a:gd name="connsiteY6" fmla="*/ 259807 h 914400"/>
              <a:gd name="connsiteX7" fmla="*/ 1380792 w 1380792"/>
              <a:gd name="connsiteY7" fmla="*/ 409039 h 914400"/>
              <a:gd name="connsiteX0" fmla="*/ 0 w 1380792"/>
              <a:gd name="connsiteY0" fmla="*/ 457200 h 914400"/>
              <a:gd name="connsiteX1" fmla="*/ 215900 w 1380792"/>
              <a:gd name="connsiteY1" fmla="*/ 457200 h 914400"/>
              <a:gd name="connsiteX2" fmla="*/ 381000 w 1380792"/>
              <a:gd name="connsiteY2" fmla="*/ 0 h 914400"/>
              <a:gd name="connsiteX3" fmla="*/ 596900 w 1380792"/>
              <a:gd name="connsiteY3" fmla="*/ 914400 h 914400"/>
              <a:gd name="connsiteX4" fmla="*/ 736600 w 1380792"/>
              <a:gd name="connsiteY4" fmla="*/ 101600 h 914400"/>
              <a:gd name="connsiteX5" fmla="*/ 880863 w 1380792"/>
              <a:gd name="connsiteY5" fmla="*/ 717276 h 914400"/>
              <a:gd name="connsiteX6" fmla="*/ 932225 w 1380792"/>
              <a:gd name="connsiteY6" fmla="*/ 409040 h 914400"/>
              <a:gd name="connsiteX7" fmla="*/ 1380792 w 1380792"/>
              <a:gd name="connsiteY7" fmla="*/ 409039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384167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384167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384167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417330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417330 h 914400"/>
              <a:gd name="connsiteX0" fmla="*/ 0 w 1202223"/>
              <a:gd name="connsiteY0" fmla="*/ 457200 h 914400"/>
              <a:gd name="connsiteX1" fmla="*/ 215900 w 1202223"/>
              <a:gd name="connsiteY1" fmla="*/ 457200 h 914400"/>
              <a:gd name="connsiteX2" fmla="*/ 381000 w 1202223"/>
              <a:gd name="connsiteY2" fmla="*/ 0 h 914400"/>
              <a:gd name="connsiteX3" fmla="*/ 596900 w 1202223"/>
              <a:gd name="connsiteY3" fmla="*/ 914400 h 914400"/>
              <a:gd name="connsiteX4" fmla="*/ 736600 w 1202223"/>
              <a:gd name="connsiteY4" fmla="*/ 101600 h 914400"/>
              <a:gd name="connsiteX5" fmla="*/ 880863 w 1202223"/>
              <a:gd name="connsiteY5" fmla="*/ 717276 h 914400"/>
              <a:gd name="connsiteX6" fmla="*/ 932225 w 1202223"/>
              <a:gd name="connsiteY6" fmla="*/ 409040 h 914400"/>
              <a:gd name="connsiteX7" fmla="*/ 1202223 w 1202223"/>
              <a:gd name="connsiteY7" fmla="*/ 405850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413503 h 914400"/>
              <a:gd name="connsiteX0" fmla="*/ 0 w 1202223"/>
              <a:gd name="connsiteY0" fmla="*/ 457200 h 914400"/>
              <a:gd name="connsiteX1" fmla="*/ 215900 w 1202223"/>
              <a:gd name="connsiteY1" fmla="*/ 457200 h 914400"/>
              <a:gd name="connsiteX2" fmla="*/ 381000 w 1202223"/>
              <a:gd name="connsiteY2" fmla="*/ 0 h 914400"/>
              <a:gd name="connsiteX3" fmla="*/ 596900 w 1202223"/>
              <a:gd name="connsiteY3" fmla="*/ 914400 h 914400"/>
              <a:gd name="connsiteX4" fmla="*/ 736600 w 1202223"/>
              <a:gd name="connsiteY4" fmla="*/ 101600 h 914400"/>
              <a:gd name="connsiteX5" fmla="*/ 880863 w 1202223"/>
              <a:gd name="connsiteY5" fmla="*/ 717276 h 914400"/>
              <a:gd name="connsiteX6" fmla="*/ 932225 w 1202223"/>
              <a:gd name="connsiteY6" fmla="*/ 409040 h 914400"/>
              <a:gd name="connsiteX7" fmla="*/ 1202223 w 1202223"/>
              <a:gd name="connsiteY7" fmla="*/ 402023 h 914400"/>
              <a:gd name="connsiteX0" fmla="*/ 0 w 1202266"/>
              <a:gd name="connsiteY0" fmla="*/ 457200 h 914400"/>
              <a:gd name="connsiteX1" fmla="*/ 215900 w 1202266"/>
              <a:gd name="connsiteY1" fmla="*/ 457200 h 914400"/>
              <a:gd name="connsiteX2" fmla="*/ 381000 w 1202266"/>
              <a:gd name="connsiteY2" fmla="*/ 0 h 914400"/>
              <a:gd name="connsiteX3" fmla="*/ 596900 w 1202266"/>
              <a:gd name="connsiteY3" fmla="*/ 914400 h 914400"/>
              <a:gd name="connsiteX4" fmla="*/ 736600 w 1202266"/>
              <a:gd name="connsiteY4" fmla="*/ 101600 h 914400"/>
              <a:gd name="connsiteX5" fmla="*/ 880863 w 1202266"/>
              <a:gd name="connsiteY5" fmla="*/ 717276 h 914400"/>
              <a:gd name="connsiteX6" fmla="*/ 932225 w 1202266"/>
              <a:gd name="connsiteY6" fmla="*/ 409040 h 914400"/>
              <a:gd name="connsiteX7" fmla="*/ 1202223 w 1202266"/>
              <a:gd name="connsiteY7" fmla="*/ 402023 h 914400"/>
              <a:gd name="connsiteX0" fmla="*/ 0 w 1202266"/>
              <a:gd name="connsiteY0" fmla="*/ 457200 h 914400"/>
              <a:gd name="connsiteX1" fmla="*/ 215900 w 1202266"/>
              <a:gd name="connsiteY1" fmla="*/ 457200 h 914400"/>
              <a:gd name="connsiteX2" fmla="*/ 381000 w 1202266"/>
              <a:gd name="connsiteY2" fmla="*/ 0 h 914400"/>
              <a:gd name="connsiteX3" fmla="*/ 596900 w 1202266"/>
              <a:gd name="connsiteY3" fmla="*/ 914400 h 914400"/>
              <a:gd name="connsiteX4" fmla="*/ 736600 w 1202266"/>
              <a:gd name="connsiteY4" fmla="*/ 101600 h 914400"/>
              <a:gd name="connsiteX5" fmla="*/ 880863 w 1202266"/>
              <a:gd name="connsiteY5" fmla="*/ 717276 h 914400"/>
              <a:gd name="connsiteX6" fmla="*/ 932225 w 1202266"/>
              <a:gd name="connsiteY6" fmla="*/ 409040 h 914400"/>
              <a:gd name="connsiteX7" fmla="*/ 1202223 w 1202266"/>
              <a:gd name="connsiteY7" fmla="*/ 417329 h 914400"/>
              <a:gd name="connsiteX0" fmla="*/ 0 w 1133408"/>
              <a:gd name="connsiteY0" fmla="*/ 457200 h 914400"/>
              <a:gd name="connsiteX1" fmla="*/ 215900 w 1133408"/>
              <a:gd name="connsiteY1" fmla="*/ 457200 h 914400"/>
              <a:gd name="connsiteX2" fmla="*/ 381000 w 1133408"/>
              <a:gd name="connsiteY2" fmla="*/ 0 h 914400"/>
              <a:gd name="connsiteX3" fmla="*/ 596900 w 1133408"/>
              <a:gd name="connsiteY3" fmla="*/ 914400 h 914400"/>
              <a:gd name="connsiteX4" fmla="*/ 736600 w 1133408"/>
              <a:gd name="connsiteY4" fmla="*/ 101600 h 914400"/>
              <a:gd name="connsiteX5" fmla="*/ 880863 w 1133408"/>
              <a:gd name="connsiteY5" fmla="*/ 717276 h 914400"/>
              <a:gd name="connsiteX6" fmla="*/ 932225 w 1133408"/>
              <a:gd name="connsiteY6" fmla="*/ 409040 h 914400"/>
              <a:gd name="connsiteX7" fmla="*/ 1133346 w 1133408"/>
              <a:gd name="connsiteY7" fmla="*/ 413503 h 914400"/>
              <a:gd name="connsiteX0" fmla="*/ 0 w 1133408"/>
              <a:gd name="connsiteY0" fmla="*/ 457200 h 914400"/>
              <a:gd name="connsiteX1" fmla="*/ 215900 w 1133408"/>
              <a:gd name="connsiteY1" fmla="*/ 457200 h 914400"/>
              <a:gd name="connsiteX2" fmla="*/ 381000 w 1133408"/>
              <a:gd name="connsiteY2" fmla="*/ 0 h 914400"/>
              <a:gd name="connsiteX3" fmla="*/ 596900 w 1133408"/>
              <a:gd name="connsiteY3" fmla="*/ 914400 h 914400"/>
              <a:gd name="connsiteX4" fmla="*/ 736600 w 1133408"/>
              <a:gd name="connsiteY4" fmla="*/ 101600 h 914400"/>
              <a:gd name="connsiteX5" fmla="*/ 880863 w 1133408"/>
              <a:gd name="connsiteY5" fmla="*/ 717276 h 914400"/>
              <a:gd name="connsiteX6" fmla="*/ 932225 w 1133408"/>
              <a:gd name="connsiteY6" fmla="*/ 409040 h 914400"/>
              <a:gd name="connsiteX7" fmla="*/ 1133346 w 1133408"/>
              <a:gd name="connsiteY7" fmla="*/ 402024 h 914400"/>
              <a:gd name="connsiteX0" fmla="*/ 0 w 1079873"/>
              <a:gd name="connsiteY0" fmla="*/ 457200 h 914400"/>
              <a:gd name="connsiteX1" fmla="*/ 215900 w 1079873"/>
              <a:gd name="connsiteY1" fmla="*/ 457200 h 914400"/>
              <a:gd name="connsiteX2" fmla="*/ 381000 w 1079873"/>
              <a:gd name="connsiteY2" fmla="*/ 0 h 914400"/>
              <a:gd name="connsiteX3" fmla="*/ 596900 w 1079873"/>
              <a:gd name="connsiteY3" fmla="*/ 914400 h 914400"/>
              <a:gd name="connsiteX4" fmla="*/ 736600 w 1079873"/>
              <a:gd name="connsiteY4" fmla="*/ 101600 h 914400"/>
              <a:gd name="connsiteX5" fmla="*/ 880863 w 1079873"/>
              <a:gd name="connsiteY5" fmla="*/ 717276 h 914400"/>
              <a:gd name="connsiteX6" fmla="*/ 932225 w 1079873"/>
              <a:gd name="connsiteY6" fmla="*/ 409040 h 914400"/>
              <a:gd name="connsiteX7" fmla="*/ 1079775 w 1079873"/>
              <a:gd name="connsiteY7" fmla="*/ 409677 h 914400"/>
              <a:gd name="connsiteX0" fmla="*/ 0 w 1125759"/>
              <a:gd name="connsiteY0" fmla="*/ 457200 h 914400"/>
              <a:gd name="connsiteX1" fmla="*/ 215900 w 1125759"/>
              <a:gd name="connsiteY1" fmla="*/ 457200 h 914400"/>
              <a:gd name="connsiteX2" fmla="*/ 381000 w 1125759"/>
              <a:gd name="connsiteY2" fmla="*/ 0 h 914400"/>
              <a:gd name="connsiteX3" fmla="*/ 596900 w 1125759"/>
              <a:gd name="connsiteY3" fmla="*/ 914400 h 914400"/>
              <a:gd name="connsiteX4" fmla="*/ 736600 w 1125759"/>
              <a:gd name="connsiteY4" fmla="*/ 101600 h 914400"/>
              <a:gd name="connsiteX5" fmla="*/ 880863 w 1125759"/>
              <a:gd name="connsiteY5" fmla="*/ 717276 h 914400"/>
              <a:gd name="connsiteX6" fmla="*/ 932225 w 1125759"/>
              <a:gd name="connsiteY6" fmla="*/ 409040 h 914400"/>
              <a:gd name="connsiteX7" fmla="*/ 1125693 w 1125759"/>
              <a:gd name="connsiteY7" fmla="*/ 409677 h 914400"/>
              <a:gd name="connsiteX0" fmla="*/ 0 w 1125693"/>
              <a:gd name="connsiteY0" fmla="*/ 457200 h 914400"/>
              <a:gd name="connsiteX1" fmla="*/ 215900 w 1125693"/>
              <a:gd name="connsiteY1" fmla="*/ 457200 h 914400"/>
              <a:gd name="connsiteX2" fmla="*/ 381000 w 1125693"/>
              <a:gd name="connsiteY2" fmla="*/ 0 h 914400"/>
              <a:gd name="connsiteX3" fmla="*/ 596900 w 1125693"/>
              <a:gd name="connsiteY3" fmla="*/ 914400 h 914400"/>
              <a:gd name="connsiteX4" fmla="*/ 736600 w 1125693"/>
              <a:gd name="connsiteY4" fmla="*/ 101600 h 914400"/>
              <a:gd name="connsiteX5" fmla="*/ 880863 w 1125693"/>
              <a:gd name="connsiteY5" fmla="*/ 717276 h 914400"/>
              <a:gd name="connsiteX6" fmla="*/ 932225 w 1125693"/>
              <a:gd name="connsiteY6" fmla="*/ 409040 h 914400"/>
              <a:gd name="connsiteX7" fmla="*/ 1125693 w 1125693"/>
              <a:gd name="connsiteY7" fmla="*/ 409677 h 914400"/>
              <a:gd name="connsiteX0" fmla="*/ 0 w 1125693"/>
              <a:gd name="connsiteY0" fmla="*/ 457200 h 914400"/>
              <a:gd name="connsiteX1" fmla="*/ 215900 w 1125693"/>
              <a:gd name="connsiteY1" fmla="*/ 457200 h 914400"/>
              <a:gd name="connsiteX2" fmla="*/ 381000 w 1125693"/>
              <a:gd name="connsiteY2" fmla="*/ 0 h 914400"/>
              <a:gd name="connsiteX3" fmla="*/ 547155 w 1125693"/>
              <a:gd name="connsiteY3" fmla="*/ 914400 h 914400"/>
              <a:gd name="connsiteX4" fmla="*/ 736600 w 1125693"/>
              <a:gd name="connsiteY4" fmla="*/ 101600 h 914400"/>
              <a:gd name="connsiteX5" fmla="*/ 880863 w 1125693"/>
              <a:gd name="connsiteY5" fmla="*/ 717276 h 914400"/>
              <a:gd name="connsiteX6" fmla="*/ 932225 w 1125693"/>
              <a:gd name="connsiteY6" fmla="*/ 409040 h 914400"/>
              <a:gd name="connsiteX7" fmla="*/ 1125693 w 1125693"/>
              <a:gd name="connsiteY7" fmla="*/ 409677 h 914400"/>
              <a:gd name="connsiteX0" fmla="*/ 0 w 1125693"/>
              <a:gd name="connsiteY0" fmla="*/ 457200 h 914400"/>
              <a:gd name="connsiteX1" fmla="*/ 215900 w 1125693"/>
              <a:gd name="connsiteY1" fmla="*/ 457200 h 914400"/>
              <a:gd name="connsiteX2" fmla="*/ 381000 w 1125693"/>
              <a:gd name="connsiteY2" fmla="*/ 0 h 914400"/>
              <a:gd name="connsiteX3" fmla="*/ 547155 w 1125693"/>
              <a:gd name="connsiteY3" fmla="*/ 914400 h 914400"/>
              <a:gd name="connsiteX4" fmla="*/ 797824 w 1125693"/>
              <a:gd name="connsiteY4" fmla="*/ 105426 h 914400"/>
              <a:gd name="connsiteX5" fmla="*/ 880863 w 1125693"/>
              <a:gd name="connsiteY5" fmla="*/ 717276 h 914400"/>
              <a:gd name="connsiteX6" fmla="*/ 932225 w 1125693"/>
              <a:gd name="connsiteY6" fmla="*/ 409040 h 914400"/>
              <a:gd name="connsiteX7" fmla="*/ 1125693 w 1125693"/>
              <a:gd name="connsiteY7" fmla="*/ 409677 h 914400"/>
              <a:gd name="connsiteX0" fmla="*/ 0 w 1125693"/>
              <a:gd name="connsiteY0" fmla="*/ 457200 h 914400"/>
              <a:gd name="connsiteX1" fmla="*/ 215900 w 1125693"/>
              <a:gd name="connsiteY1" fmla="*/ 457200 h 914400"/>
              <a:gd name="connsiteX2" fmla="*/ 381000 w 1125693"/>
              <a:gd name="connsiteY2" fmla="*/ 0 h 914400"/>
              <a:gd name="connsiteX3" fmla="*/ 547155 w 1125693"/>
              <a:gd name="connsiteY3" fmla="*/ 914400 h 914400"/>
              <a:gd name="connsiteX4" fmla="*/ 797824 w 1125693"/>
              <a:gd name="connsiteY4" fmla="*/ 105426 h 914400"/>
              <a:gd name="connsiteX5" fmla="*/ 796681 w 1125693"/>
              <a:gd name="connsiteY5" fmla="*/ 740235 h 914400"/>
              <a:gd name="connsiteX6" fmla="*/ 932225 w 1125693"/>
              <a:gd name="connsiteY6" fmla="*/ 409040 h 914400"/>
              <a:gd name="connsiteX7" fmla="*/ 1125693 w 1125693"/>
              <a:gd name="connsiteY7" fmla="*/ 409677 h 914400"/>
              <a:gd name="connsiteX0" fmla="*/ 0 w 1267273"/>
              <a:gd name="connsiteY0" fmla="*/ 457200 h 914400"/>
              <a:gd name="connsiteX1" fmla="*/ 215900 w 1267273"/>
              <a:gd name="connsiteY1" fmla="*/ 457200 h 914400"/>
              <a:gd name="connsiteX2" fmla="*/ 381000 w 1267273"/>
              <a:gd name="connsiteY2" fmla="*/ 0 h 914400"/>
              <a:gd name="connsiteX3" fmla="*/ 547155 w 1267273"/>
              <a:gd name="connsiteY3" fmla="*/ 914400 h 914400"/>
              <a:gd name="connsiteX4" fmla="*/ 797824 w 1267273"/>
              <a:gd name="connsiteY4" fmla="*/ 105426 h 914400"/>
              <a:gd name="connsiteX5" fmla="*/ 796681 w 1267273"/>
              <a:gd name="connsiteY5" fmla="*/ 740235 h 914400"/>
              <a:gd name="connsiteX6" fmla="*/ 932225 w 1267273"/>
              <a:gd name="connsiteY6" fmla="*/ 409040 h 914400"/>
              <a:gd name="connsiteX7" fmla="*/ 1267273 w 1267273"/>
              <a:gd name="connsiteY7" fmla="*/ 405851 h 914400"/>
              <a:gd name="connsiteX0" fmla="*/ 0 w 1267273"/>
              <a:gd name="connsiteY0" fmla="*/ 457200 h 914400"/>
              <a:gd name="connsiteX1" fmla="*/ 215900 w 1267273"/>
              <a:gd name="connsiteY1" fmla="*/ 457200 h 914400"/>
              <a:gd name="connsiteX2" fmla="*/ 381000 w 1267273"/>
              <a:gd name="connsiteY2" fmla="*/ 0 h 914400"/>
              <a:gd name="connsiteX3" fmla="*/ 547155 w 1267273"/>
              <a:gd name="connsiteY3" fmla="*/ 914400 h 914400"/>
              <a:gd name="connsiteX4" fmla="*/ 797824 w 1267273"/>
              <a:gd name="connsiteY4" fmla="*/ 105426 h 914400"/>
              <a:gd name="connsiteX5" fmla="*/ 796681 w 1267273"/>
              <a:gd name="connsiteY5" fmla="*/ 740235 h 914400"/>
              <a:gd name="connsiteX6" fmla="*/ 932225 w 1267273"/>
              <a:gd name="connsiteY6" fmla="*/ 409040 h 914400"/>
              <a:gd name="connsiteX7" fmla="*/ 1267273 w 1267273"/>
              <a:gd name="connsiteY7" fmla="*/ 405851 h 914400"/>
              <a:gd name="connsiteX0" fmla="*/ 0 w 1267273"/>
              <a:gd name="connsiteY0" fmla="*/ 457200 h 914400"/>
              <a:gd name="connsiteX1" fmla="*/ 215900 w 1267273"/>
              <a:gd name="connsiteY1" fmla="*/ 457200 h 914400"/>
              <a:gd name="connsiteX2" fmla="*/ 381000 w 1267273"/>
              <a:gd name="connsiteY2" fmla="*/ 0 h 914400"/>
              <a:gd name="connsiteX3" fmla="*/ 547155 w 1267273"/>
              <a:gd name="connsiteY3" fmla="*/ 914400 h 914400"/>
              <a:gd name="connsiteX4" fmla="*/ 797824 w 1267273"/>
              <a:gd name="connsiteY4" fmla="*/ 105426 h 914400"/>
              <a:gd name="connsiteX5" fmla="*/ 796681 w 1267273"/>
              <a:gd name="connsiteY5" fmla="*/ 740235 h 914400"/>
              <a:gd name="connsiteX6" fmla="*/ 932225 w 1267273"/>
              <a:gd name="connsiteY6" fmla="*/ 409040 h 914400"/>
              <a:gd name="connsiteX7" fmla="*/ 1267273 w 1267273"/>
              <a:gd name="connsiteY7" fmla="*/ 405851 h 914400"/>
              <a:gd name="connsiteX0" fmla="*/ 0 w 1339977"/>
              <a:gd name="connsiteY0" fmla="*/ 453374 h 914400"/>
              <a:gd name="connsiteX1" fmla="*/ 288604 w 1339977"/>
              <a:gd name="connsiteY1" fmla="*/ 457200 h 914400"/>
              <a:gd name="connsiteX2" fmla="*/ 453704 w 1339977"/>
              <a:gd name="connsiteY2" fmla="*/ 0 h 914400"/>
              <a:gd name="connsiteX3" fmla="*/ 619859 w 1339977"/>
              <a:gd name="connsiteY3" fmla="*/ 914400 h 914400"/>
              <a:gd name="connsiteX4" fmla="*/ 870528 w 1339977"/>
              <a:gd name="connsiteY4" fmla="*/ 105426 h 914400"/>
              <a:gd name="connsiteX5" fmla="*/ 869385 w 1339977"/>
              <a:gd name="connsiteY5" fmla="*/ 740235 h 914400"/>
              <a:gd name="connsiteX6" fmla="*/ 1004929 w 1339977"/>
              <a:gd name="connsiteY6" fmla="*/ 409040 h 914400"/>
              <a:gd name="connsiteX7" fmla="*/ 1339977 w 1339977"/>
              <a:gd name="connsiteY7" fmla="*/ 405851 h 914400"/>
              <a:gd name="connsiteX0" fmla="*/ 0 w 1343804"/>
              <a:gd name="connsiteY0" fmla="*/ 461027 h 914400"/>
              <a:gd name="connsiteX1" fmla="*/ 292431 w 1343804"/>
              <a:gd name="connsiteY1" fmla="*/ 457200 h 914400"/>
              <a:gd name="connsiteX2" fmla="*/ 457531 w 1343804"/>
              <a:gd name="connsiteY2" fmla="*/ 0 h 914400"/>
              <a:gd name="connsiteX3" fmla="*/ 623686 w 1343804"/>
              <a:gd name="connsiteY3" fmla="*/ 914400 h 914400"/>
              <a:gd name="connsiteX4" fmla="*/ 874355 w 1343804"/>
              <a:gd name="connsiteY4" fmla="*/ 105426 h 914400"/>
              <a:gd name="connsiteX5" fmla="*/ 873212 w 1343804"/>
              <a:gd name="connsiteY5" fmla="*/ 740235 h 914400"/>
              <a:gd name="connsiteX6" fmla="*/ 1008756 w 1343804"/>
              <a:gd name="connsiteY6" fmla="*/ 409040 h 914400"/>
              <a:gd name="connsiteX7" fmla="*/ 1343804 w 1343804"/>
              <a:gd name="connsiteY7" fmla="*/ 405851 h 914400"/>
              <a:gd name="connsiteX0" fmla="*/ 0 w 1347630"/>
              <a:gd name="connsiteY0" fmla="*/ 453374 h 914400"/>
              <a:gd name="connsiteX1" fmla="*/ 296257 w 1347630"/>
              <a:gd name="connsiteY1" fmla="*/ 457200 h 914400"/>
              <a:gd name="connsiteX2" fmla="*/ 461357 w 1347630"/>
              <a:gd name="connsiteY2" fmla="*/ 0 h 914400"/>
              <a:gd name="connsiteX3" fmla="*/ 627512 w 1347630"/>
              <a:gd name="connsiteY3" fmla="*/ 914400 h 914400"/>
              <a:gd name="connsiteX4" fmla="*/ 878181 w 1347630"/>
              <a:gd name="connsiteY4" fmla="*/ 105426 h 914400"/>
              <a:gd name="connsiteX5" fmla="*/ 877038 w 1347630"/>
              <a:gd name="connsiteY5" fmla="*/ 740235 h 914400"/>
              <a:gd name="connsiteX6" fmla="*/ 1012582 w 1347630"/>
              <a:gd name="connsiteY6" fmla="*/ 409040 h 914400"/>
              <a:gd name="connsiteX7" fmla="*/ 1347630 w 1347630"/>
              <a:gd name="connsiteY7" fmla="*/ 405851 h 914400"/>
              <a:gd name="connsiteX0" fmla="*/ 0 w 1347630"/>
              <a:gd name="connsiteY0" fmla="*/ 347948 h 808974"/>
              <a:gd name="connsiteX1" fmla="*/ 296257 w 1347630"/>
              <a:gd name="connsiteY1" fmla="*/ 351774 h 808974"/>
              <a:gd name="connsiteX2" fmla="*/ 399176 w 1347630"/>
              <a:gd name="connsiteY2" fmla="*/ 93552 h 808974"/>
              <a:gd name="connsiteX3" fmla="*/ 627512 w 1347630"/>
              <a:gd name="connsiteY3" fmla="*/ 808974 h 808974"/>
              <a:gd name="connsiteX4" fmla="*/ 878181 w 1347630"/>
              <a:gd name="connsiteY4" fmla="*/ 0 h 808974"/>
              <a:gd name="connsiteX5" fmla="*/ 877038 w 1347630"/>
              <a:gd name="connsiteY5" fmla="*/ 634809 h 808974"/>
              <a:gd name="connsiteX6" fmla="*/ 1012582 w 1347630"/>
              <a:gd name="connsiteY6" fmla="*/ 303614 h 808974"/>
              <a:gd name="connsiteX7" fmla="*/ 1347630 w 1347630"/>
              <a:gd name="connsiteY7" fmla="*/ 300425 h 808974"/>
              <a:gd name="connsiteX0" fmla="*/ 0 w 1347630"/>
              <a:gd name="connsiteY0" fmla="*/ 347948 h 680468"/>
              <a:gd name="connsiteX1" fmla="*/ 296257 w 1347630"/>
              <a:gd name="connsiteY1" fmla="*/ 351774 h 680468"/>
              <a:gd name="connsiteX2" fmla="*/ 399176 w 1347630"/>
              <a:gd name="connsiteY2" fmla="*/ 93552 h 680468"/>
              <a:gd name="connsiteX3" fmla="*/ 577767 w 1347630"/>
              <a:gd name="connsiteY3" fmla="*/ 680468 h 680468"/>
              <a:gd name="connsiteX4" fmla="*/ 878181 w 1347630"/>
              <a:gd name="connsiteY4" fmla="*/ 0 h 680468"/>
              <a:gd name="connsiteX5" fmla="*/ 877038 w 1347630"/>
              <a:gd name="connsiteY5" fmla="*/ 634809 h 680468"/>
              <a:gd name="connsiteX6" fmla="*/ 1012582 w 1347630"/>
              <a:gd name="connsiteY6" fmla="*/ 303614 h 680468"/>
              <a:gd name="connsiteX7" fmla="*/ 1347630 w 1347630"/>
              <a:gd name="connsiteY7" fmla="*/ 300425 h 680468"/>
              <a:gd name="connsiteX0" fmla="*/ 0 w 1347630"/>
              <a:gd name="connsiteY0" fmla="*/ 447437 h 779957"/>
              <a:gd name="connsiteX1" fmla="*/ 296257 w 1347630"/>
              <a:gd name="connsiteY1" fmla="*/ 451263 h 779957"/>
              <a:gd name="connsiteX2" fmla="*/ 399176 w 1347630"/>
              <a:gd name="connsiteY2" fmla="*/ 193041 h 779957"/>
              <a:gd name="connsiteX3" fmla="*/ 577767 w 1347630"/>
              <a:gd name="connsiteY3" fmla="*/ 779957 h 779957"/>
              <a:gd name="connsiteX4" fmla="*/ 774547 w 1347630"/>
              <a:gd name="connsiteY4" fmla="*/ 0 h 779957"/>
              <a:gd name="connsiteX5" fmla="*/ 877038 w 1347630"/>
              <a:gd name="connsiteY5" fmla="*/ 734298 h 779957"/>
              <a:gd name="connsiteX6" fmla="*/ 1012582 w 1347630"/>
              <a:gd name="connsiteY6" fmla="*/ 403103 h 779957"/>
              <a:gd name="connsiteX7" fmla="*/ 1347630 w 1347630"/>
              <a:gd name="connsiteY7" fmla="*/ 399914 h 779957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12582 w 1347630"/>
              <a:gd name="connsiteY6" fmla="*/ 403103 h 966439"/>
              <a:gd name="connsiteX7" fmla="*/ 1347630 w 1347630"/>
              <a:gd name="connsiteY7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12582 w 1347630"/>
              <a:gd name="connsiteY6" fmla="*/ 403103 h 966439"/>
              <a:gd name="connsiteX7" fmla="*/ 1105802 w 1347630"/>
              <a:gd name="connsiteY7" fmla="*/ 400437 h 966439"/>
              <a:gd name="connsiteX8" fmla="*/ 1347630 w 1347630"/>
              <a:gd name="connsiteY8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37454 w 1347630"/>
              <a:gd name="connsiteY6" fmla="*/ 191689 h 966439"/>
              <a:gd name="connsiteX7" fmla="*/ 1105802 w 1347630"/>
              <a:gd name="connsiteY7" fmla="*/ 400437 h 966439"/>
              <a:gd name="connsiteX8" fmla="*/ 1347630 w 1347630"/>
              <a:gd name="connsiteY8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78907 w 1347630"/>
              <a:gd name="connsiteY6" fmla="*/ 191689 h 966439"/>
              <a:gd name="connsiteX7" fmla="*/ 1105802 w 1347630"/>
              <a:gd name="connsiteY7" fmla="*/ 400437 h 966439"/>
              <a:gd name="connsiteX8" fmla="*/ 1347630 w 1347630"/>
              <a:gd name="connsiteY8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78907 w 1347630"/>
              <a:gd name="connsiteY6" fmla="*/ 191689 h 966439"/>
              <a:gd name="connsiteX7" fmla="*/ 1105802 w 1347630"/>
              <a:gd name="connsiteY7" fmla="*/ 400437 h 966439"/>
              <a:gd name="connsiteX8" fmla="*/ 1172128 w 1347630"/>
              <a:gd name="connsiteY8" fmla="*/ 396291 h 966439"/>
              <a:gd name="connsiteX9" fmla="*/ 1347630 w 1347630"/>
              <a:gd name="connsiteY9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78907 w 1347630"/>
              <a:gd name="connsiteY6" fmla="*/ 191689 h 966439"/>
              <a:gd name="connsiteX7" fmla="*/ 1126529 w 1347630"/>
              <a:gd name="connsiteY7" fmla="*/ 669886 h 966439"/>
              <a:gd name="connsiteX8" fmla="*/ 1172128 w 1347630"/>
              <a:gd name="connsiteY8" fmla="*/ 396291 h 966439"/>
              <a:gd name="connsiteX9" fmla="*/ 1347630 w 1347630"/>
              <a:gd name="connsiteY9" fmla="*/ 399914 h 966439"/>
              <a:gd name="connsiteX0" fmla="*/ 0 w 1459555"/>
              <a:gd name="connsiteY0" fmla="*/ 447437 h 966439"/>
              <a:gd name="connsiteX1" fmla="*/ 296257 w 1459555"/>
              <a:gd name="connsiteY1" fmla="*/ 451263 h 966439"/>
              <a:gd name="connsiteX2" fmla="*/ 399176 w 1459555"/>
              <a:gd name="connsiteY2" fmla="*/ 193041 h 966439"/>
              <a:gd name="connsiteX3" fmla="*/ 577767 w 1459555"/>
              <a:gd name="connsiteY3" fmla="*/ 779957 h 966439"/>
              <a:gd name="connsiteX4" fmla="*/ 774547 w 1459555"/>
              <a:gd name="connsiteY4" fmla="*/ 0 h 966439"/>
              <a:gd name="connsiteX5" fmla="*/ 914347 w 1459555"/>
              <a:gd name="connsiteY5" fmla="*/ 966439 h 966439"/>
              <a:gd name="connsiteX6" fmla="*/ 1078907 w 1459555"/>
              <a:gd name="connsiteY6" fmla="*/ 191689 h 966439"/>
              <a:gd name="connsiteX7" fmla="*/ 1126529 w 1459555"/>
              <a:gd name="connsiteY7" fmla="*/ 669886 h 966439"/>
              <a:gd name="connsiteX8" fmla="*/ 1172128 w 1459555"/>
              <a:gd name="connsiteY8" fmla="*/ 396291 h 966439"/>
              <a:gd name="connsiteX9" fmla="*/ 1459555 w 1459555"/>
              <a:gd name="connsiteY9" fmla="*/ 395769 h 966439"/>
              <a:gd name="connsiteX0" fmla="*/ 0 w 1459555"/>
              <a:gd name="connsiteY0" fmla="*/ 447437 h 966439"/>
              <a:gd name="connsiteX1" fmla="*/ 296257 w 1459555"/>
              <a:gd name="connsiteY1" fmla="*/ 451263 h 966439"/>
              <a:gd name="connsiteX2" fmla="*/ 399176 w 1459555"/>
              <a:gd name="connsiteY2" fmla="*/ 193041 h 966439"/>
              <a:gd name="connsiteX3" fmla="*/ 577767 w 1459555"/>
              <a:gd name="connsiteY3" fmla="*/ 779957 h 966439"/>
              <a:gd name="connsiteX4" fmla="*/ 728948 w 1459555"/>
              <a:gd name="connsiteY4" fmla="*/ 0 h 966439"/>
              <a:gd name="connsiteX5" fmla="*/ 914347 w 1459555"/>
              <a:gd name="connsiteY5" fmla="*/ 966439 h 966439"/>
              <a:gd name="connsiteX6" fmla="*/ 1078907 w 1459555"/>
              <a:gd name="connsiteY6" fmla="*/ 191689 h 966439"/>
              <a:gd name="connsiteX7" fmla="*/ 1126529 w 1459555"/>
              <a:gd name="connsiteY7" fmla="*/ 669886 h 966439"/>
              <a:gd name="connsiteX8" fmla="*/ 1172128 w 1459555"/>
              <a:gd name="connsiteY8" fmla="*/ 396291 h 966439"/>
              <a:gd name="connsiteX9" fmla="*/ 1459555 w 1459555"/>
              <a:gd name="connsiteY9" fmla="*/ 395769 h 966439"/>
              <a:gd name="connsiteX0" fmla="*/ 0 w 1459555"/>
              <a:gd name="connsiteY0" fmla="*/ 447437 h 966439"/>
              <a:gd name="connsiteX1" fmla="*/ 296257 w 1459555"/>
              <a:gd name="connsiteY1" fmla="*/ 451263 h 966439"/>
              <a:gd name="connsiteX2" fmla="*/ 399176 w 1459555"/>
              <a:gd name="connsiteY2" fmla="*/ 193041 h 966439"/>
              <a:gd name="connsiteX3" fmla="*/ 540458 w 1459555"/>
              <a:gd name="connsiteY3" fmla="*/ 721922 h 966439"/>
              <a:gd name="connsiteX4" fmla="*/ 728948 w 1459555"/>
              <a:gd name="connsiteY4" fmla="*/ 0 h 966439"/>
              <a:gd name="connsiteX5" fmla="*/ 914347 w 1459555"/>
              <a:gd name="connsiteY5" fmla="*/ 966439 h 966439"/>
              <a:gd name="connsiteX6" fmla="*/ 1078907 w 1459555"/>
              <a:gd name="connsiteY6" fmla="*/ 191689 h 966439"/>
              <a:gd name="connsiteX7" fmla="*/ 1126529 w 1459555"/>
              <a:gd name="connsiteY7" fmla="*/ 669886 h 966439"/>
              <a:gd name="connsiteX8" fmla="*/ 1172128 w 1459555"/>
              <a:gd name="connsiteY8" fmla="*/ 396291 h 966439"/>
              <a:gd name="connsiteX9" fmla="*/ 1459555 w 1459555"/>
              <a:gd name="connsiteY9" fmla="*/ 395769 h 966439"/>
              <a:gd name="connsiteX0" fmla="*/ 0 w 1459555"/>
              <a:gd name="connsiteY0" fmla="*/ 447437 h 875241"/>
              <a:gd name="connsiteX1" fmla="*/ 296257 w 1459555"/>
              <a:gd name="connsiteY1" fmla="*/ 451263 h 875241"/>
              <a:gd name="connsiteX2" fmla="*/ 399176 w 1459555"/>
              <a:gd name="connsiteY2" fmla="*/ 193041 h 875241"/>
              <a:gd name="connsiteX3" fmla="*/ 540458 w 1459555"/>
              <a:gd name="connsiteY3" fmla="*/ 721922 h 875241"/>
              <a:gd name="connsiteX4" fmla="*/ 728948 w 1459555"/>
              <a:gd name="connsiteY4" fmla="*/ 0 h 875241"/>
              <a:gd name="connsiteX5" fmla="*/ 901911 w 1459555"/>
              <a:gd name="connsiteY5" fmla="*/ 875241 h 875241"/>
              <a:gd name="connsiteX6" fmla="*/ 1078907 w 1459555"/>
              <a:gd name="connsiteY6" fmla="*/ 191689 h 875241"/>
              <a:gd name="connsiteX7" fmla="*/ 1126529 w 1459555"/>
              <a:gd name="connsiteY7" fmla="*/ 669886 h 875241"/>
              <a:gd name="connsiteX8" fmla="*/ 1172128 w 1459555"/>
              <a:gd name="connsiteY8" fmla="*/ 396291 h 875241"/>
              <a:gd name="connsiteX9" fmla="*/ 1459555 w 1459555"/>
              <a:gd name="connsiteY9" fmla="*/ 395769 h 875241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78907 w 1459555"/>
              <a:gd name="connsiteY6" fmla="*/ 191689 h 924985"/>
              <a:gd name="connsiteX7" fmla="*/ 1126529 w 1459555"/>
              <a:gd name="connsiteY7" fmla="*/ 669886 h 924985"/>
              <a:gd name="connsiteX8" fmla="*/ 1172128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78907 w 1459555"/>
              <a:gd name="connsiteY6" fmla="*/ 191689 h 924985"/>
              <a:gd name="connsiteX7" fmla="*/ 1130674 w 1459555"/>
              <a:gd name="connsiteY7" fmla="*/ 645014 h 924985"/>
              <a:gd name="connsiteX8" fmla="*/ 1172128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78907 w 1459555"/>
              <a:gd name="connsiteY6" fmla="*/ 191689 h 924985"/>
              <a:gd name="connsiteX7" fmla="*/ 1130674 w 1459555"/>
              <a:gd name="connsiteY7" fmla="*/ 645014 h 924985"/>
              <a:gd name="connsiteX8" fmla="*/ 1197000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35655 w 1459555"/>
              <a:gd name="connsiteY6" fmla="*/ 178381 h 924985"/>
              <a:gd name="connsiteX7" fmla="*/ 1130674 w 1459555"/>
              <a:gd name="connsiteY7" fmla="*/ 645014 h 924985"/>
              <a:gd name="connsiteX8" fmla="*/ 1197000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22347 w 1459555"/>
              <a:gd name="connsiteY6" fmla="*/ 168401 h 924985"/>
              <a:gd name="connsiteX7" fmla="*/ 1130674 w 1459555"/>
              <a:gd name="connsiteY7" fmla="*/ 645014 h 924985"/>
              <a:gd name="connsiteX8" fmla="*/ 1197000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412484 w 1459555"/>
              <a:gd name="connsiteY2" fmla="*/ 166426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22347 w 1459555"/>
              <a:gd name="connsiteY6" fmla="*/ 168401 h 924985"/>
              <a:gd name="connsiteX7" fmla="*/ 1130674 w 1459555"/>
              <a:gd name="connsiteY7" fmla="*/ 645014 h 924985"/>
              <a:gd name="connsiteX8" fmla="*/ 1197000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74053 h 951601"/>
              <a:gd name="connsiteX1" fmla="*/ 296257 w 1459555"/>
              <a:gd name="connsiteY1" fmla="*/ 477879 h 951601"/>
              <a:gd name="connsiteX2" fmla="*/ 412484 w 1459555"/>
              <a:gd name="connsiteY2" fmla="*/ 193042 h 951601"/>
              <a:gd name="connsiteX3" fmla="*/ 540458 w 1459555"/>
              <a:gd name="connsiteY3" fmla="*/ 748538 h 951601"/>
              <a:gd name="connsiteX4" fmla="*/ 718966 w 1459555"/>
              <a:gd name="connsiteY4" fmla="*/ 0 h 951601"/>
              <a:gd name="connsiteX5" fmla="*/ 918493 w 1459555"/>
              <a:gd name="connsiteY5" fmla="*/ 951601 h 951601"/>
              <a:gd name="connsiteX6" fmla="*/ 1022347 w 1459555"/>
              <a:gd name="connsiteY6" fmla="*/ 195017 h 951601"/>
              <a:gd name="connsiteX7" fmla="*/ 1130674 w 1459555"/>
              <a:gd name="connsiteY7" fmla="*/ 671630 h 951601"/>
              <a:gd name="connsiteX8" fmla="*/ 1197000 w 1459555"/>
              <a:gd name="connsiteY8" fmla="*/ 422907 h 951601"/>
              <a:gd name="connsiteX9" fmla="*/ 1459555 w 1459555"/>
              <a:gd name="connsiteY9" fmla="*/ 422385 h 951601"/>
              <a:gd name="connsiteX0" fmla="*/ 0 w 1459555"/>
              <a:gd name="connsiteY0" fmla="*/ 474053 h 954928"/>
              <a:gd name="connsiteX1" fmla="*/ 296257 w 1459555"/>
              <a:gd name="connsiteY1" fmla="*/ 477879 h 954928"/>
              <a:gd name="connsiteX2" fmla="*/ 412484 w 1459555"/>
              <a:gd name="connsiteY2" fmla="*/ 193042 h 954928"/>
              <a:gd name="connsiteX3" fmla="*/ 540458 w 1459555"/>
              <a:gd name="connsiteY3" fmla="*/ 748538 h 954928"/>
              <a:gd name="connsiteX4" fmla="*/ 718966 w 1459555"/>
              <a:gd name="connsiteY4" fmla="*/ 0 h 954928"/>
              <a:gd name="connsiteX5" fmla="*/ 891876 w 1459555"/>
              <a:gd name="connsiteY5" fmla="*/ 954928 h 954928"/>
              <a:gd name="connsiteX6" fmla="*/ 1022347 w 1459555"/>
              <a:gd name="connsiteY6" fmla="*/ 195017 h 954928"/>
              <a:gd name="connsiteX7" fmla="*/ 1130674 w 1459555"/>
              <a:gd name="connsiteY7" fmla="*/ 671630 h 954928"/>
              <a:gd name="connsiteX8" fmla="*/ 1197000 w 1459555"/>
              <a:gd name="connsiteY8" fmla="*/ 422907 h 954928"/>
              <a:gd name="connsiteX9" fmla="*/ 1459555 w 1459555"/>
              <a:gd name="connsiteY9" fmla="*/ 422385 h 954928"/>
              <a:gd name="connsiteX0" fmla="*/ 0 w 2257791"/>
              <a:gd name="connsiteY0" fmla="*/ 474053 h 954928"/>
              <a:gd name="connsiteX1" fmla="*/ 296257 w 2257791"/>
              <a:gd name="connsiteY1" fmla="*/ 477879 h 954928"/>
              <a:gd name="connsiteX2" fmla="*/ 412484 w 2257791"/>
              <a:gd name="connsiteY2" fmla="*/ 193042 h 954928"/>
              <a:gd name="connsiteX3" fmla="*/ 540458 w 2257791"/>
              <a:gd name="connsiteY3" fmla="*/ 748538 h 954928"/>
              <a:gd name="connsiteX4" fmla="*/ 718966 w 2257791"/>
              <a:gd name="connsiteY4" fmla="*/ 0 h 954928"/>
              <a:gd name="connsiteX5" fmla="*/ 891876 w 2257791"/>
              <a:gd name="connsiteY5" fmla="*/ 954928 h 954928"/>
              <a:gd name="connsiteX6" fmla="*/ 1022347 w 2257791"/>
              <a:gd name="connsiteY6" fmla="*/ 195017 h 954928"/>
              <a:gd name="connsiteX7" fmla="*/ 1130674 w 2257791"/>
              <a:gd name="connsiteY7" fmla="*/ 671630 h 954928"/>
              <a:gd name="connsiteX8" fmla="*/ 1197000 w 2257791"/>
              <a:gd name="connsiteY8" fmla="*/ 422907 h 954928"/>
              <a:gd name="connsiteX9" fmla="*/ 2257791 w 2257791"/>
              <a:gd name="connsiteY9" fmla="*/ 422385 h 954928"/>
              <a:gd name="connsiteX0" fmla="*/ 0 w 2257791"/>
              <a:gd name="connsiteY0" fmla="*/ 474053 h 954928"/>
              <a:gd name="connsiteX1" fmla="*/ 296257 w 2257791"/>
              <a:gd name="connsiteY1" fmla="*/ 477879 h 954928"/>
              <a:gd name="connsiteX2" fmla="*/ 412484 w 2257791"/>
              <a:gd name="connsiteY2" fmla="*/ 193042 h 954928"/>
              <a:gd name="connsiteX3" fmla="*/ 540458 w 2257791"/>
              <a:gd name="connsiteY3" fmla="*/ 748538 h 954928"/>
              <a:gd name="connsiteX4" fmla="*/ 718966 w 2257791"/>
              <a:gd name="connsiteY4" fmla="*/ 0 h 954928"/>
              <a:gd name="connsiteX5" fmla="*/ 891876 w 2257791"/>
              <a:gd name="connsiteY5" fmla="*/ 954928 h 954928"/>
              <a:gd name="connsiteX6" fmla="*/ 1022347 w 2257791"/>
              <a:gd name="connsiteY6" fmla="*/ 195017 h 954928"/>
              <a:gd name="connsiteX7" fmla="*/ 1130674 w 2257791"/>
              <a:gd name="connsiteY7" fmla="*/ 671630 h 954928"/>
              <a:gd name="connsiteX8" fmla="*/ 1197000 w 2257791"/>
              <a:gd name="connsiteY8" fmla="*/ 422907 h 954928"/>
              <a:gd name="connsiteX9" fmla="*/ 2257791 w 2257791"/>
              <a:gd name="connsiteY9" fmla="*/ 443392 h 954928"/>
              <a:gd name="connsiteX0" fmla="*/ 0 w 2264793"/>
              <a:gd name="connsiteY0" fmla="*/ 474053 h 954928"/>
              <a:gd name="connsiteX1" fmla="*/ 296257 w 2264793"/>
              <a:gd name="connsiteY1" fmla="*/ 477879 h 954928"/>
              <a:gd name="connsiteX2" fmla="*/ 412484 w 2264793"/>
              <a:gd name="connsiteY2" fmla="*/ 193042 h 954928"/>
              <a:gd name="connsiteX3" fmla="*/ 540458 w 2264793"/>
              <a:gd name="connsiteY3" fmla="*/ 748538 h 954928"/>
              <a:gd name="connsiteX4" fmla="*/ 718966 w 2264793"/>
              <a:gd name="connsiteY4" fmla="*/ 0 h 954928"/>
              <a:gd name="connsiteX5" fmla="*/ 891876 w 2264793"/>
              <a:gd name="connsiteY5" fmla="*/ 954928 h 954928"/>
              <a:gd name="connsiteX6" fmla="*/ 1022347 w 2264793"/>
              <a:gd name="connsiteY6" fmla="*/ 195017 h 954928"/>
              <a:gd name="connsiteX7" fmla="*/ 1130674 w 2264793"/>
              <a:gd name="connsiteY7" fmla="*/ 671630 h 954928"/>
              <a:gd name="connsiteX8" fmla="*/ 1197000 w 2264793"/>
              <a:gd name="connsiteY8" fmla="*/ 422907 h 954928"/>
              <a:gd name="connsiteX9" fmla="*/ 2264793 w 2264793"/>
              <a:gd name="connsiteY9" fmla="*/ 422385 h 954928"/>
              <a:gd name="connsiteX0" fmla="*/ 0 w 2544876"/>
              <a:gd name="connsiteY0" fmla="*/ 488057 h 954928"/>
              <a:gd name="connsiteX1" fmla="*/ 576340 w 2544876"/>
              <a:gd name="connsiteY1" fmla="*/ 477879 h 954928"/>
              <a:gd name="connsiteX2" fmla="*/ 692567 w 2544876"/>
              <a:gd name="connsiteY2" fmla="*/ 193042 h 954928"/>
              <a:gd name="connsiteX3" fmla="*/ 820541 w 2544876"/>
              <a:gd name="connsiteY3" fmla="*/ 748538 h 954928"/>
              <a:gd name="connsiteX4" fmla="*/ 999049 w 2544876"/>
              <a:gd name="connsiteY4" fmla="*/ 0 h 954928"/>
              <a:gd name="connsiteX5" fmla="*/ 1171959 w 2544876"/>
              <a:gd name="connsiteY5" fmla="*/ 954928 h 954928"/>
              <a:gd name="connsiteX6" fmla="*/ 1302430 w 2544876"/>
              <a:gd name="connsiteY6" fmla="*/ 195017 h 954928"/>
              <a:gd name="connsiteX7" fmla="*/ 1410757 w 2544876"/>
              <a:gd name="connsiteY7" fmla="*/ 671630 h 954928"/>
              <a:gd name="connsiteX8" fmla="*/ 1477083 w 2544876"/>
              <a:gd name="connsiteY8" fmla="*/ 422907 h 954928"/>
              <a:gd name="connsiteX9" fmla="*/ 2544876 w 2544876"/>
              <a:gd name="connsiteY9" fmla="*/ 422385 h 954928"/>
              <a:gd name="connsiteX0" fmla="*/ 0 w 2523870"/>
              <a:gd name="connsiteY0" fmla="*/ 481055 h 954928"/>
              <a:gd name="connsiteX1" fmla="*/ 555334 w 2523870"/>
              <a:gd name="connsiteY1" fmla="*/ 477879 h 954928"/>
              <a:gd name="connsiteX2" fmla="*/ 671561 w 2523870"/>
              <a:gd name="connsiteY2" fmla="*/ 193042 h 954928"/>
              <a:gd name="connsiteX3" fmla="*/ 799535 w 2523870"/>
              <a:gd name="connsiteY3" fmla="*/ 748538 h 954928"/>
              <a:gd name="connsiteX4" fmla="*/ 978043 w 2523870"/>
              <a:gd name="connsiteY4" fmla="*/ 0 h 954928"/>
              <a:gd name="connsiteX5" fmla="*/ 1150953 w 2523870"/>
              <a:gd name="connsiteY5" fmla="*/ 954928 h 954928"/>
              <a:gd name="connsiteX6" fmla="*/ 1281424 w 2523870"/>
              <a:gd name="connsiteY6" fmla="*/ 195017 h 954928"/>
              <a:gd name="connsiteX7" fmla="*/ 1389751 w 2523870"/>
              <a:gd name="connsiteY7" fmla="*/ 671630 h 954928"/>
              <a:gd name="connsiteX8" fmla="*/ 1456077 w 2523870"/>
              <a:gd name="connsiteY8" fmla="*/ 422907 h 954928"/>
              <a:gd name="connsiteX9" fmla="*/ 2523870 w 2523870"/>
              <a:gd name="connsiteY9" fmla="*/ 422385 h 954928"/>
              <a:gd name="connsiteX0" fmla="*/ 0 w 2523870"/>
              <a:gd name="connsiteY0" fmla="*/ 481055 h 954928"/>
              <a:gd name="connsiteX1" fmla="*/ 555334 w 2523870"/>
              <a:gd name="connsiteY1" fmla="*/ 477879 h 954928"/>
              <a:gd name="connsiteX2" fmla="*/ 671561 w 2523870"/>
              <a:gd name="connsiteY2" fmla="*/ 193042 h 954928"/>
              <a:gd name="connsiteX3" fmla="*/ 799535 w 2523870"/>
              <a:gd name="connsiteY3" fmla="*/ 748538 h 954928"/>
              <a:gd name="connsiteX4" fmla="*/ 978043 w 2523870"/>
              <a:gd name="connsiteY4" fmla="*/ 0 h 954928"/>
              <a:gd name="connsiteX5" fmla="*/ 1150953 w 2523870"/>
              <a:gd name="connsiteY5" fmla="*/ 954928 h 954928"/>
              <a:gd name="connsiteX6" fmla="*/ 1281424 w 2523870"/>
              <a:gd name="connsiteY6" fmla="*/ 195017 h 954928"/>
              <a:gd name="connsiteX7" fmla="*/ 1389751 w 2523870"/>
              <a:gd name="connsiteY7" fmla="*/ 671630 h 954928"/>
              <a:gd name="connsiteX8" fmla="*/ 1435070 w 2523870"/>
              <a:gd name="connsiteY8" fmla="*/ 499930 h 954928"/>
              <a:gd name="connsiteX9" fmla="*/ 2523870 w 2523870"/>
              <a:gd name="connsiteY9" fmla="*/ 422385 h 954928"/>
              <a:gd name="connsiteX0" fmla="*/ 0 w 2523870"/>
              <a:gd name="connsiteY0" fmla="*/ 481055 h 954928"/>
              <a:gd name="connsiteX1" fmla="*/ 555334 w 2523870"/>
              <a:gd name="connsiteY1" fmla="*/ 477879 h 954928"/>
              <a:gd name="connsiteX2" fmla="*/ 671561 w 2523870"/>
              <a:gd name="connsiteY2" fmla="*/ 193042 h 954928"/>
              <a:gd name="connsiteX3" fmla="*/ 799535 w 2523870"/>
              <a:gd name="connsiteY3" fmla="*/ 748538 h 954928"/>
              <a:gd name="connsiteX4" fmla="*/ 978043 w 2523870"/>
              <a:gd name="connsiteY4" fmla="*/ 0 h 954928"/>
              <a:gd name="connsiteX5" fmla="*/ 1150953 w 2523870"/>
              <a:gd name="connsiteY5" fmla="*/ 954928 h 954928"/>
              <a:gd name="connsiteX6" fmla="*/ 1281424 w 2523870"/>
              <a:gd name="connsiteY6" fmla="*/ 195017 h 954928"/>
              <a:gd name="connsiteX7" fmla="*/ 1389751 w 2523870"/>
              <a:gd name="connsiteY7" fmla="*/ 678633 h 954928"/>
              <a:gd name="connsiteX8" fmla="*/ 1435070 w 2523870"/>
              <a:gd name="connsiteY8" fmla="*/ 499930 h 954928"/>
              <a:gd name="connsiteX9" fmla="*/ 2523870 w 2523870"/>
              <a:gd name="connsiteY9" fmla="*/ 422385 h 954928"/>
              <a:gd name="connsiteX0" fmla="*/ 0 w 2327812"/>
              <a:gd name="connsiteY0" fmla="*/ 481055 h 954928"/>
              <a:gd name="connsiteX1" fmla="*/ 555334 w 2327812"/>
              <a:gd name="connsiteY1" fmla="*/ 477879 h 954928"/>
              <a:gd name="connsiteX2" fmla="*/ 671561 w 2327812"/>
              <a:gd name="connsiteY2" fmla="*/ 193042 h 954928"/>
              <a:gd name="connsiteX3" fmla="*/ 799535 w 2327812"/>
              <a:gd name="connsiteY3" fmla="*/ 748538 h 954928"/>
              <a:gd name="connsiteX4" fmla="*/ 978043 w 2327812"/>
              <a:gd name="connsiteY4" fmla="*/ 0 h 954928"/>
              <a:gd name="connsiteX5" fmla="*/ 1150953 w 2327812"/>
              <a:gd name="connsiteY5" fmla="*/ 954928 h 954928"/>
              <a:gd name="connsiteX6" fmla="*/ 1281424 w 2327812"/>
              <a:gd name="connsiteY6" fmla="*/ 195017 h 954928"/>
              <a:gd name="connsiteX7" fmla="*/ 1389751 w 2327812"/>
              <a:gd name="connsiteY7" fmla="*/ 678633 h 954928"/>
              <a:gd name="connsiteX8" fmla="*/ 1435070 w 2327812"/>
              <a:gd name="connsiteY8" fmla="*/ 499930 h 954928"/>
              <a:gd name="connsiteX9" fmla="*/ 2327812 w 2327812"/>
              <a:gd name="connsiteY9" fmla="*/ 513412 h 954928"/>
              <a:gd name="connsiteX0" fmla="*/ 0 w 2271796"/>
              <a:gd name="connsiteY0" fmla="*/ 481055 h 954928"/>
              <a:gd name="connsiteX1" fmla="*/ 555334 w 2271796"/>
              <a:gd name="connsiteY1" fmla="*/ 477879 h 954928"/>
              <a:gd name="connsiteX2" fmla="*/ 671561 w 2271796"/>
              <a:gd name="connsiteY2" fmla="*/ 193042 h 954928"/>
              <a:gd name="connsiteX3" fmla="*/ 799535 w 2271796"/>
              <a:gd name="connsiteY3" fmla="*/ 748538 h 954928"/>
              <a:gd name="connsiteX4" fmla="*/ 978043 w 2271796"/>
              <a:gd name="connsiteY4" fmla="*/ 0 h 954928"/>
              <a:gd name="connsiteX5" fmla="*/ 1150953 w 2271796"/>
              <a:gd name="connsiteY5" fmla="*/ 954928 h 954928"/>
              <a:gd name="connsiteX6" fmla="*/ 1281424 w 2271796"/>
              <a:gd name="connsiteY6" fmla="*/ 195017 h 954928"/>
              <a:gd name="connsiteX7" fmla="*/ 1389751 w 2271796"/>
              <a:gd name="connsiteY7" fmla="*/ 678633 h 954928"/>
              <a:gd name="connsiteX8" fmla="*/ 1435070 w 2271796"/>
              <a:gd name="connsiteY8" fmla="*/ 499930 h 954928"/>
              <a:gd name="connsiteX9" fmla="*/ 2271796 w 2271796"/>
              <a:gd name="connsiteY9" fmla="*/ 499408 h 954928"/>
              <a:gd name="connsiteX0" fmla="*/ 0 w 2264794"/>
              <a:gd name="connsiteY0" fmla="*/ 481055 h 954928"/>
              <a:gd name="connsiteX1" fmla="*/ 555334 w 2264794"/>
              <a:gd name="connsiteY1" fmla="*/ 477879 h 954928"/>
              <a:gd name="connsiteX2" fmla="*/ 671561 w 2264794"/>
              <a:gd name="connsiteY2" fmla="*/ 193042 h 954928"/>
              <a:gd name="connsiteX3" fmla="*/ 799535 w 2264794"/>
              <a:gd name="connsiteY3" fmla="*/ 748538 h 954928"/>
              <a:gd name="connsiteX4" fmla="*/ 978043 w 2264794"/>
              <a:gd name="connsiteY4" fmla="*/ 0 h 954928"/>
              <a:gd name="connsiteX5" fmla="*/ 1150953 w 2264794"/>
              <a:gd name="connsiteY5" fmla="*/ 954928 h 954928"/>
              <a:gd name="connsiteX6" fmla="*/ 1281424 w 2264794"/>
              <a:gd name="connsiteY6" fmla="*/ 195017 h 954928"/>
              <a:gd name="connsiteX7" fmla="*/ 1389751 w 2264794"/>
              <a:gd name="connsiteY7" fmla="*/ 678633 h 954928"/>
              <a:gd name="connsiteX8" fmla="*/ 1435070 w 2264794"/>
              <a:gd name="connsiteY8" fmla="*/ 499930 h 954928"/>
              <a:gd name="connsiteX9" fmla="*/ 2264794 w 2264794"/>
              <a:gd name="connsiteY9" fmla="*/ 485404 h 954928"/>
              <a:gd name="connsiteX0" fmla="*/ 0 w 2271796"/>
              <a:gd name="connsiteY0" fmla="*/ 481055 h 954928"/>
              <a:gd name="connsiteX1" fmla="*/ 555334 w 2271796"/>
              <a:gd name="connsiteY1" fmla="*/ 477879 h 954928"/>
              <a:gd name="connsiteX2" fmla="*/ 671561 w 2271796"/>
              <a:gd name="connsiteY2" fmla="*/ 193042 h 954928"/>
              <a:gd name="connsiteX3" fmla="*/ 799535 w 2271796"/>
              <a:gd name="connsiteY3" fmla="*/ 748538 h 954928"/>
              <a:gd name="connsiteX4" fmla="*/ 978043 w 2271796"/>
              <a:gd name="connsiteY4" fmla="*/ 0 h 954928"/>
              <a:gd name="connsiteX5" fmla="*/ 1150953 w 2271796"/>
              <a:gd name="connsiteY5" fmla="*/ 954928 h 954928"/>
              <a:gd name="connsiteX6" fmla="*/ 1281424 w 2271796"/>
              <a:gd name="connsiteY6" fmla="*/ 195017 h 954928"/>
              <a:gd name="connsiteX7" fmla="*/ 1389751 w 2271796"/>
              <a:gd name="connsiteY7" fmla="*/ 678633 h 954928"/>
              <a:gd name="connsiteX8" fmla="*/ 1435070 w 2271796"/>
              <a:gd name="connsiteY8" fmla="*/ 499930 h 954928"/>
              <a:gd name="connsiteX9" fmla="*/ 2271796 w 2271796"/>
              <a:gd name="connsiteY9" fmla="*/ 499408 h 95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71796" h="954928">
                <a:moveTo>
                  <a:pt x="0" y="481055"/>
                </a:moveTo>
                <a:lnTo>
                  <a:pt x="555334" y="477879"/>
                </a:lnTo>
                <a:lnTo>
                  <a:pt x="671561" y="193042"/>
                </a:lnTo>
                <a:lnTo>
                  <a:pt x="799535" y="748538"/>
                </a:lnTo>
                <a:lnTo>
                  <a:pt x="978043" y="0"/>
                </a:lnTo>
                <a:lnTo>
                  <a:pt x="1150953" y="954928"/>
                </a:lnTo>
                <a:lnTo>
                  <a:pt x="1281424" y="195017"/>
                </a:lnTo>
                <a:lnTo>
                  <a:pt x="1389751" y="678633"/>
                </a:lnTo>
                <a:lnTo>
                  <a:pt x="1435070" y="499930"/>
                </a:lnTo>
                <a:lnTo>
                  <a:pt x="2271796" y="499408"/>
                </a:lnTo>
              </a:path>
            </a:pathLst>
          </a:custGeom>
          <a:noFill/>
          <a:ln w="762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reeform 26">
            <a:extLst>
              <a:ext uri="{FF2B5EF4-FFF2-40B4-BE49-F238E27FC236}">
                <a16:creationId xmlns:a16="http://schemas.microsoft.com/office/drawing/2014/main" id="{85722331-8F54-46FC-994A-BEAB2C81AB4E}"/>
              </a:ext>
            </a:extLst>
          </p:cNvPr>
          <p:cNvSpPr/>
          <p:nvPr/>
        </p:nvSpPr>
        <p:spPr>
          <a:xfrm>
            <a:off x="4633214" y="3358795"/>
            <a:ext cx="2825464" cy="1187656"/>
          </a:xfrm>
          <a:custGeom>
            <a:avLst/>
            <a:gdLst>
              <a:gd name="connsiteX0" fmla="*/ 0 w 1016000"/>
              <a:gd name="connsiteY0" fmla="*/ 457200 h 914400"/>
              <a:gd name="connsiteX1" fmla="*/ 215900 w 1016000"/>
              <a:gd name="connsiteY1" fmla="*/ 457200 h 914400"/>
              <a:gd name="connsiteX2" fmla="*/ 381000 w 1016000"/>
              <a:gd name="connsiteY2" fmla="*/ 0 h 914400"/>
              <a:gd name="connsiteX3" fmla="*/ 596900 w 1016000"/>
              <a:gd name="connsiteY3" fmla="*/ 914400 h 914400"/>
              <a:gd name="connsiteX4" fmla="*/ 736600 w 1016000"/>
              <a:gd name="connsiteY4" fmla="*/ 101600 h 914400"/>
              <a:gd name="connsiteX5" fmla="*/ 774700 w 1016000"/>
              <a:gd name="connsiteY5" fmla="*/ 533400 h 914400"/>
              <a:gd name="connsiteX6" fmla="*/ 1016000 w 1016000"/>
              <a:gd name="connsiteY6" fmla="*/ 533400 h 914400"/>
              <a:gd name="connsiteX0" fmla="*/ 0 w 1016000"/>
              <a:gd name="connsiteY0" fmla="*/ 457200 h 914400"/>
              <a:gd name="connsiteX1" fmla="*/ 215900 w 1016000"/>
              <a:gd name="connsiteY1" fmla="*/ 457200 h 914400"/>
              <a:gd name="connsiteX2" fmla="*/ 381000 w 1016000"/>
              <a:gd name="connsiteY2" fmla="*/ 0 h 914400"/>
              <a:gd name="connsiteX3" fmla="*/ 596900 w 1016000"/>
              <a:gd name="connsiteY3" fmla="*/ 914400 h 914400"/>
              <a:gd name="connsiteX4" fmla="*/ 736600 w 1016000"/>
              <a:gd name="connsiteY4" fmla="*/ 101600 h 914400"/>
              <a:gd name="connsiteX5" fmla="*/ 841026 w 1016000"/>
              <a:gd name="connsiteY5" fmla="*/ 674343 h 914400"/>
              <a:gd name="connsiteX6" fmla="*/ 1016000 w 1016000"/>
              <a:gd name="connsiteY6" fmla="*/ 533400 h 914400"/>
              <a:gd name="connsiteX0" fmla="*/ 0 w 982837"/>
              <a:gd name="connsiteY0" fmla="*/ 457200 h 914400"/>
              <a:gd name="connsiteX1" fmla="*/ 215900 w 982837"/>
              <a:gd name="connsiteY1" fmla="*/ 457200 h 914400"/>
              <a:gd name="connsiteX2" fmla="*/ 381000 w 982837"/>
              <a:gd name="connsiteY2" fmla="*/ 0 h 914400"/>
              <a:gd name="connsiteX3" fmla="*/ 596900 w 982837"/>
              <a:gd name="connsiteY3" fmla="*/ 914400 h 914400"/>
              <a:gd name="connsiteX4" fmla="*/ 736600 w 982837"/>
              <a:gd name="connsiteY4" fmla="*/ 101600 h 914400"/>
              <a:gd name="connsiteX5" fmla="*/ 841026 w 982837"/>
              <a:gd name="connsiteY5" fmla="*/ 674343 h 914400"/>
              <a:gd name="connsiteX6" fmla="*/ 982837 w 982837"/>
              <a:gd name="connsiteY6" fmla="*/ 400748 h 914400"/>
              <a:gd name="connsiteX0" fmla="*/ 0 w 982837"/>
              <a:gd name="connsiteY0" fmla="*/ 457200 h 914400"/>
              <a:gd name="connsiteX1" fmla="*/ 215900 w 982837"/>
              <a:gd name="connsiteY1" fmla="*/ 457200 h 914400"/>
              <a:gd name="connsiteX2" fmla="*/ 381000 w 982837"/>
              <a:gd name="connsiteY2" fmla="*/ 0 h 914400"/>
              <a:gd name="connsiteX3" fmla="*/ 596900 w 982837"/>
              <a:gd name="connsiteY3" fmla="*/ 914400 h 914400"/>
              <a:gd name="connsiteX4" fmla="*/ 736600 w 982837"/>
              <a:gd name="connsiteY4" fmla="*/ 101600 h 914400"/>
              <a:gd name="connsiteX5" fmla="*/ 814536 w 982837"/>
              <a:gd name="connsiteY5" fmla="*/ 510008 h 914400"/>
              <a:gd name="connsiteX6" fmla="*/ 841026 w 982837"/>
              <a:gd name="connsiteY6" fmla="*/ 674343 h 914400"/>
              <a:gd name="connsiteX7" fmla="*/ 982837 w 982837"/>
              <a:gd name="connsiteY7" fmla="*/ 400748 h 914400"/>
              <a:gd name="connsiteX0" fmla="*/ 0 w 982837"/>
              <a:gd name="connsiteY0" fmla="*/ 457200 h 914400"/>
              <a:gd name="connsiteX1" fmla="*/ 215900 w 982837"/>
              <a:gd name="connsiteY1" fmla="*/ 457200 h 914400"/>
              <a:gd name="connsiteX2" fmla="*/ 381000 w 982837"/>
              <a:gd name="connsiteY2" fmla="*/ 0 h 914400"/>
              <a:gd name="connsiteX3" fmla="*/ 596900 w 982837"/>
              <a:gd name="connsiteY3" fmla="*/ 914400 h 914400"/>
              <a:gd name="connsiteX4" fmla="*/ 736600 w 982837"/>
              <a:gd name="connsiteY4" fmla="*/ 101600 h 914400"/>
              <a:gd name="connsiteX5" fmla="*/ 814536 w 982837"/>
              <a:gd name="connsiteY5" fmla="*/ 510008 h 914400"/>
              <a:gd name="connsiteX6" fmla="*/ 981969 w 982837"/>
              <a:gd name="connsiteY6" fmla="*/ 632890 h 914400"/>
              <a:gd name="connsiteX7" fmla="*/ 982837 w 982837"/>
              <a:gd name="connsiteY7" fmla="*/ 400748 h 914400"/>
              <a:gd name="connsiteX0" fmla="*/ 0 w 982837"/>
              <a:gd name="connsiteY0" fmla="*/ 457200 h 914400"/>
              <a:gd name="connsiteX1" fmla="*/ 215900 w 982837"/>
              <a:gd name="connsiteY1" fmla="*/ 457200 h 914400"/>
              <a:gd name="connsiteX2" fmla="*/ 381000 w 982837"/>
              <a:gd name="connsiteY2" fmla="*/ 0 h 914400"/>
              <a:gd name="connsiteX3" fmla="*/ 596900 w 982837"/>
              <a:gd name="connsiteY3" fmla="*/ 914400 h 914400"/>
              <a:gd name="connsiteX4" fmla="*/ 736600 w 982837"/>
              <a:gd name="connsiteY4" fmla="*/ 101600 h 914400"/>
              <a:gd name="connsiteX5" fmla="*/ 864281 w 982837"/>
              <a:gd name="connsiteY5" fmla="*/ 584624 h 914400"/>
              <a:gd name="connsiteX6" fmla="*/ 981969 w 982837"/>
              <a:gd name="connsiteY6" fmla="*/ 632890 h 914400"/>
              <a:gd name="connsiteX7" fmla="*/ 982837 w 982837"/>
              <a:gd name="connsiteY7" fmla="*/ 400748 h 914400"/>
              <a:gd name="connsiteX0" fmla="*/ 0 w 1231559"/>
              <a:gd name="connsiteY0" fmla="*/ 457200 h 914400"/>
              <a:gd name="connsiteX1" fmla="*/ 215900 w 1231559"/>
              <a:gd name="connsiteY1" fmla="*/ 457200 h 914400"/>
              <a:gd name="connsiteX2" fmla="*/ 381000 w 1231559"/>
              <a:gd name="connsiteY2" fmla="*/ 0 h 914400"/>
              <a:gd name="connsiteX3" fmla="*/ 596900 w 1231559"/>
              <a:gd name="connsiteY3" fmla="*/ 914400 h 914400"/>
              <a:gd name="connsiteX4" fmla="*/ 736600 w 1231559"/>
              <a:gd name="connsiteY4" fmla="*/ 101600 h 914400"/>
              <a:gd name="connsiteX5" fmla="*/ 864281 w 1231559"/>
              <a:gd name="connsiteY5" fmla="*/ 584624 h 914400"/>
              <a:gd name="connsiteX6" fmla="*/ 981969 w 1231559"/>
              <a:gd name="connsiteY6" fmla="*/ 632890 h 914400"/>
              <a:gd name="connsiteX7" fmla="*/ 1231559 w 1231559"/>
              <a:gd name="connsiteY7" fmla="*/ 467074 h 914400"/>
              <a:gd name="connsiteX0" fmla="*/ 0 w 1231559"/>
              <a:gd name="connsiteY0" fmla="*/ 457200 h 914400"/>
              <a:gd name="connsiteX1" fmla="*/ 215900 w 1231559"/>
              <a:gd name="connsiteY1" fmla="*/ 457200 h 914400"/>
              <a:gd name="connsiteX2" fmla="*/ 381000 w 1231559"/>
              <a:gd name="connsiteY2" fmla="*/ 0 h 914400"/>
              <a:gd name="connsiteX3" fmla="*/ 596900 w 1231559"/>
              <a:gd name="connsiteY3" fmla="*/ 914400 h 914400"/>
              <a:gd name="connsiteX4" fmla="*/ 736600 w 1231559"/>
              <a:gd name="connsiteY4" fmla="*/ 101600 h 914400"/>
              <a:gd name="connsiteX5" fmla="*/ 864281 w 1231559"/>
              <a:gd name="connsiteY5" fmla="*/ 584624 h 914400"/>
              <a:gd name="connsiteX6" fmla="*/ 948806 w 1231559"/>
              <a:gd name="connsiteY6" fmla="*/ 259807 h 914400"/>
              <a:gd name="connsiteX7" fmla="*/ 1231559 w 1231559"/>
              <a:gd name="connsiteY7" fmla="*/ 467074 h 914400"/>
              <a:gd name="connsiteX0" fmla="*/ 0 w 1231559"/>
              <a:gd name="connsiteY0" fmla="*/ 457200 h 914400"/>
              <a:gd name="connsiteX1" fmla="*/ 215900 w 1231559"/>
              <a:gd name="connsiteY1" fmla="*/ 457200 h 914400"/>
              <a:gd name="connsiteX2" fmla="*/ 381000 w 1231559"/>
              <a:gd name="connsiteY2" fmla="*/ 0 h 914400"/>
              <a:gd name="connsiteX3" fmla="*/ 596900 w 1231559"/>
              <a:gd name="connsiteY3" fmla="*/ 914400 h 914400"/>
              <a:gd name="connsiteX4" fmla="*/ 736600 w 1231559"/>
              <a:gd name="connsiteY4" fmla="*/ 101600 h 914400"/>
              <a:gd name="connsiteX5" fmla="*/ 880863 w 1231559"/>
              <a:gd name="connsiteY5" fmla="*/ 717276 h 914400"/>
              <a:gd name="connsiteX6" fmla="*/ 948806 w 1231559"/>
              <a:gd name="connsiteY6" fmla="*/ 259807 h 914400"/>
              <a:gd name="connsiteX7" fmla="*/ 1231559 w 1231559"/>
              <a:gd name="connsiteY7" fmla="*/ 467074 h 914400"/>
              <a:gd name="connsiteX0" fmla="*/ 0 w 1380792"/>
              <a:gd name="connsiteY0" fmla="*/ 457200 h 914400"/>
              <a:gd name="connsiteX1" fmla="*/ 215900 w 1380792"/>
              <a:gd name="connsiteY1" fmla="*/ 457200 h 914400"/>
              <a:gd name="connsiteX2" fmla="*/ 381000 w 1380792"/>
              <a:gd name="connsiteY2" fmla="*/ 0 h 914400"/>
              <a:gd name="connsiteX3" fmla="*/ 596900 w 1380792"/>
              <a:gd name="connsiteY3" fmla="*/ 914400 h 914400"/>
              <a:gd name="connsiteX4" fmla="*/ 736600 w 1380792"/>
              <a:gd name="connsiteY4" fmla="*/ 101600 h 914400"/>
              <a:gd name="connsiteX5" fmla="*/ 880863 w 1380792"/>
              <a:gd name="connsiteY5" fmla="*/ 717276 h 914400"/>
              <a:gd name="connsiteX6" fmla="*/ 948806 w 1380792"/>
              <a:gd name="connsiteY6" fmla="*/ 259807 h 914400"/>
              <a:gd name="connsiteX7" fmla="*/ 1380792 w 1380792"/>
              <a:gd name="connsiteY7" fmla="*/ 409039 h 914400"/>
              <a:gd name="connsiteX0" fmla="*/ 0 w 1380792"/>
              <a:gd name="connsiteY0" fmla="*/ 457200 h 914400"/>
              <a:gd name="connsiteX1" fmla="*/ 215900 w 1380792"/>
              <a:gd name="connsiteY1" fmla="*/ 457200 h 914400"/>
              <a:gd name="connsiteX2" fmla="*/ 381000 w 1380792"/>
              <a:gd name="connsiteY2" fmla="*/ 0 h 914400"/>
              <a:gd name="connsiteX3" fmla="*/ 596900 w 1380792"/>
              <a:gd name="connsiteY3" fmla="*/ 914400 h 914400"/>
              <a:gd name="connsiteX4" fmla="*/ 736600 w 1380792"/>
              <a:gd name="connsiteY4" fmla="*/ 101600 h 914400"/>
              <a:gd name="connsiteX5" fmla="*/ 880863 w 1380792"/>
              <a:gd name="connsiteY5" fmla="*/ 717276 h 914400"/>
              <a:gd name="connsiteX6" fmla="*/ 932225 w 1380792"/>
              <a:gd name="connsiteY6" fmla="*/ 409040 h 914400"/>
              <a:gd name="connsiteX7" fmla="*/ 1380792 w 1380792"/>
              <a:gd name="connsiteY7" fmla="*/ 409039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384167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384167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384167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417330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417330 h 914400"/>
              <a:gd name="connsiteX0" fmla="*/ 0 w 1202223"/>
              <a:gd name="connsiteY0" fmla="*/ 457200 h 914400"/>
              <a:gd name="connsiteX1" fmla="*/ 215900 w 1202223"/>
              <a:gd name="connsiteY1" fmla="*/ 457200 h 914400"/>
              <a:gd name="connsiteX2" fmla="*/ 381000 w 1202223"/>
              <a:gd name="connsiteY2" fmla="*/ 0 h 914400"/>
              <a:gd name="connsiteX3" fmla="*/ 596900 w 1202223"/>
              <a:gd name="connsiteY3" fmla="*/ 914400 h 914400"/>
              <a:gd name="connsiteX4" fmla="*/ 736600 w 1202223"/>
              <a:gd name="connsiteY4" fmla="*/ 101600 h 914400"/>
              <a:gd name="connsiteX5" fmla="*/ 880863 w 1202223"/>
              <a:gd name="connsiteY5" fmla="*/ 717276 h 914400"/>
              <a:gd name="connsiteX6" fmla="*/ 932225 w 1202223"/>
              <a:gd name="connsiteY6" fmla="*/ 409040 h 914400"/>
              <a:gd name="connsiteX7" fmla="*/ 1202223 w 1202223"/>
              <a:gd name="connsiteY7" fmla="*/ 405850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413503 h 914400"/>
              <a:gd name="connsiteX0" fmla="*/ 0 w 1202223"/>
              <a:gd name="connsiteY0" fmla="*/ 457200 h 914400"/>
              <a:gd name="connsiteX1" fmla="*/ 215900 w 1202223"/>
              <a:gd name="connsiteY1" fmla="*/ 457200 h 914400"/>
              <a:gd name="connsiteX2" fmla="*/ 381000 w 1202223"/>
              <a:gd name="connsiteY2" fmla="*/ 0 h 914400"/>
              <a:gd name="connsiteX3" fmla="*/ 596900 w 1202223"/>
              <a:gd name="connsiteY3" fmla="*/ 914400 h 914400"/>
              <a:gd name="connsiteX4" fmla="*/ 736600 w 1202223"/>
              <a:gd name="connsiteY4" fmla="*/ 101600 h 914400"/>
              <a:gd name="connsiteX5" fmla="*/ 880863 w 1202223"/>
              <a:gd name="connsiteY5" fmla="*/ 717276 h 914400"/>
              <a:gd name="connsiteX6" fmla="*/ 932225 w 1202223"/>
              <a:gd name="connsiteY6" fmla="*/ 409040 h 914400"/>
              <a:gd name="connsiteX7" fmla="*/ 1202223 w 1202223"/>
              <a:gd name="connsiteY7" fmla="*/ 402023 h 914400"/>
              <a:gd name="connsiteX0" fmla="*/ 0 w 1202266"/>
              <a:gd name="connsiteY0" fmla="*/ 457200 h 914400"/>
              <a:gd name="connsiteX1" fmla="*/ 215900 w 1202266"/>
              <a:gd name="connsiteY1" fmla="*/ 457200 h 914400"/>
              <a:gd name="connsiteX2" fmla="*/ 381000 w 1202266"/>
              <a:gd name="connsiteY2" fmla="*/ 0 h 914400"/>
              <a:gd name="connsiteX3" fmla="*/ 596900 w 1202266"/>
              <a:gd name="connsiteY3" fmla="*/ 914400 h 914400"/>
              <a:gd name="connsiteX4" fmla="*/ 736600 w 1202266"/>
              <a:gd name="connsiteY4" fmla="*/ 101600 h 914400"/>
              <a:gd name="connsiteX5" fmla="*/ 880863 w 1202266"/>
              <a:gd name="connsiteY5" fmla="*/ 717276 h 914400"/>
              <a:gd name="connsiteX6" fmla="*/ 932225 w 1202266"/>
              <a:gd name="connsiteY6" fmla="*/ 409040 h 914400"/>
              <a:gd name="connsiteX7" fmla="*/ 1202223 w 1202266"/>
              <a:gd name="connsiteY7" fmla="*/ 402023 h 914400"/>
              <a:gd name="connsiteX0" fmla="*/ 0 w 1202266"/>
              <a:gd name="connsiteY0" fmla="*/ 457200 h 914400"/>
              <a:gd name="connsiteX1" fmla="*/ 215900 w 1202266"/>
              <a:gd name="connsiteY1" fmla="*/ 457200 h 914400"/>
              <a:gd name="connsiteX2" fmla="*/ 381000 w 1202266"/>
              <a:gd name="connsiteY2" fmla="*/ 0 h 914400"/>
              <a:gd name="connsiteX3" fmla="*/ 596900 w 1202266"/>
              <a:gd name="connsiteY3" fmla="*/ 914400 h 914400"/>
              <a:gd name="connsiteX4" fmla="*/ 736600 w 1202266"/>
              <a:gd name="connsiteY4" fmla="*/ 101600 h 914400"/>
              <a:gd name="connsiteX5" fmla="*/ 880863 w 1202266"/>
              <a:gd name="connsiteY5" fmla="*/ 717276 h 914400"/>
              <a:gd name="connsiteX6" fmla="*/ 932225 w 1202266"/>
              <a:gd name="connsiteY6" fmla="*/ 409040 h 914400"/>
              <a:gd name="connsiteX7" fmla="*/ 1202223 w 1202266"/>
              <a:gd name="connsiteY7" fmla="*/ 417329 h 914400"/>
              <a:gd name="connsiteX0" fmla="*/ 0 w 1133408"/>
              <a:gd name="connsiteY0" fmla="*/ 457200 h 914400"/>
              <a:gd name="connsiteX1" fmla="*/ 215900 w 1133408"/>
              <a:gd name="connsiteY1" fmla="*/ 457200 h 914400"/>
              <a:gd name="connsiteX2" fmla="*/ 381000 w 1133408"/>
              <a:gd name="connsiteY2" fmla="*/ 0 h 914400"/>
              <a:gd name="connsiteX3" fmla="*/ 596900 w 1133408"/>
              <a:gd name="connsiteY3" fmla="*/ 914400 h 914400"/>
              <a:gd name="connsiteX4" fmla="*/ 736600 w 1133408"/>
              <a:gd name="connsiteY4" fmla="*/ 101600 h 914400"/>
              <a:gd name="connsiteX5" fmla="*/ 880863 w 1133408"/>
              <a:gd name="connsiteY5" fmla="*/ 717276 h 914400"/>
              <a:gd name="connsiteX6" fmla="*/ 932225 w 1133408"/>
              <a:gd name="connsiteY6" fmla="*/ 409040 h 914400"/>
              <a:gd name="connsiteX7" fmla="*/ 1133346 w 1133408"/>
              <a:gd name="connsiteY7" fmla="*/ 413503 h 914400"/>
              <a:gd name="connsiteX0" fmla="*/ 0 w 1133408"/>
              <a:gd name="connsiteY0" fmla="*/ 457200 h 914400"/>
              <a:gd name="connsiteX1" fmla="*/ 215900 w 1133408"/>
              <a:gd name="connsiteY1" fmla="*/ 457200 h 914400"/>
              <a:gd name="connsiteX2" fmla="*/ 381000 w 1133408"/>
              <a:gd name="connsiteY2" fmla="*/ 0 h 914400"/>
              <a:gd name="connsiteX3" fmla="*/ 596900 w 1133408"/>
              <a:gd name="connsiteY3" fmla="*/ 914400 h 914400"/>
              <a:gd name="connsiteX4" fmla="*/ 736600 w 1133408"/>
              <a:gd name="connsiteY4" fmla="*/ 101600 h 914400"/>
              <a:gd name="connsiteX5" fmla="*/ 880863 w 1133408"/>
              <a:gd name="connsiteY5" fmla="*/ 717276 h 914400"/>
              <a:gd name="connsiteX6" fmla="*/ 932225 w 1133408"/>
              <a:gd name="connsiteY6" fmla="*/ 409040 h 914400"/>
              <a:gd name="connsiteX7" fmla="*/ 1133346 w 1133408"/>
              <a:gd name="connsiteY7" fmla="*/ 402024 h 914400"/>
              <a:gd name="connsiteX0" fmla="*/ 0 w 1079873"/>
              <a:gd name="connsiteY0" fmla="*/ 457200 h 914400"/>
              <a:gd name="connsiteX1" fmla="*/ 215900 w 1079873"/>
              <a:gd name="connsiteY1" fmla="*/ 457200 h 914400"/>
              <a:gd name="connsiteX2" fmla="*/ 381000 w 1079873"/>
              <a:gd name="connsiteY2" fmla="*/ 0 h 914400"/>
              <a:gd name="connsiteX3" fmla="*/ 596900 w 1079873"/>
              <a:gd name="connsiteY3" fmla="*/ 914400 h 914400"/>
              <a:gd name="connsiteX4" fmla="*/ 736600 w 1079873"/>
              <a:gd name="connsiteY4" fmla="*/ 101600 h 914400"/>
              <a:gd name="connsiteX5" fmla="*/ 880863 w 1079873"/>
              <a:gd name="connsiteY5" fmla="*/ 717276 h 914400"/>
              <a:gd name="connsiteX6" fmla="*/ 932225 w 1079873"/>
              <a:gd name="connsiteY6" fmla="*/ 409040 h 914400"/>
              <a:gd name="connsiteX7" fmla="*/ 1079775 w 1079873"/>
              <a:gd name="connsiteY7" fmla="*/ 409677 h 914400"/>
              <a:gd name="connsiteX0" fmla="*/ 0 w 1125759"/>
              <a:gd name="connsiteY0" fmla="*/ 457200 h 914400"/>
              <a:gd name="connsiteX1" fmla="*/ 215900 w 1125759"/>
              <a:gd name="connsiteY1" fmla="*/ 457200 h 914400"/>
              <a:gd name="connsiteX2" fmla="*/ 381000 w 1125759"/>
              <a:gd name="connsiteY2" fmla="*/ 0 h 914400"/>
              <a:gd name="connsiteX3" fmla="*/ 596900 w 1125759"/>
              <a:gd name="connsiteY3" fmla="*/ 914400 h 914400"/>
              <a:gd name="connsiteX4" fmla="*/ 736600 w 1125759"/>
              <a:gd name="connsiteY4" fmla="*/ 101600 h 914400"/>
              <a:gd name="connsiteX5" fmla="*/ 880863 w 1125759"/>
              <a:gd name="connsiteY5" fmla="*/ 717276 h 914400"/>
              <a:gd name="connsiteX6" fmla="*/ 932225 w 1125759"/>
              <a:gd name="connsiteY6" fmla="*/ 409040 h 914400"/>
              <a:gd name="connsiteX7" fmla="*/ 1125693 w 1125759"/>
              <a:gd name="connsiteY7" fmla="*/ 409677 h 914400"/>
              <a:gd name="connsiteX0" fmla="*/ 0 w 1125693"/>
              <a:gd name="connsiteY0" fmla="*/ 457200 h 914400"/>
              <a:gd name="connsiteX1" fmla="*/ 215900 w 1125693"/>
              <a:gd name="connsiteY1" fmla="*/ 457200 h 914400"/>
              <a:gd name="connsiteX2" fmla="*/ 381000 w 1125693"/>
              <a:gd name="connsiteY2" fmla="*/ 0 h 914400"/>
              <a:gd name="connsiteX3" fmla="*/ 596900 w 1125693"/>
              <a:gd name="connsiteY3" fmla="*/ 914400 h 914400"/>
              <a:gd name="connsiteX4" fmla="*/ 736600 w 1125693"/>
              <a:gd name="connsiteY4" fmla="*/ 101600 h 914400"/>
              <a:gd name="connsiteX5" fmla="*/ 880863 w 1125693"/>
              <a:gd name="connsiteY5" fmla="*/ 717276 h 914400"/>
              <a:gd name="connsiteX6" fmla="*/ 932225 w 1125693"/>
              <a:gd name="connsiteY6" fmla="*/ 409040 h 914400"/>
              <a:gd name="connsiteX7" fmla="*/ 1125693 w 1125693"/>
              <a:gd name="connsiteY7" fmla="*/ 409677 h 914400"/>
              <a:gd name="connsiteX0" fmla="*/ 0 w 1125693"/>
              <a:gd name="connsiteY0" fmla="*/ 457200 h 914400"/>
              <a:gd name="connsiteX1" fmla="*/ 215900 w 1125693"/>
              <a:gd name="connsiteY1" fmla="*/ 457200 h 914400"/>
              <a:gd name="connsiteX2" fmla="*/ 381000 w 1125693"/>
              <a:gd name="connsiteY2" fmla="*/ 0 h 914400"/>
              <a:gd name="connsiteX3" fmla="*/ 547155 w 1125693"/>
              <a:gd name="connsiteY3" fmla="*/ 914400 h 914400"/>
              <a:gd name="connsiteX4" fmla="*/ 736600 w 1125693"/>
              <a:gd name="connsiteY4" fmla="*/ 101600 h 914400"/>
              <a:gd name="connsiteX5" fmla="*/ 880863 w 1125693"/>
              <a:gd name="connsiteY5" fmla="*/ 717276 h 914400"/>
              <a:gd name="connsiteX6" fmla="*/ 932225 w 1125693"/>
              <a:gd name="connsiteY6" fmla="*/ 409040 h 914400"/>
              <a:gd name="connsiteX7" fmla="*/ 1125693 w 1125693"/>
              <a:gd name="connsiteY7" fmla="*/ 409677 h 914400"/>
              <a:gd name="connsiteX0" fmla="*/ 0 w 1125693"/>
              <a:gd name="connsiteY0" fmla="*/ 457200 h 914400"/>
              <a:gd name="connsiteX1" fmla="*/ 215900 w 1125693"/>
              <a:gd name="connsiteY1" fmla="*/ 457200 h 914400"/>
              <a:gd name="connsiteX2" fmla="*/ 381000 w 1125693"/>
              <a:gd name="connsiteY2" fmla="*/ 0 h 914400"/>
              <a:gd name="connsiteX3" fmla="*/ 547155 w 1125693"/>
              <a:gd name="connsiteY3" fmla="*/ 914400 h 914400"/>
              <a:gd name="connsiteX4" fmla="*/ 797824 w 1125693"/>
              <a:gd name="connsiteY4" fmla="*/ 105426 h 914400"/>
              <a:gd name="connsiteX5" fmla="*/ 880863 w 1125693"/>
              <a:gd name="connsiteY5" fmla="*/ 717276 h 914400"/>
              <a:gd name="connsiteX6" fmla="*/ 932225 w 1125693"/>
              <a:gd name="connsiteY6" fmla="*/ 409040 h 914400"/>
              <a:gd name="connsiteX7" fmla="*/ 1125693 w 1125693"/>
              <a:gd name="connsiteY7" fmla="*/ 409677 h 914400"/>
              <a:gd name="connsiteX0" fmla="*/ 0 w 1125693"/>
              <a:gd name="connsiteY0" fmla="*/ 457200 h 914400"/>
              <a:gd name="connsiteX1" fmla="*/ 215900 w 1125693"/>
              <a:gd name="connsiteY1" fmla="*/ 457200 h 914400"/>
              <a:gd name="connsiteX2" fmla="*/ 381000 w 1125693"/>
              <a:gd name="connsiteY2" fmla="*/ 0 h 914400"/>
              <a:gd name="connsiteX3" fmla="*/ 547155 w 1125693"/>
              <a:gd name="connsiteY3" fmla="*/ 914400 h 914400"/>
              <a:gd name="connsiteX4" fmla="*/ 797824 w 1125693"/>
              <a:gd name="connsiteY4" fmla="*/ 105426 h 914400"/>
              <a:gd name="connsiteX5" fmla="*/ 796681 w 1125693"/>
              <a:gd name="connsiteY5" fmla="*/ 740235 h 914400"/>
              <a:gd name="connsiteX6" fmla="*/ 932225 w 1125693"/>
              <a:gd name="connsiteY6" fmla="*/ 409040 h 914400"/>
              <a:gd name="connsiteX7" fmla="*/ 1125693 w 1125693"/>
              <a:gd name="connsiteY7" fmla="*/ 409677 h 914400"/>
              <a:gd name="connsiteX0" fmla="*/ 0 w 1267273"/>
              <a:gd name="connsiteY0" fmla="*/ 457200 h 914400"/>
              <a:gd name="connsiteX1" fmla="*/ 215900 w 1267273"/>
              <a:gd name="connsiteY1" fmla="*/ 457200 h 914400"/>
              <a:gd name="connsiteX2" fmla="*/ 381000 w 1267273"/>
              <a:gd name="connsiteY2" fmla="*/ 0 h 914400"/>
              <a:gd name="connsiteX3" fmla="*/ 547155 w 1267273"/>
              <a:gd name="connsiteY3" fmla="*/ 914400 h 914400"/>
              <a:gd name="connsiteX4" fmla="*/ 797824 w 1267273"/>
              <a:gd name="connsiteY4" fmla="*/ 105426 h 914400"/>
              <a:gd name="connsiteX5" fmla="*/ 796681 w 1267273"/>
              <a:gd name="connsiteY5" fmla="*/ 740235 h 914400"/>
              <a:gd name="connsiteX6" fmla="*/ 932225 w 1267273"/>
              <a:gd name="connsiteY6" fmla="*/ 409040 h 914400"/>
              <a:gd name="connsiteX7" fmla="*/ 1267273 w 1267273"/>
              <a:gd name="connsiteY7" fmla="*/ 405851 h 914400"/>
              <a:gd name="connsiteX0" fmla="*/ 0 w 1267273"/>
              <a:gd name="connsiteY0" fmla="*/ 457200 h 914400"/>
              <a:gd name="connsiteX1" fmla="*/ 215900 w 1267273"/>
              <a:gd name="connsiteY1" fmla="*/ 457200 h 914400"/>
              <a:gd name="connsiteX2" fmla="*/ 381000 w 1267273"/>
              <a:gd name="connsiteY2" fmla="*/ 0 h 914400"/>
              <a:gd name="connsiteX3" fmla="*/ 547155 w 1267273"/>
              <a:gd name="connsiteY3" fmla="*/ 914400 h 914400"/>
              <a:gd name="connsiteX4" fmla="*/ 797824 w 1267273"/>
              <a:gd name="connsiteY4" fmla="*/ 105426 h 914400"/>
              <a:gd name="connsiteX5" fmla="*/ 796681 w 1267273"/>
              <a:gd name="connsiteY5" fmla="*/ 740235 h 914400"/>
              <a:gd name="connsiteX6" fmla="*/ 932225 w 1267273"/>
              <a:gd name="connsiteY6" fmla="*/ 409040 h 914400"/>
              <a:gd name="connsiteX7" fmla="*/ 1267273 w 1267273"/>
              <a:gd name="connsiteY7" fmla="*/ 405851 h 914400"/>
              <a:gd name="connsiteX0" fmla="*/ 0 w 1267273"/>
              <a:gd name="connsiteY0" fmla="*/ 457200 h 914400"/>
              <a:gd name="connsiteX1" fmla="*/ 215900 w 1267273"/>
              <a:gd name="connsiteY1" fmla="*/ 457200 h 914400"/>
              <a:gd name="connsiteX2" fmla="*/ 381000 w 1267273"/>
              <a:gd name="connsiteY2" fmla="*/ 0 h 914400"/>
              <a:gd name="connsiteX3" fmla="*/ 547155 w 1267273"/>
              <a:gd name="connsiteY3" fmla="*/ 914400 h 914400"/>
              <a:gd name="connsiteX4" fmla="*/ 797824 w 1267273"/>
              <a:gd name="connsiteY4" fmla="*/ 105426 h 914400"/>
              <a:gd name="connsiteX5" fmla="*/ 796681 w 1267273"/>
              <a:gd name="connsiteY5" fmla="*/ 740235 h 914400"/>
              <a:gd name="connsiteX6" fmla="*/ 932225 w 1267273"/>
              <a:gd name="connsiteY6" fmla="*/ 409040 h 914400"/>
              <a:gd name="connsiteX7" fmla="*/ 1267273 w 1267273"/>
              <a:gd name="connsiteY7" fmla="*/ 405851 h 914400"/>
              <a:gd name="connsiteX0" fmla="*/ 0 w 1339977"/>
              <a:gd name="connsiteY0" fmla="*/ 453374 h 914400"/>
              <a:gd name="connsiteX1" fmla="*/ 288604 w 1339977"/>
              <a:gd name="connsiteY1" fmla="*/ 457200 h 914400"/>
              <a:gd name="connsiteX2" fmla="*/ 453704 w 1339977"/>
              <a:gd name="connsiteY2" fmla="*/ 0 h 914400"/>
              <a:gd name="connsiteX3" fmla="*/ 619859 w 1339977"/>
              <a:gd name="connsiteY3" fmla="*/ 914400 h 914400"/>
              <a:gd name="connsiteX4" fmla="*/ 870528 w 1339977"/>
              <a:gd name="connsiteY4" fmla="*/ 105426 h 914400"/>
              <a:gd name="connsiteX5" fmla="*/ 869385 w 1339977"/>
              <a:gd name="connsiteY5" fmla="*/ 740235 h 914400"/>
              <a:gd name="connsiteX6" fmla="*/ 1004929 w 1339977"/>
              <a:gd name="connsiteY6" fmla="*/ 409040 h 914400"/>
              <a:gd name="connsiteX7" fmla="*/ 1339977 w 1339977"/>
              <a:gd name="connsiteY7" fmla="*/ 405851 h 914400"/>
              <a:gd name="connsiteX0" fmla="*/ 0 w 1343804"/>
              <a:gd name="connsiteY0" fmla="*/ 461027 h 914400"/>
              <a:gd name="connsiteX1" fmla="*/ 292431 w 1343804"/>
              <a:gd name="connsiteY1" fmla="*/ 457200 h 914400"/>
              <a:gd name="connsiteX2" fmla="*/ 457531 w 1343804"/>
              <a:gd name="connsiteY2" fmla="*/ 0 h 914400"/>
              <a:gd name="connsiteX3" fmla="*/ 623686 w 1343804"/>
              <a:gd name="connsiteY3" fmla="*/ 914400 h 914400"/>
              <a:gd name="connsiteX4" fmla="*/ 874355 w 1343804"/>
              <a:gd name="connsiteY4" fmla="*/ 105426 h 914400"/>
              <a:gd name="connsiteX5" fmla="*/ 873212 w 1343804"/>
              <a:gd name="connsiteY5" fmla="*/ 740235 h 914400"/>
              <a:gd name="connsiteX6" fmla="*/ 1008756 w 1343804"/>
              <a:gd name="connsiteY6" fmla="*/ 409040 h 914400"/>
              <a:gd name="connsiteX7" fmla="*/ 1343804 w 1343804"/>
              <a:gd name="connsiteY7" fmla="*/ 405851 h 914400"/>
              <a:gd name="connsiteX0" fmla="*/ 0 w 1347630"/>
              <a:gd name="connsiteY0" fmla="*/ 453374 h 914400"/>
              <a:gd name="connsiteX1" fmla="*/ 296257 w 1347630"/>
              <a:gd name="connsiteY1" fmla="*/ 457200 h 914400"/>
              <a:gd name="connsiteX2" fmla="*/ 461357 w 1347630"/>
              <a:gd name="connsiteY2" fmla="*/ 0 h 914400"/>
              <a:gd name="connsiteX3" fmla="*/ 627512 w 1347630"/>
              <a:gd name="connsiteY3" fmla="*/ 914400 h 914400"/>
              <a:gd name="connsiteX4" fmla="*/ 878181 w 1347630"/>
              <a:gd name="connsiteY4" fmla="*/ 105426 h 914400"/>
              <a:gd name="connsiteX5" fmla="*/ 877038 w 1347630"/>
              <a:gd name="connsiteY5" fmla="*/ 740235 h 914400"/>
              <a:gd name="connsiteX6" fmla="*/ 1012582 w 1347630"/>
              <a:gd name="connsiteY6" fmla="*/ 409040 h 914400"/>
              <a:gd name="connsiteX7" fmla="*/ 1347630 w 1347630"/>
              <a:gd name="connsiteY7" fmla="*/ 405851 h 914400"/>
              <a:gd name="connsiteX0" fmla="*/ 0 w 1347630"/>
              <a:gd name="connsiteY0" fmla="*/ 347948 h 808974"/>
              <a:gd name="connsiteX1" fmla="*/ 296257 w 1347630"/>
              <a:gd name="connsiteY1" fmla="*/ 351774 h 808974"/>
              <a:gd name="connsiteX2" fmla="*/ 399176 w 1347630"/>
              <a:gd name="connsiteY2" fmla="*/ 93552 h 808974"/>
              <a:gd name="connsiteX3" fmla="*/ 627512 w 1347630"/>
              <a:gd name="connsiteY3" fmla="*/ 808974 h 808974"/>
              <a:gd name="connsiteX4" fmla="*/ 878181 w 1347630"/>
              <a:gd name="connsiteY4" fmla="*/ 0 h 808974"/>
              <a:gd name="connsiteX5" fmla="*/ 877038 w 1347630"/>
              <a:gd name="connsiteY5" fmla="*/ 634809 h 808974"/>
              <a:gd name="connsiteX6" fmla="*/ 1012582 w 1347630"/>
              <a:gd name="connsiteY6" fmla="*/ 303614 h 808974"/>
              <a:gd name="connsiteX7" fmla="*/ 1347630 w 1347630"/>
              <a:gd name="connsiteY7" fmla="*/ 300425 h 808974"/>
              <a:gd name="connsiteX0" fmla="*/ 0 w 1347630"/>
              <a:gd name="connsiteY0" fmla="*/ 347948 h 680468"/>
              <a:gd name="connsiteX1" fmla="*/ 296257 w 1347630"/>
              <a:gd name="connsiteY1" fmla="*/ 351774 h 680468"/>
              <a:gd name="connsiteX2" fmla="*/ 399176 w 1347630"/>
              <a:gd name="connsiteY2" fmla="*/ 93552 h 680468"/>
              <a:gd name="connsiteX3" fmla="*/ 577767 w 1347630"/>
              <a:gd name="connsiteY3" fmla="*/ 680468 h 680468"/>
              <a:gd name="connsiteX4" fmla="*/ 878181 w 1347630"/>
              <a:gd name="connsiteY4" fmla="*/ 0 h 680468"/>
              <a:gd name="connsiteX5" fmla="*/ 877038 w 1347630"/>
              <a:gd name="connsiteY5" fmla="*/ 634809 h 680468"/>
              <a:gd name="connsiteX6" fmla="*/ 1012582 w 1347630"/>
              <a:gd name="connsiteY6" fmla="*/ 303614 h 680468"/>
              <a:gd name="connsiteX7" fmla="*/ 1347630 w 1347630"/>
              <a:gd name="connsiteY7" fmla="*/ 300425 h 680468"/>
              <a:gd name="connsiteX0" fmla="*/ 0 w 1347630"/>
              <a:gd name="connsiteY0" fmla="*/ 447437 h 779957"/>
              <a:gd name="connsiteX1" fmla="*/ 296257 w 1347630"/>
              <a:gd name="connsiteY1" fmla="*/ 451263 h 779957"/>
              <a:gd name="connsiteX2" fmla="*/ 399176 w 1347630"/>
              <a:gd name="connsiteY2" fmla="*/ 193041 h 779957"/>
              <a:gd name="connsiteX3" fmla="*/ 577767 w 1347630"/>
              <a:gd name="connsiteY3" fmla="*/ 779957 h 779957"/>
              <a:gd name="connsiteX4" fmla="*/ 774547 w 1347630"/>
              <a:gd name="connsiteY4" fmla="*/ 0 h 779957"/>
              <a:gd name="connsiteX5" fmla="*/ 877038 w 1347630"/>
              <a:gd name="connsiteY5" fmla="*/ 734298 h 779957"/>
              <a:gd name="connsiteX6" fmla="*/ 1012582 w 1347630"/>
              <a:gd name="connsiteY6" fmla="*/ 403103 h 779957"/>
              <a:gd name="connsiteX7" fmla="*/ 1347630 w 1347630"/>
              <a:gd name="connsiteY7" fmla="*/ 399914 h 779957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12582 w 1347630"/>
              <a:gd name="connsiteY6" fmla="*/ 403103 h 966439"/>
              <a:gd name="connsiteX7" fmla="*/ 1347630 w 1347630"/>
              <a:gd name="connsiteY7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12582 w 1347630"/>
              <a:gd name="connsiteY6" fmla="*/ 403103 h 966439"/>
              <a:gd name="connsiteX7" fmla="*/ 1105802 w 1347630"/>
              <a:gd name="connsiteY7" fmla="*/ 400437 h 966439"/>
              <a:gd name="connsiteX8" fmla="*/ 1347630 w 1347630"/>
              <a:gd name="connsiteY8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37454 w 1347630"/>
              <a:gd name="connsiteY6" fmla="*/ 191689 h 966439"/>
              <a:gd name="connsiteX7" fmla="*/ 1105802 w 1347630"/>
              <a:gd name="connsiteY7" fmla="*/ 400437 h 966439"/>
              <a:gd name="connsiteX8" fmla="*/ 1347630 w 1347630"/>
              <a:gd name="connsiteY8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78907 w 1347630"/>
              <a:gd name="connsiteY6" fmla="*/ 191689 h 966439"/>
              <a:gd name="connsiteX7" fmla="*/ 1105802 w 1347630"/>
              <a:gd name="connsiteY7" fmla="*/ 400437 h 966439"/>
              <a:gd name="connsiteX8" fmla="*/ 1347630 w 1347630"/>
              <a:gd name="connsiteY8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78907 w 1347630"/>
              <a:gd name="connsiteY6" fmla="*/ 191689 h 966439"/>
              <a:gd name="connsiteX7" fmla="*/ 1105802 w 1347630"/>
              <a:gd name="connsiteY7" fmla="*/ 400437 h 966439"/>
              <a:gd name="connsiteX8" fmla="*/ 1172128 w 1347630"/>
              <a:gd name="connsiteY8" fmla="*/ 396291 h 966439"/>
              <a:gd name="connsiteX9" fmla="*/ 1347630 w 1347630"/>
              <a:gd name="connsiteY9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78907 w 1347630"/>
              <a:gd name="connsiteY6" fmla="*/ 191689 h 966439"/>
              <a:gd name="connsiteX7" fmla="*/ 1126529 w 1347630"/>
              <a:gd name="connsiteY7" fmla="*/ 669886 h 966439"/>
              <a:gd name="connsiteX8" fmla="*/ 1172128 w 1347630"/>
              <a:gd name="connsiteY8" fmla="*/ 396291 h 966439"/>
              <a:gd name="connsiteX9" fmla="*/ 1347630 w 1347630"/>
              <a:gd name="connsiteY9" fmla="*/ 399914 h 966439"/>
              <a:gd name="connsiteX0" fmla="*/ 0 w 1459555"/>
              <a:gd name="connsiteY0" fmla="*/ 447437 h 966439"/>
              <a:gd name="connsiteX1" fmla="*/ 296257 w 1459555"/>
              <a:gd name="connsiteY1" fmla="*/ 451263 h 966439"/>
              <a:gd name="connsiteX2" fmla="*/ 399176 w 1459555"/>
              <a:gd name="connsiteY2" fmla="*/ 193041 h 966439"/>
              <a:gd name="connsiteX3" fmla="*/ 577767 w 1459555"/>
              <a:gd name="connsiteY3" fmla="*/ 779957 h 966439"/>
              <a:gd name="connsiteX4" fmla="*/ 774547 w 1459555"/>
              <a:gd name="connsiteY4" fmla="*/ 0 h 966439"/>
              <a:gd name="connsiteX5" fmla="*/ 914347 w 1459555"/>
              <a:gd name="connsiteY5" fmla="*/ 966439 h 966439"/>
              <a:gd name="connsiteX6" fmla="*/ 1078907 w 1459555"/>
              <a:gd name="connsiteY6" fmla="*/ 191689 h 966439"/>
              <a:gd name="connsiteX7" fmla="*/ 1126529 w 1459555"/>
              <a:gd name="connsiteY7" fmla="*/ 669886 h 966439"/>
              <a:gd name="connsiteX8" fmla="*/ 1172128 w 1459555"/>
              <a:gd name="connsiteY8" fmla="*/ 396291 h 966439"/>
              <a:gd name="connsiteX9" fmla="*/ 1459555 w 1459555"/>
              <a:gd name="connsiteY9" fmla="*/ 395769 h 966439"/>
              <a:gd name="connsiteX0" fmla="*/ 0 w 1459555"/>
              <a:gd name="connsiteY0" fmla="*/ 447437 h 966439"/>
              <a:gd name="connsiteX1" fmla="*/ 296257 w 1459555"/>
              <a:gd name="connsiteY1" fmla="*/ 451263 h 966439"/>
              <a:gd name="connsiteX2" fmla="*/ 399176 w 1459555"/>
              <a:gd name="connsiteY2" fmla="*/ 193041 h 966439"/>
              <a:gd name="connsiteX3" fmla="*/ 577767 w 1459555"/>
              <a:gd name="connsiteY3" fmla="*/ 779957 h 966439"/>
              <a:gd name="connsiteX4" fmla="*/ 728948 w 1459555"/>
              <a:gd name="connsiteY4" fmla="*/ 0 h 966439"/>
              <a:gd name="connsiteX5" fmla="*/ 914347 w 1459555"/>
              <a:gd name="connsiteY5" fmla="*/ 966439 h 966439"/>
              <a:gd name="connsiteX6" fmla="*/ 1078907 w 1459555"/>
              <a:gd name="connsiteY6" fmla="*/ 191689 h 966439"/>
              <a:gd name="connsiteX7" fmla="*/ 1126529 w 1459555"/>
              <a:gd name="connsiteY7" fmla="*/ 669886 h 966439"/>
              <a:gd name="connsiteX8" fmla="*/ 1172128 w 1459555"/>
              <a:gd name="connsiteY8" fmla="*/ 396291 h 966439"/>
              <a:gd name="connsiteX9" fmla="*/ 1459555 w 1459555"/>
              <a:gd name="connsiteY9" fmla="*/ 395769 h 966439"/>
              <a:gd name="connsiteX0" fmla="*/ 0 w 1459555"/>
              <a:gd name="connsiteY0" fmla="*/ 447437 h 966439"/>
              <a:gd name="connsiteX1" fmla="*/ 296257 w 1459555"/>
              <a:gd name="connsiteY1" fmla="*/ 451263 h 966439"/>
              <a:gd name="connsiteX2" fmla="*/ 399176 w 1459555"/>
              <a:gd name="connsiteY2" fmla="*/ 193041 h 966439"/>
              <a:gd name="connsiteX3" fmla="*/ 540458 w 1459555"/>
              <a:gd name="connsiteY3" fmla="*/ 721922 h 966439"/>
              <a:gd name="connsiteX4" fmla="*/ 728948 w 1459555"/>
              <a:gd name="connsiteY4" fmla="*/ 0 h 966439"/>
              <a:gd name="connsiteX5" fmla="*/ 914347 w 1459555"/>
              <a:gd name="connsiteY5" fmla="*/ 966439 h 966439"/>
              <a:gd name="connsiteX6" fmla="*/ 1078907 w 1459555"/>
              <a:gd name="connsiteY6" fmla="*/ 191689 h 966439"/>
              <a:gd name="connsiteX7" fmla="*/ 1126529 w 1459555"/>
              <a:gd name="connsiteY7" fmla="*/ 669886 h 966439"/>
              <a:gd name="connsiteX8" fmla="*/ 1172128 w 1459555"/>
              <a:gd name="connsiteY8" fmla="*/ 396291 h 966439"/>
              <a:gd name="connsiteX9" fmla="*/ 1459555 w 1459555"/>
              <a:gd name="connsiteY9" fmla="*/ 395769 h 966439"/>
              <a:gd name="connsiteX0" fmla="*/ 0 w 1459555"/>
              <a:gd name="connsiteY0" fmla="*/ 447437 h 875241"/>
              <a:gd name="connsiteX1" fmla="*/ 296257 w 1459555"/>
              <a:gd name="connsiteY1" fmla="*/ 451263 h 875241"/>
              <a:gd name="connsiteX2" fmla="*/ 399176 w 1459555"/>
              <a:gd name="connsiteY2" fmla="*/ 193041 h 875241"/>
              <a:gd name="connsiteX3" fmla="*/ 540458 w 1459555"/>
              <a:gd name="connsiteY3" fmla="*/ 721922 h 875241"/>
              <a:gd name="connsiteX4" fmla="*/ 728948 w 1459555"/>
              <a:gd name="connsiteY4" fmla="*/ 0 h 875241"/>
              <a:gd name="connsiteX5" fmla="*/ 901911 w 1459555"/>
              <a:gd name="connsiteY5" fmla="*/ 875241 h 875241"/>
              <a:gd name="connsiteX6" fmla="*/ 1078907 w 1459555"/>
              <a:gd name="connsiteY6" fmla="*/ 191689 h 875241"/>
              <a:gd name="connsiteX7" fmla="*/ 1126529 w 1459555"/>
              <a:gd name="connsiteY7" fmla="*/ 669886 h 875241"/>
              <a:gd name="connsiteX8" fmla="*/ 1172128 w 1459555"/>
              <a:gd name="connsiteY8" fmla="*/ 396291 h 875241"/>
              <a:gd name="connsiteX9" fmla="*/ 1459555 w 1459555"/>
              <a:gd name="connsiteY9" fmla="*/ 395769 h 875241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78907 w 1459555"/>
              <a:gd name="connsiteY6" fmla="*/ 191689 h 924985"/>
              <a:gd name="connsiteX7" fmla="*/ 1126529 w 1459555"/>
              <a:gd name="connsiteY7" fmla="*/ 669886 h 924985"/>
              <a:gd name="connsiteX8" fmla="*/ 1172128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78907 w 1459555"/>
              <a:gd name="connsiteY6" fmla="*/ 191689 h 924985"/>
              <a:gd name="connsiteX7" fmla="*/ 1130674 w 1459555"/>
              <a:gd name="connsiteY7" fmla="*/ 645014 h 924985"/>
              <a:gd name="connsiteX8" fmla="*/ 1172128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78907 w 1459555"/>
              <a:gd name="connsiteY6" fmla="*/ 191689 h 924985"/>
              <a:gd name="connsiteX7" fmla="*/ 1130674 w 1459555"/>
              <a:gd name="connsiteY7" fmla="*/ 645014 h 924985"/>
              <a:gd name="connsiteX8" fmla="*/ 1197000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35655 w 1459555"/>
              <a:gd name="connsiteY6" fmla="*/ 178381 h 924985"/>
              <a:gd name="connsiteX7" fmla="*/ 1130674 w 1459555"/>
              <a:gd name="connsiteY7" fmla="*/ 645014 h 924985"/>
              <a:gd name="connsiteX8" fmla="*/ 1197000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22347 w 1459555"/>
              <a:gd name="connsiteY6" fmla="*/ 168401 h 924985"/>
              <a:gd name="connsiteX7" fmla="*/ 1130674 w 1459555"/>
              <a:gd name="connsiteY7" fmla="*/ 645014 h 924985"/>
              <a:gd name="connsiteX8" fmla="*/ 1197000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412484 w 1459555"/>
              <a:gd name="connsiteY2" fmla="*/ 166426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22347 w 1459555"/>
              <a:gd name="connsiteY6" fmla="*/ 168401 h 924985"/>
              <a:gd name="connsiteX7" fmla="*/ 1130674 w 1459555"/>
              <a:gd name="connsiteY7" fmla="*/ 645014 h 924985"/>
              <a:gd name="connsiteX8" fmla="*/ 1197000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74053 h 951601"/>
              <a:gd name="connsiteX1" fmla="*/ 296257 w 1459555"/>
              <a:gd name="connsiteY1" fmla="*/ 477879 h 951601"/>
              <a:gd name="connsiteX2" fmla="*/ 412484 w 1459555"/>
              <a:gd name="connsiteY2" fmla="*/ 193042 h 951601"/>
              <a:gd name="connsiteX3" fmla="*/ 540458 w 1459555"/>
              <a:gd name="connsiteY3" fmla="*/ 748538 h 951601"/>
              <a:gd name="connsiteX4" fmla="*/ 718966 w 1459555"/>
              <a:gd name="connsiteY4" fmla="*/ 0 h 951601"/>
              <a:gd name="connsiteX5" fmla="*/ 918493 w 1459555"/>
              <a:gd name="connsiteY5" fmla="*/ 951601 h 951601"/>
              <a:gd name="connsiteX6" fmla="*/ 1022347 w 1459555"/>
              <a:gd name="connsiteY6" fmla="*/ 195017 h 951601"/>
              <a:gd name="connsiteX7" fmla="*/ 1130674 w 1459555"/>
              <a:gd name="connsiteY7" fmla="*/ 671630 h 951601"/>
              <a:gd name="connsiteX8" fmla="*/ 1197000 w 1459555"/>
              <a:gd name="connsiteY8" fmla="*/ 422907 h 951601"/>
              <a:gd name="connsiteX9" fmla="*/ 1459555 w 1459555"/>
              <a:gd name="connsiteY9" fmla="*/ 422385 h 951601"/>
              <a:gd name="connsiteX0" fmla="*/ 0 w 1459555"/>
              <a:gd name="connsiteY0" fmla="*/ 474053 h 954928"/>
              <a:gd name="connsiteX1" fmla="*/ 296257 w 1459555"/>
              <a:gd name="connsiteY1" fmla="*/ 477879 h 954928"/>
              <a:gd name="connsiteX2" fmla="*/ 412484 w 1459555"/>
              <a:gd name="connsiteY2" fmla="*/ 193042 h 954928"/>
              <a:gd name="connsiteX3" fmla="*/ 540458 w 1459555"/>
              <a:gd name="connsiteY3" fmla="*/ 748538 h 954928"/>
              <a:gd name="connsiteX4" fmla="*/ 718966 w 1459555"/>
              <a:gd name="connsiteY4" fmla="*/ 0 h 954928"/>
              <a:gd name="connsiteX5" fmla="*/ 891876 w 1459555"/>
              <a:gd name="connsiteY5" fmla="*/ 954928 h 954928"/>
              <a:gd name="connsiteX6" fmla="*/ 1022347 w 1459555"/>
              <a:gd name="connsiteY6" fmla="*/ 195017 h 954928"/>
              <a:gd name="connsiteX7" fmla="*/ 1130674 w 1459555"/>
              <a:gd name="connsiteY7" fmla="*/ 671630 h 954928"/>
              <a:gd name="connsiteX8" fmla="*/ 1197000 w 1459555"/>
              <a:gd name="connsiteY8" fmla="*/ 422907 h 954928"/>
              <a:gd name="connsiteX9" fmla="*/ 1459555 w 1459555"/>
              <a:gd name="connsiteY9" fmla="*/ 422385 h 954928"/>
              <a:gd name="connsiteX0" fmla="*/ 0 w 2257791"/>
              <a:gd name="connsiteY0" fmla="*/ 474053 h 954928"/>
              <a:gd name="connsiteX1" fmla="*/ 296257 w 2257791"/>
              <a:gd name="connsiteY1" fmla="*/ 477879 h 954928"/>
              <a:gd name="connsiteX2" fmla="*/ 412484 w 2257791"/>
              <a:gd name="connsiteY2" fmla="*/ 193042 h 954928"/>
              <a:gd name="connsiteX3" fmla="*/ 540458 w 2257791"/>
              <a:gd name="connsiteY3" fmla="*/ 748538 h 954928"/>
              <a:gd name="connsiteX4" fmla="*/ 718966 w 2257791"/>
              <a:gd name="connsiteY4" fmla="*/ 0 h 954928"/>
              <a:gd name="connsiteX5" fmla="*/ 891876 w 2257791"/>
              <a:gd name="connsiteY5" fmla="*/ 954928 h 954928"/>
              <a:gd name="connsiteX6" fmla="*/ 1022347 w 2257791"/>
              <a:gd name="connsiteY6" fmla="*/ 195017 h 954928"/>
              <a:gd name="connsiteX7" fmla="*/ 1130674 w 2257791"/>
              <a:gd name="connsiteY7" fmla="*/ 671630 h 954928"/>
              <a:gd name="connsiteX8" fmla="*/ 1197000 w 2257791"/>
              <a:gd name="connsiteY8" fmla="*/ 422907 h 954928"/>
              <a:gd name="connsiteX9" fmla="*/ 2257791 w 2257791"/>
              <a:gd name="connsiteY9" fmla="*/ 422385 h 954928"/>
              <a:gd name="connsiteX0" fmla="*/ 0 w 2257791"/>
              <a:gd name="connsiteY0" fmla="*/ 474053 h 954928"/>
              <a:gd name="connsiteX1" fmla="*/ 296257 w 2257791"/>
              <a:gd name="connsiteY1" fmla="*/ 477879 h 954928"/>
              <a:gd name="connsiteX2" fmla="*/ 412484 w 2257791"/>
              <a:gd name="connsiteY2" fmla="*/ 193042 h 954928"/>
              <a:gd name="connsiteX3" fmla="*/ 540458 w 2257791"/>
              <a:gd name="connsiteY3" fmla="*/ 748538 h 954928"/>
              <a:gd name="connsiteX4" fmla="*/ 718966 w 2257791"/>
              <a:gd name="connsiteY4" fmla="*/ 0 h 954928"/>
              <a:gd name="connsiteX5" fmla="*/ 891876 w 2257791"/>
              <a:gd name="connsiteY5" fmla="*/ 954928 h 954928"/>
              <a:gd name="connsiteX6" fmla="*/ 1022347 w 2257791"/>
              <a:gd name="connsiteY6" fmla="*/ 195017 h 954928"/>
              <a:gd name="connsiteX7" fmla="*/ 1130674 w 2257791"/>
              <a:gd name="connsiteY7" fmla="*/ 671630 h 954928"/>
              <a:gd name="connsiteX8" fmla="*/ 1197000 w 2257791"/>
              <a:gd name="connsiteY8" fmla="*/ 422907 h 954928"/>
              <a:gd name="connsiteX9" fmla="*/ 2257791 w 2257791"/>
              <a:gd name="connsiteY9" fmla="*/ 443392 h 954928"/>
              <a:gd name="connsiteX0" fmla="*/ 0 w 2264793"/>
              <a:gd name="connsiteY0" fmla="*/ 474053 h 954928"/>
              <a:gd name="connsiteX1" fmla="*/ 296257 w 2264793"/>
              <a:gd name="connsiteY1" fmla="*/ 477879 h 954928"/>
              <a:gd name="connsiteX2" fmla="*/ 412484 w 2264793"/>
              <a:gd name="connsiteY2" fmla="*/ 193042 h 954928"/>
              <a:gd name="connsiteX3" fmla="*/ 540458 w 2264793"/>
              <a:gd name="connsiteY3" fmla="*/ 748538 h 954928"/>
              <a:gd name="connsiteX4" fmla="*/ 718966 w 2264793"/>
              <a:gd name="connsiteY4" fmla="*/ 0 h 954928"/>
              <a:gd name="connsiteX5" fmla="*/ 891876 w 2264793"/>
              <a:gd name="connsiteY5" fmla="*/ 954928 h 954928"/>
              <a:gd name="connsiteX6" fmla="*/ 1022347 w 2264793"/>
              <a:gd name="connsiteY6" fmla="*/ 195017 h 954928"/>
              <a:gd name="connsiteX7" fmla="*/ 1130674 w 2264793"/>
              <a:gd name="connsiteY7" fmla="*/ 671630 h 954928"/>
              <a:gd name="connsiteX8" fmla="*/ 1197000 w 2264793"/>
              <a:gd name="connsiteY8" fmla="*/ 422907 h 954928"/>
              <a:gd name="connsiteX9" fmla="*/ 2264793 w 2264793"/>
              <a:gd name="connsiteY9" fmla="*/ 422385 h 954928"/>
              <a:gd name="connsiteX0" fmla="*/ 0 w 2544876"/>
              <a:gd name="connsiteY0" fmla="*/ 488057 h 954928"/>
              <a:gd name="connsiteX1" fmla="*/ 576340 w 2544876"/>
              <a:gd name="connsiteY1" fmla="*/ 477879 h 954928"/>
              <a:gd name="connsiteX2" fmla="*/ 692567 w 2544876"/>
              <a:gd name="connsiteY2" fmla="*/ 193042 h 954928"/>
              <a:gd name="connsiteX3" fmla="*/ 820541 w 2544876"/>
              <a:gd name="connsiteY3" fmla="*/ 748538 h 954928"/>
              <a:gd name="connsiteX4" fmla="*/ 999049 w 2544876"/>
              <a:gd name="connsiteY4" fmla="*/ 0 h 954928"/>
              <a:gd name="connsiteX5" fmla="*/ 1171959 w 2544876"/>
              <a:gd name="connsiteY5" fmla="*/ 954928 h 954928"/>
              <a:gd name="connsiteX6" fmla="*/ 1302430 w 2544876"/>
              <a:gd name="connsiteY6" fmla="*/ 195017 h 954928"/>
              <a:gd name="connsiteX7" fmla="*/ 1410757 w 2544876"/>
              <a:gd name="connsiteY7" fmla="*/ 671630 h 954928"/>
              <a:gd name="connsiteX8" fmla="*/ 1477083 w 2544876"/>
              <a:gd name="connsiteY8" fmla="*/ 422907 h 954928"/>
              <a:gd name="connsiteX9" fmla="*/ 2544876 w 2544876"/>
              <a:gd name="connsiteY9" fmla="*/ 422385 h 954928"/>
              <a:gd name="connsiteX0" fmla="*/ 0 w 2523870"/>
              <a:gd name="connsiteY0" fmla="*/ 481055 h 954928"/>
              <a:gd name="connsiteX1" fmla="*/ 555334 w 2523870"/>
              <a:gd name="connsiteY1" fmla="*/ 477879 h 954928"/>
              <a:gd name="connsiteX2" fmla="*/ 671561 w 2523870"/>
              <a:gd name="connsiteY2" fmla="*/ 193042 h 954928"/>
              <a:gd name="connsiteX3" fmla="*/ 799535 w 2523870"/>
              <a:gd name="connsiteY3" fmla="*/ 748538 h 954928"/>
              <a:gd name="connsiteX4" fmla="*/ 978043 w 2523870"/>
              <a:gd name="connsiteY4" fmla="*/ 0 h 954928"/>
              <a:gd name="connsiteX5" fmla="*/ 1150953 w 2523870"/>
              <a:gd name="connsiteY5" fmla="*/ 954928 h 954928"/>
              <a:gd name="connsiteX6" fmla="*/ 1281424 w 2523870"/>
              <a:gd name="connsiteY6" fmla="*/ 195017 h 954928"/>
              <a:gd name="connsiteX7" fmla="*/ 1389751 w 2523870"/>
              <a:gd name="connsiteY7" fmla="*/ 671630 h 954928"/>
              <a:gd name="connsiteX8" fmla="*/ 1456077 w 2523870"/>
              <a:gd name="connsiteY8" fmla="*/ 422907 h 954928"/>
              <a:gd name="connsiteX9" fmla="*/ 2523870 w 2523870"/>
              <a:gd name="connsiteY9" fmla="*/ 422385 h 954928"/>
              <a:gd name="connsiteX0" fmla="*/ 0 w 2523870"/>
              <a:gd name="connsiteY0" fmla="*/ 481055 h 954928"/>
              <a:gd name="connsiteX1" fmla="*/ 555334 w 2523870"/>
              <a:gd name="connsiteY1" fmla="*/ 477879 h 954928"/>
              <a:gd name="connsiteX2" fmla="*/ 671561 w 2523870"/>
              <a:gd name="connsiteY2" fmla="*/ 193042 h 954928"/>
              <a:gd name="connsiteX3" fmla="*/ 799535 w 2523870"/>
              <a:gd name="connsiteY3" fmla="*/ 748538 h 954928"/>
              <a:gd name="connsiteX4" fmla="*/ 978043 w 2523870"/>
              <a:gd name="connsiteY4" fmla="*/ 0 h 954928"/>
              <a:gd name="connsiteX5" fmla="*/ 1150953 w 2523870"/>
              <a:gd name="connsiteY5" fmla="*/ 954928 h 954928"/>
              <a:gd name="connsiteX6" fmla="*/ 1281424 w 2523870"/>
              <a:gd name="connsiteY6" fmla="*/ 195017 h 954928"/>
              <a:gd name="connsiteX7" fmla="*/ 1389751 w 2523870"/>
              <a:gd name="connsiteY7" fmla="*/ 671630 h 954928"/>
              <a:gd name="connsiteX8" fmla="*/ 1435070 w 2523870"/>
              <a:gd name="connsiteY8" fmla="*/ 499930 h 954928"/>
              <a:gd name="connsiteX9" fmla="*/ 2523870 w 2523870"/>
              <a:gd name="connsiteY9" fmla="*/ 422385 h 954928"/>
              <a:gd name="connsiteX0" fmla="*/ 0 w 2523870"/>
              <a:gd name="connsiteY0" fmla="*/ 481055 h 954928"/>
              <a:gd name="connsiteX1" fmla="*/ 555334 w 2523870"/>
              <a:gd name="connsiteY1" fmla="*/ 477879 h 954928"/>
              <a:gd name="connsiteX2" fmla="*/ 671561 w 2523870"/>
              <a:gd name="connsiteY2" fmla="*/ 193042 h 954928"/>
              <a:gd name="connsiteX3" fmla="*/ 799535 w 2523870"/>
              <a:gd name="connsiteY3" fmla="*/ 748538 h 954928"/>
              <a:gd name="connsiteX4" fmla="*/ 978043 w 2523870"/>
              <a:gd name="connsiteY4" fmla="*/ 0 h 954928"/>
              <a:gd name="connsiteX5" fmla="*/ 1150953 w 2523870"/>
              <a:gd name="connsiteY5" fmla="*/ 954928 h 954928"/>
              <a:gd name="connsiteX6" fmla="*/ 1281424 w 2523870"/>
              <a:gd name="connsiteY6" fmla="*/ 195017 h 954928"/>
              <a:gd name="connsiteX7" fmla="*/ 1389751 w 2523870"/>
              <a:gd name="connsiteY7" fmla="*/ 678633 h 954928"/>
              <a:gd name="connsiteX8" fmla="*/ 1435070 w 2523870"/>
              <a:gd name="connsiteY8" fmla="*/ 499930 h 954928"/>
              <a:gd name="connsiteX9" fmla="*/ 2523870 w 2523870"/>
              <a:gd name="connsiteY9" fmla="*/ 422385 h 954928"/>
              <a:gd name="connsiteX0" fmla="*/ 0 w 2327812"/>
              <a:gd name="connsiteY0" fmla="*/ 481055 h 954928"/>
              <a:gd name="connsiteX1" fmla="*/ 555334 w 2327812"/>
              <a:gd name="connsiteY1" fmla="*/ 477879 h 954928"/>
              <a:gd name="connsiteX2" fmla="*/ 671561 w 2327812"/>
              <a:gd name="connsiteY2" fmla="*/ 193042 h 954928"/>
              <a:gd name="connsiteX3" fmla="*/ 799535 w 2327812"/>
              <a:gd name="connsiteY3" fmla="*/ 748538 h 954928"/>
              <a:gd name="connsiteX4" fmla="*/ 978043 w 2327812"/>
              <a:gd name="connsiteY4" fmla="*/ 0 h 954928"/>
              <a:gd name="connsiteX5" fmla="*/ 1150953 w 2327812"/>
              <a:gd name="connsiteY5" fmla="*/ 954928 h 954928"/>
              <a:gd name="connsiteX6" fmla="*/ 1281424 w 2327812"/>
              <a:gd name="connsiteY6" fmla="*/ 195017 h 954928"/>
              <a:gd name="connsiteX7" fmla="*/ 1389751 w 2327812"/>
              <a:gd name="connsiteY7" fmla="*/ 678633 h 954928"/>
              <a:gd name="connsiteX8" fmla="*/ 1435070 w 2327812"/>
              <a:gd name="connsiteY8" fmla="*/ 499930 h 954928"/>
              <a:gd name="connsiteX9" fmla="*/ 2327812 w 2327812"/>
              <a:gd name="connsiteY9" fmla="*/ 513412 h 954928"/>
              <a:gd name="connsiteX0" fmla="*/ 0 w 2271796"/>
              <a:gd name="connsiteY0" fmla="*/ 481055 h 954928"/>
              <a:gd name="connsiteX1" fmla="*/ 555334 w 2271796"/>
              <a:gd name="connsiteY1" fmla="*/ 477879 h 954928"/>
              <a:gd name="connsiteX2" fmla="*/ 671561 w 2271796"/>
              <a:gd name="connsiteY2" fmla="*/ 193042 h 954928"/>
              <a:gd name="connsiteX3" fmla="*/ 799535 w 2271796"/>
              <a:gd name="connsiteY3" fmla="*/ 748538 h 954928"/>
              <a:gd name="connsiteX4" fmla="*/ 978043 w 2271796"/>
              <a:gd name="connsiteY4" fmla="*/ 0 h 954928"/>
              <a:gd name="connsiteX5" fmla="*/ 1150953 w 2271796"/>
              <a:gd name="connsiteY5" fmla="*/ 954928 h 954928"/>
              <a:gd name="connsiteX6" fmla="*/ 1281424 w 2271796"/>
              <a:gd name="connsiteY6" fmla="*/ 195017 h 954928"/>
              <a:gd name="connsiteX7" fmla="*/ 1389751 w 2271796"/>
              <a:gd name="connsiteY7" fmla="*/ 678633 h 954928"/>
              <a:gd name="connsiteX8" fmla="*/ 1435070 w 2271796"/>
              <a:gd name="connsiteY8" fmla="*/ 499930 h 954928"/>
              <a:gd name="connsiteX9" fmla="*/ 2271796 w 2271796"/>
              <a:gd name="connsiteY9" fmla="*/ 499408 h 954928"/>
              <a:gd name="connsiteX0" fmla="*/ 0 w 2264794"/>
              <a:gd name="connsiteY0" fmla="*/ 481055 h 954928"/>
              <a:gd name="connsiteX1" fmla="*/ 555334 w 2264794"/>
              <a:gd name="connsiteY1" fmla="*/ 477879 h 954928"/>
              <a:gd name="connsiteX2" fmla="*/ 671561 w 2264794"/>
              <a:gd name="connsiteY2" fmla="*/ 193042 h 954928"/>
              <a:gd name="connsiteX3" fmla="*/ 799535 w 2264794"/>
              <a:gd name="connsiteY3" fmla="*/ 748538 h 954928"/>
              <a:gd name="connsiteX4" fmla="*/ 978043 w 2264794"/>
              <a:gd name="connsiteY4" fmla="*/ 0 h 954928"/>
              <a:gd name="connsiteX5" fmla="*/ 1150953 w 2264794"/>
              <a:gd name="connsiteY5" fmla="*/ 954928 h 954928"/>
              <a:gd name="connsiteX6" fmla="*/ 1281424 w 2264794"/>
              <a:gd name="connsiteY6" fmla="*/ 195017 h 954928"/>
              <a:gd name="connsiteX7" fmla="*/ 1389751 w 2264794"/>
              <a:gd name="connsiteY7" fmla="*/ 678633 h 954928"/>
              <a:gd name="connsiteX8" fmla="*/ 1435070 w 2264794"/>
              <a:gd name="connsiteY8" fmla="*/ 499930 h 954928"/>
              <a:gd name="connsiteX9" fmla="*/ 2264794 w 2264794"/>
              <a:gd name="connsiteY9" fmla="*/ 485404 h 954928"/>
              <a:gd name="connsiteX0" fmla="*/ 0 w 2271796"/>
              <a:gd name="connsiteY0" fmla="*/ 481055 h 954928"/>
              <a:gd name="connsiteX1" fmla="*/ 555334 w 2271796"/>
              <a:gd name="connsiteY1" fmla="*/ 477879 h 954928"/>
              <a:gd name="connsiteX2" fmla="*/ 671561 w 2271796"/>
              <a:gd name="connsiteY2" fmla="*/ 193042 h 954928"/>
              <a:gd name="connsiteX3" fmla="*/ 799535 w 2271796"/>
              <a:gd name="connsiteY3" fmla="*/ 748538 h 954928"/>
              <a:gd name="connsiteX4" fmla="*/ 978043 w 2271796"/>
              <a:gd name="connsiteY4" fmla="*/ 0 h 954928"/>
              <a:gd name="connsiteX5" fmla="*/ 1150953 w 2271796"/>
              <a:gd name="connsiteY5" fmla="*/ 954928 h 954928"/>
              <a:gd name="connsiteX6" fmla="*/ 1281424 w 2271796"/>
              <a:gd name="connsiteY6" fmla="*/ 195017 h 954928"/>
              <a:gd name="connsiteX7" fmla="*/ 1389751 w 2271796"/>
              <a:gd name="connsiteY7" fmla="*/ 678633 h 954928"/>
              <a:gd name="connsiteX8" fmla="*/ 1435070 w 2271796"/>
              <a:gd name="connsiteY8" fmla="*/ 499930 h 954928"/>
              <a:gd name="connsiteX9" fmla="*/ 2271796 w 2271796"/>
              <a:gd name="connsiteY9" fmla="*/ 499408 h 95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71796" h="954928">
                <a:moveTo>
                  <a:pt x="0" y="481055"/>
                </a:moveTo>
                <a:lnTo>
                  <a:pt x="555334" y="477879"/>
                </a:lnTo>
                <a:lnTo>
                  <a:pt x="671561" y="193042"/>
                </a:lnTo>
                <a:lnTo>
                  <a:pt x="799535" y="748538"/>
                </a:lnTo>
                <a:lnTo>
                  <a:pt x="978043" y="0"/>
                </a:lnTo>
                <a:lnTo>
                  <a:pt x="1150953" y="954928"/>
                </a:lnTo>
                <a:lnTo>
                  <a:pt x="1281424" y="195017"/>
                </a:lnTo>
                <a:lnTo>
                  <a:pt x="1389751" y="678633"/>
                </a:lnTo>
                <a:lnTo>
                  <a:pt x="1435070" y="499930"/>
                </a:lnTo>
                <a:lnTo>
                  <a:pt x="2271796" y="499408"/>
                </a:lnTo>
              </a:path>
            </a:pathLst>
          </a:custGeom>
          <a:noFill/>
          <a:ln w="762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reeform 26">
            <a:extLst>
              <a:ext uri="{FF2B5EF4-FFF2-40B4-BE49-F238E27FC236}">
                <a16:creationId xmlns:a16="http://schemas.microsoft.com/office/drawing/2014/main" id="{D1C1894B-76E0-4CB4-81CB-B4797DE8049C}"/>
              </a:ext>
            </a:extLst>
          </p:cNvPr>
          <p:cNvSpPr/>
          <p:nvPr/>
        </p:nvSpPr>
        <p:spPr>
          <a:xfrm>
            <a:off x="7084203" y="3358795"/>
            <a:ext cx="2172317" cy="1187656"/>
          </a:xfrm>
          <a:custGeom>
            <a:avLst/>
            <a:gdLst>
              <a:gd name="connsiteX0" fmla="*/ 0 w 1016000"/>
              <a:gd name="connsiteY0" fmla="*/ 457200 h 914400"/>
              <a:gd name="connsiteX1" fmla="*/ 215900 w 1016000"/>
              <a:gd name="connsiteY1" fmla="*/ 457200 h 914400"/>
              <a:gd name="connsiteX2" fmla="*/ 381000 w 1016000"/>
              <a:gd name="connsiteY2" fmla="*/ 0 h 914400"/>
              <a:gd name="connsiteX3" fmla="*/ 596900 w 1016000"/>
              <a:gd name="connsiteY3" fmla="*/ 914400 h 914400"/>
              <a:gd name="connsiteX4" fmla="*/ 736600 w 1016000"/>
              <a:gd name="connsiteY4" fmla="*/ 101600 h 914400"/>
              <a:gd name="connsiteX5" fmla="*/ 774700 w 1016000"/>
              <a:gd name="connsiteY5" fmla="*/ 533400 h 914400"/>
              <a:gd name="connsiteX6" fmla="*/ 1016000 w 1016000"/>
              <a:gd name="connsiteY6" fmla="*/ 533400 h 914400"/>
              <a:gd name="connsiteX0" fmla="*/ 0 w 1016000"/>
              <a:gd name="connsiteY0" fmla="*/ 457200 h 914400"/>
              <a:gd name="connsiteX1" fmla="*/ 215900 w 1016000"/>
              <a:gd name="connsiteY1" fmla="*/ 457200 h 914400"/>
              <a:gd name="connsiteX2" fmla="*/ 381000 w 1016000"/>
              <a:gd name="connsiteY2" fmla="*/ 0 h 914400"/>
              <a:gd name="connsiteX3" fmla="*/ 596900 w 1016000"/>
              <a:gd name="connsiteY3" fmla="*/ 914400 h 914400"/>
              <a:gd name="connsiteX4" fmla="*/ 736600 w 1016000"/>
              <a:gd name="connsiteY4" fmla="*/ 101600 h 914400"/>
              <a:gd name="connsiteX5" fmla="*/ 841026 w 1016000"/>
              <a:gd name="connsiteY5" fmla="*/ 674343 h 914400"/>
              <a:gd name="connsiteX6" fmla="*/ 1016000 w 1016000"/>
              <a:gd name="connsiteY6" fmla="*/ 533400 h 914400"/>
              <a:gd name="connsiteX0" fmla="*/ 0 w 982837"/>
              <a:gd name="connsiteY0" fmla="*/ 457200 h 914400"/>
              <a:gd name="connsiteX1" fmla="*/ 215900 w 982837"/>
              <a:gd name="connsiteY1" fmla="*/ 457200 h 914400"/>
              <a:gd name="connsiteX2" fmla="*/ 381000 w 982837"/>
              <a:gd name="connsiteY2" fmla="*/ 0 h 914400"/>
              <a:gd name="connsiteX3" fmla="*/ 596900 w 982837"/>
              <a:gd name="connsiteY3" fmla="*/ 914400 h 914400"/>
              <a:gd name="connsiteX4" fmla="*/ 736600 w 982837"/>
              <a:gd name="connsiteY4" fmla="*/ 101600 h 914400"/>
              <a:gd name="connsiteX5" fmla="*/ 841026 w 982837"/>
              <a:gd name="connsiteY5" fmla="*/ 674343 h 914400"/>
              <a:gd name="connsiteX6" fmla="*/ 982837 w 982837"/>
              <a:gd name="connsiteY6" fmla="*/ 400748 h 914400"/>
              <a:gd name="connsiteX0" fmla="*/ 0 w 982837"/>
              <a:gd name="connsiteY0" fmla="*/ 457200 h 914400"/>
              <a:gd name="connsiteX1" fmla="*/ 215900 w 982837"/>
              <a:gd name="connsiteY1" fmla="*/ 457200 h 914400"/>
              <a:gd name="connsiteX2" fmla="*/ 381000 w 982837"/>
              <a:gd name="connsiteY2" fmla="*/ 0 h 914400"/>
              <a:gd name="connsiteX3" fmla="*/ 596900 w 982837"/>
              <a:gd name="connsiteY3" fmla="*/ 914400 h 914400"/>
              <a:gd name="connsiteX4" fmla="*/ 736600 w 982837"/>
              <a:gd name="connsiteY4" fmla="*/ 101600 h 914400"/>
              <a:gd name="connsiteX5" fmla="*/ 814536 w 982837"/>
              <a:gd name="connsiteY5" fmla="*/ 510008 h 914400"/>
              <a:gd name="connsiteX6" fmla="*/ 841026 w 982837"/>
              <a:gd name="connsiteY6" fmla="*/ 674343 h 914400"/>
              <a:gd name="connsiteX7" fmla="*/ 982837 w 982837"/>
              <a:gd name="connsiteY7" fmla="*/ 400748 h 914400"/>
              <a:gd name="connsiteX0" fmla="*/ 0 w 982837"/>
              <a:gd name="connsiteY0" fmla="*/ 457200 h 914400"/>
              <a:gd name="connsiteX1" fmla="*/ 215900 w 982837"/>
              <a:gd name="connsiteY1" fmla="*/ 457200 h 914400"/>
              <a:gd name="connsiteX2" fmla="*/ 381000 w 982837"/>
              <a:gd name="connsiteY2" fmla="*/ 0 h 914400"/>
              <a:gd name="connsiteX3" fmla="*/ 596900 w 982837"/>
              <a:gd name="connsiteY3" fmla="*/ 914400 h 914400"/>
              <a:gd name="connsiteX4" fmla="*/ 736600 w 982837"/>
              <a:gd name="connsiteY4" fmla="*/ 101600 h 914400"/>
              <a:gd name="connsiteX5" fmla="*/ 814536 w 982837"/>
              <a:gd name="connsiteY5" fmla="*/ 510008 h 914400"/>
              <a:gd name="connsiteX6" fmla="*/ 981969 w 982837"/>
              <a:gd name="connsiteY6" fmla="*/ 632890 h 914400"/>
              <a:gd name="connsiteX7" fmla="*/ 982837 w 982837"/>
              <a:gd name="connsiteY7" fmla="*/ 400748 h 914400"/>
              <a:gd name="connsiteX0" fmla="*/ 0 w 982837"/>
              <a:gd name="connsiteY0" fmla="*/ 457200 h 914400"/>
              <a:gd name="connsiteX1" fmla="*/ 215900 w 982837"/>
              <a:gd name="connsiteY1" fmla="*/ 457200 h 914400"/>
              <a:gd name="connsiteX2" fmla="*/ 381000 w 982837"/>
              <a:gd name="connsiteY2" fmla="*/ 0 h 914400"/>
              <a:gd name="connsiteX3" fmla="*/ 596900 w 982837"/>
              <a:gd name="connsiteY3" fmla="*/ 914400 h 914400"/>
              <a:gd name="connsiteX4" fmla="*/ 736600 w 982837"/>
              <a:gd name="connsiteY4" fmla="*/ 101600 h 914400"/>
              <a:gd name="connsiteX5" fmla="*/ 864281 w 982837"/>
              <a:gd name="connsiteY5" fmla="*/ 584624 h 914400"/>
              <a:gd name="connsiteX6" fmla="*/ 981969 w 982837"/>
              <a:gd name="connsiteY6" fmla="*/ 632890 h 914400"/>
              <a:gd name="connsiteX7" fmla="*/ 982837 w 982837"/>
              <a:gd name="connsiteY7" fmla="*/ 400748 h 914400"/>
              <a:gd name="connsiteX0" fmla="*/ 0 w 1231559"/>
              <a:gd name="connsiteY0" fmla="*/ 457200 h 914400"/>
              <a:gd name="connsiteX1" fmla="*/ 215900 w 1231559"/>
              <a:gd name="connsiteY1" fmla="*/ 457200 h 914400"/>
              <a:gd name="connsiteX2" fmla="*/ 381000 w 1231559"/>
              <a:gd name="connsiteY2" fmla="*/ 0 h 914400"/>
              <a:gd name="connsiteX3" fmla="*/ 596900 w 1231559"/>
              <a:gd name="connsiteY3" fmla="*/ 914400 h 914400"/>
              <a:gd name="connsiteX4" fmla="*/ 736600 w 1231559"/>
              <a:gd name="connsiteY4" fmla="*/ 101600 h 914400"/>
              <a:gd name="connsiteX5" fmla="*/ 864281 w 1231559"/>
              <a:gd name="connsiteY5" fmla="*/ 584624 h 914400"/>
              <a:gd name="connsiteX6" fmla="*/ 981969 w 1231559"/>
              <a:gd name="connsiteY6" fmla="*/ 632890 h 914400"/>
              <a:gd name="connsiteX7" fmla="*/ 1231559 w 1231559"/>
              <a:gd name="connsiteY7" fmla="*/ 467074 h 914400"/>
              <a:gd name="connsiteX0" fmla="*/ 0 w 1231559"/>
              <a:gd name="connsiteY0" fmla="*/ 457200 h 914400"/>
              <a:gd name="connsiteX1" fmla="*/ 215900 w 1231559"/>
              <a:gd name="connsiteY1" fmla="*/ 457200 h 914400"/>
              <a:gd name="connsiteX2" fmla="*/ 381000 w 1231559"/>
              <a:gd name="connsiteY2" fmla="*/ 0 h 914400"/>
              <a:gd name="connsiteX3" fmla="*/ 596900 w 1231559"/>
              <a:gd name="connsiteY3" fmla="*/ 914400 h 914400"/>
              <a:gd name="connsiteX4" fmla="*/ 736600 w 1231559"/>
              <a:gd name="connsiteY4" fmla="*/ 101600 h 914400"/>
              <a:gd name="connsiteX5" fmla="*/ 864281 w 1231559"/>
              <a:gd name="connsiteY5" fmla="*/ 584624 h 914400"/>
              <a:gd name="connsiteX6" fmla="*/ 948806 w 1231559"/>
              <a:gd name="connsiteY6" fmla="*/ 259807 h 914400"/>
              <a:gd name="connsiteX7" fmla="*/ 1231559 w 1231559"/>
              <a:gd name="connsiteY7" fmla="*/ 467074 h 914400"/>
              <a:gd name="connsiteX0" fmla="*/ 0 w 1231559"/>
              <a:gd name="connsiteY0" fmla="*/ 457200 h 914400"/>
              <a:gd name="connsiteX1" fmla="*/ 215900 w 1231559"/>
              <a:gd name="connsiteY1" fmla="*/ 457200 h 914400"/>
              <a:gd name="connsiteX2" fmla="*/ 381000 w 1231559"/>
              <a:gd name="connsiteY2" fmla="*/ 0 h 914400"/>
              <a:gd name="connsiteX3" fmla="*/ 596900 w 1231559"/>
              <a:gd name="connsiteY3" fmla="*/ 914400 h 914400"/>
              <a:gd name="connsiteX4" fmla="*/ 736600 w 1231559"/>
              <a:gd name="connsiteY4" fmla="*/ 101600 h 914400"/>
              <a:gd name="connsiteX5" fmla="*/ 880863 w 1231559"/>
              <a:gd name="connsiteY5" fmla="*/ 717276 h 914400"/>
              <a:gd name="connsiteX6" fmla="*/ 948806 w 1231559"/>
              <a:gd name="connsiteY6" fmla="*/ 259807 h 914400"/>
              <a:gd name="connsiteX7" fmla="*/ 1231559 w 1231559"/>
              <a:gd name="connsiteY7" fmla="*/ 467074 h 914400"/>
              <a:gd name="connsiteX0" fmla="*/ 0 w 1380792"/>
              <a:gd name="connsiteY0" fmla="*/ 457200 h 914400"/>
              <a:gd name="connsiteX1" fmla="*/ 215900 w 1380792"/>
              <a:gd name="connsiteY1" fmla="*/ 457200 h 914400"/>
              <a:gd name="connsiteX2" fmla="*/ 381000 w 1380792"/>
              <a:gd name="connsiteY2" fmla="*/ 0 h 914400"/>
              <a:gd name="connsiteX3" fmla="*/ 596900 w 1380792"/>
              <a:gd name="connsiteY3" fmla="*/ 914400 h 914400"/>
              <a:gd name="connsiteX4" fmla="*/ 736600 w 1380792"/>
              <a:gd name="connsiteY4" fmla="*/ 101600 h 914400"/>
              <a:gd name="connsiteX5" fmla="*/ 880863 w 1380792"/>
              <a:gd name="connsiteY5" fmla="*/ 717276 h 914400"/>
              <a:gd name="connsiteX6" fmla="*/ 948806 w 1380792"/>
              <a:gd name="connsiteY6" fmla="*/ 259807 h 914400"/>
              <a:gd name="connsiteX7" fmla="*/ 1380792 w 1380792"/>
              <a:gd name="connsiteY7" fmla="*/ 409039 h 914400"/>
              <a:gd name="connsiteX0" fmla="*/ 0 w 1380792"/>
              <a:gd name="connsiteY0" fmla="*/ 457200 h 914400"/>
              <a:gd name="connsiteX1" fmla="*/ 215900 w 1380792"/>
              <a:gd name="connsiteY1" fmla="*/ 457200 h 914400"/>
              <a:gd name="connsiteX2" fmla="*/ 381000 w 1380792"/>
              <a:gd name="connsiteY2" fmla="*/ 0 h 914400"/>
              <a:gd name="connsiteX3" fmla="*/ 596900 w 1380792"/>
              <a:gd name="connsiteY3" fmla="*/ 914400 h 914400"/>
              <a:gd name="connsiteX4" fmla="*/ 736600 w 1380792"/>
              <a:gd name="connsiteY4" fmla="*/ 101600 h 914400"/>
              <a:gd name="connsiteX5" fmla="*/ 880863 w 1380792"/>
              <a:gd name="connsiteY5" fmla="*/ 717276 h 914400"/>
              <a:gd name="connsiteX6" fmla="*/ 932225 w 1380792"/>
              <a:gd name="connsiteY6" fmla="*/ 409040 h 914400"/>
              <a:gd name="connsiteX7" fmla="*/ 1380792 w 1380792"/>
              <a:gd name="connsiteY7" fmla="*/ 409039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384167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384167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384167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417330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417330 h 914400"/>
              <a:gd name="connsiteX0" fmla="*/ 0 w 1202223"/>
              <a:gd name="connsiteY0" fmla="*/ 457200 h 914400"/>
              <a:gd name="connsiteX1" fmla="*/ 215900 w 1202223"/>
              <a:gd name="connsiteY1" fmla="*/ 457200 h 914400"/>
              <a:gd name="connsiteX2" fmla="*/ 381000 w 1202223"/>
              <a:gd name="connsiteY2" fmla="*/ 0 h 914400"/>
              <a:gd name="connsiteX3" fmla="*/ 596900 w 1202223"/>
              <a:gd name="connsiteY3" fmla="*/ 914400 h 914400"/>
              <a:gd name="connsiteX4" fmla="*/ 736600 w 1202223"/>
              <a:gd name="connsiteY4" fmla="*/ 101600 h 914400"/>
              <a:gd name="connsiteX5" fmla="*/ 880863 w 1202223"/>
              <a:gd name="connsiteY5" fmla="*/ 717276 h 914400"/>
              <a:gd name="connsiteX6" fmla="*/ 932225 w 1202223"/>
              <a:gd name="connsiteY6" fmla="*/ 409040 h 914400"/>
              <a:gd name="connsiteX7" fmla="*/ 1202223 w 1202223"/>
              <a:gd name="connsiteY7" fmla="*/ 405850 h 914400"/>
              <a:gd name="connsiteX0" fmla="*/ 0 w 1198396"/>
              <a:gd name="connsiteY0" fmla="*/ 457200 h 914400"/>
              <a:gd name="connsiteX1" fmla="*/ 215900 w 1198396"/>
              <a:gd name="connsiteY1" fmla="*/ 457200 h 914400"/>
              <a:gd name="connsiteX2" fmla="*/ 381000 w 1198396"/>
              <a:gd name="connsiteY2" fmla="*/ 0 h 914400"/>
              <a:gd name="connsiteX3" fmla="*/ 596900 w 1198396"/>
              <a:gd name="connsiteY3" fmla="*/ 914400 h 914400"/>
              <a:gd name="connsiteX4" fmla="*/ 736600 w 1198396"/>
              <a:gd name="connsiteY4" fmla="*/ 101600 h 914400"/>
              <a:gd name="connsiteX5" fmla="*/ 880863 w 1198396"/>
              <a:gd name="connsiteY5" fmla="*/ 717276 h 914400"/>
              <a:gd name="connsiteX6" fmla="*/ 932225 w 1198396"/>
              <a:gd name="connsiteY6" fmla="*/ 409040 h 914400"/>
              <a:gd name="connsiteX7" fmla="*/ 1198396 w 1198396"/>
              <a:gd name="connsiteY7" fmla="*/ 413503 h 914400"/>
              <a:gd name="connsiteX0" fmla="*/ 0 w 1202223"/>
              <a:gd name="connsiteY0" fmla="*/ 457200 h 914400"/>
              <a:gd name="connsiteX1" fmla="*/ 215900 w 1202223"/>
              <a:gd name="connsiteY1" fmla="*/ 457200 h 914400"/>
              <a:gd name="connsiteX2" fmla="*/ 381000 w 1202223"/>
              <a:gd name="connsiteY2" fmla="*/ 0 h 914400"/>
              <a:gd name="connsiteX3" fmla="*/ 596900 w 1202223"/>
              <a:gd name="connsiteY3" fmla="*/ 914400 h 914400"/>
              <a:gd name="connsiteX4" fmla="*/ 736600 w 1202223"/>
              <a:gd name="connsiteY4" fmla="*/ 101600 h 914400"/>
              <a:gd name="connsiteX5" fmla="*/ 880863 w 1202223"/>
              <a:gd name="connsiteY5" fmla="*/ 717276 h 914400"/>
              <a:gd name="connsiteX6" fmla="*/ 932225 w 1202223"/>
              <a:gd name="connsiteY6" fmla="*/ 409040 h 914400"/>
              <a:gd name="connsiteX7" fmla="*/ 1202223 w 1202223"/>
              <a:gd name="connsiteY7" fmla="*/ 402023 h 914400"/>
              <a:gd name="connsiteX0" fmla="*/ 0 w 1202266"/>
              <a:gd name="connsiteY0" fmla="*/ 457200 h 914400"/>
              <a:gd name="connsiteX1" fmla="*/ 215900 w 1202266"/>
              <a:gd name="connsiteY1" fmla="*/ 457200 h 914400"/>
              <a:gd name="connsiteX2" fmla="*/ 381000 w 1202266"/>
              <a:gd name="connsiteY2" fmla="*/ 0 h 914400"/>
              <a:gd name="connsiteX3" fmla="*/ 596900 w 1202266"/>
              <a:gd name="connsiteY3" fmla="*/ 914400 h 914400"/>
              <a:gd name="connsiteX4" fmla="*/ 736600 w 1202266"/>
              <a:gd name="connsiteY4" fmla="*/ 101600 h 914400"/>
              <a:gd name="connsiteX5" fmla="*/ 880863 w 1202266"/>
              <a:gd name="connsiteY5" fmla="*/ 717276 h 914400"/>
              <a:gd name="connsiteX6" fmla="*/ 932225 w 1202266"/>
              <a:gd name="connsiteY6" fmla="*/ 409040 h 914400"/>
              <a:gd name="connsiteX7" fmla="*/ 1202223 w 1202266"/>
              <a:gd name="connsiteY7" fmla="*/ 402023 h 914400"/>
              <a:gd name="connsiteX0" fmla="*/ 0 w 1202266"/>
              <a:gd name="connsiteY0" fmla="*/ 457200 h 914400"/>
              <a:gd name="connsiteX1" fmla="*/ 215900 w 1202266"/>
              <a:gd name="connsiteY1" fmla="*/ 457200 h 914400"/>
              <a:gd name="connsiteX2" fmla="*/ 381000 w 1202266"/>
              <a:gd name="connsiteY2" fmla="*/ 0 h 914400"/>
              <a:gd name="connsiteX3" fmla="*/ 596900 w 1202266"/>
              <a:gd name="connsiteY3" fmla="*/ 914400 h 914400"/>
              <a:gd name="connsiteX4" fmla="*/ 736600 w 1202266"/>
              <a:gd name="connsiteY4" fmla="*/ 101600 h 914400"/>
              <a:gd name="connsiteX5" fmla="*/ 880863 w 1202266"/>
              <a:gd name="connsiteY5" fmla="*/ 717276 h 914400"/>
              <a:gd name="connsiteX6" fmla="*/ 932225 w 1202266"/>
              <a:gd name="connsiteY6" fmla="*/ 409040 h 914400"/>
              <a:gd name="connsiteX7" fmla="*/ 1202223 w 1202266"/>
              <a:gd name="connsiteY7" fmla="*/ 417329 h 914400"/>
              <a:gd name="connsiteX0" fmla="*/ 0 w 1133408"/>
              <a:gd name="connsiteY0" fmla="*/ 457200 h 914400"/>
              <a:gd name="connsiteX1" fmla="*/ 215900 w 1133408"/>
              <a:gd name="connsiteY1" fmla="*/ 457200 h 914400"/>
              <a:gd name="connsiteX2" fmla="*/ 381000 w 1133408"/>
              <a:gd name="connsiteY2" fmla="*/ 0 h 914400"/>
              <a:gd name="connsiteX3" fmla="*/ 596900 w 1133408"/>
              <a:gd name="connsiteY3" fmla="*/ 914400 h 914400"/>
              <a:gd name="connsiteX4" fmla="*/ 736600 w 1133408"/>
              <a:gd name="connsiteY4" fmla="*/ 101600 h 914400"/>
              <a:gd name="connsiteX5" fmla="*/ 880863 w 1133408"/>
              <a:gd name="connsiteY5" fmla="*/ 717276 h 914400"/>
              <a:gd name="connsiteX6" fmla="*/ 932225 w 1133408"/>
              <a:gd name="connsiteY6" fmla="*/ 409040 h 914400"/>
              <a:gd name="connsiteX7" fmla="*/ 1133346 w 1133408"/>
              <a:gd name="connsiteY7" fmla="*/ 413503 h 914400"/>
              <a:gd name="connsiteX0" fmla="*/ 0 w 1133408"/>
              <a:gd name="connsiteY0" fmla="*/ 457200 h 914400"/>
              <a:gd name="connsiteX1" fmla="*/ 215900 w 1133408"/>
              <a:gd name="connsiteY1" fmla="*/ 457200 h 914400"/>
              <a:gd name="connsiteX2" fmla="*/ 381000 w 1133408"/>
              <a:gd name="connsiteY2" fmla="*/ 0 h 914400"/>
              <a:gd name="connsiteX3" fmla="*/ 596900 w 1133408"/>
              <a:gd name="connsiteY3" fmla="*/ 914400 h 914400"/>
              <a:gd name="connsiteX4" fmla="*/ 736600 w 1133408"/>
              <a:gd name="connsiteY4" fmla="*/ 101600 h 914400"/>
              <a:gd name="connsiteX5" fmla="*/ 880863 w 1133408"/>
              <a:gd name="connsiteY5" fmla="*/ 717276 h 914400"/>
              <a:gd name="connsiteX6" fmla="*/ 932225 w 1133408"/>
              <a:gd name="connsiteY6" fmla="*/ 409040 h 914400"/>
              <a:gd name="connsiteX7" fmla="*/ 1133346 w 1133408"/>
              <a:gd name="connsiteY7" fmla="*/ 402024 h 914400"/>
              <a:gd name="connsiteX0" fmla="*/ 0 w 1079873"/>
              <a:gd name="connsiteY0" fmla="*/ 457200 h 914400"/>
              <a:gd name="connsiteX1" fmla="*/ 215900 w 1079873"/>
              <a:gd name="connsiteY1" fmla="*/ 457200 h 914400"/>
              <a:gd name="connsiteX2" fmla="*/ 381000 w 1079873"/>
              <a:gd name="connsiteY2" fmla="*/ 0 h 914400"/>
              <a:gd name="connsiteX3" fmla="*/ 596900 w 1079873"/>
              <a:gd name="connsiteY3" fmla="*/ 914400 h 914400"/>
              <a:gd name="connsiteX4" fmla="*/ 736600 w 1079873"/>
              <a:gd name="connsiteY4" fmla="*/ 101600 h 914400"/>
              <a:gd name="connsiteX5" fmla="*/ 880863 w 1079873"/>
              <a:gd name="connsiteY5" fmla="*/ 717276 h 914400"/>
              <a:gd name="connsiteX6" fmla="*/ 932225 w 1079873"/>
              <a:gd name="connsiteY6" fmla="*/ 409040 h 914400"/>
              <a:gd name="connsiteX7" fmla="*/ 1079775 w 1079873"/>
              <a:gd name="connsiteY7" fmla="*/ 409677 h 914400"/>
              <a:gd name="connsiteX0" fmla="*/ 0 w 1125759"/>
              <a:gd name="connsiteY0" fmla="*/ 457200 h 914400"/>
              <a:gd name="connsiteX1" fmla="*/ 215900 w 1125759"/>
              <a:gd name="connsiteY1" fmla="*/ 457200 h 914400"/>
              <a:gd name="connsiteX2" fmla="*/ 381000 w 1125759"/>
              <a:gd name="connsiteY2" fmla="*/ 0 h 914400"/>
              <a:gd name="connsiteX3" fmla="*/ 596900 w 1125759"/>
              <a:gd name="connsiteY3" fmla="*/ 914400 h 914400"/>
              <a:gd name="connsiteX4" fmla="*/ 736600 w 1125759"/>
              <a:gd name="connsiteY4" fmla="*/ 101600 h 914400"/>
              <a:gd name="connsiteX5" fmla="*/ 880863 w 1125759"/>
              <a:gd name="connsiteY5" fmla="*/ 717276 h 914400"/>
              <a:gd name="connsiteX6" fmla="*/ 932225 w 1125759"/>
              <a:gd name="connsiteY6" fmla="*/ 409040 h 914400"/>
              <a:gd name="connsiteX7" fmla="*/ 1125693 w 1125759"/>
              <a:gd name="connsiteY7" fmla="*/ 409677 h 914400"/>
              <a:gd name="connsiteX0" fmla="*/ 0 w 1125693"/>
              <a:gd name="connsiteY0" fmla="*/ 457200 h 914400"/>
              <a:gd name="connsiteX1" fmla="*/ 215900 w 1125693"/>
              <a:gd name="connsiteY1" fmla="*/ 457200 h 914400"/>
              <a:gd name="connsiteX2" fmla="*/ 381000 w 1125693"/>
              <a:gd name="connsiteY2" fmla="*/ 0 h 914400"/>
              <a:gd name="connsiteX3" fmla="*/ 596900 w 1125693"/>
              <a:gd name="connsiteY3" fmla="*/ 914400 h 914400"/>
              <a:gd name="connsiteX4" fmla="*/ 736600 w 1125693"/>
              <a:gd name="connsiteY4" fmla="*/ 101600 h 914400"/>
              <a:gd name="connsiteX5" fmla="*/ 880863 w 1125693"/>
              <a:gd name="connsiteY5" fmla="*/ 717276 h 914400"/>
              <a:gd name="connsiteX6" fmla="*/ 932225 w 1125693"/>
              <a:gd name="connsiteY6" fmla="*/ 409040 h 914400"/>
              <a:gd name="connsiteX7" fmla="*/ 1125693 w 1125693"/>
              <a:gd name="connsiteY7" fmla="*/ 409677 h 914400"/>
              <a:gd name="connsiteX0" fmla="*/ 0 w 1125693"/>
              <a:gd name="connsiteY0" fmla="*/ 457200 h 914400"/>
              <a:gd name="connsiteX1" fmla="*/ 215900 w 1125693"/>
              <a:gd name="connsiteY1" fmla="*/ 457200 h 914400"/>
              <a:gd name="connsiteX2" fmla="*/ 381000 w 1125693"/>
              <a:gd name="connsiteY2" fmla="*/ 0 h 914400"/>
              <a:gd name="connsiteX3" fmla="*/ 547155 w 1125693"/>
              <a:gd name="connsiteY3" fmla="*/ 914400 h 914400"/>
              <a:gd name="connsiteX4" fmla="*/ 736600 w 1125693"/>
              <a:gd name="connsiteY4" fmla="*/ 101600 h 914400"/>
              <a:gd name="connsiteX5" fmla="*/ 880863 w 1125693"/>
              <a:gd name="connsiteY5" fmla="*/ 717276 h 914400"/>
              <a:gd name="connsiteX6" fmla="*/ 932225 w 1125693"/>
              <a:gd name="connsiteY6" fmla="*/ 409040 h 914400"/>
              <a:gd name="connsiteX7" fmla="*/ 1125693 w 1125693"/>
              <a:gd name="connsiteY7" fmla="*/ 409677 h 914400"/>
              <a:gd name="connsiteX0" fmla="*/ 0 w 1125693"/>
              <a:gd name="connsiteY0" fmla="*/ 457200 h 914400"/>
              <a:gd name="connsiteX1" fmla="*/ 215900 w 1125693"/>
              <a:gd name="connsiteY1" fmla="*/ 457200 h 914400"/>
              <a:gd name="connsiteX2" fmla="*/ 381000 w 1125693"/>
              <a:gd name="connsiteY2" fmla="*/ 0 h 914400"/>
              <a:gd name="connsiteX3" fmla="*/ 547155 w 1125693"/>
              <a:gd name="connsiteY3" fmla="*/ 914400 h 914400"/>
              <a:gd name="connsiteX4" fmla="*/ 797824 w 1125693"/>
              <a:gd name="connsiteY4" fmla="*/ 105426 h 914400"/>
              <a:gd name="connsiteX5" fmla="*/ 880863 w 1125693"/>
              <a:gd name="connsiteY5" fmla="*/ 717276 h 914400"/>
              <a:gd name="connsiteX6" fmla="*/ 932225 w 1125693"/>
              <a:gd name="connsiteY6" fmla="*/ 409040 h 914400"/>
              <a:gd name="connsiteX7" fmla="*/ 1125693 w 1125693"/>
              <a:gd name="connsiteY7" fmla="*/ 409677 h 914400"/>
              <a:gd name="connsiteX0" fmla="*/ 0 w 1125693"/>
              <a:gd name="connsiteY0" fmla="*/ 457200 h 914400"/>
              <a:gd name="connsiteX1" fmla="*/ 215900 w 1125693"/>
              <a:gd name="connsiteY1" fmla="*/ 457200 h 914400"/>
              <a:gd name="connsiteX2" fmla="*/ 381000 w 1125693"/>
              <a:gd name="connsiteY2" fmla="*/ 0 h 914400"/>
              <a:gd name="connsiteX3" fmla="*/ 547155 w 1125693"/>
              <a:gd name="connsiteY3" fmla="*/ 914400 h 914400"/>
              <a:gd name="connsiteX4" fmla="*/ 797824 w 1125693"/>
              <a:gd name="connsiteY4" fmla="*/ 105426 h 914400"/>
              <a:gd name="connsiteX5" fmla="*/ 796681 w 1125693"/>
              <a:gd name="connsiteY5" fmla="*/ 740235 h 914400"/>
              <a:gd name="connsiteX6" fmla="*/ 932225 w 1125693"/>
              <a:gd name="connsiteY6" fmla="*/ 409040 h 914400"/>
              <a:gd name="connsiteX7" fmla="*/ 1125693 w 1125693"/>
              <a:gd name="connsiteY7" fmla="*/ 409677 h 914400"/>
              <a:gd name="connsiteX0" fmla="*/ 0 w 1267273"/>
              <a:gd name="connsiteY0" fmla="*/ 457200 h 914400"/>
              <a:gd name="connsiteX1" fmla="*/ 215900 w 1267273"/>
              <a:gd name="connsiteY1" fmla="*/ 457200 h 914400"/>
              <a:gd name="connsiteX2" fmla="*/ 381000 w 1267273"/>
              <a:gd name="connsiteY2" fmla="*/ 0 h 914400"/>
              <a:gd name="connsiteX3" fmla="*/ 547155 w 1267273"/>
              <a:gd name="connsiteY3" fmla="*/ 914400 h 914400"/>
              <a:gd name="connsiteX4" fmla="*/ 797824 w 1267273"/>
              <a:gd name="connsiteY4" fmla="*/ 105426 h 914400"/>
              <a:gd name="connsiteX5" fmla="*/ 796681 w 1267273"/>
              <a:gd name="connsiteY5" fmla="*/ 740235 h 914400"/>
              <a:gd name="connsiteX6" fmla="*/ 932225 w 1267273"/>
              <a:gd name="connsiteY6" fmla="*/ 409040 h 914400"/>
              <a:gd name="connsiteX7" fmla="*/ 1267273 w 1267273"/>
              <a:gd name="connsiteY7" fmla="*/ 405851 h 914400"/>
              <a:gd name="connsiteX0" fmla="*/ 0 w 1267273"/>
              <a:gd name="connsiteY0" fmla="*/ 457200 h 914400"/>
              <a:gd name="connsiteX1" fmla="*/ 215900 w 1267273"/>
              <a:gd name="connsiteY1" fmla="*/ 457200 h 914400"/>
              <a:gd name="connsiteX2" fmla="*/ 381000 w 1267273"/>
              <a:gd name="connsiteY2" fmla="*/ 0 h 914400"/>
              <a:gd name="connsiteX3" fmla="*/ 547155 w 1267273"/>
              <a:gd name="connsiteY3" fmla="*/ 914400 h 914400"/>
              <a:gd name="connsiteX4" fmla="*/ 797824 w 1267273"/>
              <a:gd name="connsiteY4" fmla="*/ 105426 h 914400"/>
              <a:gd name="connsiteX5" fmla="*/ 796681 w 1267273"/>
              <a:gd name="connsiteY5" fmla="*/ 740235 h 914400"/>
              <a:gd name="connsiteX6" fmla="*/ 932225 w 1267273"/>
              <a:gd name="connsiteY6" fmla="*/ 409040 h 914400"/>
              <a:gd name="connsiteX7" fmla="*/ 1267273 w 1267273"/>
              <a:gd name="connsiteY7" fmla="*/ 405851 h 914400"/>
              <a:gd name="connsiteX0" fmla="*/ 0 w 1267273"/>
              <a:gd name="connsiteY0" fmla="*/ 457200 h 914400"/>
              <a:gd name="connsiteX1" fmla="*/ 215900 w 1267273"/>
              <a:gd name="connsiteY1" fmla="*/ 457200 h 914400"/>
              <a:gd name="connsiteX2" fmla="*/ 381000 w 1267273"/>
              <a:gd name="connsiteY2" fmla="*/ 0 h 914400"/>
              <a:gd name="connsiteX3" fmla="*/ 547155 w 1267273"/>
              <a:gd name="connsiteY3" fmla="*/ 914400 h 914400"/>
              <a:gd name="connsiteX4" fmla="*/ 797824 w 1267273"/>
              <a:gd name="connsiteY4" fmla="*/ 105426 h 914400"/>
              <a:gd name="connsiteX5" fmla="*/ 796681 w 1267273"/>
              <a:gd name="connsiteY5" fmla="*/ 740235 h 914400"/>
              <a:gd name="connsiteX6" fmla="*/ 932225 w 1267273"/>
              <a:gd name="connsiteY6" fmla="*/ 409040 h 914400"/>
              <a:gd name="connsiteX7" fmla="*/ 1267273 w 1267273"/>
              <a:gd name="connsiteY7" fmla="*/ 405851 h 914400"/>
              <a:gd name="connsiteX0" fmla="*/ 0 w 1339977"/>
              <a:gd name="connsiteY0" fmla="*/ 453374 h 914400"/>
              <a:gd name="connsiteX1" fmla="*/ 288604 w 1339977"/>
              <a:gd name="connsiteY1" fmla="*/ 457200 h 914400"/>
              <a:gd name="connsiteX2" fmla="*/ 453704 w 1339977"/>
              <a:gd name="connsiteY2" fmla="*/ 0 h 914400"/>
              <a:gd name="connsiteX3" fmla="*/ 619859 w 1339977"/>
              <a:gd name="connsiteY3" fmla="*/ 914400 h 914400"/>
              <a:gd name="connsiteX4" fmla="*/ 870528 w 1339977"/>
              <a:gd name="connsiteY4" fmla="*/ 105426 h 914400"/>
              <a:gd name="connsiteX5" fmla="*/ 869385 w 1339977"/>
              <a:gd name="connsiteY5" fmla="*/ 740235 h 914400"/>
              <a:gd name="connsiteX6" fmla="*/ 1004929 w 1339977"/>
              <a:gd name="connsiteY6" fmla="*/ 409040 h 914400"/>
              <a:gd name="connsiteX7" fmla="*/ 1339977 w 1339977"/>
              <a:gd name="connsiteY7" fmla="*/ 405851 h 914400"/>
              <a:gd name="connsiteX0" fmla="*/ 0 w 1343804"/>
              <a:gd name="connsiteY0" fmla="*/ 461027 h 914400"/>
              <a:gd name="connsiteX1" fmla="*/ 292431 w 1343804"/>
              <a:gd name="connsiteY1" fmla="*/ 457200 h 914400"/>
              <a:gd name="connsiteX2" fmla="*/ 457531 w 1343804"/>
              <a:gd name="connsiteY2" fmla="*/ 0 h 914400"/>
              <a:gd name="connsiteX3" fmla="*/ 623686 w 1343804"/>
              <a:gd name="connsiteY3" fmla="*/ 914400 h 914400"/>
              <a:gd name="connsiteX4" fmla="*/ 874355 w 1343804"/>
              <a:gd name="connsiteY4" fmla="*/ 105426 h 914400"/>
              <a:gd name="connsiteX5" fmla="*/ 873212 w 1343804"/>
              <a:gd name="connsiteY5" fmla="*/ 740235 h 914400"/>
              <a:gd name="connsiteX6" fmla="*/ 1008756 w 1343804"/>
              <a:gd name="connsiteY6" fmla="*/ 409040 h 914400"/>
              <a:gd name="connsiteX7" fmla="*/ 1343804 w 1343804"/>
              <a:gd name="connsiteY7" fmla="*/ 405851 h 914400"/>
              <a:gd name="connsiteX0" fmla="*/ 0 w 1347630"/>
              <a:gd name="connsiteY0" fmla="*/ 453374 h 914400"/>
              <a:gd name="connsiteX1" fmla="*/ 296257 w 1347630"/>
              <a:gd name="connsiteY1" fmla="*/ 457200 h 914400"/>
              <a:gd name="connsiteX2" fmla="*/ 461357 w 1347630"/>
              <a:gd name="connsiteY2" fmla="*/ 0 h 914400"/>
              <a:gd name="connsiteX3" fmla="*/ 627512 w 1347630"/>
              <a:gd name="connsiteY3" fmla="*/ 914400 h 914400"/>
              <a:gd name="connsiteX4" fmla="*/ 878181 w 1347630"/>
              <a:gd name="connsiteY4" fmla="*/ 105426 h 914400"/>
              <a:gd name="connsiteX5" fmla="*/ 877038 w 1347630"/>
              <a:gd name="connsiteY5" fmla="*/ 740235 h 914400"/>
              <a:gd name="connsiteX6" fmla="*/ 1012582 w 1347630"/>
              <a:gd name="connsiteY6" fmla="*/ 409040 h 914400"/>
              <a:gd name="connsiteX7" fmla="*/ 1347630 w 1347630"/>
              <a:gd name="connsiteY7" fmla="*/ 405851 h 914400"/>
              <a:gd name="connsiteX0" fmla="*/ 0 w 1347630"/>
              <a:gd name="connsiteY0" fmla="*/ 347948 h 808974"/>
              <a:gd name="connsiteX1" fmla="*/ 296257 w 1347630"/>
              <a:gd name="connsiteY1" fmla="*/ 351774 h 808974"/>
              <a:gd name="connsiteX2" fmla="*/ 399176 w 1347630"/>
              <a:gd name="connsiteY2" fmla="*/ 93552 h 808974"/>
              <a:gd name="connsiteX3" fmla="*/ 627512 w 1347630"/>
              <a:gd name="connsiteY3" fmla="*/ 808974 h 808974"/>
              <a:gd name="connsiteX4" fmla="*/ 878181 w 1347630"/>
              <a:gd name="connsiteY4" fmla="*/ 0 h 808974"/>
              <a:gd name="connsiteX5" fmla="*/ 877038 w 1347630"/>
              <a:gd name="connsiteY5" fmla="*/ 634809 h 808974"/>
              <a:gd name="connsiteX6" fmla="*/ 1012582 w 1347630"/>
              <a:gd name="connsiteY6" fmla="*/ 303614 h 808974"/>
              <a:gd name="connsiteX7" fmla="*/ 1347630 w 1347630"/>
              <a:gd name="connsiteY7" fmla="*/ 300425 h 808974"/>
              <a:gd name="connsiteX0" fmla="*/ 0 w 1347630"/>
              <a:gd name="connsiteY0" fmla="*/ 347948 h 680468"/>
              <a:gd name="connsiteX1" fmla="*/ 296257 w 1347630"/>
              <a:gd name="connsiteY1" fmla="*/ 351774 h 680468"/>
              <a:gd name="connsiteX2" fmla="*/ 399176 w 1347630"/>
              <a:gd name="connsiteY2" fmla="*/ 93552 h 680468"/>
              <a:gd name="connsiteX3" fmla="*/ 577767 w 1347630"/>
              <a:gd name="connsiteY3" fmla="*/ 680468 h 680468"/>
              <a:gd name="connsiteX4" fmla="*/ 878181 w 1347630"/>
              <a:gd name="connsiteY4" fmla="*/ 0 h 680468"/>
              <a:gd name="connsiteX5" fmla="*/ 877038 w 1347630"/>
              <a:gd name="connsiteY5" fmla="*/ 634809 h 680468"/>
              <a:gd name="connsiteX6" fmla="*/ 1012582 w 1347630"/>
              <a:gd name="connsiteY6" fmla="*/ 303614 h 680468"/>
              <a:gd name="connsiteX7" fmla="*/ 1347630 w 1347630"/>
              <a:gd name="connsiteY7" fmla="*/ 300425 h 680468"/>
              <a:gd name="connsiteX0" fmla="*/ 0 w 1347630"/>
              <a:gd name="connsiteY0" fmla="*/ 447437 h 779957"/>
              <a:gd name="connsiteX1" fmla="*/ 296257 w 1347630"/>
              <a:gd name="connsiteY1" fmla="*/ 451263 h 779957"/>
              <a:gd name="connsiteX2" fmla="*/ 399176 w 1347630"/>
              <a:gd name="connsiteY2" fmla="*/ 193041 h 779957"/>
              <a:gd name="connsiteX3" fmla="*/ 577767 w 1347630"/>
              <a:gd name="connsiteY3" fmla="*/ 779957 h 779957"/>
              <a:gd name="connsiteX4" fmla="*/ 774547 w 1347630"/>
              <a:gd name="connsiteY4" fmla="*/ 0 h 779957"/>
              <a:gd name="connsiteX5" fmla="*/ 877038 w 1347630"/>
              <a:gd name="connsiteY5" fmla="*/ 734298 h 779957"/>
              <a:gd name="connsiteX6" fmla="*/ 1012582 w 1347630"/>
              <a:gd name="connsiteY6" fmla="*/ 403103 h 779957"/>
              <a:gd name="connsiteX7" fmla="*/ 1347630 w 1347630"/>
              <a:gd name="connsiteY7" fmla="*/ 399914 h 779957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12582 w 1347630"/>
              <a:gd name="connsiteY6" fmla="*/ 403103 h 966439"/>
              <a:gd name="connsiteX7" fmla="*/ 1347630 w 1347630"/>
              <a:gd name="connsiteY7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12582 w 1347630"/>
              <a:gd name="connsiteY6" fmla="*/ 403103 h 966439"/>
              <a:gd name="connsiteX7" fmla="*/ 1105802 w 1347630"/>
              <a:gd name="connsiteY7" fmla="*/ 400437 h 966439"/>
              <a:gd name="connsiteX8" fmla="*/ 1347630 w 1347630"/>
              <a:gd name="connsiteY8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37454 w 1347630"/>
              <a:gd name="connsiteY6" fmla="*/ 191689 h 966439"/>
              <a:gd name="connsiteX7" fmla="*/ 1105802 w 1347630"/>
              <a:gd name="connsiteY7" fmla="*/ 400437 h 966439"/>
              <a:gd name="connsiteX8" fmla="*/ 1347630 w 1347630"/>
              <a:gd name="connsiteY8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78907 w 1347630"/>
              <a:gd name="connsiteY6" fmla="*/ 191689 h 966439"/>
              <a:gd name="connsiteX7" fmla="*/ 1105802 w 1347630"/>
              <a:gd name="connsiteY7" fmla="*/ 400437 h 966439"/>
              <a:gd name="connsiteX8" fmla="*/ 1347630 w 1347630"/>
              <a:gd name="connsiteY8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78907 w 1347630"/>
              <a:gd name="connsiteY6" fmla="*/ 191689 h 966439"/>
              <a:gd name="connsiteX7" fmla="*/ 1105802 w 1347630"/>
              <a:gd name="connsiteY7" fmla="*/ 400437 h 966439"/>
              <a:gd name="connsiteX8" fmla="*/ 1172128 w 1347630"/>
              <a:gd name="connsiteY8" fmla="*/ 396291 h 966439"/>
              <a:gd name="connsiteX9" fmla="*/ 1347630 w 1347630"/>
              <a:gd name="connsiteY9" fmla="*/ 399914 h 966439"/>
              <a:gd name="connsiteX0" fmla="*/ 0 w 1347630"/>
              <a:gd name="connsiteY0" fmla="*/ 447437 h 966439"/>
              <a:gd name="connsiteX1" fmla="*/ 296257 w 1347630"/>
              <a:gd name="connsiteY1" fmla="*/ 451263 h 966439"/>
              <a:gd name="connsiteX2" fmla="*/ 399176 w 1347630"/>
              <a:gd name="connsiteY2" fmla="*/ 193041 h 966439"/>
              <a:gd name="connsiteX3" fmla="*/ 577767 w 1347630"/>
              <a:gd name="connsiteY3" fmla="*/ 779957 h 966439"/>
              <a:gd name="connsiteX4" fmla="*/ 774547 w 1347630"/>
              <a:gd name="connsiteY4" fmla="*/ 0 h 966439"/>
              <a:gd name="connsiteX5" fmla="*/ 914347 w 1347630"/>
              <a:gd name="connsiteY5" fmla="*/ 966439 h 966439"/>
              <a:gd name="connsiteX6" fmla="*/ 1078907 w 1347630"/>
              <a:gd name="connsiteY6" fmla="*/ 191689 h 966439"/>
              <a:gd name="connsiteX7" fmla="*/ 1126529 w 1347630"/>
              <a:gd name="connsiteY7" fmla="*/ 669886 h 966439"/>
              <a:gd name="connsiteX8" fmla="*/ 1172128 w 1347630"/>
              <a:gd name="connsiteY8" fmla="*/ 396291 h 966439"/>
              <a:gd name="connsiteX9" fmla="*/ 1347630 w 1347630"/>
              <a:gd name="connsiteY9" fmla="*/ 399914 h 966439"/>
              <a:gd name="connsiteX0" fmla="*/ 0 w 1459555"/>
              <a:gd name="connsiteY0" fmla="*/ 447437 h 966439"/>
              <a:gd name="connsiteX1" fmla="*/ 296257 w 1459555"/>
              <a:gd name="connsiteY1" fmla="*/ 451263 h 966439"/>
              <a:gd name="connsiteX2" fmla="*/ 399176 w 1459555"/>
              <a:gd name="connsiteY2" fmla="*/ 193041 h 966439"/>
              <a:gd name="connsiteX3" fmla="*/ 577767 w 1459555"/>
              <a:gd name="connsiteY3" fmla="*/ 779957 h 966439"/>
              <a:gd name="connsiteX4" fmla="*/ 774547 w 1459555"/>
              <a:gd name="connsiteY4" fmla="*/ 0 h 966439"/>
              <a:gd name="connsiteX5" fmla="*/ 914347 w 1459555"/>
              <a:gd name="connsiteY5" fmla="*/ 966439 h 966439"/>
              <a:gd name="connsiteX6" fmla="*/ 1078907 w 1459555"/>
              <a:gd name="connsiteY6" fmla="*/ 191689 h 966439"/>
              <a:gd name="connsiteX7" fmla="*/ 1126529 w 1459555"/>
              <a:gd name="connsiteY7" fmla="*/ 669886 h 966439"/>
              <a:gd name="connsiteX8" fmla="*/ 1172128 w 1459555"/>
              <a:gd name="connsiteY8" fmla="*/ 396291 h 966439"/>
              <a:gd name="connsiteX9" fmla="*/ 1459555 w 1459555"/>
              <a:gd name="connsiteY9" fmla="*/ 395769 h 966439"/>
              <a:gd name="connsiteX0" fmla="*/ 0 w 1459555"/>
              <a:gd name="connsiteY0" fmla="*/ 447437 h 966439"/>
              <a:gd name="connsiteX1" fmla="*/ 296257 w 1459555"/>
              <a:gd name="connsiteY1" fmla="*/ 451263 h 966439"/>
              <a:gd name="connsiteX2" fmla="*/ 399176 w 1459555"/>
              <a:gd name="connsiteY2" fmla="*/ 193041 h 966439"/>
              <a:gd name="connsiteX3" fmla="*/ 577767 w 1459555"/>
              <a:gd name="connsiteY3" fmla="*/ 779957 h 966439"/>
              <a:gd name="connsiteX4" fmla="*/ 728948 w 1459555"/>
              <a:gd name="connsiteY4" fmla="*/ 0 h 966439"/>
              <a:gd name="connsiteX5" fmla="*/ 914347 w 1459555"/>
              <a:gd name="connsiteY5" fmla="*/ 966439 h 966439"/>
              <a:gd name="connsiteX6" fmla="*/ 1078907 w 1459555"/>
              <a:gd name="connsiteY6" fmla="*/ 191689 h 966439"/>
              <a:gd name="connsiteX7" fmla="*/ 1126529 w 1459555"/>
              <a:gd name="connsiteY7" fmla="*/ 669886 h 966439"/>
              <a:gd name="connsiteX8" fmla="*/ 1172128 w 1459555"/>
              <a:gd name="connsiteY8" fmla="*/ 396291 h 966439"/>
              <a:gd name="connsiteX9" fmla="*/ 1459555 w 1459555"/>
              <a:gd name="connsiteY9" fmla="*/ 395769 h 966439"/>
              <a:gd name="connsiteX0" fmla="*/ 0 w 1459555"/>
              <a:gd name="connsiteY0" fmla="*/ 447437 h 966439"/>
              <a:gd name="connsiteX1" fmla="*/ 296257 w 1459555"/>
              <a:gd name="connsiteY1" fmla="*/ 451263 h 966439"/>
              <a:gd name="connsiteX2" fmla="*/ 399176 w 1459555"/>
              <a:gd name="connsiteY2" fmla="*/ 193041 h 966439"/>
              <a:gd name="connsiteX3" fmla="*/ 540458 w 1459555"/>
              <a:gd name="connsiteY3" fmla="*/ 721922 h 966439"/>
              <a:gd name="connsiteX4" fmla="*/ 728948 w 1459555"/>
              <a:gd name="connsiteY4" fmla="*/ 0 h 966439"/>
              <a:gd name="connsiteX5" fmla="*/ 914347 w 1459555"/>
              <a:gd name="connsiteY5" fmla="*/ 966439 h 966439"/>
              <a:gd name="connsiteX6" fmla="*/ 1078907 w 1459555"/>
              <a:gd name="connsiteY6" fmla="*/ 191689 h 966439"/>
              <a:gd name="connsiteX7" fmla="*/ 1126529 w 1459555"/>
              <a:gd name="connsiteY7" fmla="*/ 669886 h 966439"/>
              <a:gd name="connsiteX8" fmla="*/ 1172128 w 1459555"/>
              <a:gd name="connsiteY8" fmla="*/ 396291 h 966439"/>
              <a:gd name="connsiteX9" fmla="*/ 1459555 w 1459555"/>
              <a:gd name="connsiteY9" fmla="*/ 395769 h 966439"/>
              <a:gd name="connsiteX0" fmla="*/ 0 w 1459555"/>
              <a:gd name="connsiteY0" fmla="*/ 447437 h 875241"/>
              <a:gd name="connsiteX1" fmla="*/ 296257 w 1459555"/>
              <a:gd name="connsiteY1" fmla="*/ 451263 h 875241"/>
              <a:gd name="connsiteX2" fmla="*/ 399176 w 1459555"/>
              <a:gd name="connsiteY2" fmla="*/ 193041 h 875241"/>
              <a:gd name="connsiteX3" fmla="*/ 540458 w 1459555"/>
              <a:gd name="connsiteY3" fmla="*/ 721922 h 875241"/>
              <a:gd name="connsiteX4" fmla="*/ 728948 w 1459555"/>
              <a:gd name="connsiteY4" fmla="*/ 0 h 875241"/>
              <a:gd name="connsiteX5" fmla="*/ 901911 w 1459555"/>
              <a:gd name="connsiteY5" fmla="*/ 875241 h 875241"/>
              <a:gd name="connsiteX6" fmla="*/ 1078907 w 1459555"/>
              <a:gd name="connsiteY6" fmla="*/ 191689 h 875241"/>
              <a:gd name="connsiteX7" fmla="*/ 1126529 w 1459555"/>
              <a:gd name="connsiteY7" fmla="*/ 669886 h 875241"/>
              <a:gd name="connsiteX8" fmla="*/ 1172128 w 1459555"/>
              <a:gd name="connsiteY8" fmla="*/ 396291 h 875241"/>
              <a:gd name="connsiteX9" fmla="*/ 1459555 w 1459555"/>
              <a:gd name="connsiteY9" fmla="*/ 395769 h 875241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78907 w 1459555"/>
              <a:gd name="connsiteY6" fmla="*/ 191689 h 924985"/>
              <a:gd name="connsiteX7" fmla="*/ 1126529 w 1459555"/>
              <a:gd name="connsiteY7" fmla="*/ 669886 h 924985"/>
              <a:gd name="connsiteX8" fmla="*/ 1172128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78907 w 1459555"/>
              <a:gd name="connsiteY6" fmla="*/ 191689 h 924985"/>
              <a:gd name="connsiteX7" fmla="*/ 1130674 w 1459555"/>
              <a:gd name="connsiteY7" fmla="*/ 645014 h 924985"/>
              <a:gd name="connsiteX8" fmla="*/ 1172128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78907 w 1459555"/>
              <a:gd name="connsiteY6" fmla="*/ 191689 h 924985"/>
              <a:gd name="connsiteX7" fmla="*/ 1130674 w 1459555"/>
              <a:gd name="connsiteY7" fmla="*/ 645014 h 924985"/>
              <a:gd name="connsiteX8" fmla="*/ 1197000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35655 w 1459555"/>
              <a:gd name="connsiteY6" fmla="*/ 178381 h 924985"/>
              <a:gd name="connsiteX7" fmla="*/ 1130674 w 1459555"/>
              <a:gd name="connsiteY7" fmla="*/ 645014 h 924985"/>
              <a:gd name="connsiteX8" fmla="*/ 1197000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399176 w 1459555"/>
              <a:gd name="connsiteY2" fmla="*/ 193041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22347 w 1459555"/>
              <a:gd name="connsiteY6" fmla="*/ 168401 h 924985"/>
              <a:gd name="connsiteX7" fmla="*/ 1130674 w 1459555"/>
              <a:gd name="connsiteY7" fmla="*/ 645014 h 924985"/>
              <a:gd name="connsiteX8" fmla="*/ 1197000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47437 h 924985"/>
              <a:gd name="connsiteX1" fmla="*/ 296257 w 1459555"/>
              <a:gd name="connsiteY1" fmla="*/ 451263 h 924985"/>
              <a:gd name="connsiteX2" fmla="*/ 412484 w 1459555"/>
              <a:gd name="connsiteY2" fmla="*/ 166426 h 924985"/>
              <a:gd name="connsiteX3" fmla="*/ 540458 w 1459555"/>
              <a:gd name="connsiteY3" fmla="*/ 721922 h 924985"/>
              <a:gd name="connsiteX4" fmla="*/ 728948 w 1459555"/>
              <a:gd name="connsiteY4" fmla="*/ 0 h 924985"/>
              <a:gd name="connsiteX5" fmla="*/ 918493 w 1459555"/>
              <a:gd name="connsiteY5" fmla="*/ 924985 h 924985"/>
              <a:gd name="connsiteX6" fmla="*/ 1022347 w 1459555"/>
              <a:gd name="connsiteY6" fmla="*/ 168401 h 924985"/>
              <a:gd name="connsiteX7" fmla="*/ 1130674 w 1459555"/>
              <a:gd name="connsiteY7" fmla="*/ 645014 h 924985"/>
              <a:gd name="connsiteX8" fmla="*/ 1197000 w 1459555"/>
              <a:gd name="connsiteY8" fmla="*/ 396291 h 924985"/>
              <a:gd name="connsiteX9" fmla="*/ 1459555 w 1459555"/>
              <a:gd name="connsiteY9" fmla="*/ 395769 h 924985"/>
              <a:gd name="connsiteX0" fmla="*/ 0 w 1459555"/>
              <a:gd name="connsiteY0" fmla="*/ 474053 h 951601"/>
              <a:gd name="connsiteX1" fmla="*/ 296257 w 1459555"/>
              <a:gd name="connsiteY1" fmla="*/ 477879 h 951601"/>
              <a:gd name="connsiteX2" fmla="*/ 412484 w 1459555"/>
              <a:gd name="connsiteY2" fmla="*/ 193042 h 951601"/>
              <a:gd name="connsiteX3" fmla="*/ 540458 w 1459555"/>
              <a:gd name="connsiteY3" fmla="*/ 748538 h 951601"/>
              <a:gd name="connsiteX4" fmla="*/ 718966 w 1459555"/>
              <a:gd name="connsiteY4" fmla="*/ 0 h 951601"/>
              <a:gd name="connsiteX5" fmla="*/ 918493 w 1459555"/>
              <a:gd name="connsiteY5" fmla="*/ 951601 h 951601"/>
              <a:gd name="connsiteX6" fmla="*/ 1022347 w 1459555"/>
              <a:gd name="connsiteY6" fmla="*/ 195017 h 951601"/>
              <a:gd name="connsiteX7" fmla="*/ 1130674 w 1459555"/>
              <a:gd name="connsiteY7" fmla="*/ 671630 h 951601"/>
              <a:gd name="connsiteX8" fmla="*/ 1197000 w 1459555"/>
              <a:gd name="connsiteY8" fmla="*/ 422907 h 951601"/>
              <a:gd name="connsiteX9" fmla="*/ 1459555 w 1459555"/>
              <a:gd name="connsiteY9" fmla="*/ 422385 h 951601"/>
              <a:gd name="connsiteX0" fmla="*/ 0 w 1459555"/>
              <a:gd name="connsiteY0" fmla="*/ 474053 h 954928"/>
              <a:gd name="connsiteX1" fmla="*/ 296257 w 1459555"/>
              <a:gd name="connsiteY1" fmla="*/ 477879 h 954928"/>
              <a:gd name="connsiteX2" fmla="*/ 412484 w 1459555"/>
              <a:gd name="connsiteY2" fmla="*/ 193042 h 954928"/>
              <a:gd name="connsiteX3" fmla="*/ 540458 w 1459555"/>
              <a:gd name="connsiteY3" fmla="*/ 748538 h 954928"/>
              <a:gd name="connsiteX4" fmla="*/ 718966 w 1459555"/>
              <a:gd name="connsiteY4" fmla="*/ 0 h 954928"/>
              <a:gd name="connsiteX5" fmla="*/ 891876 w 1459555"/>
              <a:gd name="connsiteY5" fmla="*/ 954928 h 954928"/>
              <a:gd name="connsiteX6" fmla="*/ 1022347 w 1459555"/>
              <a:gd name="connsiteY6" fmla="*/ 195017 h 954928"/>
              <a:gd name="connsiteX7" fmla="*/ 1130674 w 1459555"/>
              <a:gd name="connsiteY7" fmla="*/ 671630 h 954928"/>
              <a:gd name="connsiteX8" fmla="*/ 1197000 w 1459555"/>
              <a:gd name="connsiteY8" fmla="*/ 422907 h 954928"/>
              <a:gd name="connsiteX9" fmla="*/ 1459555 w 1459555"/>
              <a:gd name="connsiteY9" fmla="*/ 422385 h 954928"/>
              <a:gd name="connsiteX0" fmla="*/ 0 w 1459555"/>
              <a:gd name="connsiteY0" fmla="*/ 474053 h 954928"/>
              <a:gd name="connsiteX1" fmla="*/ 296257 w 1459555"/>
              <a:gd name="connsiteY1" fmla="*/ 477879 h 954928"/>
              <a:gd name="connsiteX2" fmla="*/ 412484 w 1459555"/>
              <a:gd name="connsiteY2" fmla="*/ 193042 h 954928"/>
              <a:gd name="connsiteX3" fmla="*/ 540458 w 1459555"/>
              <a:gd name="connsiteY3" fmla="*/ 748538 h 954928"/>
              <a:gd name="connsiteX4" fmla="*/ 718966 w 1459555"/>
              <a:gd name="connsiteY4" fmla="*/ 0 h 954928"/>
              <a:gd name="connsiteX5" fmla="*/ 891876 w 1459555"/>
              <a:gd name="connsiteY5" fmla="*/ 954928 h 954928"/>
              <a:gd name="connsiteX6" fmla="*/ 1130674 w 1459555"/>
              <a:gd name="connsiteY6" fmla="*/ 671630 h 954928"/>
              <a:gd name="connsiteX7" fmla="*/ 1197000 w 1459555"/>
              <a:gd name="connsiteY7" fmla="*/ 422907 h 954928"/>
              <a:gd name="connsiteX8" fmla="*/ 1459555 w 1459555"/>
              <a:gd name="connsiteY8" fmla="*/ 422385 h 954928"/>
              <a:gd name="connsiteX0" fmla="*/ 0 w 1459555"/>
              <a:gd name="connsiteY0" fmla="*/ 474053 h 954928"/>
              <a:gd name="connsiteX1" fmla="*/ 296257 w 1459555"/>
              <a:gd name="connsiteY1" fmla="*/ 477879 h 954928"/>
              <a:gd name="connsiteX2" fmla="*/ 412484 w 1459555"/>
              <a:gd name="connsiteY2" fmla="*/ 193042 h 954928"/>
              <a:gd name="connsiteX3" fmla="*/ 540458 w 1459555"/>
              <a:gd name="connsiteY3" fmla="*/ 748538 h 954928"/>
              <a:gd name="connsiteX4" fmla="*/ 718966 w 1459555"/>
              <a:gd name="connsiteY4" fmla="*/ 0 h 954928"/>
              <a:gd name="connsiteX5" fmla="*/ 891876 w 1459555"/>
              <a:gd name="connsiteY5" fmla="*/ 954928 h 954928"/>
              <a:gd name="connsiteX6" fmla="*/ 1197000 w 1459555"/>
              <a:gd name="connsiteY6" fmla="*/ 422907 h 954928"/>
              <a:gd name="connsiteX7" fmla="*/ 1459555 w 1459555"/>
              <a:gd name="connsiteY7" fmla="*/ 422385 h 954928"/>
              <a:gd name="connsiteX0" fmla="*/ 0 w 1459555"/>
              <a:gd name="connsiteY0" fmla="*/ 474053 h 954928"/>
              <a:gd name="connsiteX1" fmla="*/ 296257 w 1459555"/>
              <a:gd name="connsiteY1" fmla="*/ 477879 h 954928"/>
              <a:gd name="connsiteX2" fmla="*/ 412484 w 1459555"/>
              <a:gd name="connsiteY2" fmla="*/ 193042 h 954928"/>
              <a:gd name="connsiteX3" fmla="*/ 540458 w 1459555"/>
              <a:gd name="connsiteY3" fmla="*/ 748538 h 954928"/>
              <a:gd name="connsiteX4" fmla="*/ 718966 w 1459555"/>
              <a:gd name="connsiteY4" fmla="*/ 0 h 954928"/>
              <a:gd name="connsiteX5" fmla="*/ 891876 w 1459555"/>
              <a:gd name="connsiteY5" fmla="*/ 954928 h 954928"/>
              <a:gd name="connsiteX6" fmla="*/ 1091970 w 1459555"/>
              <a:gd name="connsiteY6" fmla="*/ 422907 h 954928"/>
              <a:gd name="connsiteX7" fmla="*/ 1459555 w 1459555"/>
              <a:gd name="connsiteY7" fmla="*/ 422385 h 954928"/>
              <a:gd name="connsiteX0" fmla="*/ 0 w 1459555"/>
              <a:gd name="connsiteY0" fmla="*/ 474053 h 954928"/>
              <a:gd name="connsiteX1" fmla="*/ 296257 w 1459555"/>
              <a:gd name="connsiteY1" fmla="*/ 477879 h 954928"/>
              <a:gd name="connsiteX2" fmla="*/ 412484 w 1459555"/>
              <a:gd name="connsiteY2" fmla="*/ 193042 h 954928"/>
              <a:gd name="connsiteX3" fmla="*/ 540458 w 1459555"/>
              <a:gd name="connsiteY3" fmla="*/ 748538 h 954928"/>
              <a:gd name="connsiteX4" fmla="*/ 718966 w 1459555"/>
              <a:gd name="connsiteY4" fmla="*/ 0 h 954928"/>
              <a:gd name="connsiteX5" fmla="*/ 891876 w 1459555"/>
              <a:gd name="connsiteY5" fmla="*/ 954928 h 954928"/>
              <a:gd name="connsiteX6" fmla="*/ 1070963 w 1459555"/>
              <a:gd name="connsiteY6" fmla="*/ 422907 h 954928"/>
              <a:gd name="connsiteX7" fmla="*/ 1459555 w 1459555"/>
              <a:gd name="connsiteY7" fmla="*/ 422385 h 954928"/>
              <a:gd name="connsiteX0" fmla="*/ 0 w 1704627"/>
              <a:gd name="connsiteY0" fmla="*/ 474053 h 954928"/>
              <a:gd name="connsiteX1" fmla="*/ 296257 w 1704627"/>
              <a:gd name="connsiteY1" fmla="*/ 477879 h 954928"/>
              <a:gd name="connsiteX2" fmla="*/ 412484 w 1704627"/>
              <a:gd name="connsiteY2" fmla="*/ 193042 h 954928"/>
              <a:gd name="connsiteX3" fmla="*/ 540458 w 1704627"/>
              <a:gd name="connsiteY3" fmla="*/ 748538 h 954928"/>
              <a:gd name="connsiteX4" fmla="*/ 718966 w 1704627"/>
              <a:gd name="connsiteY4" fmla="*/ 0 h 954928"/>
              <a:gd name="connsiteX5" fmla="*/ 891876 w 1704627"/>
              <a:gd name="connsiteY5" fmla="*/ 954928 h 954928"/>
              <a:gd name="connsiteX6" fmla="*/ 1070963 w 1704627"/>
              <a:gd name="connsiteY6" fmla="*/ 422907 h 954928"/>
              <a:gd name="connsiteX7" fmla="*/ 1704627 w 1704627"/>
              <a:gd name="connsiteY7" fmla="*/ 422385 h 954928"/>
              <a:gd name="connsiteX0" fmla="*/ 0 w 1711629"/>
              <a:gd name="connsiteY0" fmla="*/ 474053 h 954928"/>
              <a:gd name="connsiteX1" fmla="*/ 296257 w 1711629"/>
              <a:gd name="connsiteY1" fmla="*/ 477879 h 954928"/>
              <a:gd name="connsiteX2" fmla="*/ 412484 w 1711629"/>
              <a:gd name="connsiteY2" fmla="*/ 193042 h 954928"/>
              <a:gd name="connsiteX3" fmla="*/ 540458 w 1711629"/>
              <a:gd name="connsiteY3" fmla="*/ 748538 h 954928"/>
              <a:gd name="connsiteX4" fmla="*/ 718966 w 1711629"/>
              <a:gd name="connsiteY4" fmla="*/ 0 h 954928"/>
              <a:gd name="connsiteX5" fmla="*/ 891876 w 1711629"/>
              <a:gd name="connsiteY5" fmla="*/ 954928 h 954928"/>
              <a:gd name="connsiteX6" fmla="*/ 1070963 w 1711629"/>
              <a:gd name="connsiteY6" fmla="*/ 422907 h 954928"/>
              <a:gd name="connsiteX7" fmla="*/ 1711629 w 1711629"/>
              <a:gd name="connsiteY7" fmla="*/ 436389 h 954928"/>
              <a:gd name="connsiteX0" fmla="*/ 0 w 1718631"/>
              <a:gd name="connsiteY0" fmla="*/ 474053 h 954928"/>
              <a:gd name="connsiteX1" fmla="*/ 296257 w 1718631"/>
              <a:gd name="connsiteY1" fmla="*/ 477879 h 954928"/>
              <a:gd name="connsiteX2" fmla="*/ 412484 w 1718631"/>
              <a:gd name="connsiteY2" fmla="*/ 193042 h 954928"/>
              <a:gd name="connsiteX3" fmla="*/ 540458 w 1718631"/>
              <a:gd name="connsiteY3" fmla="*/ 748538 h 954928"/>
              <a:gd name="connsiteX4" fmla="*/ 718966 w 1718631"/>
              <a:gd name="connsiteY4" fmla="*/ 0 h 954928"/>
              <a:gd name="connsiteX5" fmla="*/ 891876 w 1718631"/>
              <a:gd name="connsiteY5" fmla="*/ 954928 h 954928"/>
              <a:gd name="connsiteX6" fmla="*/ 1070963 w 1718631"/>
              <a:gd name="connsiteY6" fmla="*/ 422907 h 954928"/>
              <a:gd name="connsiteX7" fmla="*/ 1718631 w 1718631"/>
              <a:gd name="connsiteY7" fmla="*/ 422385 h 954928"/>
              <a:gd name="connsiteX0" fmla="*/ 0 w 1718631"/>
              <a:gd name="connsiteY0" fmla="*/ 474053 h 954928"/>
              <a:gd name="connsiteX1" fmla="*/ 296257 w 1718631"/>
              <a:gd name="connsiteY1" fmla="*/ 477879 h 954928"/>
              <a:gd name="connsiteX2" fmla="*/ 412484 w 1718631"/>
              <a:gd name="connsiteY2" fmla="*/ 193042 h 954928"/>
              <a:gd name="connsiteX3" fmla="*/ 540458 w 1718631"/>
              <a:gd name="connsiteY3" fmla="*/ 748538 h 954928"/>
              <a:gd name="connsiteX4" fmla="*/ 718966 w 1718631"/>
              <a:gd name="connsiteY4" fmla="*/ 0 h 954928"/>
              <a:gd name="connsiteX5" fmla="*/ 891876 w 1718631"/>
              <a:gd name="connsiteY5" fmla="*/ 954928 h 954928"/>
              <a:gd name="connsiteX6" fmla="*/ 1070963 w 1718631"/>
              <a:gd name="connsiteY6" fmla="*/ 422907 h 954928"/>
              <a:gd name="connsiteX7" fmla="*/ 1718631 w 1718631"/>
              <a:gd name="connsiteY7" fmla="*/ 422385 h 954928"/>
              <a:gd name="connsiteX0" fmla="*/ 0 w 1718631"/>
              <a:gd name="connsiteY0" fmla="*/ 488057 h 954928"/>
              <a:gd name="connsiteX1" fmla="*/ 296257 w 1718631"/>
              <a:gd name="connsiteY1" fmla="*/ 477879 h 954928"/>
              <a:gd name="connsiteX2" fmla="*/ 412484 w 1718631"/>
              <a:gd name="connsiteY2" fmla="*/ 193042 h 954928"/>
              <a:gd name="connsiteX3" fmla="*/ 540458 w 1718631"/>
              <a:gd name="connsiteY3" fmla="*/ 748538 h 954928"/>
              <a:gd name="connsiteX4" fmla="*/ 718966 w 1718631"/>
              <a:gd name="connsiteY4" fmla="*/ 0 h 954928"/>
              <a:gd name="connsiteX5" fmla="*/ 891876 w 1718631"/>
              <a:gd name="connsiteY5" fmla="*/ 954928 h 954928"/>
              <a:gd name="connsiteX6" fmla="*/ 1070963 w 1718631"/>
              <a:gd name="connsiteY6" fmla="*/ 422907 h 954928"/>
              <a:gd name="connsiteX7" fmla="*/ 1718631 w 1718631"/>
              <a:gd name="connsiteY7" fmla="*/ 422385 h 954928"/>
              <a:gd name="connsiteX0" fmla="*/ 0 w 1718631"/>
              <a:gd name="connsiteY0" fmla="*/ 488057 h 954928"/>
              <a:gd name="connsiteX1" fmla="*/ 303260 w 1718631"/>
              <a:gd name="connsiteY1" fmla="*/ 484881 h 954928"/>
              <a:gd name="connsiteX2" fmla="*/ 412484 w 1718631"/>
              <a:gd name="connsiteY2" fmla="*/ 193042 h 954928"/>
              <a:gd name="connsiteX3" fmla="*/ 540458 w 1718631"/>
              <a:gd name="connsiteY3" fmla="*/ 748538 h 954928"/>
              <a:gd name="connsiteX4" fmla="*/ 718966 w 1718631"/>
              <a:gd name="connsiteY4" fmla="*/ 0 h 954928"/>
              <a:gd name="connsiteX5" fmla="*/ 891876 w 1718631"/>
              <a:gd name="connsiteY5" fmla="*/ 954928 h 954928"/>
              <a:gd name="connsiteX6" fmla="*/ 1070963 w 1718631"/>
              <a:gd name="connsiteY6" fmla="*/ 422907 h 954928"/>
              <a:gd name="connsiteX7" fmla="*/ 1718631 w 1718631"/>
              <a:gd name="connsiteY7" fmla="*/ 422385 h 954928"/>
              <a:gd name="connsiteX0" fmla="*/ 0 w 1725633"/>
              <a:gd name="connsiteY0" fmla="*/ 488057 h 954928"/>
              <a:gd name="connsiteX1" fmla="*/ 310262 w 1725633"/>
              <a:gd name="connsiteY1" fmla="*/ 484881 h 954928"/>
              <a:gd name="connsiteX2" fmla="*/ 419486 w 1725633"/>
              <a:gd name="connsiteY2" fmla="*/ 193042 h 954928"/>
              <a:gd name="connsiteX3" fmla="*/ 547460 w 1725633"/>
              <a:gd name="connsiteY3" fmla="*/ 748538 h 954928"/>
              <a:gd name="connsiteX4" fmla="*/ 725968 w 1725633"/>
              <a:gd name="connsiteY4" fmla="*/ 0 h 954928"/>
              <a:gd name="connsiteX5" fmla="*/ 898878 w 1725633"/>
              <a:gd name="connsiteY5" fmla="*/ 954928 h 954928"/>
              <a:gd name="connsiteX6" fmla="*/ 1077965 w 1725633"/>
              <a:gd name="connsiteY6" fmla="*/ 422907 h 954928"/>
              <a:gd name="connsiteX7" fmla="*/ 1725633 w 1725633"/>
              <a:gd name="connsiteY7" fmla="*/ 422385 h 954928"/>
              <a:gd name="connsiteX0" fmla="*/ 0 w 1725633"/>
              <a:gd name="connsiteY0" fmla="*/ 488057 h 954928"/>
              <a:gd name="connsiteX1" fmla="*/ 310262 w 1725633"/>
              <a:gd name="connsiteY1" fmla="*/ 484881 h 954928"/>
              <a:gd name="connsiteX2" fmla="*/ 419486 w 1725633"/>
              <a:gd name="connsiteY2" fmla="*/ 193042 h 954928"/>
              <a:gd name="connsiteX3" fmla="*/ 547460 w 1725633"/>
              <a:gd name="connsiteY3" fmla="*/ 748538 h 954928"/>
              <a:gd name="connsiteX4" fmla="*/ 725968 w 1725633"/>
              <a:gd name="connsiteY4" fmla="*/ 0 h 954928"/>
              <a:gd name="connsiteX5" fmla="*/ 898878 w 1725633"/>
              <a:gd name="connsiteY5" fmla="*/ 954928 h 954928"/>
              <a:gd name="connsiteX6" fmla="*/ 1042955 w 1725633"/>
              <a:gd name="connsiteY6" fmla="*/ 499930 h 954928"/>
              <a:gd name="connsiteX7" fmla="*/ 1725633 w 1725633"/>
              <a:gd name="connsiteY7" fmla="*/ 422385 h 954928"/>
              <a:gd name="connsiteX0" fmla="*/ 0 w 1746639"/>
              <a:gd name="connsiteY0" fmla="*/ 488057 h 954928"/>
              <a:gd name="connsiteX1" fmla="*/ 310262 w 1746639"/>
              <a:gd name="connsiteY1" fmla="*/ 484881 h 954928"/>
              <a:gd name="connsiteX2" fmla="*/ 419486 w 1746639"/>
              <a:gd name="connsiteY2" fmla="*/ 193042 h 954928"/>
              <a:gd name="connsiteX3" fmla="*/ 547460 w 1746639"/>
              <a:gd name="connsiteY3" fmla="*/ 748538 h 954928"/>
              <a:gd name="connsiteX4" fmla="*/ 725968 w 1746639"/>
              <a:gd name="connsiteY4" fmla="*/ 0 h 954928"/>
              <a:gd name="connsiteX5" fmla="*/ 898878 w 1746639"/>
              <a:gd name="connsiteY5" fmla="*/ 954928 h 954928"/>
              <a:gd name="connsiteX6" fmla="*/ 1042955 w 1746639"/>
              <a:gd name="connsiteY6" fmla="*/ 499930 h 954928"/>
              <a:gd name="connsiteX7" fmla="*/ 1746639 w 1746639"/>
              <a:gd name="connsiteY7" fmla="*/ 513412 h 954928"/>
              <a:gd name="connsiteX0" fmla="*/ 0 w 1746639"/>
              <a:gd name="connsiteY0" fmla="*/ 488057 h 954928"/>
              <a:gd name="connsiteX1" fmla="*/ 310262 w 1746639"/>
              <a:gd name="connsiteY1" fmla="*/ 484881 h 954928"/>
              <a:gd name="connsiteX2" fmla="*/ 419486 w 1746639"/>
              <a:gd name="connsiteY2" fmla="*/ 193042 h 954928"/>
              <a:gd name="connsiteX3" fmla="*/ 547460 w 1746639"/>
              <a:gd name="connsiteY3" fmla="*/ 748538 h 954928"/>
              <a:gd name="connsiteX4" fmla="*/ 725968 w 1746639"/>
              <a:gd name="connsiteY4" fmla="*/ 0 h 954928"/>
              <a:gd name="connsiteX5" fmla="*/ 898878 w 1746639"/>
              <a:gd name="connsiteY5" fmla="*/ 954928 h 954928"/>
              <a:gd name="connsiteX6" fmla="*/ 1042955 w 1746639"/>
              <a:gd name="connsiteY6" fmla="*/ 499930 h 954928"/>
              <a:gd name="connsiteX7" fmla="*/ 1746639 w 1746639"/>
              <a:gd name="connsiteY7" fmla="*/ 513412 h 954928"/>
              <a:gd name="connsiteX0" fmla="*/ 0 w 1746639"/>
              <a:gd name="connsiteY0" fmla="*/ 488057 h 954928"/>
              <a:gd name="connsiteX1" fmla="*/ 310262 w 1746639"/>
              <a:gd name="connsiteY1" fmla="*/ 484881 h 954928"/>
              <a:gd name="connsiteX2" fmla="*/ 419486 w 1746639"/>
              <a:gd name="connsiteY2" fmla="*/ 193042 h 954928"/>
              <a:gd name="connsiteX3" fmla="*/ 547460 w 1746639"/>
              <a:gd name="connsiteY3" fmla="*/ 748538 h 954928"/>
              <a:gd name="connsiteX4" fmla="*/ 725968 w 1746639"/>
              <a:gd name="connsiteY4" fmla="*/ 0 h 954928"/>
              <a:gd name="connsiteX5" fmla="*/ 898878 w 1746639"/>
              <a:gd name="connsiteY5" fmla="*/ 954928 h 954928"/>
              <a:gd name="connsiteX6" fmla="*/ 1042955 w 1746639"/>
              <a:gd name="connsiteY6" fmla="*/ 499930 h 954928"/>
              <a:gd name="connsiteX7" fmla="*/ 1746639 w 1746639"/>
              <a:gd name="connsiteY7" fmla="*/ 499408 h 954928"/>
              <a:gd name="connsiteX0" fmla="*/ 0 w 1739637"/>
              <a:gd name="connsiteY0" fmla="*/ 495060 h 954928"/>
              <a:gd name="connsiteX1" fmla="*/ 303260 w 1739637"/>
              <a:gd name="connsiteY1" fmla="*/ 484881 h 954928"/>
              <a:gd name="connsiteX2" fmla="*/ 412484 w 1739637"/>
              <a:gd name="connsiteY2" fmla="*/ 193042 h 954928"/>
              <a:gd name="connsiteX3" fmla="*/ 540458 w 1739637"/>
              <a:gd name="connsiteY3" fmla="*/ 748538 h 954928"/>
              <a:gd name="connsiteX4" fmla="*/ 718966 w 1739637"/>
              <a:gd name="connsiteY4" fmla="*/ 0 h 954928"/>
              <a:gd name="connsiteX5" fmla="*/ 891876 w 1739637"/>
              <a:gd name="connsiteY5" fmla="*/ 954928 h 954928"/>
              <a:gd name="connsiteX6" fmla="*/ 1035953 w 1739637"/>
              <a:gd name="connsiteY6" fmla="*/ 499930 h 954928"/>
              <a:gd name="connsiteX7" fmla="*/ 1739637 w 1739637"/>
              <a:gd name="connsiteY7" fmla="*/ 499408 h 954928"/>
              <a:gd name="connsiteX0" fmla="*/ 0 w 1739637"/>
              <a:gd name="connsiteY0" fmla="*/ 495060 h 954928"/>
              <a:gd name="connsiteX1" fmla="*/ 303260 w 1739637"/>
              <a:gd name="connsiteY1" fmla="*/ 498885 h 954928"/>
              <a:gd name="connsiteX2" fmla="*/ 412484 w 1739637"/>
              <a:gd name="connsiteY2" fmla="*/ 193042 h 954928"/>
              <a:gd name="connsiteX3" fmla="*/ 540458 w 1739637"/>
              <a:gd name="connsiteY3" fmla="*/ 748538 h 954928"/>
              <a:gd name="connsiteX4" fmla="*/ 718966 w 1739637"/>
              <a:gd name="connsiteY4" fmla="*/ 0 h 954928"/>
              <a:gd name="connsiteX5" fmla="*/ 891876 w 1739637"/>
              <a:gd name="connsiteY5" fmla="*/ 954928 h 954928"/>
              <a:gd name="connsiteX6" fmla="*/ 1035953 w 1739637"/>
              <a:gd name="connsiteY6" fmla="*/ 499930 h 954928"/>
              <a:gd name="connsiteX7" fmla="*/ 1739637 w 1739637"/>
              <a:gd name="connsiteY7" fmla="*/ 499408 h 954928"/>
              <a:gd name="connsiteX0" fmla="*/ 0 w 1739637"/>
              <a:gd name="connsiteY0" fmla="*/ 495060 h 954928"/>
              <a:gd name="connsiteX1" fmla="*/ 303260 w 1739637"/>
              <a:gd name="connsiteY1" fmla="*/ 498885 h 954928"/>
              <a:gd name="connsiteX2" fmla="*/ 412484 w 1739637"/>
              <a:gd name="connsiteY2" fmla="*/ 193042 h 954928"/>
              <a:gd name="connsiteX3" fmla="*/ 540458 w 1739637"/>
              <a:gd name="connsiteY3" fmla="*/ 748538 h 954928"/>
              <a:gd name="connsiteX4" fmla="*/ 718966 w 1739637"/>
              <a:gd name="connsiteY4" fmla="*/ 0 h 954928"/>
              <a:gd name="connsiteX5" fmla="*/ 891876 w 1739637"/>
              <a:gd name="connsiteY5" fmla="*/ 954928 h 954928"/>
              <a:gd name="connsiteX6" fmla="*/ 1035953 w 1739637"/>
              <a:gd name="connsiteY6" fmla="*/ 499930 h 954928"/>
              <a:gd name="connsiteX7" fmla="*/ 1739637 w 1739637"/>
              <a:gd name="connsiteY7" fmla="*/ 499408 h 954928"/>
              <a:gd name="connsiteX0" fmla="*/ 0 w 1746639"/>
              <a:gd name="connsiteY0" fmla="*/ 502061 h 954928"/>
              <a:gd name="connsiteX1" fmla="*/ 310262 w 1746639"/>
              <a:gd name="connsiteY1" fmla="*/ 498885 h 954928"/>
              <a:gd name="connsiteX2" fmla="*/ 419486 w 1746639"/>
              <a:gd name="connsiteY2" fmla="*/ 193042 h 954928"/>
              <a:gd name="connsiteX3" fmla="*/ 547460 w 1746639"/>
              <a:gd name="connsiteY3" fmla="*/ 748538 h 954928"/>
              <a:gd name="connsiteX4" fmla="*/ 725968 w 1746639"/>
              <a:gd name="connsiteY4" fmla="*/ 0 h 954928"/>
              <a:gd name="connsiteX5" fmla="*/ 898878 w 1746639"/>
              <a:gd name="connsiteY5" fmla="*/ 954928 h 954928"/>
              <a:gd name="connsiteX6" fmla="*/ 1042955 w 1746639"/>
              <a:gd name="connsiteY6" fmla="*/ 499930 h 954928"/>
              <a:gd name="connsiteX7" fmla="*/ 1746639 w 1746639"/>
              <a:gd name="connsiteY7" fmla="*/ 499408 h 95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6639" h="954928">
                <a:moveTo>
                  <a:pt x="0" y="502061"/>
                </a:moveTo>
                <a:lnTo>
                  <a:pt x="310262" y="498885"/>
                </a:lnTo>
                <a:lnTo>
                  <a:pt x="419486" y="193042"/>
                </a:lnTo>
                <a:lnTo>
                  <a:pt x="547460" y="748538"/>
                </a:lnTo>
                <a:lnTo>
                  <a:pt x="725968" y="0"/>
                </a:lnTo>
                <a:lnTo>
                  <a:pt x="898878" y="954928"/>
                </a:lnTo>
                <a:lnTo>
                  <a:pt x="1042955" y="499930"/>
                </a:lnTo>
                <a:lnTo>
                  <a:pt x="1746639" y="499408"/>
                </a:lnTo>
              </a:path>
            </a:pathLst>
          </a:custGeom>
          <a:noFill/>
          <a:ln w="762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4">
            <a:extLst>
              <a:ext uri="{FF2B5EF4-FFF2-40B4-BE49-F238E27FC236}">
                <a16:creationId xmlns:a16="http://schemas.microsoft.com/office/drawing/2014/main" id="{E9814162-3E9C-4785-89AF-68646E93776E}"/>
              </a:ext>
            </a:extLst>
          </p:cNvPr>
          <p:cNvGrpSpPr/>
          <p:nvPr/>
        </p:nvGrpSpPr>
        <p:grpSpPr>
          <a:xfrm>
            <a:off x="862009" y="5336637"/>
            <a:ext cx="2715078" cy="1107996"/>
            <a:chOff x="5889060" y="3872747"/>
            <a:chExt cx="2527679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D86CA4-272B-422B-A23B-F016020DD36C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DE7C87-BAD3-4991-8AD5-9A8BBD01F1AB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7">
            <a:extLst>
              <a:ext uri="{FF2B5EF4-FFF2-40B4-BE49-F238E27FC236}">
                <a16:creationId xmlns:a16="http://schemas.microsoft.com/office/drawing/2014/main" id="{5D3483D6-3AB7-4E83-959D-F0FEBFF269E0}"/>
              </a:ext>
            </a:extLst>
          </p:cNvPr>
          <p:cNvGrpSpPr/>
          <p:nvPr/>
        </p:nvGrpSpPr>
        <p:grpSpPr>
          <a:xfrm>
            <a:off x="4736857" y="5336637"/>
            <a:ext cx="2715078" cy="1107996"/>
            <a:chOff x="5889060" y="3872747"/>
            <a:chExt cx="2527679" cy="11079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EA2D83-C11D-4D2E-9681-AE7A931E2FC6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F4E832-5AE8-4B68-9957-A3EF41EE5F55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0">
            <a:extLst>
              <a:ext uri="{FF2B5EF4-FFF2-40B4-BE49-F238E27FC236}">
                <a16:creationId xmlns:a16="http://schemas.microsoft.com/office/drawing/2014/main" id="{C60D4943-E150-4985-9ED3-372BC66FEE57}"/>
              </a:ext>
            </a:extLst>
          </p:cNvPr>
          <p:cNvGrpSpPr/>
          <p:nvPr/>
        </p:nvGrpSpPr>
        <p:grpSpPr>
          <a:xfrm>
            <a:off x="8611705" y="5336637"/>
            <a:ext cx="2715078" cy="1107996"/>
            <a:chOff x="5889060" y="3872747"/>
            <a:chExt cx="2527679" cy="11079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1699EC-455C-4E75-AF8F-81F5CBCE28EE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DA20C3-EF8A-40B6-85CC-119E38B692C6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Heart 17">
            <a:extLst>
              <a:ext uri="{FF2B5EF4-FFF2-40B4-BE49-F238E27FC236}">
                <a16:creationId xmlns:a16="http://schemas.microsoft.com/office/drawing/2014/main" id="{DCF2538C-6693-432C-975D-C1FF56DA85EE}"/>
              </a:ext>
            </a:extLst>
          </p:cNvPr>
          <p:cNvSpPr/>
          <p:nvPr/>
        </p:nvSpPr>
        <p:spPr>
          <a:xfrm>
            <a:off x="5431235" y="1746713"/>
            <a:ext cx="1329529" cy="130355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FD7EDCF4-5365-4A1B-8BFC-5EB3B3EF13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6059" flipH="1">
            <a:off x="9851785" y="1835212"/>
            <a:ext cx="572272" cy="1135602"/>
          </a:xfrm>
          <a:prstGeom prst="rect">
            <a:avLst/>
          </a:prstGeom>
        </p:spPr>
      </p:pic>
      <p:pic>
        <p:nvPicPr>
          <p:cNvPr id="26" name="Picture 17">
            <a:extLst>
              <a:ext uri="{FF2B5EF4-FFF2-40B4-BE49-F238E27FC236}">
                <a16:creationId xmlns:a16="http://schemas.microsoft.com/office/drawing/2014/main" id="{7EB4DA45-155E-4586-83B0-88A57D2818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26613">
            <a:off x="8390447" y="1968697"/>
            <a:ext cx="592157" cy="1435438"/>
          </a:xfrm>
          <a:prstGeom prst="rect">
            <a:avLst/>
          </a:prstGeom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888F363C-E61C-4858-909A-9E1825487C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819" y="1980523"/>
            <a:ext cx="819672" cy="976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30" y="1407061"/>
            <a:ext cx="2221847" cy="15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12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7" name="Group 1">
            <a:extLst>
              <a:ext uri="{FF2B5EF4-FFF2-40B4-BE49-F238E27FC236}">
                <a16:creationId xmlns:a16="http://schemas.microsoft.com/office/drawing/2014/main" id="{6260C970-E614-4C4E-B561-54B451D3C1FA}"/>
              </a:ext>
            </a:extLst>
          </p:cNvPr>
          <p:cNvGrpSpPr/>
          <p:nvPr/>
        </p:nvGrpSpPr>
        <p:grpSpPr>
          <a:xfrm>
            <a:off x="6413912" y="1504496"/>
            <a:ext cx="5122909" cy="881675"/>
            <a:chOff x="4889913" y="1200946"/>
            <a:chExt cx="4051728" cy="881675"/>
          </a:xfrm>
        </p:grpSpPr>
        <p:sp>
          <p:nvSpPr>
            <p:cNvPr id="58" name="Text Placeholder 22">
              <a:extLst>
                <a:ext uri="{FF2B5EF4-FFF2-40B4-BE49-F238E27FC236}">
                  <a16:creationId xmlns:a16="http://schemas.microsoft.com/office/drawing/2014/main" id="{281C3AE6-B48B-49C5-AF5E-F7370CCE124C}"/>
                </a:ext>
              </a:extLst>
            </p:cNvPr>
            <p:cNvSpPr txBox="1">
              <a:spLocks/>
            </p:cNvSpPr>
            <p:nvPr/>
          </p:nvSpPr>
          <p:spPr>
            <a:xfrm>
              <a:off x="4905691" y="1200946"/>
              <a:ext cx="4035950" cy="43204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Success Business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9" name="Text Placeholder 20">
              <a:extLst>
                <a:ext uri="{FF2B5EF4-FFF2-40B4-BE49-F238E27FC236}">
                  <a16:creationId xmlns:a16="http://schemas.microsoft.com/office/drawing/2014/main" id="{A21F7A35-4A11-456C-8EB1-0BE856A963FA}"/>
                </a:ext>
              </a:extLst>
            </p:cNvPr>
            <p:cNvSpPr txBox="1">
              <a:spLocks/>
            </p:cNvSpPr>
            <p:nvPr/>
          </p:nvSpPr>
          <p:spPr>
            <a:xfrm>
              <a:off x="4889913" y="1628801"/>
              <a:ext cx="4051728" cy="45382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sp>
        <p:nvSpPr>
          <p:cNvPr id="60" name="Rectangle 8">
            <a:extLst>
              <a:ext uri="{FF2B5EF4-FFF2-40B4-BE49-F238E27FC236}">
                <a16:creationId xmlns:a16="http://schemas.microsoft.com/office/drawing/2014/main" id="{1C87F033-6C5E-4C04-8E6A-6A1AB6642419}"/>
              </a:ext>
            </a:extLst>
          </p:cNvPr>
          <p:cNvSpPr/>
          <p:nvPr/>
        </p:nvSpPr>
        <p:spPr>
          <a:xfrm>
            <a:off x="6488483" y="2443702"/>
            <a:ext cx="720000" cy="72008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61" name="Rectangle 9">
            <a:extLst>
              <a:ext uri="{FF2B5EF4-FFF2-40B4-BE49-F238E27FC236}">
                <a16:creationId xmlns:a16="http://schemas.microsoft.com/office/drawing/2014/main" id="{6B17944B-8989-45DF-8AB6-D1050FA6C00A}"/>
              </a:ext>
            </a:extLst>
          </p:cNvPr>
          <p:cNvSpPr/>
          <p:nvPr/>
        </p:nvSpPr>
        <p:spPr>
          <a:xfrm>
            <a:off x="6488483" y="3154257"/>
            <a:ext cx="720000" cy="72008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62" name="Rectangle 10">
            <a:extLst>
              <a:ext uri="{FF2B5EF4-FFF2-40B4-BE49-F238E27FC236}">
                <a16:creationId xmlns:a16="http://schemas.microsoft.com/office/drawing/2014/main" id="{AA5294CC-A31A-4B74-96E7-468AA40E0CF2}"/>
              </a:ext>
            </a:extLst>
          </p:cNvPr>
          <p:cNvSpPr/>
          <p:nvPr/>
        </p:nvSpPr>
        <p:spPr>
          <a:xfrm>
            <a:off x="9078732" y="2443702"/>
            <a:ext cx="720000" cy="72008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762A7DF5-0C34-4C2D-9F3D-013B08CCA0CC}"/>
              </a:ext>
            </a:extLst>
          </p:cNvPr>
          <p:cNvSpPr/>
          <p:nvPr/>
        </p:nvSpPr>
        <p:spPr>
          <a:xfrm>
            <a:off x="9078732" y="3154257"/>
            <a:ext cx="720000" cy="72008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4EBF7B-38C3-47F7-AFBA-583352BA1A64}"/>
              </a:ext>
            </a:extLst>
          </p:cNvPr>
          <p:cNvSpPr txBox="1"/>
          <p:nvPr/>
        </p:nvSpPr>
        <p:spPr>
          <a:xfrm>
            <a:off x="7274892" y="2649854"/>
            <a:ext cx="15618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629E8B-D423-43A9-BCCA-1F6B1FC3EB95}"/>
              </a:ext>
            </a:extLst>
          </p:cNvPr>
          <p:cNvSpPr txBox="1"/>
          <p:nvPr/>
        </p:nvSpPr>
        <p:spPr>
          <a:xfrm>
            <a:off x="9944778" y="2679206"/>
            <a:ext cx="15618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5288DA-C055-4D53-8AAE-9CE71F32899C}"/>
              </a:ext>
            </a:extLst>
          </p:cNvPr>
          <p:cNvSpPr txBox="1"/>
          <p:nvPr/>
        </p:nvSpPr>
        <p:spPr>
          <a:xfrm>
            <a:off x="7274892" y="3357008"/>
            <a:ext cx="15618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79F9798-901A-43DC-AF4D-1EBE99D437E3}"/>
              </a:ext>
            </a:extLst>
          </p:cNvPr>
          <p:cNvSpPr txBox="1"/>
          <p:nvPr/>
        </p:nvSpPr>
        <p:spPr>
          <a:xfrm>
            <a:off x="9944778" y="3371460"/>
            <a:ext cx="15618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50E5BE-540C-4381-9DE5-D1A6B0C130C1}"/>
              </a:ext>
            </a:extLst>
          </p:cNvPr>
          <p:cNvSpPr txBox="1"/>
          <p:nvPr/>
        </p:nvSpPr>
        <p:spPr>
          <a:xfrm>
            <a:off x="6808322" y="3985111"/>
            <a:ext cx="18747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rgbClr val="262626"/>
                </a:solidFill>
                <a:cs typeface="Arial" pitchFamily="34" charset="0"/>
              </a:rPr>
              <a:t>Chart </a:t>
            </a:r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Title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69" name="Chart 21">
            <a:extLst>
              <a:ext uri="{FF2B5EF4-FFF2-40B4-BE49-F238E27FC236}">
                <a16:creationId xmlns:a16="http://schemas.microsoft.com/office/drawing/2014/main" id="{AC17ECDD-E419-4B43-9F7C-5FF857684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886770"/>
              </p:ext>
            </p:extLst>
          </p:nvPr>
        </p:nvGraphicFramePr>
        <p:xfrm>
          <a:off x="6370317" y="4375873"/>
          <a:ext cx="5122909" cy="2084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0" name="Rectangular Callout 22">
            <a:extLst>
              <a:ext uri="{FF2B5EF4-FFF2-40B4-BE49-F238E27FC236}">
                <a16:creationId xmlns:a16="http://schemas.microsoft.com/office/drawing/2014/main" id="{1CA388FB-992E-4828-9D0A-643A30CDC5ED}"/>
              </a:ext>
            </a:extLst>
          </p:cNvPr>
          <p:cNvSpPr/>
          <p:nvPr/>
        </p:nvSpPr>
        <p:spPr>
          <a:xfrm>
            <a:off x="9252926" y="5011123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71" name="Rectangular Callout 23">
            <a:extLst>
              <a:ext uri="{FF2B5EF4-FFF2-40B4-BE49-F238E27FC236}">
                <a16:creationId xmlns:a16="http://schemas.microsoft.com/office/drawing/2014/main" id="{E4449B39-736E-4807-BA81-2CFE924A414C}"/>
              </a:ext>
            </a:extLst>
          </p:cNvPr>
          <p:cNvSpPr/>
          <p:nvPr/>
        </p:nvSpPr>
        <p:spPr>
          <a:xfrm>
            <a:off x="10223527" y="4340045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72" name="Rectangular Callout 24">
            <a:extLst>
              <a:ext uri="{FF2B5EF4-FFF2-40B4-BE49-F238E27FC236}">
                <a16:creationId xmlns:a16="http://schemas.microsoft.com/office/drawing/2014/main" id="{A7FF93EE-6498-4382-80A5-D3B9EA6AC0F6}"/>
              </a:ext>
            </a:extLst>
          </p:cNvPr>
          <p:cNvSpPr/>
          <p:nvPr/>
        </p:nvSpPr>
        <p:spPr>
          <a:xfrm>
            <a:off x="9750429" y="5646594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grpSp>
        <p:nvGrpSpPr>
          <p:cNvPr id="73" name="Group 25">
            <a:extLst>
              <a:ext uri="{FF2B5EF4-FFF2-40B4-BE49-F238E27FC236}">
                <a16:creationId xmlns:a16="http://schemas.microsoft.com/office/drawing/2014/main" id="{7F9BD66D-5483-42D9-BA75-0C7C48DFA016}"/>
              </a:ext>
            </a:extLst>
          </p:cNvPr>
          <p:cNvGrpSpPr/>
          <p:nvPr/>
        </p:nvGrpSpPr>
        <p:grpSpPr>
          <a:xfrm rot="5400000">
            <a:off x="6485044" y="4019176"/>
            <a:ext cx="301202" cy="301202"/>
            <a:chOff x="4972700" y="3925047"/>
            <a:chExt cx="391388" cy="391388"/>
          </a:xfrm>
        </p:grpSpPr>
        <p:sp>
          <p:nvSpPr>
            <p:cNvPr id="74" name="Oval 26">
              <a:extLst>
                <a:ext uri="{FF2B5EF4-FFF2-40B4-BE49-F238E27FC236}">
                  <a16:creationId xmlns:a16="http://schemas.microsoft.com/office/drawing/2014/main" id="{CAF450BC-E550-40F4-A4EC-31B276E55716}"/>
                </a:ext>
              </a:extLst>
            </p:cNvPr>
            <p:cNvSpPr/>
            <p:nvPr/>
          </p:nvSpPr>
          <p:spPr>
            <a:xfrm>
              <a:off x="4972700" y="3925047"/>
              <a:ext cx="391388" cy="3913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Arial" pitchFamily="34" charset="0"/>
              </a:endParaRPr>
            </a:p>
          </p:txBody>
        </p:sp>
        <p:sp>
          <p:nvSpPr>
            <p:cNvPr id="75" name="Chevron 27">
              <a:extLst>
                <a:ext uri="{FF2B5EF4-FFF2-40B4-BE49-F238E27FC236}">
                  <a16:creationId xmlns:a16="http://schemas.microsoft.com/office/drawing/2014/main" id="{5DF38138-70B0-4110-8F34-FB29D08AF7E6}"/>
                </a:ext>
              </a:extLst>
            </p:cNvPr>
            <p:cNvSpPr/>
            <p:nvPr/>
          </p:nvSpPr>
          <p:spPr>
            <a:xfrm>
              <a:off x="5096925" y="4011172"/>
              <a:ext cx="157394" cy="215077"/>
            </a:xfrm>
            <a:prstGeom prst="chevron">
              <a:avLst>
                <a:gd name="adj" fmla="val 59907"/>
              </a:avLst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F033989-E0C4-4E5C-AD6B-F265EB0AEAE6}"/>
              </a:ext>
            </a:extLst>
          </p:cNvPr>
          <p:cNvSpPr txBox="1"/>
          <p:nvPr/>
        </p:nvSpPr>
        <p:spPr>
          <a:xfrm>
            <a:off x="10326776" y="4336749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80%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CA7DEE-9785-4132-BFDD-5C803BD82C36}"/>
              </a:ext>
            </a:extLst>
          </p:cNvPr>
          <p:cNvSpPr txBox="1"/>
          <p:nvPr/>
        </p:nvSpPr>
        <p:spPr>
          <a:xfrm>
            <a:off x="9363496" y="4996488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60%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BE2A51-62EB-4860-B20E-EBCB14CF0CBF}"/>
              </a:ext>
            </a:extLst>
          </p:cNvPr>
          <p:cNvSpPr txBox="1"/>
          <p:nvPr/>
        </p:nvSpPr>
        <p:spPr>
          <a:xfrm>
            <a:off x="9853678" y="5643298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70%</a:t>
            </a:r>
          </a:p>
        </p:txBody>
      </p:sp>
      <p:sp>
        <p:nvSpPr>
          <p:cNvPr id="79" name="Rounded Rectangle 27">
            <a:extLst>
              <a:ext uri="{FF2B5EF4-FFF2-40B4-BE49-F238E27FC236}">
                <a16:creationId xmlns:a16="http://schemas.microsoft.com/office/drawing/2014/main" id="{B989B0F4-E03E-4CB6-BD2D-B9AEBA05A803}"/>
              </a:ext>
            </a:extLst>
          </p:cNvPr>
          <p:cNvSpPr/>
          <p:nvPr/>
        </p:nvSpPr>
        <p:spPr>
          <a:xfrm>
            <a:off x="6682259" y="3400819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Rounded Rectangle 7">
            <a:extLst>
              <a:ext uri="{FF2B5EF4-FFF2-40B4-BE49-F238E27FC236}">
                <a16:creationId xmlns:a16="http://schemas.microsoft.com/office/drawing/2014/main" id="{171136BB-73A1-4EDA-B444-0449634EF52C}"/>
              </a:ext>
            </a:extLst>
          </p:cNvPr>
          <p:cNvSpPr/>
          <p:nvPr/>
        </p:nvSpPr>
        <p:spPr>
          <a:xfrm>
            <a:off x="6663210" y="2631011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Rectangle 16">
            <a:extLst>
              <a:ext uri="{FF2B5EF4-FFF2-40B4-BE49-F238E27FC236}">
                <a16:creationId xmlns:a16="http://schemas.microsoft.com/office/drawing/2014/main" id="{E56ACB44-8955-4288-BD26-2C10500AD50B}"/>
              </a:ext>
            </a:extLst>
          </p:cNvPr>
          <p:cNvSpPr/>
          <p:nvPr/>
        </p:nvSpPr>
        <p:spPr>
          <a:xfrm rot="2700000">
            <a:off x="9344572" y="3301291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9">
            <a:extLst>
              <a:ext uri="{FF2B5EF4-FFF2-40B4-BE49-F238E27FC236}">
                <a16:creationId xmlns:a16="http://schemas.microsoft.com/office/drawing/2014/main" id="{6CA1B651-D862-44C8-9F82-7F06C7D90DFB}"/>
              </a:ext>
            </a:extLst>
          </p:cNvPr>
          <p:cNvSpPr/>
          <p:nvPr/>
        </p:nvSpPr>
        <p:spPr>
          <a:xfrm>
            <a:off x="9259640" y="2607762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2421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58323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2662" y="3076913"/>
            <a:ext cx="3214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0A5B4C-D686-4E80-A5BA-08C11CB04975}"/>
              </a:ext>
            </a:extLst>
          </p:cNvPr>
          <p:cNvSpPr/>
          <p:nvPr/>
        </p:nvSpPr>
        <p:spPr>
          <a:xfrm>
            <a:off x="904255" y="880801"/>
            <a:ext cx="2283082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Images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&amp; Contents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084622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8D70DF8D-059E-450C-ADE0-69F67A01131A}"/>
              </a:ext>
            </a:extLst>
          </p:cNvPr>
          <p:cNvGrpSpPr/>
          <p:nvPr/>
        </p:nvGrpSpPr>
        <p:grpSpPr>
          <a:xfrm>
            <a:off x="7677039" y="5158612"/>
            <a:ext cx="2943819" cy="863315"/>
            <a:chOff x="993672" y="3698889"/>
            <a:chExt cx="1998939" cy="8633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CE06AB-AC9B-4C46-A8E2-5F7B9600726B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35CB6D-106E-4C04-9032-8605E39353B2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id="{A3FD473D-7B5A-46F8-B46E-F61E42DA0B96}"/>
              </a:ext>
            </a:extLst>
          </p:cNvPr>
          <p:cNvGrpSpPr/>
          <p:nvPr/>
        </p:nvGrpSpPr>
        <p:grpSpPr>
          <a:xfrm>
            <a:off x="1569109" y="5158612"/>
            <a:ext cx="2930470" cy="863315"/>
            <a:chOff x="993672" y="3698889"/>
            <a:chExt cx="1998939" cy="8633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F036B3-F9D7-41AE-B279-C982AA9B8317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4E5245-4425-4612-96DC-C294A9B64076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9">
            <a:extLst>
              <a:ext uri="{FF2B5EF4-FFF2-40B4-BE49-F238E27FC236}">
                <a16:creationId xmlns:a16="http://schemas.microsoft.com/office/drawing/2014/main" id="{037689AB-5DAF-473C-B4D2-A50745475145}"/>
              </a:ext>
            </a:extLst>
          </p:cNvPr>
          <p:cNvGrpSpPr/>
          <p:nvPr/>
        </p:nvGrpSpPr>
        <p:grpSpPr>
          <a:xfrm>
            <a:off x="8433427" y="3472047"/>
            <a:ext cx="2943819" cy="863315"/>
            <a:chOff x="993672" y="3698889"/>
            <a:chExt cx="1998939" cy="863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1321D1-12C8-4D8A-AB1F-C73F5E162F5B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2137E-E409-4A5E-A698-5B68B8CB8EE4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2">
            <a:extLst>
              <a:ext uri="{FF2B5EF4-FFF2-40B4-BE49-F238E27FC236}">
                <a16:creationId xmlns:a16="http://schemas.microsoft.com/office/drawing/2014/main" id="{0E23C30F-8292-42D7-97D0-0B83AB07486E}"/>
              </a:ext>
            </a:extLst>
          </p:cNvPr>
          <p:cNvGrpSpPr/>
          <p:nvPr/>
        </p:nvGrpSpPr>
        <p:grpSpPr>
          <a:xfrm>
            <a:off x="1569109" y="1807985"/>
            <a:ext cx="2930470" cy="863315"/>
            <a:chOff x="993672" y="3698889"/>
            <a:chExt cx="1998939" cy="8633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400D75-4648-4825-8092-32941D4BFFAA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F693C0-EAB4-4717-B835-7FC879ADA026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5">
            <a:extLst>
              <a:ext uri="{FF2B5EF4-FFF2-40B4-BE49-F238E27FC236}">
                <a16:creationId xmlns:a16="http://schemas.microsoft.com/office/drawing/2014/main" id="{9326B017-ACDC-4070-8208-1E1D4246EBA1}"/>
              </a:ext>
            </a:extLst>
          </p:cNvPr>
          <p:cNvGrpSpPr/>
          <p:nvPr/>
        </p:nvGrpSpPr>
        <p:grpSpPr>
          <a:xfrm>
            <a:off x="7677039" y="1807985"/>
            <a:ext cx="2943819" cy="863315"/>
            <a:chOff x="993672" y="3698889"/>
            <a:chExt cx="1998939" cy="86331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EE2E58-2080-4B4E-A3B9-0F7A683E081A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613343-F8E7-474D-B34E-E89CB2F4B460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8">
            <a:extLst>
              <a:ext uri="{FF2B5EF4-FFF2-40B4-BE49-F238E27FC236}">
                <a16:creationId xmlns:a16="http://schemas.microsoft.com/office/drawing/2014/main" id="{21419EB5-878E-463A-A2F7-322A43B5716A}"/>
              </a:ext>
            </a:extLst>
          </p:cNvPr>
          <p:cNvGrpSpPr/>
          <p:nvPr/>
        </p:nvGrpSpPr>
        <p:grpSpPr>
          <a:xfrm>
            <a:off x="805047" y="3472047"/>
            <a:ext cx="2930470" cy="863315"/>
            <a:chOff x="993672" y="3698889"/>
            <a:chExt cx="1998939" cy="86331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805934-A333-457D-8E3D-A40E853C1560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B1A374-C1A3-4275-827F-DFE1FA868D86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Donut 6">
            <a:extLst>
              <a:ext uri="{FF2B5EF4-FFF2-40B4-BE49-F238E27FC236}">
                <a16:creationId xmlns:a16="http://schemas.microsoft.com/office/drawing/2014/main" id="{24354D6B-7750-43F2-9835-D82A99283919}"/>
              </a:ext>
            </a:extLst>
          </p:cNvPr>
          <p:cNvSpPr/>
          <p:nvPr/>
        </p:nvSpPr>
        <p:spPr>
          <a:xfrm>
            <a:off x="4448343" y="2264075"/>
            <a:ext cx="3279253" cy="3279255"/>
          </a:xfrm>
          <a:prstGeom prst="donut">
            <a:avLst>
              <a:gd name="adj" fmla="val 19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Oval 41">
            <a:extLst>
              <a:ext uri="{FF2B5EF4-FFF2-40B4-BE49-F238E27FC236}">
                <a16:creationId xmlns:a16="http://schemas.microsoft.com/office/drawing/2014/main" id="{A8FFD075-D2A2-4184-94FA-46AE9F6BC524}"/>
              </a:ext>
            </a:extLst>
          </p:cNvPr>
          <p:cNvSpPr/>
          <p:nvPr/>
        </p:nvSpPr>
        <p:spPr>
          <a:xfrm>
            <a:off x="4722774" y="2041223"/>
            <a:ext cx="975518" cy="975518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43">
            <a:extLst>
              <a:ext uri="{FF2B5EF4-FFF2-40B4-BE49-F238E27FC236}">
                <a16:creationId xmlns:a16="http://schemas.microsoft.com/office/drawing/2014/main" id="{5CACF46F-6D93-4370-A39E-26737E1A07B2}"/>
              </a:ext>
            </a:extLst>
          </p:cNvPr>
          <p:cNvSpPr/>
          <p:nvPr/>
        </p:nvSpPr>
        <p:spPr>
          <a:xfrm>
            <a:off x="6478793" y="2041223"/>
            <a:ext cx="975518" cy="975518"/>
          </a:xfrm>
          <a:prstGeom prst="ellipse">
            <a:avLst/>
          </a:prstGeom>
          <a:solidFill>
            <a:schemeClr val="accent6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44">
            <a:extLst>
              <a:ext uri="{FF2B5EF4-FFF2-40B4-BE49-F238E27FC236}">
                <a16:creationId xmlns:a16="http://schemas.microsoft.com/office/drawing/2014/main" id="{698E9D0B-37A4-4140-A263-266D7CC926CB}"/>
              </a:ext>
            </a:extLst>
          </p:cNvPr>
          <p:cNvSpPr/>
          <p:nvPr/>
        </p:nvSpPr>
        <p:spPr>
          <a:xfrm>
            <a:off x="4038591" y="3415945"/>
            <a:ext cx="975518" cy="975518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45">
            <a:extLst>
              <a:ext uri="{FF2B5EF4-FFF2-40B4-BE49-F238E27FC236}">
                <a16:creationId xmlns:a16="http://schemas.microsoft.com/office/drawing/2014/main" id="{2EF1AF24-C1C5-481D-83A5-BCEDB8D26E05}"/>
              </a:ext>
            </a:extLst>
          </p:cNvPr>
          <p:cNvSpPr/>
          <p:nvPr/>
        </p:nvSpPr>
        <p:spPr>
          <a:xfrm>
            <a:off x="7177891" y="3415945"/>
            <a:ext cx="975518" cy="975518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46">
            <a:extLst>
              <a:ext uri="{FF2B5EF4-FFF2-40B4-BE49-F238E27FC236}">
                <a16:creationId xmlns:a16="http://schemas.microsoft.com/office/drawing/2014/main" id="{6C19E10B-4378-4AFB-A180-844FBEEC54AC}"/>
              </a:ext>
            </a:extLst>
          </p:cNvPr>
          <p:cNvSpPr/>
          <p:nvPr/>
        </p:nvSpPr>
        <p:spPr>
          <a:xfrm>
            <a:off x="6478793" y="4778637"/>
            <a:ext cx="975518" cy="975518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47">
            <a:extLst>
              <a:ext uri="{FF2B5EF4-FFF2-40B4-BE49-F238E27FC236}">
                <a16:creationId xmlns:a16="http://schemas.microsoft.com/office/drawing/2014/main" id="{29BF1DF8-80BF-45AE-A243-6FA0D9D4EDBB}"/>
              </a:ext>
            </a:extLst>
          </p:cNvPr>
          <p:cNvSpPr/>
          <p:nvPr/>
        </p:nvSpPr>
        <p:spPr>
          <a:xfrm>
            <a:off x="4722774" y="4778637"/>
            <a:ext cx="975518" cy="975518"/>
          </a:xfrm>
          <a:prstGeom prst="ellipse">
            <a:avLst/>
          </a:prstGeom>
          <a:solidFill>
            <a:schemeClr val="accent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6DBF803-B738-49DA-A141-F806E9F9C54D}"/>
              </a:ext>
            </a:extLst>
          </p:cNvPr>
          <p:cNvGrpSpPr/>
          <p:nvPr/>
        </p:nvGrpSpPr>
        <p:grpSpPr>
          <a:xfrm rot="19600038">
            <a:off x="5049081" y="4924495"/>
            <a:ext cx="341790" cy="724247"/>
            <a:chOff x="-287118" y="4952296"/>
            <a:chExt cx="1609427" cy="3410347"/>
          </a:xfrm>
          <a:solidFill>
            <a:schemeClr val="bg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6FD1F3A-6467-4172-B644-496FA6AF56E2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039A615-AA37-4A31-B284-7FEE717078BC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D594CB02-48A1-499A-9FF6-CA07E62D4A52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A0B019D2-439D-4E75-9D6E-93B087FF7C21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FD55EF4-BC05-40D1-80A3-BC4C17EE3000}"/>
              </a:ext>
            </a:extLst>
          </p:cNvPr>
          <p:cNvGrpSpPr/>
          <p:nvPr/>
        </p:nvGrpSpPr>
        <p:grpSpPr>
          <a:xfrm>
            <a:off x="5055306" y="2242819"/>
            <a:ext cx="341791" cy="493567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34" name="눈물 방울 33">
              <a:extLst>
                <a:ext uri="{FF2B5EF4-FFF2-40B4-BE49-F238E27FC236}">
                  <a16:creationId xmlns:a16="http://schemas.microsoft.com/office/drawing/2014/main" id="{A3A8E333-9BBB-4EE6-AF8E-9AE01D9106F4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FC0BE6B0-2CCA-410C-AF28-E1C5C12D9389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8529595-7844-4562-B0F2-AAD44E4848AD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E856E431-2D87-4015-8F2B-59EB96224C25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0DF69A7-5EB0-40AE-9F73-F6B0570665F5}"/>
              </a:ext>
            </a:extLst>
          </p:cNvPr>
          <p:cNvGrpSpPr/>
          <p:nvPr/>
        </p:nvGrpSpPr>
        <p:grpSpPr>
          <a:xfrm>
            <a:off x="6690951" y="5098466"/>
            <a:ext cx="574302" cy="336250"/>
            <a:chOff x="7978291" y="3739816"/>
            <a:chExt cx="1447811" cy="847685"/>
          </a:xfrm>
        </p:grpSpPr>
        <p:sp>
          <p:nvSpPr>
            <p:cNvPr id="39" name="사각형: 둥근 위쪽 모서리 38">
              <a:extLst>
                <a:ext uri="{FF2B5EF4-FFF2-40B4-BE49-F238E27FC236}">
                  <a16:creationId xmlns:a16="http://schemas.microsoft.com/office/drawing/2014/main" id="{78E52B38-A430-4FBB-9AB5-64FF26D70C8A}"/>
                </a:ext>
              </a:extLst>
            </p:cNvPr>
            <p:cNvSpPr/>
            <p:nvPr/>
          </p:nvSpPr>
          <p:spPr>
            <a:xfrm>
              <a:off x="7978291" y="3739816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사각형: 둥근 위쪽 모서리 39">
              <a:extLst>
                <a:ext uri="{FF2B5EF4-FFF2-40B4-BE49-F238E27FC236}">
                  <a16:creationId xmlns:a16="http://schemas.microsoft.com/office/drawing/2014/main" id="{A2BAF441-5766-43E7-8648-3161EC27BF01}"/>
                </a:ext>
              </a:extLst>
            </p:cNvPr>
            <p:cNvSpPr/>
            <p:nvPr/>
          </p:nvSpPr>
          <p:spPr>
            <a:xfrm>
              <a:off x="7978291" y="4026790"/>
              <a:ext cx="1447811" cy="273736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9DF6AC91-F080-45E1-99C0-D6AA57E4F202}"/>
                </a:ext>
              </a:extLst>
            </p:cNvPr>
            <p:cNvSpPr/>
            <p:nvPr/>
          </p:nvSpPr>
          <p:spPr>
            <a:xfrm>
              <a:off x="8143262" y="4086728"/>
              <a:ext cx="1117867" cy="153860"/>
            </a:xfrm>
            <a:custGeom>
              <a:avLst/>
              <a:gdLst>
                <a:gd name="connsiteX0" fmla="*/ 289179 w 1117867"/>
                <a:gd name="connsiteY0" fmla="*/ 0 h 153860"/>
                <a:gd name="connsiteX1" fmla="*/ 379100 w 1117867"/>
                <a:gd name="connsiteY1" fmla="*/ 39492 h 153860"/>
                <a:gd name="connsiteX2" fmla="*/ 398166 w 1117867"/>
                <a:gd name="connsiteY2" fmla="*/ 67134 h 153860"/>
                <a:gd name="connsiteX3" fmla="*/ 398240 w 1117867"/>
                <a:gd name="connsiteY3" fmla="*/ 67097 h 153860"/>
                <a:gd name="connsiteX4" fmla="*/ 468971 w 1117867"/>
                <a:gd name="connsiteY4" fmla="*/ 110793 h 153860"/>
                <a:gd name="connsiteX5" fmla="*/ 539735 w 1117867"/>
                <a:gd name="connsiteY5" fmla="*/ 67150 h 153860"/>
                <a:gd name="connsiteX6" fmla="*/ 539789 w 1117867"/>
                <a:gd name="connsiteY6" fmla="*/ 67177 h 153860"/>
                <a:gd name="connsiteX7" fmla="*/ 558962 w 1117867"/>
                <a:gd name="connsiteY7" fmla="*/ 39425 h 153860"/>
                <a:gd name="connsiteX8" fmla="*/ 648912 w 1117867"/>
                <a:gd name="connsiteY8" fmla="*/ 0 h 153860"/>
                <a:gd name="connsiteX9" fmla="*/ 738833 w 1117867"/>
                <a:gd name="connsiteY9" fmla="*/ 39492 h 153860"/>
                <a:gd name="connsiteX10" fmla="*/ 757899 w 1117867"/>
                <a:gd name="connsiteY10" fmla="*/ 67134 h 153860"/>
                <a:gd name="connsiteX11" fmla="*/ 757973 w 1117867"/>
                <a:gd name="connsiteY11" fmla="*/ 67097 h 153860"/>
                <a:gd name="connsiteX12" fmla="*/ 828704 w 1117867"/>
                <a:gd name="connsiteY12" fmla="*/ 110793 h 153860"/>
                <a:gd name="connsiteX13" fmla="*/ 899468 w 1117867"/>
                <a:gd name="connsiteY13" fmla="*/ 67150 h 153860"/>
                <a:gd name="connsiteX14" fmla="*/ 899523 w 1117867"/>
                <a:gd name="connsiteY14" fmla="*/ 67178 h 153860"/>
                <a:gd name="connsiteX15" fmla="*/ 918696 w 1117867"/>
                <a:gd name="connsiteY15" fmla="*/ 39425 h 153860"/>
                <a:gd name="connsiteX16" fmla="*/ 1008646 w 1117867"/>
                <a:gd name="connsiteY16" fmla="*/ 0 h 153860"/>
                <a:gd name="connsiteX17" fmla="*/ 1117867 w 1117867"/>
                <a:gd name="connsiteY17" fmla="*/ 67473 h 153860"/>
                <a:gd name="connsiteX18" fmla="*/ 1079361 w 1117867"/>
                <a:gd name="connsiteY18" fmla="*/ 86763 h 153860"/>
                <a:gd name="connsiteX19" fmla="*/ 1008630 w 1117867"/>
                <a:gd name="connsiteY19" fmla="*/ 43067 h 153860"/>
                <a:gd name="connsiteX20" fmla="*/ 937866 w 1117867"/>
                <a:gd name="connsiteY20" fmla="*/ 86710 h 153860"/>
                <a:gd name="connsiteX21" fmla="*/ 937811 w 1117867"/>
                <a:gd name="connsiteY21" fmla="*/ 86682 h 153860"/>
                <a:gd name="connsiteX22" fmla="*/ 918638 w 1117867"/>
                <a:gd name="connsiteY22" fmla="*/ 114435 h 153860"/>
                <a:gd name="connsiteX23" fmla="*/ 828688 w 1117867"/>
                <a:gd name="connsiteY23" fmla="*/ 153860 h 153860"/>
                <a:gd name="connsiteX24" fmla="*/ 738767 w 1117867"/>
                <a:gd name="connsiteY24" fmla="*/ 114369 h 153860"/>
                <a:gd name="connsiteX25" fmla="*/ 719701 w 1117867"/>
                <a:gd name="connsiteY25" fmla="*/ 86726 h 153860"/>
                <a:gd name="connsiteX26" fmla="*/ 719627 w 1117867"/>
                <a:gd name="connsiteY26" fmla="*/ 86763 h 153860"/>
                <a:gd name="connsiteX27" fmla="*/ 648896 w 1117867"/>
                <a:gd name="connsiteY27" fmla="*/ 43067 h 153860"/>
                <a:gd name="connsiteX28" fmla="*/ 578132 w 1117867"/>
                <a:gd name="connsiteY28" fmla="*/ 86710 h 153860"/>
                <a:gd name="connsiteX29" fmla="*/ 578078 w 1117867"/>
                <a:gd name="connsiteY29" fmla="*/ 86683 h 153860"/>
                <a:gd name="connsiteX30" fmla="*/ 558905 w 1117867"/>
                <a:gd name="connsiteY30" fmla="*/ 114435 h 153860"/>
                <a:gd name="connsiteX31" fmla="*/ 468955 w 1117867"/>
                <a:gd name="connsiteY31" fmla="*/ 153860 h 153860"/>
                <a:gd name="connsiteX32" fmla="*/ 379034 w 1117867"/>
                <a:gd name="connsiteY32" fmla="*/ 114369 h 153860"/>
                <a:gd name="connsiteX33" fmla="*/ 359968 w 1117867"/>
                <a:gd name="connsiteY33" fmla="*/ 86726 h 153860"/>
                <a:gd name="connsiteX34" fmla="*/ 359894 w 1117867"/>
                <a:gd name="connsiteY34" fmla="*/ 86763 h 153860"/>
                <a:gd name="connsiteX35" fmla="*/ 289163 w 1117867"/>
                <a:gd name="connsiteY35" fmla="*/ 43067 h 153860"/>
                <a:gd name="connsiteX36" fmla="*/ 218399 w 1117867"/>
                <a:gd name="connsiteY36" fmla="*/ 86710 h 153860"/>
                <a:gd name="connsiteX37" fmla="*/ 218344 w 1117867"/>
                <a:gd name="connsiteY37" fmla="*/ 86682 h 153860"/>
                <a:gd name="connsiteX38" fmla="*/ 199171 w 1117867"/>
                <a:gd name="connsiteY38" fmla="*/ 114435 h 153860"/>
                <a:gd name="connsiteX39" fmla="*/ 109221 w 1117867"/>
                <a:gd name="connsiteY39" fmla="*/ 153860 h 153860"/>
                <a:gd name="connsiteX40" fmla="*/ 0 w 1117867"/>
                <a:gd name="connsiteY40" fmla="*/ 86387 h 153860"/>
                <a:gd name="connsiteX41" fmla="*/ 38506 w 1117867"/>
                <a:gd name="connsiteY41" fmla="*/ 67097 h 153860"/>
                <a:gd name="connsiteX42" fmla="*/ 109237 w 1117867"/>
                <a:gd name="connsiteY42" fmla="*/ 110793 h 153860"/>
                <a:gd name="connsiteX43" fmla="*/ 180001 w 1117867"/>
                <a:gd name="connsiteY43" fmla="*/ 67150 h 153860"/>
                <a:gd name="connsiteX44" fmla="*/ 180056 w 1117867"/>
                <a:gd name="connsiteY44" fmla="*/ 67178 h 153860"/>
                <a:gd name="connsiteX45" fmla="*/ 199229 w 1117867"/>
                <a:gd name="connsiteY45" fmla="*/ 39425 h 153860"/>
                <a:gd name="connsiteX46" fmla="*/ 289179 w 1117867"/>
                <a:gd name="connsiteY46" fmla="*/ 0 h 15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17867" h="153860">
                  <a:moveTo>
                    <a:pt x="289179" y="0"/>
                  </a:moveTo>
                  <a:cubicBezTo>
                    <a:pt x="323859" y="13"/>
                    <a:pt x="356306" y="14705"/>
                    <a:pt x="379100" y="39492"/>
                  </a:cubicBezTo>
                  <a:lnTo>
                    <a:pt x="398166" y="67134"/>
                  </a:lnTo>
                  <a:lnTo>
                    <a:pt x="398240" y="67097"/>
                  </a:lnTo>
                  <a:cubicBezTo>
                    <a:pt x="411652" y="93870"/>
                    <a:pt x="439026" y="110781"/>
                    <a:pt x="468971" y="110793"/>
                  </a:cubicBezTo>
                  <a:cubicBezTo>
                    <a:pt x="498916" y="110804"/>
                    <a:pt x="526303" y="93914"/>
                    <a:pt x="539735" y="67150"/>
                  </a:cubicBezTo>
                  <a:lnTo>
                    <a:pt x="539789" y="67177"/>
                  </a:lnTo>
                  <a:lnTo>
                    <a:pt x="558962" y="39425"/>
                  </a:lnTo>
                  <a:cubicBezTo>
                    <a:pt x="581774" y="14655"/>
                    <a:pt x="614232" y="-13"/>
                    <a:pt x="648912" y="0"/>
                  </a:cubicBezTo>
                  <a:cubicBezTo>
                    <a:pt x="683592" y="13"/>
                    <a:pt x="716039" y="14705"/>
                    <a:pt x="738833" y="39492"/>
                  </a:cubicBezTo>
                  <a:lnTo>
                    <a:pt x="757899" y="67134"/>
                  </a:lnTo>
                  <a:lnTo>
                    <a:pt x="757973" y="67097"/>
                  </a:lnTo>
                  <a:cubicBezTo>
                    <a:pt x="771385" y="93870"/>
                    <a:pt x="798759" y="110781"/>
                    <a:pt x="828704" y="110793"/>
                  </a:cubicBezTo>
                  <a:cubicBezTo>
                    <a:pt x="858649" y="110804"/>
                    <a:pt x="886036" y="93914"/>
                    <a:pt x="899468" y="67150"/>
                  </a:cubicBezTo>
                  <a:lnTo>
                    <a:pt x="899523" y="67178"/>
                  </a:lnTo>
                  <a:lnTo>
                    <a:pt x="918696" y="39425"/>
                  </a:lnTo>
                  <a:cubicBezTo>
                    <a:pt x="941508" y="14655"/>
                    <a:pt x="973966" y="-13"/>
                    <a:pt x="1008646" y="0"/>
                  </a:cubicBezTo>
                  <a:cubicBezTo>
                    <a:pt x="1054886" y="17"/>
                    <a:pt x="1097157" y="26131"/>
                    <a:pt x="1117867" y="67473"/>
                  </a:cubicBezTo>
                  <a:lnTo>
                    <a:pt x="1079361" y="86763"/>
                  </a:lnTo>
                  <a:cubicBezTo>
                    <a:pt x="1065949" y="59990"/>
                    <a:pt x="1038575" y="43079"/>
                    <a:pt x="1008630" y="43067"/>
                  </a:cubicBezTo>
                  <a:cubicBezTo>
                    <a:pt x="978685" y="43056"/>
                    <a:pt x="951298" y="59946"/>
                    <a:pt x="937866" y="86710"/>
                  </a:cubicBezTo>
                  <a:lnTo>
                    <a:pt x="937811" y="86682"/>
                  </a:lnTo>
                  <a:lnTo>
                    <a:pt x="918638" y="114435"/>
                  </a:lnTo>
                  <a:cubicBezTo>
                    <a:pt x="895826" y="139205"/>
                    <a:pt x="863368" y="153873"/>
                    <a:pt x="828688" y="153860"/>
                  </a:cubicBezTo>
                  <a:cubicBezTo>
                    <a:pt x="794008" y="153847"/>
                    <a:pt x="761561" y="139155"/>
                    <a:pt x="738767" y="114369"/>
                  </a:cubicBezTo>
                  <a:lnTo>
                    <a:pt x="719701" y="86726"/>
                  </a:lnTo>
                  <a:lnTo>
                    <a:pt x="719627" y="86763"/>
                  </a:lnTo>
                  <a:cubicBezTo>
                    <a:pt x="706215" y="59990"/>
                    <a:pt x="678841" y="43079"/>
                    <a:pt x="648896" y="43067"/>
                  </a:cubicBezTo>
                  <a:cubicBezTo>
                    <a:pt x="618951" y="43056"/>
                    <a:pt x="591564" y="59946"/>
                    <a:pt x="578132" y="86710"/>
                  </a:cubicBezTo>
                  <a:lnTo>
                    <a:pt x="578078" y="86683"/>
                  </a:lnTo>
                  <a:lnTo>
                    <a:pt x="558905" y="114435"/>
                  </a:lnTo>
                  <a:cubicBezTo>
                    <a:pt x="536093" y="139205"/>
                    <a:pt x="503635" y="153873"/>
                    <a:pt x="468955" y="153860"/>
                  </a:cubicBezTo>
                  <a:cubicBezTo>
                    <a:pt x="434275" y="153847"/>
                    <a:pt x="401828" y="139155"/>
                    <a:pt x="379034" y="114369"/>
                  </a:cubicBezTo>
                  <a:lnTo>
                    <a:pt x="359968" y="86726"/>
                  </a:lnTo>
                  <a:lnTo>
                    <a:pt x="359894" y="86763"/>
                  </a:lnTo>
                  <a:cubicBezTo>
                    <a:pt x="346482" y="59990"/>
                    <a:pt x="319108" y="43079"/>
                    <a:pt x="289163" y="43067"/>
                  </a:cubicBezTo>
                  <a:cubicBezTo>
                    <a:pt x="259218" y="43056"/>
                    <a:pt x="231831" y="59946"/>
                    <a:pt x="218399" y="86710"/>
                  </a:cubicBezTo>
                  <a:lnTo>
                    <a:pt x="218344" y="86682"/>
                  </a:lnTo>
                  <a:lnTo>
                    <a:pt x="199171" y="114435"/>
                  </a:lnTo>
                  <a:cubicBezTo>
                    <a:pt x="176359" y="139205"/>
                    <a:pt x="143901" y="153873"/>
                    <a:pt x="109221" y="153860"/>
                  </a:cubicBezTo>
                  <a:cubicBezTo>
                    <a:pt x="62981" y="153843"/>
                    <a:pt x="20710" y="127729"/>
                    <a:pt x="0" y="86387"/>
                  </a:cubicBezTo>
                  <a:lnTo>
                    <a:pt x="38506" y="67097"/>
                  </a:lnTo>
                  <a:cubicBezTo>
                    <a:pt x="51918" y="93870"/>
                    <a:pt x="79292" y="110781"/>
                    <a:pt x="109237" y="110793"/>
                  </a:cubicBezTo>
                  <a:cubicBezTo>
                    <a:pt x="139182" y="110804"/>
                    <a:pt x="166569" y="93914"/>
                    <a:pt x="180001" y="67150"/>
                  </a:cubicBezTo>
                  <a:lnTo>
                    <a:pt x="180056" y="67178"/>
                  </a:lnTo>
                  <a:lnTo>
                    <a:pt x="199229" y="39425"/>
                  </a:lnTo>
                  <a:cubicBezTo>
                    <a:pt x="222041" y="14655"/>
                    <a:pt x="254499" y="-13"/>
                    <a:pt x="28917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위쪽 모서리 41">
              <a:extLst>
                <a:ext uri="{FF2B5EF4-FFF2-40B4-BE49-F238E27FC236}">
                  <a16:creationId xmlns:a16="http://schemas.microsoft.com/office/drawing/2014/main" id="{6B3832A7-FE0D-4C33-8954-B7A2BD58A1C7}"/>
                </a:ext>
              </a:extLst>
            </p:cNvPr>
            <p:cNvSpPr/>
            <p:nvPr/>
          </p:nvSpPr>
          <p:spPr>
            <a:xfrm rot="10800000">
              <a:off x="7978291" y="4371501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5867D04-D8D2-4D8B-9283-F03C768A08F0}"/>
              </a:ext>
            </a:extLst>
          </p:cNvPr>
          <p:cNvGrpSpPr/>
          <p:nvPr/>
        </p:nvGrpSpPr>
        <p:grpSpPr>
          <a:xfrm>
            <a:off x="4284629" y="3697859"/>
            <a:ext cx="465148" cy="399660"/>
            <a:chOff x="4079225" y="4910219"/>
            <a:chExt cx="1447811" cy="1243973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7FA6E77-3E74-46C2-BE83-D589315128C8}"/>
                </a:ext>
              </a:extLst>
            </p:cNvPr>
            <p:cNvSpPr/>
            <p:nvPr/>
          </p:nvSpPr>
          <p:spPr>
            <a:xfrm>
              <a:off x="4137789" y="5465783"/>
              <a:ext cx="1330682" cy="183152"/>
            </a:xfrm>
            <a:custGeom>
              <a:avLst/>
              <a:gdLst>
                <a:gd name="connsiteX0" fmla="*/ 344232 w 1330682"/>
                <a:gd name="connsiteY0" fmla="*/ 0 h 183152"/>
                <a:gd name="connsiteX1" fmla="*/ 451272 w 1330682"/>
                <a:gd name="connsiteY1" fmla="*/ 47010 h 183152"/>
                <a:gd name="connsiteX2" fmla="*/ 473967 w 1330682"/>
                <a:gd name="connsiteY2" fmla="*/ 79915 h 183152"/>
                <a:gd name="connsiteX3" fmla="*/ 474054 w 1330682"/>
                <a:gd name="connsiteY3" fmla="*/ 79871 h 183152"/>
                <a:gd name="connsiteX4" fmla="*/ 558251 w 1330682"/>
                <a:gd name="connsiteY4" fmla="*/ 131885 h 183152"/>
                <a:gd name="connsiteX5" fmla="*/ 642487 w 1330682"/>
                <a:gd name="connsiteY5" fmla="*/ 79934 h 183152"/>
                <a:gd name="connsiteX6" fmla="*/ 642553 w 1330682"/>
                <a:gd name="connsiteY6" fmla="*/ 79967 h 183152"/>
                <a:gd name="connsiteX7" fmla="*/ 665376 w 1330682"/>
                <a:gd name="connsiteY7" fmla="*/ 46931 h 183152"/>
                <a:gd name="connsiteX8" fmla="*/ 772450 w 1330682"/>
                <a:gd name="connsiteY8" fmla="*/ 0 h 183152"/>
                <a:gd name="connsiteX9" fmla="*/ 879490 w 1330682"/>
                <a:gd name="connsiteY9" fmla="*/ 47010 h 183152"/>
                <a:gd name="connsiteX10" fmla="*/ 902185 w 1330682"/>
                <a:gd name="connsiteY10" fmla="*/ 79915 h 183152"/>
                <a:gd name="connsiteX11" fmla="*/ 902272 w 1330682"/>
                <a:gd name="connsiteY11" fmla="*/ 79871 h 183152"/>
                <a:gd name="connsiteX12" fmla="*/ 986469 w 1330682"/>
                <a:gd name="connsiteY12" fmla="*/ 131885 h 183152"/>
                <a:gd name="connsiteX13" fmla="*/ 1070705 w 1330682"/>
                <a:gd name="connsiteY13" fmla="*/ 79934 h 183152"/>
                <a:gd name="connsiteX14" fmla="*/ 1070771 w 1330682"/>
                <a:gd name="connsiteY14" fmla="*/ 79967 h 183152"/>
                <a:gd name="connsiteX15" fmla="*/ 1093594 w 1330682"/>
                <a:gd name="connsiteY15" fmla="*/ 46931 h 183152"/>
                <a:gd name="connsiteX16" fmla="*/ 1200668 w 1330682"/>
                <a:gd name="connsiteY16" fmla="*/ 0 h 183152"/>
                <a:gd name="connsiteX17" fmla="*/ 1330682 w 1330682"/>
                <a:gd name="connsiteY17" fmla="*/ 80319 h 183152"/>
                <a:gd name="connsiteX18" fmla="*/ 1284846 w 1330682"/>
                <a:gd name="connsiteY18" fmla="*/ 103281 h 183152"/>
                <a:gd name="connsiteX19" fmla="*/ 1200649 w 1330682"/>
                <a:gd name="connsiteY19" fmla="*/ 51267 h 183152"/>
                <a:gd name="connsiteX20" fmla="*/ 1116413 w 1330682"/>
                <a:gd name="connsiteY20" fmla="*/ 103218 h 183152"/>
                <a:gd name="connsiteX21" fmla="*/ 1116348 w 1330682"/>
                <a:gd name="connsiteY21" fmla="*/ 103185 h 183152"/>
                <a:gd name="connsiteX22" fmla="*/ 1093525 w 1330682"/>
                <a:gd name="connsiteY22" fmla="*/ 136222 h 183152"/>
                <a:gd name="connsiteX23" fmla="*/ 986450 w 1330682"/>
                <a:gd name="connsiteY23" fmla="*/ 183152 h 183152"/>
                <a:gd name="connsiteX24" fmla="*/ 879411 w 1330682"/>
                <a:gd name="connsiteY24" fmla="*/ 136142 h 183152"/>
                <a:gd name="connsiteX25" fmla="*/ 856715 w 1330682"/>
                <a:gd name="connsiteY25" fmla="*/ 103238 h 183152"/>
                <a:gd name="connsiteX26" fmla="*/ 856628 w 1330682"/>
                <a:gd name="connsiteY26" fmla="*/ 103281 h 183152"/>
                <a:gd name="connsiteX27" fmla="*/ 772431 w 1330682"/>
                <a:gd name="connsiteY27" fmla="*/ 51267 h 183152"/>
                <a:gd name="connsiteX28" fmla="*/ 688195 w 1330682"/>
                <a:gd name="connsiteY28" fmla="*/ 103218 h 183152"/>
                <a:gd name="connsiteX29" fmla="*/ 688130 w 1330682"/>
                <a:gd name="connsiteY29" fmla="*/ 103185 h 183152"/>
                <a:gd name="connsiteX30" fmla="*/ 665307 w 1330682"/>
                <a:gd name="connsiteY30" fmla="*/ 136222 h 183152"/>
                <a:gd name="connsiteX31" fmla="*/ 558232 w 1330682"/>
                <a:gd name="connsiteY31" fmla="*/ 183152 h 183152"/>
                <a:gd name="connsiteX32" fmla="*/ 451193 w 1330682"/>
                <a:gd name="connsiteY32" fmla="*/ 136142 h 183152"/>
                <a:gd name="connsiteX33" fmla="*/ 428497 w 1330682"/>
                <a:gd name="connsiteY33" fmla="*/ 103238 h 183152"/>
                <a:gd name="connsiteX34" fmla="*/ 428410 w 1330682"/>
                <a:gd name="connsiteY34" fmla="*/ 103281 h 183152"/>
                <a:gd name="connsiteX35" fmla="*/ 344213 w 1330682"/>
                <a:gd name="connsiteY35" fmla="*/ 51267 h 183152"/>
                <a:gd name="connsiteX36" fmla="*/ 259977 w 1330682"/>
                <a:gd name="connsiteY36" fmla="*/ 103218 h 183152"/>
                <a:gd name="connsiteX37" fmla="*/ 259912 w 1330682"/>
                <a:gd name="connsiteY37" fmla="*/ 103185 h 183152"/>
                <a:gd name="connsiteX38" fmla="*/ 237089 w 1330682"/>
                <a:gd name="connsiteY38" fmla="*/ 136222 h 183152"/>
                <a:gd name="connsiteX39" fmla="*/ 130014 w 1330682"/>
                <a:gd name="connsiteY39" fmla="*/ 183152 h 183152"/>
                <a:gd name="connsiteX40" fmla="*/ 0 w 1330682"/>
                <a:gd name="connsiteY40" fmla="*/ 102833 h 183152"/>
                <a:gd name="connsiteX41" fmla="*/ 45836 w 1330682"/>
                <a:gd name="connsiteY41" fmla="*/ 79871 h 183152"/>
                <a:gd name="connsiteX42" fmla="*/ 130033 w 1330682"/>
                <a:gd name="connsiteY42" fmla="*/ 131885 h 183152"/>
                <a:gd name="connsiteX43" fmla="*/ 214269 w 1330682"/>
                <a:gd name="connsiteY43" fmla="*/ 79934 h 183152"/>
                <a:gd name="connsiteX44" fmla="*/ 214335 w 1330682"/>
                <a:gd name="connsiteY44" fmla="*/ 79967 h 183152"/>
                <a:gd name="connsiteX45" fmla="*/ 237158 w 1330682"/>
                <a:gd name="connsiteY45" fmla="*/ 46931 h 183152"/>
                <a:gd name="connsiteX46" fmla="*/ 344232 w 1330682"/>
                <a:gd name="connsiteY46" fmla="*/ 0 h 18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330682" h="183152">
                  <a:moveTo>
                    <a:pt x="344232" y="0"/>
                  </a:moveTo>
                  <a:cubicBezTo>
                    <a:pt x="385515" y="16"/>
                    <a:pt x="424139" y="17505"/>
                    <a:pt x="451272" y="47010"/>
                  </a:cubicBezTo>
                  <a:lnTo>
                    <a:pt x="473967" y="79915"/>
                  </a:lnTo>
                  <a:lnTo>
                    <a:pt x="474054" y="79871"/>
                  </a:lnTo>
                  <a:cubicBezTo>
                    <a:pt x="490019" y="111741"/>
                    <a:pt x="522605" y="131872"/>
                    <a:pt x="558251" y="131885"/>
                  </a:cubicBezTo>
                  <a:cubicBezTo>
                    <a:pt x="593897" y="131898"/>
                    <a:pt x="626498" y="111792"/>
                    <a:pt x="642487" y="79934"/>
                  </a:cubicBezTo>
                  <a:lnTo>
                    <a:pt x="642553" y="79967"/>
                  </a:lnTo>
                  <a:lnTo>
                    <a:pt x="665376" y="46931"/>
                  </a:lnTo>
                  <a:cubicBezTo>
                    <a:pt x="692531" y="17445"/>
                    <a:pt x="731168" y="-15"/>
                    <a:pt x="772450" y="0"/>
                  </a:cubicBezTo>
                  <a:cubicBezTo>
                    <a:pt x="813732" y="16"/>
                    <a:pt x="852357" y="17505"/>
                    <a:pt x="879490" y="47010"/>
                  </a:cubicBezTo>
                  <a:lnTo>
                    <a:pt x="902185" y="79915"/>
                  </a:lnTo>
                  <a:lnTo>
                    <a:pt x="902272" y="79871"/>
                  </a:lnTo>
                  <a:cubicBezTo>
                    <a:pt x="918237" y="111741"/>
                    <a:pt x="950823" y="131872"/>
                    <a:pt x="986469" y="131885"/>
                  </a:cubicBezTo>
                  <a:cubicBezTo>
                    <a:pt x="1022115" y="131898"/>
                    <a:pt x="1054716" y="111792"/>
                    <a:pt x="1070705" y="79934"/>
                  </a:cubicBezTo>
                  <a:lnTo>
                    <a:pt x="1070771" y="79967"/>
                  </a:lnTo>
                  <a:lnTo>
                    <a:pt x="1093594" y="46931"/>
                  </a:lnTo>
                  <a:cubicBezTo>
                    <a:pt x="1120749" y="17445"/>
                    <a:pt x="1159386" y="-15"/>
                    <a:pt x="1200668" y="0"/>
                  </a:cubicBezTo>
                  <a:cubicBezTo>
                    <a:pt x="1255711" y="21"/>
                    <a:pt x="1306029" y="31105"/>
                    <a:pt x="1330682" y="80319"/>
                  </a:cubicBezTo>
                  <a:lnTo>
                    <a:pt x="1284846" y="103281"/>
                  </a:lnTo>
                  <a:cubicBezTo>
                    <a:pt x="1268881" y="71411"/>
                    <a:pt x="1236295" y="51280"/>
                    <a:pt x="1200649" y="51267"/>
                  </a:cubicBezTo>
                  <a:cubicBezTo>
                    <a:pt x="1165003" y="51254"/>
                    <a:pt x="1132402" y="71360"/>
                    <a:pt x="1116413" y="103218"/>
                  </a:cubicBezTo>
                  <a:lnTo>
                    <a:pt x="1116348" y="103185"/>
                  </a:lnTo>
                  <a:lnTo>
                    <a:pt x="1093525" y="136222"/>
                  </a:lnTo>
                  <a:cubicBezTo>
                    <a:pt x="1066370" y="165707"/>
                    <a:pt x="1027733" y="183167"/>
                    <a:pt x="986450" y="183152"/>
                  </a:cubicBezTo>
                  <a:cubicBezTo>
                    <a:pt x="945168" y="183136"/>
                    <a:pt x="906544" y="165648"/>
                    <a:pt x="879411" y="136142"/>
                  </a:cubicBezTo>
                  <a:lnTo>
                    <a:pt x="856715" y="103238"/>
                  </a:lnTo>
                  <a:lnTo>
                    <a:pt x="856628" y="103281"/>
                  </a:lnTo>
                  <a:cubicBezTo>
                    <a:pt x="840663" y="71411"/>
                    <a:pt x="808077" y="51280"/>
                    <a:pt x="772431" y="51267"/>
                  </a:cubicBezTo>
                  <a:cubicBezTo>
                    <a:pt x="736785" y="51254"/>
                    <a:pt x="704184" y="71360"/>
                    <a:pt x="688195" y="103218"/>
                  </a:cubicBezTo>
                  <a:lnTo>
                    <a:pt x="688130" y="103185"/>
                  </a:lnTo>
                  <a:lnTo>
                    <a:pt x="665307" y="136222"/>
                  </a:lnTo>
                  <a:cubicBezTo>
                    <a:pt x="638152" y="165707"/>
                    <a:pt x="599515" y="183167"/>
                    <a:pt x="558232" y="183152"/>
                  </a:cubicBezTo>
                  <a:cubicBezTo>
                    <a:pt x="516950" y="183136"/>
                    <a:pt x="478326" y="165648"/>
                    <a:pt x="451193" y="136142"/>
                  </a:cubicBezTo>
                  <a:lnTo>
                    <a:pt x="428497" y="103238"/>
                  </a:lnTo>
                  <a:lnTo>
                    <a:pt x="428410" y="103281"/>
                  </a:lnTo>
                  <a:cubicBezTo>
                    <a:pt x="412445" y="71411"/>
                    <a:pt x="379859" y="51280"/>
                    <a:pt x="344213" y="51267"/>
                  </a:cubicBezTo>
                  <a:cubicBezTo>
                    <a:pt x="308567" y="51254"/>
                    <a:pt x="275966" y="71360"/>
                    <a:pt x="259977" y="103218"/>
                  </a:cubicBezTo>
                  <a:lnTo>
                    <a:pt x="259912" y="103185"/>
                  </a:lnTo>
                  <a:lnTo>
                    <a:pt x="237089" y="136222"/>
                  </a:lnTo>
                  <a:cubicBezTo>
                    <a:pt x="209934" y="165707"/>
                    <a:pt x="171296" y="183167"/>
                    <a:pt x="130014" y="183152"/>
                  </a:cubicBezTo>
                  <a:cubicBezTo>
                    <a:pt x="74971" y="183131"/>
                    <a:pt x="24653" y="152047"/>
                    <a:pt x="0" y="102833"/>
                  </a:cubicBezTo>
                  <a:lnTo>
                    <a:pt x="45836" y="79871"/>
                  </a:lnTo>
                  <a:cubicBezTo>
                    <a:pt x="61801" y="111741"/>
                    <a:pt x="94387" y="131872"/>
                    <a:pt x="130033" y="131885"/>
                  </a:cubicBezTo>
                  <a:cubicBezTo>
                    <a:pt x="165679" y="131898"/>
                    <a:pt x="198280" y="111792"/>
                    <a:pt x="214269" y="79934"/>
                  </a:cubicBezTo>
                  <a:lnTo>
                    <a:pt x="214335" y="79967"/>
                  </a:lnTo>
                  <a:lnTo>
                    <a:pt x="237158" y="46931"/>
                  </a:lnTo>
                  <a:cubicBezTo>
                    <a:pt x="264313" y="17445"/>
                    <a:pt x="302950" y="-15"/>
                    <a:pt x="344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위쪽 모서리 44">
              <a:extLst>
                <a:ext uri="{FF2B5EF4-FFF2-40B4-BE49-F238E27FC236}">
                  <a16:creationId xmlns:a16="http://schemas.microsoft.com/office/drawing/2014/main" id="{8FD05D4F-A498-4975-8074-7C8A7C05496B}"/>
                </a:ext>
              </a:extLst>
            </p:cNvPr>
            <p:cNvSpPr/>
            <p:nvPr/>
          </p:nvSpPr>
          <p:spPr>
            <a:xfrm>
              <a:off x="4079225" y="5696378"/>
              <a:ext cx="1447811" cy="162363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위쪽 모서리 45">
              <a:extLst>
                <a:ext uri="{FF2B5EF4-FFF2-40B4-BE49-F238E27FC236}">
                  <a16:creationId xmlns:a16="http://schemas.microsoft.com/office/drawing/2014/main" id="{25E1C516-7BF9-48D6-9F07-62852ABFD733}"/>
                </a:ext>
              </a:extLst>
            </p:cNvPr>
            <p:cNvSpPr/>
            <p:nvPr/>
          </p:nvSpPr>
          <p:spPr>
            <a:xfrm rot="10800000">
              <a:off x="4079225" y="5938192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현 46">
              <a:extLst>
                <a:ext uri="{FF2B5EF4-FFF2-40B4-BE49-F238E27FC236}">
                  <a16:creationId xmlns:a16="http://schemas.microsoft.com/office/drawing/2014/main" id="{9CD9EE93-A7B6-4418-83AD-4A5834280AC4}"/>
                </a:ext>
              </a:extLst>
            </p:cNvPr>
            <p:cNvSpPr/>
            <p:nvPr/>
          </p:nvSpPr>
          <p:spPr>
            <a:xfrm>
              <a:off x="4079530" y="4910219"/>
              <a:ext cx="1447200" cy="914400"/>
            </a:xfrm>
            <a:prstGeom prst="chord">
              <a:avLst>
                <a:gd name="adj1" fmla="val 10734478"/>
                <a:gd name="adj2" fmla="val 14377"/>
              </a:avLst>
            </a:pr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39192D6-29DA-4FE4-8C8C-E9D6CC44FB6A}"/>
                </a:ext>
              </a:extLst>
            </p:cNvPr>
            <p:cNvSpPr/>
            <p:nvPr/>
          </p:nvSpPr>
          <p:spPr>
            <a:xfrm>
              <a:off x="4388668" y="5073264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003A6DC1-80DE-4631-B635-268EF083C1C7}"/>
                </a:ext>
              </a:extLst>
            </p:cNvPr>
            <p:cNvSpPr/>
            <p:nvPr/>
          </p:nvSpPr>
          <p:spPr>
            <a:xfrm>
              <a:off x="4628007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DED5862-25D1-4CDC-88AF-BD5CEBCBDD3C}"/>
                </a:ext>
              </a:extLst>
            </p:cNvPr>
            <p:cNvSpPr/>
            <p:nvPr/>
          </p:nvSpPr>
          <p:spPr>
            <a:xfrm>
              <a:off x="4867346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C4FBAF3-837B-41D2-A1C4-6A66A4B33ADC}"/>
                </a:ext>
              </a:extLst>
            </p:cNvPr>
            <p:cNvSpPr/>
            <p:nvPr/>
          </p:nvSpPr>
          <p:spPr>
            <a:xfrm>
              <a:off x="5106684" y="5047456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881E95F-C10D-473D-A539-5DFF8AEFABEF}"/>
                </a:ext>
              </a:extLst>
            </p:cNvPr>
            <p:cNvSpPr/>
            <p:nvPr/>
          </p:nvSpPr>
          <p:spPr>
            <a:xfrm>
              <a:off x="4597007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C3AD1A4-0AD0-42E5-AE47-2E442FC38833}"/>
                </a:ext>
              </a:extLst>
            </p:cNvPr>
            <p:cNvSpPr/>
            <p:nvPr/>
          </p:nvSpPr>
          <p:spPr>
            <a:xfrm>
              <a:off x="4884213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ABCDFA1-8C14-474E-B4CB-5F931472A5CF}"/>
              </a:ext>
            </a:extLst>
          </p:cNvPr>
          <p:cNvGrpSpPr/>
          <p:nvPr/>
        </p:nvGrpSpPr>
        <p:grpSpPr>
          <a:xfrm>
            <a:off x="6789719" y="2203152"/>
            <a:ext cx="370837" cy="567362"/>
            <a:chOff x="1246297" y="4914927"/>
            <a:chExt cx="959269" cy="1467634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C0AAAB6-8B8E-4BF2-8E94-73EF27C6545E}"/>
                </a:ext>
              </a:extLst>
            </p:cNvPr>
            <p:cNvGrpSpPr/>
            <p:nvPr/>
          </p:nvGrpSpPr>
          <p:grpSpPr>
            <a:xfrm>
              <a:off x="1246297" y="4914927"/>
              <a:ext cx="959269" cy="1169579"/>
              <a:chOff x="3065134" y="4432715"/>
              <a:chExt cx="1304225" cy="1590164"/>
            </a:xfrm>
          </p:grpSpPr>
          <p:sp>
            <p:nvSpPr>
              <p:cNvPr id="58" name="사다리꼴 57">
                <a:extLst>
                  <a:ext uri="{FF2B5EF4-FFF2-40B4-BE49-F238E27FC236}">
                    <a16:creationId xmlns:a16="http://schemas.microsoft.com/office/drawing/2014/main" id="{756E19B7-C27E-4210-9F81-09D0085B8AAB}"/>
                  </a:ext>
                </a:extLst>
              </p:cNvPr>
              <p:cNvSpPr/>
              <p:nvPr/>
            </p:nvSpPr>
            <p:spPr>
              <a:xfrm rot="10578493">
                <a:off x="3474658" y="4432715"/>
                <a:ext cx="236524" cy="1216152"/>
              </a:xfrm>
              <a:prstGeom prst="trapezoid">
                <a:avLst>
                  <a:gd name="adj" fmla="val 1269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다리꼴 58">
                <a:extLst>
                  <a:ext uri="{FF2B5EF4-FFF2-40B4-BE49-F238E27FC236}">
                    <a16:creationId xmlns:a16="http://schemas.microsoft.com/office/drawing/2014/main" id="{617BDD14-9C15-4297-A3B6-8D55BE8E4333}"/>
                  </a:ext>
                </a:extLst>
              </p:cNvPr>
              <p:cNvSpPr/>
              <p:nvPr/>
            </p:nvSpPr>
            <p:spPr>
              <a:xfrm rot="10332819">
                <a:off x="3260558" y="4590438"/>
                <a:ext cx="236524" cy="1216152"/>
              </a:xfrm>
              <a:prstGeom prst="trapezoid">
                <a:avLst>
                  <a:gd name="adj" fmla="val 1269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다리꼴 59">
                <a:extLst>
                  <a:ext uri="{FF2B5EF4-FFF2-40B4-BE49-F238E27FC236}">
                    <a16:creationId xmlns:a16="http://schemas.microsoft.com/office/drawing/2014/main" id="{A8838FCA-5ED5-4542-88C8-8830163BC0BA}"/>
                  </a:ext>
                </a:extLst>
              </p:cNvPr>
              <p:cNvSpPr/>
              <p:nvPr/>
            </p:nvSpPr>
            <p:spPr>
              <a:xfrm rot="10060613" flipH="1">
                <a:off x="3065134" y="4799952"/>
                <a:ext cx="236524" cy="1216152"/>
              </a:xfrm>
              <a:prstGeom prst="trapezoid">
                <a:avLst>
                  <a:gd name="adj" fmla="val 1269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사다리꼴 60">
                <a:extLst>
                  <a:ext uri="{FF2B5EF4-FFF2-40B4-BE49-F238E27FC236}">
                    <a16:creationId xmlns:a16="http://schemas.microsoft.com/office/drawing/2014/main" id="{9F88A5DA-9CC5-4515-A6E9-109CF4C7E945}"/>
                  </a:ext>
                </a:extLst>
              </p:cNvPr>
              <p:cNvSpPr/>
              <p:nvPr/>
            </p:nvSpPr>
            <p:spPr>
              <a:xfrm rot="11021507" flipH="1">
                <a:off x="3723311" y="4439490"/>
                <a:ext cx="236524" cy="1216152"/>
              </a:xfrm>
              <a:prstGeom prst="trapezoid">
                <a:avLst>
                  <a:gd name="adj" fmla="val 1269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사다리꼴 61">
                <a:extLst>
                  <a:ext uri="{FF2B5EF4-FFF2-40B4-BE49-F238E27FC236}">
                    <a16:creationId xmlns:a16="http://schemas.microsoft.com/office/drawing/2014/main" id="{6B8C9ABA-F38C-4FF9-9663-3CC206458759}"/>
                  </a:ext>
                </a:extLst>
              </p:cNvPr>
              <p:cNvSpPr/>
              <p:nvPr/>
            </p:nvSpPr>
            <p:spPr>
              <a:xfrm rot="11267181" flipH="1">
                <a:off x="3937411" y="4597213"/>
                <a:ext cx="236524" cy="1216152"/>
              </a:xfrm>
              <a:prstGeom prst="trapezoid">
                <a:avLst>
                  <a:gd name="adj" fmla="val 1269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사다리꼴 62">
                <a:extLst>
                  <a:ext uri="{FF2B5EF4-FFF2-40B4-BE49-F238E27FC236}">
                    <a16:creationId xmlns:a16="http://schemas.microsoft.com/office/drawing/2014/main" id="{8D181E1E-0621-4737-B855-E80D2F30272D}"/>
                  </a:ext>
                </a:extLst>
              </p:cNvPr>
              <p:cNvSpPr/>
              <p:nvPr/>
            </p:nvSpPr>
            <p:spPr>
              <a:xfrm rot="11539387">
                <a:off x="4132835" y="4806727"/>
                <a:ext cx="236524" cy="1216152"/>
              </a:xfrm>
              <a:prstGeom prst="trapezoid">
                <a:avLst>
                  <a:gd name="adj" fmla="val 1269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사다리꼴 55">
              <a:extLst>
                <a:ext uri="{FF2B5EF4-FFF2-40B4-BE49-F238E27FC236}">
                  <a16:creationId xmlns:a16="http://schemas.microsoft.com/office/drawing/2014/main" id="{EF7A9111-5F11-41EB-8849-6E0749BCDCB5}"/>
                </a:ext>
              </a:extLst>
            </p:cNvPr>
            <p:cNvSpPr/>
            <p:nvPr/>
          </p:nvSpPr>
          <p:spPr>
            <a:xfrm rot="10800000">
              <a:off x="1266640" y="5714504"/>
              <a:ext cx="898966" cy="668057"/>
            </a:xfrm>
            <a:prstGeom prst="trapezoid">
              <a:avLst>
                <a:gd name="adj" fmla="val 1501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다리꼴 56">
              <a:extLst>
                <a:ext uri="{FF2B5EF4-FFF2-40B4-BE49-F238E27FC236}">
                  <a16:creationId xmlns:a16="http://schemas.microsoft.com/office/drawing/2014/main" id="{49EBBE77-6C35-4637-A980-442F51EE0841}"/>
                </a:ext>
              </a:extLst>
            </p:cNvPr>
            <p:cNvSpPr/>
            <p:nvPr/>
          </p:nvSpPr>
          <p:spPr>
            <a:xfrm rot="10800000">
              <a:off x="1355542" y="5919267"/>
              <a:ext cx="721162" cy="259022"/>
            </a:xfrm>
            <a:prstGeom prst="trapezoid">
              <a:avLst>
                <a:gd name="adj" fmla="val 1501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160891D-B652-4D6F-B5B2-5C4C9ECD37DD}"/>
              </a:ext>
            </a:extLst>
          </p:cNvPr>
          <p:cNvGrpSpPr/>
          <p:nvPr/>
        </p:nvGrpSpPr>
        <p:grpSpPr>
          <a:xfrm>
            <a:off x="7460889" y="3636666"/>
            <a:ext cx="345981" cy="483955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65" name="사각형: 둥근 모서리 132">
              <a:extLst>
                <a:ext uri="{FF2B5EF4-FFF2-40B4-BE49-F238E27FC236}">
                  <a16:creationId xmlns:a16="http://schemas.microsoft.com/office/drawing/2014/main" id="{EAD20AD8-947D-4193-90C5-BC318046D9D3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막힌 원호 135">
              <a:extLst>
                <a:ext uri="{FF2B5EF4-FFF2-40B4-BE49-F238E27FC236}">
                  <a16:creationId xmlns:a16="http://schemas.microsoft.com/office/drawing/2014/main" id="{0E1CBA04-959D-406A-9403-9C036EC013FA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ABFB39BD-5A57-47E7-9EAB-FEB4944FD1AA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EFB2F7BD-C430-4343-93FC-68492E5F9E95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CEF51BF-DB97-458E-89EC-453BA6339CF3}"/>
              </a:ext>
            </a:extLst>
          </p:cNvPr>
          <p:cNvGrpSpPr/>
          <p:nvPr/>
        </p:nvGrpSpPr>
        <p:grpSpPr>
          <a:xfrm>
            <a:off x="5949091" y="2863836"/>
            <a:ext cx="1151768" cy="1217524"/>
            <a:chOff x="5949091" y="2863836"/>
            <a:chExt cx="1151768" cy="1217524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262B29C9-7D48-4CC3-B496-D03AAA343142}"/>
                </a:ext>
              </a:extLst>
            </p:cNvPr>
            <p:cNvGrpSpPr/>
            <p:nvPr/>
          </p:nvGrpSpPr>
          <p:grpSpPr>
            <a:xfrm>
              <a:off x="5990699" y="2863836"/>
              <a:ext cx="202444" cy="1217524"/>
              <a:chOff x="1055023" y="2631292"/>
              <a:chExt cx="489227" cy="2942271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048115DF-991E-432F-99A0-752FB7A50681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9"/>
                <a:chOff x="4360431" y="3515651"/>
                <a:chExt cx="208870" cy="1909569"/>
              </a:xfrm>
            </p:grpSpPr>
            <p:sp>
              <p:nvSpPr>
                <p:cNvPr id="72" name="사다리꼴 71">
                  <a:extLst>
                    <a:ext uri="{FF2B5EF4-FFF2-40B4-BE49-F238E27FC236}">
                      <a16:creationId xmlns:a16="http://schemas.microsoft.com/office/drawing/2014/main" id="{403A70A4-7073-4903-8A6A-26280C70F797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08976F72-DF54-4FCE-BF34-7F3E366A308F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900ED445-7C6B-4E47-AEE2-851E52646DBA}"/>
                  </a:ext>
                </a:extLst>
              </p:cNvPr>
              <p:cNvSpPr/>
              <p:nvPr/>
            </p:nvSpPr>
            <p:spPr>
              <a:xfrm>
                <a:off x="1055023" y="2631292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40397131-FFA9-4CC3-B46D-5F7F9FD0B25D}"/>
                </a:ext>
              </a:extLst>
            </p:cNvPr>
            <p:cNvGrpSpPr/>
            <p:nvPr/>
          </p:nvGrpSpPr>
          <p:grpSpPr>
            <a:xfrm rot="5400000">
              <a:off x="6387920" y="3344889"/>
              <a:ext cx="274109" cy="1151768"/>
              <a:chOff x="4241918" y="2487570"/>
              <a:chExt cx="1118390" cy="4699330"/>
            </a:xfrm>
          </p:grpSpPr>
          <p:sp>
            <p:nvSpPr>
              <p:cNvPr id="75" name="타원 55">
                <a:extLst>
                  <a:ext uri="{FF2B5EF4-FFF2-40B4-BE49-F238E27FC236}">
                    <a16:creationId xmlns:a16="http://schemas.microsoft.com/office/drawing/2014/main" id="{08136591-8E67-4B6A-B62D-C8FEF0E9CF66}"/>
                  </a:ext>
                </a:extLst>
              </p:cNvPr>
              <p:cNvSpPr/>
              <p:nvPr/>
            </p:nvSpPr>
            <p:spPr>
              <a:xfrm>
                <a:off x="4241918" y="2487570"/>
                <a:ext cx="1118390" cy="1811879"/>
              </a:xfrm>
              <a:custGeom>
                <a:avLst/>
                <a:gdLst>
                  <a:gd name="connsiteX0" fmla="*/ 0 w 1173877"/>
                  <a:gd name="connsiteY0" fmla="*/ 586939 h 1173877"/>
                  <a:gd name="connsiteX1" fmla="*/ 586939 w 1173877"/>
                  <a:gd name="connsiteY1" fmla="*/ 0 h 1173877"/>
                  <a:gd name="connsiteX2" fmla="*/ 1173878 w 1173877"/>
                  <a:gd name="connsiteY2" fmla="*/ 586939 h 1173877"/>
                  <a:gd name="connsiteX3" fmla="*/ 586939 w 1173877"/>
                  <a:gd name="connsiteY3" fmla="*/ 1173878 h 1173877"/>
                  <a:gd name="connsiteX4" fmla="*/ 0 w 1173877"/>
                  <a:gd name="connsiteY4" fmla="*/ 586939 h 1173877"/>
                  <a:gd name="connsiteX0" fmla="*/ 41 w 1173919"/>
                  <a:gd name="connsiteY0" fmla="*/ 932720 h 1519659"/>
                  <a:gd name="connsiteX1" fmla="*/ 610033 w 1173919"/>
                  <a:gd name="connsiteY1" fmla="*/ 0 h 1519659"/>
                  <a:gd name="connsiteX2" fmla="*/ 1173919 w 1173919"/>
                  <a:gd name="connsiteY2" fmla="*/ 932720 h 1519659"/>
                  <a:gd name="connsiteX3" fmla="*/ 586980 w 1173919"/>
                  <a:gd name="connsiteY3" fmla="*/ 1519659 h 1519659"/>
                  <a:gd name="connsiteX4" fmla="*/ 41 w 1173919"/>
                  <a:gd name="connsiteY4" fmla="*/ 932720 h 1519659"/>
                  <a:gd name="connsiteX0" fmla="*/ 74 w 1173952"/>
                  <a:gd name="connsiteY0" fmla="*/ 932720 h 1842389"/>
                  <a:gd name="connsiteX1" fmla="*/ 610066 w 1173952"/>
                  <a:gd name="connsiteY1" fmla="*/ 0 h 1842389"/>
                  <a:gd name="connsiteX2" fmla="*/ 1173952 w 1173952"/>
                  <a:gd name="connsiteY2" fmla="*/ 932720 h 1842389"/>
                  <a:gd name="connsiteX3" fmla="*/ 579329 w 1173952"/>
                  <a:gd name="connsiteY3" fmla="*/ 1842389 h 1842389"/>
                  <a:gd name="connsiteX4" fmla="*/ 74 w 1173952"/>
                  <a:gd name="connsiteY4" fmla="*/ 932720 h 1842389"/>
                  <a:gd name="connsiteX0" fmla="*/ 17 w 1173895"/>
                  <a:gd name="connsiteY0" fmla="*/ 932720 h 1842389"/>
                  <a:gd name="connsiteX1" fmla="*/ 610009 w 1173895"/>
                  <a:gd name="connsiteY1" fmla="*/ 0 h 1842389"/>
                  <a:gd name="connsiteX2" fmla="*/ 1173895 w 1173895"/>
                  <a:gd name="connsiteY2" fmla="*/ 932720 h 1842389"/>
                  <a:gd name="connsiteX3" fmla="*/ 579272 w 1173895"/>
                  <a:gd name="connsiteY3" fmla="*/ 1842389 h 1842389"/>
                  <a:gd name="connsiteX4" fmla="*/ 17 w 1173895"/>
                  <a:gd name="connsiteY4" fmla="*/ 932720 h 1842389"/>
                  <a:gd name="connsiteX0" fmla="*/ 756 w 1174634"/>
                  <a:gd name="connsiteY0" fmla="*/ 932720 h 1842389"/>
                  <a:gd name="connsiteX1" fmla="*/ 610748 w 1174634"/>
                  <a:gd name="connsiteY1" fmla="*/ 0 h 1842389"/>
                  <a:gd name="connsiteX2" fmla="*/ 1174634 w 1174634"/>
                  <a:gd name="connsiteY2" fmla="*/ 932720 h 1842389"/>
                  <a:gd name="connsiteX3" fmla="*/ 580011 w 1174634"/>
                  <a:gd name="connsiteY3" fmla="*/ 1842389 h 1842389"/>
                  <a:gd name="connsiteX4" fmla="*/ 756 w 1174634"/>
                  <a:gd name="connsiteY4" fmla="*/ 932720 h 1842389"/>
                  <a:gd name="connsiteX0" fmla="*/ 756 w 1174634"/>
                  <a:gd name="connsiteY0" fmla="*/ 932720 h 1842389"/>
                  <a:gd name="connsiteX1" fmla="*/ 610748 w 1174634"/>
                  <a:gd name="connsiteY1" fmla="*/ 0 h 1842389"/>
                  <a:gd name="connsiteX2" fmla="*/ 1174634 w 1174634"/>
                  <a:gd name="connsiteY2" fmla="*/ 932720 h 1842389"/>
                  <a:gd name="connsiteX3" fmla="*/ 580011 w 1174634"/>
                  <a:gd name="connsiteY3" fmla="*/ 1842389 h 1842389"/>
                  <a:gd name="connsiteX4" fmla="*/ 756 w 1174634"/>
                  <a:gd name="connsiteY4" fmla="*/ 932720 h 1842389"/>
                  <a:gd name="connsiteX0" fmla="*/ 542 w 1174420"/>
                  <a:gd name="connsiteY0" fmla="*/ 932720 h 1842389"/>
                  <a:gd name="connsiteX1" fmla="*/ 610534 w 1174420"/>
                  <a:gd name="connsiteY1" fmla="*/ 0 h 1842389"/>
                  <a:gd name="connsiteX2" fmla="*/ 1174420 w 1174420"/>
                  <a:gd name="connsiteY2" fmla="*/ 932720 h 1842389"/>
                  <a:gd name="connsiteX3" fmla="*/ 579797 w 1174420"/>
                  <a:gd name="connsiteY3" fmla="*/ 1842389 h 1842389"/>
                  <a:gd name="connsiteX4" fmla="*/ 542 w 1174420"/>
                  <a:gd name="connsiteY4" fmla="*/ 932720 h 1842389"/>
                  <a:gd name="connsiteX0" fmla="*/ 542 w 1174420"/>
                  <a:gd name="connsiteY0" fmla="*/ 932720 h 1842389"/>
                  <a:gd name="connsiteX1" fmla="*/ 610534 w 1174420"/>
                  <a:gd name="connsiteY1" fmla="*/ 0 h 1842389"/>
                  <a:gd name="connsiteX2" fmla="*/ 1174420 w 1174420"/>
                  <a:gd name="connsiteY2" fmla="*/ 932720 h 1842389"/>
                  <a:gd name="connsiteX3" fmla="*/ 579797 w 1174420"/>
                  <a:gd name="connsiteY3" fmla="*/ 1842389 h 1842389"/>
                  <a:gd name="connsiteX4" fmla="*/ 542 w 1174420"/>
                  <a:gd name="connsiteY4" fmla="*/ 932720 h 1842389"/>
                  <a:gd name="connsiteX0" fmla="*/ 542 w 1175985"/>
                  <a:gd name="connsiteY0" fmla="*/ 932720 h 1842389"/>
                  <a:gd name="connsiteX1" fmla="*/ 610534 w 1175985"/>
                  <a:gd name="connsiteY1" fmla="*/ 0 h 1842389"/>
                  <a:gd name="connsiteX2" fmla="*/ 1174420 w 1175985"/>
                  <a:gd name="connsiteY2" fmla="*/ 932720 h 1842389"/>
                  <a:gd name="connsiteX3" fmla="*/ 579797 w 1175985"/>
                  <a:gd name="connsiteY3" fmla="*/ 1842389 h 1842389"/>
                  <a:gd name="connsiteX4" fmla="*/ 542 w 1175985"/>
                  <a:gd name="connsiteY4" fmla="*/ 932720 h 1842389"/>
                  <a:gd name="connsiteX0" fmla="*/ 542 w 1175985"/>
                  <a:gd name="connsiteY0" fmla="*/ 932720 h 1842389"/>
                  <a:gd name="connsiteX1" fmla="*/ 610534 w 1175985"/>
                  <a:gd name="connsiteY1" fmla="*/ 0 h 1842389"/>
                  <a:gd name="connsiteX2" fmla="*/ 1174420 w 1175985"/>
                  <a:gd name="connsiteY2" fmla="*/ 932720 h 1842389"/>
                  <a:gd name="connsiteX3" fmla="*/ 579797 w 1175985"/>
                  <a:gd name="connsiteY3" fmla="*/ 1842389 h 1842389"/>
                  <a:gd name="connsiteX4" fmla="*/ 542 w 1175985"/>
                  <a:gd name="connsiteY4" fmla="*/ 932720 h 1842389"/>
                  <a:gd name="connsiteX0" fmla="*/ 542 w 1174536"/>
                  <a:gd name="connsiteY0" fmla="*/ 932720 h 1842389"/>
                  <a:gd name="connsiteX1" fmla="*/ 610534 w 1174536"/>
                  <a:gd name="connsiteY1" fmla="*/ 0 h 1842389"/>
                  <a:gd name="connsiteX2" fmla="*/ 1174420 w 1174536"/>
                  <a:gd name="connsiteY2" fmla="*/ 932720 h 1842389"/>
                  <a:gd name="connsiteX3" fmla="*/ 579797 w 1174536"/>
                  <a:gd name="connsiteY3" fmla="*/ 1842389 h 1842389"/>
                  <a:gd name="connsiteX4" fmla="*/ 542 w 1174536"/>
                  <a:gd name="connsiteY4" fmla="*/ 932720 h 1842389"/>
                  <a:gd name="connsiteX0" fmla="*/ 574 w 1143830"/>
                  <a:gd name="connsiteY0" fmla="*/ 932720 h 1842389"/>
                  <a:gd name="connsiteX1" fmla="*/ 579830 w 1143830"/>
                  <a:gd name="connsiteY1" fmla="*/ 0 h 1842389"/>
                  <a:gd name="connsiteX2" fmla="*/ 1143716 w 1143830"/>
                  <a:gd name="connsiteY2" fmla="*/ 932720 h 1842389"/>
                  <a:gd name="connsiteX3" fmla="*/ 549093 w 1143830"/>
                  <a:gd name="connsiteY3" fmla="*/ 1842389 h 1842389"/>
                  <a:gd name="connsiteX4" fmla="*/ 574 w 1143830"/>
                  <a:gd name="connsiteY4" fmla="*/ 932720 h 1842389"/>
                  <a:gd name="connsiteX0" fmla="*/ 574 w 1143830"/>
                  <a:gd name="connsiteY0" fmla="*/ 932720 h 1842389"/>
                  <a:gd name="connsiteX1" fmla="*/ 579830 w 1143830"/>
                  <a:gd name="connsiteY1" fmla="*/ 0 h 1842389"/>
                  <a:gd name="connsiteX2" fmla="*/ 1143716 w 1143830"/>
                  <a:gd name="connsiteY2" fmla="*/ 932720 h 1842389"/>
                  <a:gd name="connsiteX3" fmla="*/ 549093 w 1143830"/>
                  <a:gd name="connsiteY3" fmla="*/ 1842389 h 1842389"/>
                  <a:gd name="connsiteX4" fmla="*/ 574 w 1143830"/>
                  <a:gd name="connsiteY4" fmla="*/ 932720 h 1842389"/>
                  <a:gd name="connsiteX0" fmla="*/ 872 w 1144196"/>
                  <a:gd name="connsiteY0" fmla="*/ 932720 h 1842389"/>
                  <a:gd name="connsiteX1" fmla="*/ 580128 w 1144196"/>
                  <a:gd name="connsiteY1" fmla="*/ 0 h 1842389"/>
                  <a:gd name="connsiteX2" fmla="*/ 1144014 w 1144196"/>
                  <a:gd name="connsiteY2" fmla="*/ 932720 h 1842389"/>
                  <a:gd name="connsiteX3" fmla="*/ 549391 w 1144196"/>
                  <a:gd name="connsiteY3" fmla="*/ 1842389 h 1842389"/>
                  <a:gd name="connsiteX4" fmla="*/ 872 w 1144196"/>
                  <a:gd name="connsiteY4" fmla="*/ 932720 h 1842389"/>
                  <a:gd name="connsiteX0" fmla="*/ 574 w 1143830"/>
                  <a:gd name="connsiteY0" fmla="*/ 932720 h 1842389"/>
                  <a:gd name="connsiteX1" fmla="*/ 579830 w 1143830"/>
                  <a:gd name="connsiteY1" fmla="*/ 0 h 1842389"/>
                  <a:gd name="connsiteX2" fmla="*/ 1143716 w 1143830"/>
                  <a:gd name="connsiteY2" fmla="*/ 932720 h 1842389"/>
                  <a:gd name="connsiteX3" fmla="*/ 549093 w 1143830"/>
                  <a:gd name="connsiteY3" fmla="*/ 1842389 h 1842389"/>
                  <a:gd name="connsiteX4" fmla="*/ 574 w 1143830"/>
                  <a:gd name="connsiteY4" fmla="*/ 932720 h 1842389"/>
                  <a:gd name="connsiteX0" fmla="*/ 574 w 1144158"/>
                  <a:gd name="connsiteY0" fmla="*/ 932720 h 1842389"/>
                  <a:gd name="connsiteX1" fmla="*/ 579830 w 1144158"/>
                  <a:gd name="connsiteY1" fmla="*/ 0 h 1842389"/>
                  <a:gd name="connsiteX2" fmla="*/ 1143716 w 1144158"/>
                  <a:gd name="connsiteY2" fmla="*/ 932720 h 1842389"/>
                  <a:gd name="connsiteX3" fmla="*/ 549093 w 1144158"/>
                  <a:gd name="connsiteY3" fmla="*/ 1842389 h 1842389"/>
                  <a:gd name="connsiteX4" fmla="*/ 574 w 1144158"/>
                  <a:gd name="connsiteY4" fmla="*/ 932720 h 1842389"/>
                  <a:gd name="connsiteX0" fmla="*/ 574 w 1144158"/>
                  <a:gd name="connsiteY0" fmla="*/ 932720 h 1842389"/>
                  <a:gd name="connsiteX1" fmla="*/ 579830 w 1144158"/>
                  <a:gd name="connsiteY1" fmla="*/ 0 h 1842389"/>
                  <a:gd name="connsiteX2" fmla="*/ 1143716 w 1144158"/>
                  <a:gd name="connsiteY2" fmla="*/ 932720 h 1842389"/>
                  <a:gd name="connsiteX3" fmla="*/ 549093 w 1144158"/>
                  <a:gd name="connsiteY3" fmla="*/ 1842389 h 1842389"/>
                  <a:gd name="connsiteX4" fmla="*/ 574 w 1144158"/>
                  <a:gd name="connsiteY4" fmla="*/ 932720 h 1842389"/>
                  <a:gd name="connsiteX0" fmla="*/ 574 w 1143830"/>
                  <a:gd name="connsiteY0" fmla="*/ 932720 h 1842389"/>
                  <a:gd name="connsiteX1" fmla="*/ 579830 w 1143830"/>
                  <a:gd name="connsiteY1" fmla="*/ 0 h 1842389"/>
                  <a:gd name="connsiteX2" fmla="*/ 1143716 w 1143830"/>
                  <a:gd name="connsiteY2" fmla="*/ 932720 h 1842389"/>
                  <a:gd name="connsiteX3" fmla="*/ 549093 w 1143830"/>
                  <a:gd name="connsiteY3" fmla="*/ 1842389 h 1842389"/>
                  <a:gd name="connsiteX4" fmla="*/ 574 w 1143830"/>
                  <a:gd name="connsiteY4" fmla="*/ 932720 h 1842389"/>
                  <a:gd name="connsiteX0" fmla="*/ 573 w 1136147"/>
                  <a:gd name="connsiteY0" fmla="*/ 932723 h 1842395"/>
                  <a:gd name="connsiteX1" fmla="*/ 579829 w 1136147"/>
                  <a:gd name="connsiteY1" fmla="*/ 3 h 1842395"/>
                  <a:gd name="connsiteX2" fmla="*/ 1136031 w 1136147"/>
                  <a:gd name="connsiteY2" fmla="*/ 925039 h 1842395"/>
                  <a:gd name="connsiteX3" fmla="*/ 549092 w 1136147"/>
                  <a:gd name="connsiteY3" fmla="*/ 1842392 h 1842395"/>
                  <a:gd name="connsiteX4" fmla="*/ 573 w 1136147"/>
                  <a:gd name="connsiteY4" fmla="*/ 932723 h 1842395"/>
                  <a:gd name="connsiteX0" fmla="*/ 573 w 1136147"/>
                  <a:gd name="connsiteY0" fmla="*/ 894353 h 1842497"/>
                  <a:gd name="connsiteX1" fmla="*/ 579829 w 1136147"/>
                  <a:gd name="connsiteY1" fmla="*/ 53 h 1842497"/>
                  <a:gd name="connsiteX2" fmla="*/ 1136031 w 1136147"/>
                  <a:gd name="connsiteY2" fmla="*/ 925089 h 1842497"/>
                  <a:gd name="connsiteX3" fmla="*/ 549092 w 1136147"/>
                  <a:gd name="connsiteY3" fmla="*/ 1842442 h 1842497"/>
                  <a:gd name="connsiteX4" fmla="*/ 573 w 1136147"/>
                  <a:gd name="connsiteY4" fmla="*/ 894353 h 1842497"/>
                  <a:gd name="connsiteX0" fmla="*/ 573 w 1136147"/>
                  <a:gd name="connsiteY0" fmla="*/ 894358 h 1842502"/>
                  <a:gd name="connsiteX1" fmla="*/ 579829 w 1136147"/>
                  <a:gd name="connsiteY1" fmla="*/ 58 h 1842502"/>
                  <a:gd name="connsiteX2" fmla="*/ 1136031 w 1136147"/>
                  <a:gd name="connsiteY2" fmla="*/ 925094 h 1842502"/>
                  <a:gd name="connsiteX3" fmla="*/ 549092 w 1136147"/>
                  <a:gd name="connsiteY3" fmla="*/ 1842447 h 1842502"/>
                  <a:gd name="connsiteX4" fmla="*/ 573 w 1136147"/>
                  <a:gd name="connsiteY4" fmla="*/ 894358 h 1842502"/>
                  <a:gd name="connsiteX0" fmla="*/ 573 w 1136147"/>
                  <a:gd name="connsiteY0" fmla="*/ 894362 h 1842506"/>
                  <a:gd name="connsiteX1" fmla="*/ 579829 w 1136147"/>
                  <a:gd name="connsiteY1" fmla="*/ 62 h 1842506"/>
                  <a:gd name="connsiteX2" fmla="*/ 1136031 w 1136147"/>
                  <a:gd name="connsiteY2" fmla="*/ 925098 h 1842506"/>
                  <a:gd name="connsiteX3" fmla="*/ 549092 w 1136147"/>
                  <a:gd name="connsiteY3" fmla="*/ 1842451 h 1842506"/>
                  <a:gd name="connsiteX4" fmla="*/ 573 w 1136147"/>
                  <a:gd name="connsiteY4" fmla="*/ 894362 h 1842506"/>
                  <a:gd name="connsiteX0" fmla="*/ 573 w 1136031"/>
                  <a:gd name="connsiteY0" fmla="*/ 894362 h 1842506"/>
                  <a:gd name="connsiteX1" fmla="*/ 579829 w 1136031"/>
                  <a:gd name="connsiteY1" fmla="*/ 62 h 1842506"/>
                  <a:gd name="connsiteX2" fmla="*/ 1136031 w 1136031"/>
                  <a:gd name="connsiteY2" fmla="*/ 925098 h 1842506"/>
                  <a:gd name="connsiteX3" fmla="*/ 549092 w 1136031"/>
                  <a:gd name="connsiteY3" fmla="*/ 1842451 h 1842506"/>
                  <a:gd name="connsiteX4" fmla="*/ 573 w 1136031"/>
                  <a:gd name="connsiteY4" fmla="*/ 894362 h 1842506"/>
                  <a:gd name="connsiteX0" fmla="*/ 944 w 1136402"/>
                  <a:gd name="connsiteY0" fmla="*/ 894362 h 1842506"/>
                  <a:gd name="connsiteX1" fmla="*/ 580200 w 1136402"/>
                  <a:gd name="connsiteY1" fmla="*/ 62 h 1842506"/>
                  <a:gd name="connsiteX2" fmla="*/ 1136402 w 1136402"/>
                  <a:gd name="connsiteY2" fmla="*/ 925098 h 1842506"/>
                  <a:gd name="connsiteX3" fmla="*/ 549463 w 1136402"/>
                  <a:gd name="connsiteY3" fmla="*/ 1842451 h 1842506"/>
                  <a:gd name="connsiteX4" fmla="*/ 944 w 1136402"/>
                  <a:gd name="connsiteY4" fmla="*/ 894362 h 1842506"/>
                  <a:gd name="connsiteX0" fmla="*/ 1105 w 1136563"/>
                  <a:gd name="connsiteY0" fmla="*/ 894362 h 1842506"/>
                  <a:gd name="connsiteX1" fmla="*/ 580361 w 1136563"/>
                  <a:gd name="connsiteY1" fmla="*/ 62 h 1842506"/>
                  <a:gd name="connsiteX2" fmla="*/ 1136563 w 1136563"/>
                  <a:gd name="connsiteY2" fmla="*/ 925098 h 1842506"/>
                  <a:gd name="connsiteX3" fmla="*/ 549624 w 1136563"/>
                  <a:gd name="connsiteY3" fmla="*/ 1842451 h 1842506"/>
                  <a:gd name="connsiteX4" fmla="*/ 1105 w 1136563"/>
                  <a:gd name="connsiteY4" fmla="*/ 894362 h 1842506"/>
                  <a:gd name="connsiteX0" fmla="*/ 1105 w 1136563"/>
                  <a:gd name="connsiteY0" fmla="*/ 894362 h 1842506"/>
                  <a:gd name="connsiteX1" fmla="*/ 580361 w 1136563"/>
                  <a:gd name="connsiteY1" fmla="*/ 62 h 1842506"/>
                  <a:gd name="connsiteX2" fmla="*/ 1136563 w 1136563"/>
                  <a:gd name="connsiteY2" fmla="*/ 925098 h 1842506"/>
                  <a:gd name="connsiteX3" fmla="*/ 549624 w 1136563"/>
                  <a:gd name="connsiteY3" fmla="*/ 1842451 h 1842506"/>
                  <a:gd name="connsiteX4" fmla="*/ 1105 w 1136563"/>
                  <a:gd name="connsiteY4" fmla="*/ 894362 h 1842506"/>
                  <a:gd name="connsiteX0" fmla="*/ 530 w 1175493"/>
                  <a:gd name="connsiteY0" fmla="*/ 904205 h 1842443"/>
                  <a:gd name="connsiteX1" fmla="*/ 619291 w 1175493"/>
                  <a:gd name="connsiteY1" fmla="*/ 29 h 1842443"/>
                  <a:gd name="connsiteX2" fmla="*/ 1175493 w 1175493"/>
                  <a:gd name="connsiteY2" fmla="*/ 925065 h 1842443"/>
                  <a:gd name="connsiteX3" fmla="*/ 588554 w 1175493"/>
                  <a:gd name="connsiteY3" fmla="*/ 1842418 h 1842443"/>
                  <a:gd name="connsiteX4" fmla="*/ 530 w 1175493"/>
                  <a:gd name="connsiteY4" fmla="*/ 904205 h 1842443"/>
                  <a:gd name="connsiteX0" fmla="*/ 527 w 1155736"/>
                  <a:gd name="connsiteY0" fmla="*/ 904205 h 1842443"/>
                  <a:gd name="connsiteX1" fmla="*/ 619288 w 1155736"/>
                  <a:gd name="connsiteY1" fmla="*/ 29 h 1842443"/>
                  <a:gd name="connsiteX2" fmla="*/ 1155736 w 1155736"/>
                  <a:gd name="connsiteY2" fmla="*/ 925065 h 1842443"/>
                  <a:gd name="connsiteX3" fmla="*/ 588551 w 1155736"/>
                  <a:gd name="connsiteY3" fmla="*/ 1842418 h 1842443"/>
                  <a:gd name="connsiteX4" fmla="*/ 527 w 1155736"/>
                  <a:gd name="connsiteY4" fmla="*/ 904205 h 1842443"/>
                  <a:gd name="connsiteX0" fmla="*/ 620 w 1155829"/>
                  <a:gd name="connsiteY0" fmla="*/ 904205 h 1842443"/>
                  <a:gd name="connsiteX1" fmla="*/ 619381 w 1155829"/>
                  <a:gd name="connsiteY1" fmla="*/ 29 h 1842443"/>
                  <a:gd name="connsiteX2" fmla="*/ 1155829 w 1155829"/>
                  <a:gd name="connsiteY2" fmla="*/ 925065 h 1842443"/>
                  <a:gd name="connsiteX3" fmla="*/ 588644 w 1155829"/>
                  <a:gd name="connsiteY3" fmla="*/ 1842418 h 1842443"/>
                  <a:gd name="connsiteX4" fmla="*/ 620 w 1155829"/>
                  <a:gd name="connsiteY4" fmla="*/ 904205 h 1842443"/>
                  <a:gd name="connsiteX0" fmla="*/ 853 w 1156062"/>
                  <a:gd name="connsiteY0" fmla="*/ 904570 h 1842808"/>
                  <a:gd name="connsiteX1" fmla="*/ 619614 w 1156062"/>
                  <a:gd name="connsiteY1" fmla="*/ 394 h 1842808"/>
                  <a:gd name="connsiteX2" fmla="*/ 1156062 w 1156062"/>
                  <a:gd name="connsiteY2" fmla="*/ 925430 h 1842808"/>
                  <a:gd name="connsiteX3" fmla="*/ 588877 w 1156062"/>
                  <a:gd name="connsiteY3" fmla="*/ 1842783 h 1842808"/>
                  <a:gd name="connsiteX4" fmla="*/ 853 w 1156062"/>
                  <a:gd name="connsiteY4" fmla="*/ 904570 h 1842808"/>
                  <a:gd name="connsiteX0" fmla="*/ 949 w 1156158"/>
                  <a:gd name="connsiteY0" fmla="*/ 904271 h 1842509"/>
                  <a:gd name="connsiteX1" fmla="*/ 619710 w 1156158"/>
                  <a:gd name="connsiteY1" fmla="*/ 95 h 1842509"/>
                  <a:gd name="connsiteX2" fmla="*/ 1156158 w 1156158"/>
                  <a:gd name="connsiteY2" fmla="*/ 925131 h 1842509"/>
                  <a:gd name="connsiteX3" fmla="*/ 588973 w 1156158"/>
                  <a:gd name="connsiteY3" fmla="*/ 1842484 h 1842509"/>
                  <a:gd name="connsiteX4" fmla="*/ 949 w 1156158"/>
                  <a:gd name="connsiteY4" fmla="*/ 904271 h 1842509"/>
                  <a:gd name="connsiteX0" fmla="*/ 7 w 1155216"/>
                  <a:gd name="connsiteY0" fmla="*/ 904270 h 1842508"/>
                  <a:gd name="connsiteX1" fmla="*/ 599015 w 1155216"/>
                  <a:gd name="connsiteY1" fmla="*/ 94 h 1842508"/>
                  <a:gd name="connsiteX2" fmla="*/ 1155216 w 1155216"/>
                  <a:gd name="connsiteY2" fmla="*/ 925130 h 1842508"/>
                  <a:gd name="connsiteX3" fmla="*/ 588031 w 1155216"/>
                  <a:gd name="connsiteY3" fmla="*/ 1842483 h 1842508"/>
                  <a:gd name="connsiteX4" fmla="*/ 7 w 1155216"/>
                  <a:gd name="connsiteY4" fmla="*/ 904270 h 1842508"/>
                  <a:gd name="connsiteX0" fmla="*/ 7 w 1155216"/>
                  <a:gd name="connsiteY0" fmla="*/ 904270 h 1842508"/>
                  <a:gd name="connsiteX1" fmla="*/ 599015 w 1155216"/>
                  <a:gd name="connsiteY1" fmla="*/ 94 h 1842508"/>
                  <a:gd name="connsiteX2" fmla="*/ 1155216 w 1155216"/>
                  <a:gd name="connsiteY2" fmla="*/ 925130 h 1842508"/>
                  <a:gd name="connsiteX3" fmla="*/ 588031 w 1155216"/>
                  <a:gd name="connsiteY3" fmla="*/ 1842483 h 1842508"/>
                  <a:gd name="connsiteX4" fmla="*/ 7 w 1155216"/>
                  <a:gd name="connsiteY4" fmla="*/ 904270 h 1842508"/>
                  <a:gd name="connsiteX0" fmla="*/ 7 w 1155216"/>
                  <a:gd name="connsiteY0" fmla="*/ 904270 h 1842508"/>
                  <a:gd name="connsiteX1" fmla="*/ 599015 w 1155216"/>
                  <a:gd name="connsiteY1" fmla="*/ 94 h 1842508"/>
                  <a:gd name="connsiteX2" fmla="*/ 1155216 w 1155216"/>
                  <a:gd name="connsiteY2" fmla="*/ 925130 h 1842508"/>
                  <a:gd name="connsiteX3" fmla="*/ 588031 w 1155216"/>
                  <a:gd name="connsiteY3" fmla="*/ 1842483 h 1842508"/>
                  <a:gd name="connsiteX4" fmla="*/ 7 w 1155216"/>
                  <a:gd name="connsiteY4" fmla="*/ 904270 h 1842508"/>
                  <a:gd name="connsiteX0" fmla="*/ 8 w 1155217"/>
                  <a:gd name="connsiteY0" fmla="*/ 904270 h 1842508"/>
                  <a:gd name="connsiteX1" fmla="*/ 599016 w 1155217"/>
                  <a:gd name="connsiteY1" fmla="*/ 94 h 1842508"/>
                  <a:gd name="connsiteX2" fmla="*/ 1155217 w 1155217"/>
                  <a:gd name="connsiteY2" fmla="*/ 925130 h 1842508"/>
                  <a:gd name="connsiteX3" fmla="*/ 588032 w 1155217"/>
                  <a:gd name="connsiteY3" fmla="*/ 1842483 h 1842508"/>
                  <a:gd name="connsiteX4" fmla="*/ 8 w 1155217"/>
                  <a:gd name="connsiteY4" fmla="*/ 904270 h 1842508"/>
                  <a:gd name="connsiteX0" fmla="*/ 8 w 1155217"/>
                  <a:gd name="connsiteY0" fmla="*/ 904270 h 1842508"/>
                  <a:gd name="connsiteX1" fmla="*/ 599016 w 1155217"/>
                  <a:gd name="connsiteY1" fmla="*/ 94 h 1842508"/>
                  <a:gd name="connsiteX2" fmla="*/ 1155217 w 1155217"/>
                  <a:gd name="connsiteY2" fmla="*/ 925130 h 1842508"/>
                  <a:gd name="connsiteX3" fmla="*/ 588032 w 1155217"/>
                  <a:gd name="connsiteY3" fmla="*/ 1842483 h 1842508"/>
                  <a:gd name="connsiteX4" fmla="*/ 8 w 1155217"/>
                  <a:gd name="connsiteY4" fmla="*/ 904270 h 1842508"/>
                  <a:gd name="connsiteX0" fmla="*/ 184 w 1155393"/>
                  <a:gd name="connsiteY0" fmla="*/ 904270 h 1842508"/>
                  <a:gd name="connsiteX1" fmla="*/ 599192 w 1155393"/>
                  <a:gd name="connsiteY1" fmla="*/ 94 h 1842508"/>
                  <a:gd name="connsiteX2" fmla="*/ 1155393 w 1155393"/>
                  <a:gd name="connsiteY2" fmla="*/ 925130 h 1842508"/>
                  <a:gd name="connsiteX3" fmla="*/ 588208 w 1155393"/>
                  <a:gd name="connsiteY3" fmla="*/ 1842483 h 1842508"/>
                  <a:gd name="connsiteX4" fmla="*/ 184 w 1155393"/>
                  <a:gd name="connsiteY4" fmla="*/ 904270 h 1842508"/>
                  <a:gd name="connsiteX0" fmla="*/ 184 w 1155393"/>
                  <a:gd name="connsiteY0" fmla="*/ 904240 h 1842478"/>
                  <a:gd name="connsiteX1" fmla="*/ 599192 w 1155393"/>
                  <a:gd name="connsiteY1" fmla="*/ 64 h 1842478"/>
                  <a:gd name="connsiteX2" fmla="*/ 1155393 w 1155393"/>
                  <a:gd name="connsiteY2" fmla="*/ 925100 h 1842478"/>
                  <a:gd name="connsiteX3" fmla="*/ 588208 w 1155393"/>
                  <a:gd name="connsiteY3" fmla="*/ 1842453 h 1842478"/>
                  <a:gd name="connsiteX4" fmla="*/ 184 w 1155393"/>
                  <a:gd name="connsiteY4" fmla="*/ 904240 h 1842478"/>
                  <a:gd name="connsiteX0" fmla="*/ 184 w 1155393"/>
                  <a:gd name="connsiteY0" fmla="*/ 904259 h 1842497"/>
                  <a:gd name="connsiteX1" fmla="*/ 599192 w 1155393"/>
                  <a:gd name="connsiteY1" fmla="*/ 83 h 1842497"/>
                  <a:gd name="connsiteX2" fmla="*/ 1155393 w 1155393"/>
                  <a:gd name="connsiteY2" fmla="*/ 925119 h 1842497"/>
                  <a:gd name="connsiteX3" fmla="*/ 588208 w 1155393"/>
                  <a:gd name="connsiteY3" fmla="*/ 1842472 h 1842497"/>
                  <a:gd name="connsiteX4" fmla="*/ 184 w 1155393"/>
                  <a:gd name="connsiteY4" fmla="*/ 904259 h 1842497"/>
                  <a:gd name="connsiteX0" fmla="*/ 184 w 1155718"/>
                  <a:gd name="connsiteY0" fmla="*/ 904235 h 1842465"/>
                  <a:gd name="connsiteX1" fmla="*/ 599192 w 1155718"/>
                  <a:gd name="connsiteY1" fmla="*/ 59 h 1842465"/>
                  <a:gd name="connsiteX2" fmla="*/ 1155393 w 1155718"/>
                  <a:gd name="connsiteY2" fmla="*/ 925095 h 1842465"/>
                  <a:gd name="connsiteX3" fmla="*/ 588208 w 1155718"/>
                  <a:gd name="connsiteY3" fmla="*/ 1842448 h 1842465"/>
                  <a:gd name="connsiteX4" fmla="*/ 184 w 1155718"/>
                  <a:gd name="connsiteY4" fmla="*/ 904235 h 1842465"/>
                  <a:gd name="connsiteX0" fmla="*/ 9 w 1155230"/>
                  <a:gd name="connsiteY0" fmla="*/ 933851 h 1872079"/>
                  <a:gd name="connsiteX1" fmla="*/ 599017 w 1155230"/>
                  <a:gd name="connsiteY1" fmla="*/ 46 h 1872079"/>
                  <a:gd name="connsiteX2" fmla="*/ 1155218 w 1155230"/>
                  <a:gd name="connsiteY2" fmla="*/ 954711 h 1872079"/>
                  <a:gd name="connsiteX3" fmla="*/ 588033 w 1155230"/>
                  <a:gd name="connsiteY3" fmla="*/ 1872064 h 1872079"/>
                  <a:gd name="connsiteX4" fmla="*/ 9 w 1155230"/>
                  <a:gd name="connsiteY4" fmla="*/ 933851 h 1872079"/>
                  <a:gd name="connsiteX0" fmla="*/ 184 w 1155405"/>
                  <a:gd name="connsiteY0" fmla="*/ 933851 h 1872078"/>
                  <a:gd name="connsiteX1" fmla="*/ 599192 w 1155405"/>
                  <a:gd name="connsiteY1" fmla="*/ 46 h 1872078"/>
                  <a:gd name="connsiteX2" fmla="*/ 1155393 w 1155405"/>
                  <a:gd name="connsiteY2" fmla="*/ 954711 h 1872078"/>
                  <a:gd name="connsiteX3" fmla="*/ 588208 w 1155405"/>
                  <a:gd name="connsiteY3" fmla="*/ 1872064 h 1872078"/>
                  <a:gd name="connsiteX4" fmla="*/ 184 w 1155405"/>
                  <a:gd name="connsiteY4" fmla="*/ 933851 h 1872078"/>
                  <a:gd name="connsiteX0" fmla="*/ 184 w 1155572"/>
                  <a:gd name="connsiteY0" fmla="*/ 933863 h 1872093"/>
                  <a:gd name="connsiteX1" fmla="*/ 599192 w 1155572"/>
                  <a:gd name="connsiteY1" fmla="*/ 58 h 1872093"/>
                  <a:gd name="connsiteX2" fmla="*/ 1155393 w 1155572"/>
                  <a:gd name="connsiteY2" fmla="*/ 954723 h 1872093"/>
                  <a:gd name="connsiteX3" fmla="*/ 588208 w 1155572"/>
                  <a:gd name="connsiteY3" fmla="*/ 1872076 h 1872093"/>
                  <a:gd name="connsiteX4" fmla="*/ 184 w 1155572"/>
                  <a:gd name="connsiteY4" fmla="*/ 933863 h 1872093"/>
                  <a:gd name="connsiteX0" fmla="*/ 184 w 1155560"/>
                  <a:gd name="connsiteY0" fmla="*/ 933863 h 1872094"/>
                  <a:gd name="connsiteX1" fmla="*/ 599192 w 1155560"/>
                  <a:gd name="connsiteY1" fmla="*/ 58 h 1872094"/>
                  <a:gd name="connsiteX2" fmla="*/ 1155393 w 1155560"/>
                  <a:gd name="connsiteY2" fmla="*/ 954723 h 1872094"/>
                  <a:gd name="connsiteX3" fmla="*/ 588208 w 1155560"/>
                  <a:gd name="connsiteY3" fmla="*/ 1872076 h 1872094"/>
                  <a:gd name="connsiteX4" fmla="*/ 184 w 1155560"/>
                  <a:gd name="connsiteY4" fmla="*/ 933863 h 1872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560" h="1872094">
                    <a:moveTo>
                      <a:pt x="184" y="933863"/>
                    </a:moveTo>
                    <a:cubicBezTo>
                      <a:pt x="-7861" y="453961"/>
                      <a:pt x="248634" y="6457"/>
                      <a:pt x="599192" y="58"/>
                    </a:cubicBezTo>
                    <a:cubicBezTo>
                      <a:pt x="949750" y="-6341"/>
                      <a:pt x="1147347" y="524204"/>
                      <a:pt x="1155393" y="954723"/>
                    </a:cubicBezTo>
                    <a:cubicBezTo>
                      <a:pt x="1163439" y="1385242"/>
                      <a:pt x="879509" y="1875552"/>
                      <a:pt x="588208" y="1872076"/>
                    </a:cubicBezTo>
                    <a:cubicBezTo>
                      <a:pt x="296907" y="1868600"/>
                      <a:pt x="8229" y="1413765"/>
                      <a:pt x="184" y="9338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사다리꼴 75">
                <a:extLst>
                  <a:ext uri="{FF2B5EF4-FFF2-40B4-BE49-F238E27FC236}">
                    <a16:creationId xmlns:a16="http://schemas.microsoft.com/office/drawing/2014/main" id="{93008A23-4357-4BCB-B679-4937974DD029}"/>
                  </a:ext>
                </a:extLst>
              </p:cNvPr>
              <p:cNvSpPr/>
              <p:nvPr/>
            </p:nvSpPr>
            <p:spPr>
              <a:xfrm>
                <a:off x="4624785" y="3962858"/>
                <a:ext cx="352648" cy="3044392"/>
              </a:xfrm>
              <a:prstGeom prst="trapezoid">
                <a:avLst>
                  <a:gd name="adj" fmla="val 1720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13C58F4-5F53-4CE5-9BDC-65002AE04E8F}"/>
                  </a:ext>
                </a:extLst>
              </p:cNvPr>
              <p:cNvSpPr/>
              <p:nvPr/>
            </p:nvSpPr>
            <p:spPr>
              <a:xfrm>
                <a:off x="4624785" y="6834252"/>
                <a:ext cx="352648" cy="35264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8B31BF92-1000-4B6A-BFF8-B58B57309437}"/>
              </a:ext>
            </a:extLst>
          </p:cNvPr>
          <p:cNvSpPr txBox="1"/>
          <p:nvPr/>
        </p:nvSpPr>
        <p:spPr>
          <a:xfrm>
            <a:off x="5257980" y="3488204"/>
            <a:ext cx="1659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FAST</a:t>
            </a:r>
          </a:p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64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7A48D42-9298-40DB-9C3F-85D16B61F809}"/>
              </a:ext>
            </a:extLst>
          </p:cNvPr>
          <p:cNvSpPr txBox="1"/>
          <p:nvPr/>
        </p:nvSpPr>
        <p:spPr>
          <a:xfrm>
            <a:off x="6732266" y="544774"/>
            <a:ext cx="1830709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SIMPLE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05D023-1332-47EF-908A-F0274BC99D60}"/>
              </a:ext>
            </a:extLst>
          </p:cNvPr>
          <p:cNvSpPr/>
          <p:nvPr/>
        </p:nvSpPr>
        <p:spPr>
          <a:xfrm>
            <a:off x="6732264" y="1044763"/>
            <a:ext cx="2764161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PORTFOLIO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337B46-8CC4-4F5A-B8C8-88E30584BCFB}"/>
              </a:ext>
            </a:extLst>
          </p:cNvPr>
          <p:cNvSpPr/>
          <p:nvPr/>
        </p:nvSpPr>
        <p:spPr>
          <a:xfrm>
            <a:off x="6732265" y="1544751"/>
            <a:ext cx="3611885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3CF5A-BA1C-4277-88D5-E9B3031C3538}"/>
              </a:ext>
            </a:extLst>
          </p:cNvPr>
          <p:cNvSpPr txBox="1"/>
          <p:nvPr/>
        </p:nvSpPr>
        <p:spPr>
          <a:xfrm>
            <a:off x="755999" y="4793383"/>
            <a:ext cx="4873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66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67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68"/>
          </p:nvPr>
        </p:nvSpPr>
        <p:spPr/>
      </p:sp>
    </p:spTree>
    <p:extLst>
      <p:ext uri="{BB962C8B-B14F-4D97-AF65-F5344CB8AC3E}">
        <p14:creationId xmlns:p14="http://schemas.microsoft.com/office/powerpoint/2010/main" val="2339044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8F7234-2E2C-4E84-AB92-2D7B8F1BBA63}"/>
              </a:ext>
            </a:extLst>
          </p:cNvPr>
          <p:cNvSpPr/>
          <p:nvPr/>
        </p:nvSpPr>
        <p:spPr>
          <a:xfrm>
            <a:off x="4039071" y="2355858"/>
            <a:ext cx="2160000" cy="2124000"/>
          </a:xfrm>
          <a:prstGeom prst="triangl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B156DBD-5048-42CE-A195-12244ADE5C04}"/>
              </a:ext>
            </a:extLst>
          </p:cNvPr>
          <p:cNvSpPr/>
          <p:nvPr/>
        </p:nvSpPr>
        <p:spPr>
          <a:xfrm rot="10800000">
            <a:off x="5880216" y="3321982"/>
            <a:ext cx="2160000" cy="2124000"/>
          </a:xfrm>
          <a:prstGeom prst="triangl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B86E1-88B5-4C3E-B4A5-648ABC006D21}"/>
              </a:ext>
            </a:extLst>
          </p:cNvPr>
          <p:cNvSpPr txBox="1"/>
          <p:nvPr/>
        </p:nvSpPr>
        <p:spPr>
          <a:xfrm>
            <a:off x="4362987" y="3950837"/>
            <a:ext cx="151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D4097-DC01-4BC2-97D6-FC4D53C4EE10}"/>
              </a:ext>
            </a:extLst>
          </p:cNvPr>
          <p:cNvSpPr txBox="1"/>
          <p:nvPr/>
        </p:nvSpPr>
        <p:spPr>
          <a:xfrm>
            <a:off x="6204131" y="3602038"/>
            <a:ext cx="151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B56B2492-6A4A-4357-8048-FAFC7CC9666E}"/>
              </a:ext>
            </a:extLst>
          </p:cNvPr>
          <p:cNvGrpSpPr/>
          <p:nvPr/>
        </p:nvGrpSpPr>
        <p:grpSpPr>
          <a:xfrm>
            <a:off x="887867" y="1755093"/>
            <a:ext cx="3613404" cy="1112546"/>
            <a:chOff x="323529" y="1876742"/>
            <a:chExt cx="2664296" cy="11125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079495-2D37-40AB-AD4B-D167EFA53756}"/>
                </a:ext>
              </a:extLst>
            </p:cNvPr>
            <p:cNvSpPr txBox="1"/>
            <p:nvPr/>
          </p:nvSpPr>
          <p:spPr>
            <a:xfrm>
              <a:off x="323529" y="1876742"/>
              <a:ext cx="266429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5357D8-C0D6-40F3-B87A-E55C7D765BDF}"/>
                </a:ext>
              </a:extLst>
            </p:cNvPr>
            <p:cNvSpPr txBox="1"/>
            <p:nvPr/>
          </p:nvSpPr>
          <p:spPr>
            <a:xfrm>
              <a:off x="323531" y="2158291"/>
              <a:ext cx="26642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F97A4217-188A-4C22-AD5B-4C12DABDB99E}"/>
              </a:ext>
            </a:extLst>
          </p:cNvPr>
          <p:cNvGrpSpPr/>
          <p:nvPr/>
        </p:nvGrpSpPr>
        <p:grpSpPr>
          <a:xfrm>
            <a:off x="7716299" y="4955360"/>
            <a:ext cx="3642993" cy="1112546"/>
            <a:chOff x="6012160" y="4657016"/>
            <a:chExt cx="2664296" cy="111254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E37314-6D52-4B89-94C2-24372540AA55}"/>
                </a:ext>
              </a:extLst>
            </p:cNvPr>
            <p:cNvSpPr txBox="1"/>
            <p:nvPr/>
          </p:nvSpPr>
          <p:spPr>
            <a:xfrm>
              <a:off x="6012160" y="4657016"/>
              <a:ext cx="266429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898A81-B664-437F-B02E-7C29B1180DE8}"/>
                </a:ext>
              </a:extLst>
            </p:cNvPr>
            <p:cNvSpPr txBox="1"/>
            <p:nvPr/>
          </p:nvSpPr>
          <p:spPr>
            <a:xfrm>
              <a:off x="6012162" y="4938565"/>
              <a:ext cx="26642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372465-0FFE-4E51-9F38-92B263077342}"/>
              </a:ext>
            </a:extLst>
          </p:cNvPr>
          <p:cNvSpPr txBox="1"/>
          <p:nvPr/>
        </p:nvSpPr>
        <p:spPr>
          <a:xfrm>
            <a:off x="8197964" y="1956138"/>
            <a:ext cx="280831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6163D9-535E-4E63-8E95-39C5B01188FB}"/>
              </a:ext>
            </a:extLst>
          </p:cNvPr>
          <p:cNvSpPr txBox="1"/>
          <p:nvPr/>
        </p:nvSpPr>
        <p:spPr>
          <a:xfrm>
            <a:off x="1253538" y="4812255"/>
            <a:ext cx="262778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</a:t>
            </a:r>
          </a:p>
          <a:p>
            <a:pPr marL="171450" indent="-171450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0" indent="-171450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0" indent="-171450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0" indent="-171450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 </a:t>
            </a:r>
          </a:p>
        </p:txBody>
      </p:sp>
      <p:grpSp>
        <p:nvGrpSpPr>
          <p:cNvPr id="17" name="Group 13">
            <a:extLst>
              <a:ext uri="{FF2B5EF4-FFF2-40B4-BE49-F238E27FC236}">
                <a16:creationId xmlns:a16="http://schemas.microsoft.com/office/drawing/2014/main" id="{1B7803A1-0C42-474F-A575-1944E5E3F661}"/>
              </a:ext>
            </a:extLst>
          </p:cNvPr>
          <p:cNvGrpSpPr/>
          <p:nvPr/>
        </p:nvGrpSpPr>
        <p:grpSpPr>
          <a:xfrm>
            <a:off x="3924301" y="4516822"/>
            <a:ext cx="2070684" cy="1440174"/>
            <a:chOff x="5065071" y="2591341"/>
            <a:chExt cx="1927409" cy="1340525"/>
          </a:xfrm>
        </p:grpSpPr>
        <p:pic>
          <p:nvPicPr>
            <p:cNvPr id="18" name="Picture 14">
              <a:extLst>
                <a:ext uri="{FF2B5EF4-FFF2-40B4-BE49-F238E27FC236}">
                  <a16:creationId xmlns:a16="http://schemas.microsoft.com/office/drawing/2014/main" id="{7FD6CAC8-998B-4E49-A9B8-66FC4BA6CD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4335" y="2681873"/>
              <a:ext cx="588145" cy="1166207"/>
            </a:xfrm>
            <a:prstGeom prst="rect">
              <a:avLst/>
            </a:prstGeom>
          </p:spPr>
        </p:pic>
        <p:pic>
          <p:nvPicPr>
            <p:cNvPr id="19" name="Picture 15">
              <a:extLst>
                <a:ext uri="{FF2B5EF4-FFF2-40B4-BE49-F238E27FC236}">
                  <a16:creationId xmlns:a16="http://schemas.microsoft.com/office/drawing/2014/main" id="{65F13C2F-5447-4202-BE1C-C871D7B2E7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259" y="3197970"/>
              <a:ext cx="490681" cy="625114"/>
            </a:xfrm>
            <a:prstGeom prst="rect">
              <a:avLst/>
            </a:prstGeom>
          </p:spPr>
        </p:pic>
        <p:pic>
          <p:nvPicPr>
            <p:cNvPr id="20" name="Picture 16">
              <a:extLst>
                <a:ext uri="{FF2B5EF4-FFF2-40B4-BE49-F238E27FC236}">
                  <a16:creationId xmlns:a16="http://schemas.microsoft.com/office/drawing/2014/main" id="{1E31D405-7838-419F-B704-0323B82A5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76303">
              <a:off x="5469599" y="2591341"/>
              <a:ext cx="625114" cy="1213259"/>
            </a:xfrm>
            <a:prstGeom prst="rect">
              <a:avLst/>
            </a:prstGeom>
          </p:spPr>
        </p:pic>
        <p:pic>
          <p:nvPicPr>
            <p:cNvPr id="21" name="Picture 17">
              <a:extLst>
                <a:ext uri="{FF2B5EF4-FFF2-40B4-BE49-F238E27FC236}">
                  <a16:creationId xmlns:a16="http://schemas.microsoft.com/office/drawing/2014/main" id="{F6743FA2-18EF-4B43-AD3A-EA5F67474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2749">
              <a:off x="5330480" y="3042089"/>
              <a:ext cx="539245" cy="1070064"/>
            </a:xfrm>
            <a:prstGeom prst="rect">
              <a:avLst/>
            </a:prstGeom>
          </p:spPr>
        </p:pic>
        <p:pic>
          <p:nvPicPr>
            <p:cNvPr id="22" name="Picture 18">
              <a:extLst>
                <a:ext uri="{FF2B5EF4-FFF2-40B4-BE49-F238E27FC236}">
                  <a16:creationId xmlns:a16="http://schemas.microsoft.com/office/drawing/2014/main" id="{26BD4289-DB71-4B11-B6A3-BA3470785C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7352">
              <a:off x="5811475" y="3564573"/>
              <a:ext cx="356280" cy="378305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985" y="1824261"/>
            <a:ext cx="1954806" cy="13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55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7E663-FF1F-402D-B14B-4231B00F50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02" y="2477797"/>
            <a:ext cx="1187182" cy="23905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7707B6-A50E-4A02-B922-54E187F866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16" y="3571049"/>
            <a:ext cx="1283162" cy="1297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AD4982-57D3-4515-8DC8-20C246D526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06709" y="3407442"/>
            <a:ext cx="1142903" cy="146087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DCF033-DE81-4B6F-A85D-57F2FB315F14}"/>
              </a:ext>
            </a:extLst>
          </p:cNvPr>
          <p:cNvCxnSpPr>
            <a:cxnSpLocks/>
          </p:cNvCxnSpPr>
          <p:nvPr/>
        </p:nvCxnSpPr>
        <p:spPr>
          <a:xfrm>
            <a:off x="0" y="4830212"/>
            <a:ext cx="12192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24">
            <a:extLst>
              <a:ext uri="{FF2B5EF4-FFF2-40B4-BE49-F238E27FC236}">
                <a16:creationId xmlns:a16="http://schemas.microsoft.com/office/drawing/2014/main" id="{343F0359-09CA-441E-9AE0-3D5ED2CD8D02}"/>
              </a:ext>
            </a:extLst>
          </p:cNvPr>
          <p:cNvGrpSpPr/>
          <p:nvPr/>
        </p:nvGrpSpPr>
        <p:grpSpPr>
          <a:xfrm>
            <a:off x="2219325" y="5091673"/>
            <a:ext cx="7753352" cy="1373836"/>
            <a:chOff x="596176" y="3935954"/>
            <a:chExt cx="2967129" cy="137383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3BDB84-4F72-41D3-B191-960101D6EE4A}"/>
                </a:ext>
              </a:extLst>
            </p:cNvPr>
            <p:cNvSpPr txBox="1"/>
            <p:nvPr/>
          </p:nvSpPr>
          <p:spPr>
            <a:xfrm>
              <a:off x="596176" y="4355683"/>
              <a:ext cx="29671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Easy to change colors, photos and Text. I hope and I believe that this Template will your Time, Money and Reputation. Easy to change colors, photos and Text.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EE0C03-FC89-43E7-B5BE-E96B6B6DA9B5}"/>
                </a:ext>
              </a:extLst>
            </p:cNvPr>
            <p:cNvSpPr txBox="1"/>
            <p:nvPr/>
          </p:nvSpPr>
          <p:spPr>
            <a:xfrm>
              <a:off x="596176" y="3935954"/>
              <a:ext cx="29671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 Here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Rectangle 54">
            <a:extLst>
              <a:ext uri="{FF2B5EF4-FFF2-40B4-BE49-F238E27FC236}">
                <a16:creationId xmlns:a16="http://schemas.microsoft.com/office/drawing/2014/main" id="{4B8A7F94-91EC-4984-B75C-506A3E42FA56}"/>
              </a:ext>
            </a:extLst>
          </p:cNvPr>
          <p:cNvSpPr/>
          <p:nvPr/>
        </p:nvSpPr>
        <p:spPr>
          <a:xfrm rot="18900000">
            <a:off x="1919635" y="1691691"/>
            <a:ext cx="447436" cy="447436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334BE7-36A3-43F9-BD64-0C74FC651123}"/>
              </a:ext>
            </a:extLst>
          </p:cNvPr>
          <p:cNvSpPr txBox="1"/>
          <p:nvPr/>
        </p:nvSpPr>
        <p:spPr>
          <a:xfrm>
            <a:off x="1898751" y="1776910"/>
            <a:ext cx="4892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56">
            <a:extLst>
              <a:ext uri="{FF2B5EF4-FFF2-40B4-BE49-F238E27FC236}">
                <a16:creationId xmlns:a16="http://schemas.microsoft.com/office/drawing/2014/main" id="{D0FF46F3-F4F0-4FFA-8138-22BF03F6B5F2}"/>
              </a:ext>
            </a:extLst>
          </p:cNvPr>
          <p:cNvGrpSpPr/>
          <p:nvPr/>
        </p:nvGrpSpPr>
        <p:grpSpPr>
          <a:xfrm>
            <a:off x="2531801" y="1483752"/>
            <a:ext cx="1960553" cy="863315"/>
            <a:chOff x="3233963" y="1954419"/>
            <a:chExt cx="1400520" cy="86331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EF4E94-C89D-4E3F-8C54-8D313B97740B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277F17-A92C-4A0B-BB64-0DD9420CC24D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Rectangle 59">
            <a:extLst>
              <a:ext uri="{FF2B5EF4-FFF2-40B4-BE49-F238E27FC236}">
                <a16:creationId xmlns:a16="http://schemas.microsoft.com/office/drawing/2014/main" id="{A6C59533-EFA0-490D-ADA0-621F93C031CF}"/>
              </a:ext>
            </a:extLst>
          </p:cNvPr>
          <p:cNvSpPr/>
          <p:nvPr/>
        </p:nvSpPr>
        <p:spPr>
          <a:xfrm rot="18900000">
            <a:off x="8380234" y="2291875"/>
            <a:ext cx="447436" cy="447436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251488-16B3-451C-A6BF-324BDC96D9D0}"/>
              </a:ext>
            </a:extLst>
          </p:cNvPr>
          <p:cNvSpPr txBox="1"/>
          <p:nvPr/>
        </p:nvSpPr>
        <p:spPr>
          <a:xfrm>
            <a:off x="8359350" y="2377094"/>
            <a:ext cx="4892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61">
            <a:extLst>
              <a:ext uri="{FF2B5EF4-FFF2-40B4-BE49-F238E27FC236}">
                <a16:creationId xmlns:a16="http://schemas.microsoft.com/office/drawing/2014/main" id="{D0AAA07A-DFFA-4D64-8B02-A5ADFC55806D}"/>
              </a:ext>
            </a:extLst>
          </p:cNvPr>
          <p:cNvGrpSpPr/>
          <p:nvPr/>
        </p:nvGrpSpPr>
        <p:grpSpPr>
          <a:xfrm>
            <a:off x="8992400" y="2083936"/>
            <a:ext cx="1960553" cy="863315"/>
            <a:chOff x="3233963" y="1954419"/>
            <a:chExt cx="1400520" cy="86331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1E7BD6-4007-4220-843F-A8E40A7BF824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4F665B-3D87-44F2-931E-72833D2323E3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64">
            <a:extLst>
              <a:ext uri="{FF2B5EF4-FFF2-40B4-BE49-F238E27FC236}">
                <a16:creationId xmlns:a16="http://schemas.microsoft.com/office/drawing/2014/main" id="{63314126-08B0-4D40-B7D2-417E7A4613CB}"/>
              </a:ext>
            </a:extLst>
          </p:cNvPr>
          <p:cNvSpPr/>
          <p:nvPr/>
        </p:nvSpPr>
        <p:spPr>
          <a:xfrm rot="18900000">
            <a:off x="5149935" y="2307411"/>
            <a:ext cx="447436" cy="447436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81CFE-A91D-4E24-9747-950C871A0AD9}"/>
              </a:ext>
            </a:extLst>
          </p:cNvPr>
          <p:cNvSpPr txBox="1"/>
          <p:nvPr/>
        </p:nvSpPr>
        <p:spPr>
          <a:xfrm>
            <a:off x="5129051" y="2392630"/>
            <a:ext cx="4892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66">
            <a:extLst>
              <a:ext uri="{FF2B5EF4-FFF2-40B4-BE49-F238E27FC236}">
                <a16:creationId xmlns:a16="http://schemas.microsoft.com/office/drawing/2014/main" id="{67D6DA50-11F0-43E0-AE89-C30DD61B5C9B}"/>
              </a:ext>
            </a:extLst>
          </p:cNvPr>
          <p:cNvGrpSpPr/>
          <p:nvPr/>
        </p:nvGrpSpPr>
        <p:grpSpPr>
          <a:xfrm>
            <a:off x="5762101" y="2099472"/>
            <a:ext cx="1960553" cy="863315"/>
            <a:chOff x="3233963" y="1954419"/>
            <a:chExt cx="1400520" cy="86331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32D567-5216-455E-AE51-277963D063BF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302B06-49CD-4CA5-AE93-4A547DE8ADA2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567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4"/>
          </p:nvPr>
        </p:nvSpPr>
        <p:spPr/>
      </p:sp>
      <p:grpSp>
        <p:nvGrpSpPr>
          <p:cNvPr id="7" name="Group 48">
            <a:extLst>
              <a:ext uri="{FF2B5EF4-FFF2-40B4-BE49-F238E27FC236}">
                <a16:creationId xmlns:a16="http://schemas.microsoft.com/office/drawing/2014/main" id="{E1B77C75-B247-461C-98BF-A0755531AFA0}"/>
              </a:ext>
            </a:extLst>
          </p:cNvPr>
          <p:cNvGrpSpPr/>
          <p:nvPr/>
        </p:nvGrpSpPr>
        <p:grpSpPr>
          <a:xfrm>
            <a:off x="1850031" y="2904344"/>
            <a:ext cx="3604845" cy="1477328"/>
            <a:chOff x="5889060" y="3872747"/>
            <a:chExt cx="2527679" cy="1477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596661-F6FE-4B6F-8E83-6C468F7CCD0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You can simply impress your audience and add a unique zing and appeal to 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9B7670-70C9-430A-84F4-612D3839D064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B60429B-49BB-4388-A79C-B8A15C5475F6}"/>
              </a:ext>
            </a:extLst>
          </p:cNvPr>
          <p:cNvSpPr txBox="1">
            <a:spLocks/>
          </p:cNvSpPr>
          <p:nvPr/>
        </p:nvSpPr>
        <p:spPr>
          <a:xfrm>
            <a:off x="2448527" y="4519910"/>
            <a:ext cx="3092411" cy="147406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 Presentation Designed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9D25E0F7-FF9B-43F2-A634-364A2EF9D23F}"/>
              </a:ext>
            </a:extLst>
          </p:cNvPr>
          <p:cNvSpPr/>
          <p:nvPr/>
        </p:nvSpPr>
        <p:spPr>
          <a:xfrm rot="21119126">
            <a:off x="6898334" y="1170038"/>
            <a:ext cx="4799878" cy="2648707"/>
          </a:xfrm>
          <a:custGeom>
            <a:avLst/>
            <a:gdLst>
              <a:gd name="connsiteX0" fmla="*/ 617850 w 6606774"/>
              <a:gd name="connsiteY0" fmla="*/ 2117112 h 3645803"/>
              <a:gd name="connsiteX1" fmla="*/ 612026 w 6606774"/>
              <a:gd name="connsiteY1" fmla="*/ 2120979 h 3645803"/>
              <a:gd name="connsiteX2" fmla="*/ 608182 w 6606774"/>
              <a:gd name="connsiteY2" fmla="*/ 2125888 h 3645803"/>
              <a:gd name="connsiteX3" fmla="*/ 608506 w 6606774"/>
              <a:gd name="connsiteY3" fmla="*/ 2126356 h 3645803"/>
              <a:gd name="connsiteX4" fmla="*/ 615443 w 6606774"/>
              <a:gd name="connsiteY4" fmla="*/ 2134599 h 3645803"/>
              <a:gd name="connsiteX5" fmla="*/ 625365 w 6606774"/>
              <a:gd name="connsiteY5" fmla="*/ 2134942 h 3645803"/>
              <a:gd name="connsiteX6" fmla="*/ 628712 w 6606774"/>
              <a:gd name="connsiteY6" fmla="*/ 2133883 h 3645803"/>
              <a:gd name="connsiteX7" fmla="*/ 624640 w 6606774"/>
              <a:gd name="connsiteY7" fmla="*/ 2126739 h 3645803"/>
              <a:gd name="connsiteX8" fmla="*/ 622922 w 6606774"/>
              <a:gd name="connsiteY8" fmla="*/ 2122142 h 3645803"/>
              <a:gd name="connsiteX9" fmla="*/ 617850 w 6606774"/>
              <a:gd name="connsiteY9" fmla="*/ 2117112 h 3645803"/>
              <a:gd name="connsiteX10" fmla="*/ 6108692 w 6606774"/>
              <a:gd name="connsiteY10" fmla="*/ 1594992 h 3645803"/>
              <a:gd name="connsiteX11" fmla="*/ 6105515 w 6606774"/>
              <a:gd name="connsiteY11" fmla="*/ 1607049 h 3645803"/>
              <a:gd name="connsiteX12" fmla="*/ 6105810 w 6606774"/>
              <a:gd name="connsiteY12" fmla="*/ 1607015 h 3645803"/>
              <a:gd name="connsiteX13" fmla="*/ 6107680 w 6606774"/>
              <a:gd name="connsiteY13" fmla="*/ 1603561 h 3645803"/>
              <a:gd name="connsiteX14" fmla="*/ 6108706 w 6606774"/>
              <a:gd name="connsiteY14" fmla="*/ 1595653 h 3645803"/>
              <a:gd name="connsiteX15" fmla="*/ 582684 w 6606774"/>
              <a:gd name="connsiteY15" fmla="*/ 209 h 3645803"/>
              <a:gd name="connsiteX16" fmla="*/ 601546 w 6606774"/>
              <a:gd name="connsiteY16" fmla="*/ 1562 h 3645803"/>
              <a:gd name="connsiteX17" fmla="*/ 618059 w 6606774"/>
              <a:gd name="connsiteY17" fmla="*/ 12894 h 3645803"/>
              <a:gd name="connsiteX18" fmla="*/ 617889 w 6606774"/>
              <a:gd name="connsiteY18" fmla="*/ 26238 h 3645803"/>
              <a:gd name="connsiteX19" fmla="*/ 625562 w 6606774"/>
              <a:gd name="connsiteY19" fmla="*/ 34121 h 3645803"/>
              <a:gd name="connsiteX20" fmla="*/ 654587 w 6606774"/>
              <a:gd name="connsiteY20" fmla="*/ 22257 h 3645803"/>
              <a:gd name="connsiteX21" fmla="*/ 661292 w 6606774"/>
              <a:gd name="connsiteY21" fmla="*/ 19006 h 3645803"/>
              <a:gd name="connsiteX22" fmla="*/ 664539 w 6606774"/>
              <a:gd name="connsiteY22" fmla="*/ 25720 h 3645803"/>
              <a:gd name="connsiteX23" fmla="*/ 664468 w 6606774"/>
              <a:gd name="connsiteY23" fmla="*/ 31280 h 3645803"/>
              <a:gd name="connsiteX24" fmla="*/ 674361 w 6606774"/>
              <a:gd name="connsiteY24" fmla="*/ 39191 h 3645803"/>
              <a:gd name="connsiteX25" fmla="*/ 687615 w 6606774"/>
              <a:gd name="connsiteY25" fmla="*/ 44921 h 3645803"/>
              <a:gd name="connsiteX26" fmla="*/ 686349 w 6606774"/>
              <a:gd name="connsiteY26" fmla="*/ 57139 h 3645803"/>
              <a:gd name="connsiteX27" fmla="*/ 673039 w 6606774"/>
              <a:gd name="connsiteY27" fmla="*/ 55857 h 3645803"/>
              <a:gd name="connsiteX28" fmla="*/ 664141 w 6606774"/>
              <a:gd name="connsiteY28" fmla="*/ 56856 h 3645803"/>
              <a:gd name="connsiteX29" fmla="*/ 665125 w 6606774"/>
              <a:gd name="connsiteY29" fmla="*/ 66878 h 3645803"/>
              <a:gd name="connsiteX30" fmla="*/ 692983 w 6606774"/>
              <a:gd name="connsiteY30" fmla="*/ 59448 h 3645803"/>
              <a:gd name="connsiteX31" fmla="*/ 717538 w 6606774"/>
              <a:gd name="connsiteY31" fmla="*/ 49751 h 3645803"/>
              <a:gd name="connsiteX32" fmla="*/ 778368 w 6606774"/>
              <a:gd name="connsiteY32" fmla="*/ 69433 h 3645803"/>
              <a:gd name="connsiteX33" fmla="*/ 781557 w 6606774"/>
              <a:gd name="connsiteY33" fmla="*/ 80596 h 3645803"/>
              <a:gd name="connsiteX34" fmla="*/ 775779 w 6606774"/>
              <a:gd name="connsiteY34" fmla="*/ 98317 h 3645803"/>
              <a:gd name="connsiteX35" fmla="*/ 784519 w 6606774"/>
              <a:gd name="connsiteY35" fmla="*/ 109549 h 3645803"/>
              <a:gd name="connsiteX36" fmla="*/ 791238 w 6606774"/>
              <a:gd name="connsiteY36" fmla="*/ 105186 h 3645803"/>
              <a:gd name="connsiteX37" fmla="*/ 809302 w 6606774"/>
              <a:gd name="connsiteY37" fmla="*/ 82061 h 3645803"/>
              <a:gd name="connsiteX38" fmla="*/ 810355 w 6606774"/>
              <a:gd name="connsiteY38" fmla="*/ 86524 h 3645803"/>
              <a:gd name="connsiteX39" fmla="*/ 823595 w 6606774"/>
              <a:gd name="connsiteY39" fmla="*/ 93365 h 3645803"/>
              <a:gd name="connsiteX40" fmla="*/ 830228 w 6606774"/>
              <a:gd name="connsiteY40" fmla="*/ 95674 h 3645803"/>
              <a:gd name="connsiteX41" fmla="*/ 847866 w 6606774"/>
              <a:gd name="connsiteY41" fmla="*/ 105909 h 3645803"/>
              <a:gd name="connsiteX42" fmla="*/ 884565 w 6606774"/>
              <a:gd name="connsiteY42" fmla="*/ 101928 h 3645803"/>
              <a:gd name="connsiteX43" fmla="*/ 890216 w 6606774"/>
              <a:gd name="connsiteY43" fmla="*/ 94215 h 3645803"/>
              <a:gd name="connsiteX44" fmla="*/ 895966 w 6606774"/>
              <a:gd name="connsiteY44" fmla="*/ 78718 h 3645803"/>
              <a:gd name="connsiteX45" fmla="*/ 867225 w 6606774"/>
              <a:gd name="connsiteY45" fmla="*/ 68342 h 3645803"/>
              <a:gd name="connsiteX46" fmla="*/ 842995 w 6606774"/>
              <a:gd name="connsiteY46" fmla="*/ 52463 h 3645803"/>
              <a:gd name="connsiteX47" fmla="*/ 878442 w 6606774"/>
              <a:gd name="connsiteY47" fmla="*/ 59588 h 3645803"/>
              <a:gd name="connsiteX48" fmla="*/ 906258 w 6606774"/>
              <a:gd name="connsiteY48" fmla="*/ 55494 h 3645803"/>
              <a:gd name="connsiteX49" fmla="*/ 920678 w 6606774"/>
              <a:gd name="connsiteY49" fmla="*/ 56790 h 3645803"/>
              <a:gd name="connsiteX50" fmla="*/ 921746 w 6606774"/>
              <a:gd name="connsiteY50" fmla="*/ 60140 h 3645803"/>
              <a:gd name="connsiteX51" fmla="*/ 973862 w 6606774"/>
              <a:gd name="connsiteY51" fmla="*/ 66365 h 3645803"/>
              <a:gd name="connsiteX52" fmla="*/ 1005194 w 6606774"/>
              <a:gd name="connsiteY52" fmla="*/ 47858 h 3645803"/>
              <a:gd name="connsiteX53" fmla="*/ 1041736 w 6606774"/>
              <a:gd name="connsiteY53" fmla="*/ 56109 h 3645803"/>
              <a:gd name="connsiteX54" fmla="*/ 1087063 w 6606774"/>
              <a:gd name="connsiteY54" fmla="*/ 72257 h 3645803"/>
              <a:gd name="connsiteX55" fmla="*/ 1121356 w 6606774"/>
              <a:gd name="connsiteY55" fmla="*/ 82703 h 3645803"/>
              <a:gd name="connsiteX56" fmla="*/ 1147934 w 6606774"/>
              <a:gd name="connsiteY56" fmla="*/ 88603 h 3645803"/>
              <a:gd name="connsiteX57" fmla="*/ 1170028 w 6606774"/>
              <a:gd name="connsiteY57" fmla="*/ 97783 h 3645803"/>
              <a:gd name="connsiteX58" fmla="*/ 1184935 w 6606774"/>
              <a:gd name="connsiteY58" fmla="*/ 148019 h 3645803"/>
              <a:gd name="connsiteX59" fmla="*/ 1191456 w 6606774"/>
              <a:gd name="connsiteY59" fmla="*/ 159223 h 3645803"/>
              <a:gd name="connsiteX60" fmla="*/ 1203741 w 6606774"/>
              <a:gd name="connsiteY60" fmla="*/ 153819 h 3645803"/>
              <a:gd name="connsiteX61" fmla="*/ 1210515 w 6606774"/>
              <a:gd name="connsiteY61" fmla="*/ 145009 h 3645803"/>
              <a:gd name="connsiteX62" fmla="*/ 1243997 w 6606774"/>
              <a:gd name="connsiteY62" fmla="*/ 132089 h 3645803"/>
              <a:gd name="connsiteX63" fmla="*/ 1258247 w 6606774"/>
              <a:gd name="connsiteY63" fmla="*/ 146730 h 3645803"/>
              <a:gd name="connsiteX64" fmla="*/ 1282831 w 6606774"/>
              <a:gd name="connsiteY64" fmla="*/ 134809 h 3645803"/>
              <a:gd name="connsiteX65" fmla="*/ 1319459 w 6606774"/>
              <a:gd name="connsiteY65" fmla="*/ 136388 h 3645803"/>
              <a:gd name="connsiteX66" fmla="*/ 1387990 w 6606774"/>
              <a:gd name="connsiteY66" fmla="*/ 161730 h 3645803"/>
              <a:gd name="connsiteX67" fmla="*/ 1399036 w 6606774"/>
              <a:gd name="connsiteY67" fmla="*/ 166319 h 3645803"/>
              <a:gd name="connsiteX68" fmla="*/ 1425728 w 6606774"/>
              <a:gd name="connsiteY68" fmla="*/ 163323 h 3645803"/>
              <a:gd name="connsiteX69" fmla="*/ 1433558 w 6606774"/>
              <a:gd name="connsiteY69" fmla="*/ 158974 h 3645803"/>
              <a:gd name="connsiteX70" fmla="*/ 1444689 w 6606774"/>
              <a:gd name="connsiteY70" fmla="*/ 156892 h 3645803"/>
              <a:gd name="connsiteX71" fmla="*/ 1458996 w 6606774"/>
              <a:gd name="connsiteY71" fmla="*/ 167083 h 3645803"/>
              <a:gd name="connsiteX72" fmla="*/ 1471026 w 6606774"/>
              <a:gd name="connsiteY72" fmla="*/ 181695 h 3645803"/>
              <a:gd name="connsiteX73" fmla="*/ 1485375 w 6606774"/>
              <a:gd name="connsiteY73" fmla="*/ 188551 h 3645803"/>
              <a:gd name="connsiteX74" fmla="*/ 1506374 w 6606774"/>
              <a:gd name="connsiteY74" fmla="*/ 196604 h 3645803"/>
              <a:gd name="connsiteX75" fmla="*/ 1516366 w 6606774"/>
              <a:gd name="connsiteY75" fmla="*/ 196731 h 3645803"/>
              <a:gd name="connsiteX76" fmla="*/ 1562960 w 6606774"/>
              <a:gd name="connsiteY76" fmla="*/ 200662 h 3645803"/>
              <a:gd name="connsiteX77" fmla="*/ 1580795 w 6606774"/>
              <a:gd name="connsiteY77" fmla="*/ 195328 h 3645803"/>
              <a:gd name="connsiteX78" fmla="*/ 1568752 w 6606774"/>
              <a:gd name="connsiteY78" fmla="*/ 181829 h 3645803"/>
              <a:gd name="connsiteX79" fmla="*/ 1565450 w 6606774"/>
              <a:gd name="connsiteY79" fmla="*/ 179562 h 3645803"/>
              <a:gd name="connsiteX80" fmla="*/ 1560422 w 6606774"/>
              <a:gd name="connsiteY80" fmla="*/ 138348 h 3645803"/>
              <a:gd name="connsiteX81" fmla="*/ 1576808 w 6606774"/>
              <a:gd name="connsiteY81" fmla="*/ 159688 h 3645803"/>
              <a:gd name="connsiteX82" fmla="*/ 1603527 w 6606774"/>
              <a:gd name="connsiteY82" fmla="*/ 154468 h 3645803"/>
              <a:gd name="connsiteX83" fmla="*/ 1609023 w 6606774"/>
              <a:gd name="connsiteY83" fmla="*/ 158987 h 3645803"/>
              <a:gd name="connsiteX84" fmla="*/ 1606717 w 6606774"/>
              <a:gd name="connsiteY84" fmla="*/ 165630 h 3645803"/>
              <a:gd name="connsiteX85" fmla="*/ 1606589 w 6606774"/>
              <a:gd name="connsiteY85" fmla="*/ 175638 h 3645803"/>
              <a:gd name="connsiteX86" fmla="*/ 1613265 w 6606774"/>
              <a:gd name="connsiteY86" fmla="*/ 174611 h 3645803"/>
              <a:gd name="connsiteX87" fmla="*/ 1622064 w 6606774"/>
              <a:gd name="connsiteY87" fmla="*/ 181396 h 3645803"/>
              <a:gd name="connsiteX88" fmla="*/ 1623089 w 6606774"/>
              <a:gd name="connsiteY88" fmla="*/ 188082 h 3645803"/>
              <a:gd name="connsiteX89" fmla="*/ 1680997 w 6606774"/>
              <a:gd name="connsiteY89" fmla="*/ 175475 h 3645803"/>
              <a:gd name="connsiteX90" fmla="*/ 1683204 w 6606774"/>
              <a:gd name="connsiteY90" fmla="*/ 176615 h 3645803"/>
              <a:gd name="connsiteX91" fmla="*/ 1756304 w 6606774"/>
              <a:gd name="connsiteY91" fmla="*/ 192005 h 3645803"/>
              <a:gd name="connsiteX92" fmla="*/ 1773957 w 6606774"/>
              <a:gd name="connsiteY92" fmla="*/ 201127 h 3645803"/>
              <a:gd name="connsiteX93" fmla="*/ 1793773 w 6606774"/>
              <a:gd name="connsiteY93" fmla="*/ 214725 h 3645803"/>
              <a:gd name="connsiteX94" fmla="*/ 1835896 w 6606774"/>
              <a:gd name="connsiteY94" fmla="*/ 220823 h 3645803"/>
              <a:gd name="connsiteX95" fmla="*/ 1846088 w 6606774"/>
              <a:gd name="connsiteY95" fmla="*/ 205383 h 3645803"/>
              <a:gd name="connsiteX96" fmla="*/ 1845090 w 6606774"/>
              <a:gd name="connsiteY96" fmla="*/ 196473 h 3645803"/>
              <a:gd name="connsiteX97" fmla="*/ 1849759 w 6606774"/>
              <a:gd name="connsiteY97" fmla="*/ 178738 h 3645803"/>
              <a:gd name="connsiteX98" fmla="*/ 1853203 w 6606774"/>
              <a:gd name="connsiteY98" fmla="*/ 169885 h 3645803"/>
              <a:gd name="connsiteX99" fmla="*/ 1860891 w 6606774"/>
              <a:gd name="connsiteY99" fmla="*/ 176656 h 3645803"/>
              <a:gd name="connsiteX100" fmla="*/ 1870572 w 6606774"/>
              <a:gd name="connsiteY100" fmla="*/ 201247 h 3645803"/>
              <a:gd name="connsiteX101" fmla="*/ 1912441 w 6606774"/>
              <a:gd name="connsiteY101" fmla="*/ 227360 h 3645803"/>
              <a:gd name="connsiteX102" fmla="*/ 1942434 w 6606774"/>
              <a:gd name="connsiteY102" fmla="*/ 226630 h 3645803"/>
              <a:gd name="connsiteX103" fmla="*/ 1964443 w 6606774"/>
              <a:gd name="connsiteY103" fmla="*/ 242481 h 3645803"/>
              <a:gd name="connsiteX104" fmla="*/ 1967689 w 6606774"/>
              <a:gd name="connsiteY104" fmla="*/ 249195 h 3645803"/>
              <a:gd name="connsiteX105" fmla="*/ 1982449 w 6606774"/>
              <a:gd name="connsiteY105" fmla="*/ 223804 h 3645803"/>
              <a:gd name="connsiteX106" fmla="*/ 1994664 w 6606774"/>
              <a:gd name="connsiteY106" fmla="*/ 223960 h 3645803"/>
              <a:gd name="connsiteX107" fmla="*/ 2013483 w 6606774"/>
              <a:gd name="connsiteY107" fmla="*/ 228649 h 3645803"/>
              <a:gd name="connsiteX108" fmla="*/ 2040188 w 6606774"/>
              <a:gd name="connsiteY108" fmla="*/ 224540 h 3645803"/>
              <a:gd name="connsiteX109" fmla="*/ 2081073 w 6606774"/>
              <a:gd name="connsiteY109" fmla="*/ 240631 h 3645803"/>
              <a:gd name="connsiteX110" fmla="*/ 2110000 w 6606774"/>
              <a:gd name="connsiteY110" fmla="*/ 236551 h 3645803"/>
              <a:gd name="connsiteX111" fmla="*/ 2141048 w 6606774"/>
              <a:gd name="connsiteY111" fmla="*/ 240284 h 3645803"/>
              <a:gd name="connsiteX112" fmla="*/ 2158799 w 6606774"/>
              <a:gd name="connsiteY112" fmla="*/ 241623 h 3645803"/>
              <a:gd name="connsiteX113" fmla="*/ 2161034 w 6606774"/>
              <a:gd name="connsiteY113" fmla="*/ 240539 h 3645803"/>
              <a:gd name="connsiteX114" fmla="*/ 2173220 w 6606774"/>
              <a:gd name="connsiteY114" fmla="*/ 242918 h 3645803"/>
              <a:gd name="connsiteX115" fmla="*/ 2176422 w 6606774"/>
              <a:gd name="connsiteY115" fmla="*/ 252968 h 3645803"/>
              <a:gd name="connsiteX116" fmla="*/ 2199570 w 6606774"/>
              <a:gd name="connsiteY116" fmla="*/ 266609 h 3645803"/>
              <a:gd name="connsiteX117" fmla="*/ 2255301 w 6606774"/>
              <a:gd name="connsiteY117" fmla="*/ 250638 h 3645803"/>
              <a:gd name="connsiteX118" fmla="*/ 2268570 w 6606774"/>
              <a:gd name="connsiteY118" fmla="*/ 255255 h 3645803"/>
              <a:gd name="connsiteX119" fmla="*/ 2279616 w 6606774"/>
              <a:gd name="connsiteY119" fmla="*/ 259845 h 3645803"/>
              <a:gd name="connsiteX120" fmla="*/ 2307417 w 6606774"/>
              <a:gd name="connsiteY120" fmla="*/ 256863 h 3645803"/>
              <a:gd name="connsiteX121" fmla="*/ 2330962 w 6606774"/>
              <a:gd name="connsiteY121" fmla="*/ 239369 h 3645803"/>
              <a:gd name="connsiteX122" fmla="*/ 2342164 w 6606774"/>
              <a:gd name="connsiteY122" fmla="*/ 231727 h 3645803"/>
              <a:gd name="connsiteX123" fmla="*/ 2365482 w 6606774"/>
              <a:gd name="connsiteY123" fmla="*/ 232023 h 3645803"/>
              <a:gd name="connsiteX124" fmla="*/ 2372456 w 6606774"/>
              <a:gd name="connsiteY124" fmla="*/ 207645 h 3645803"/>
              <a:gd name="connsiteX125" fmla="*/ 2378835 w 6606774"/>
              <a:gd name="connsiteY125" fmla="*/ 229970 h 3645803"/>
              <a:gd name="connsiteX126" fmla="*/ 2350750 w 6606774"/>
              <a:gd name="connsiteY126" fmla="*/ 255192 h 3645803"/>
              <a:gd name="connsiteX127" fmla="*/ 2391904 w 6606774"/>
              <a:gd name="connsiteY127" fmla="*/ 250155 h 3645803"/>
              <a:gd name="connsiteX128" fmla="*/ 2399818 w 6606774"/>
              <a:gd name="connsiteY128" fmla="*/ 239135 h 3645803"/>
              <a:gd name="connsiteX129" fmla="*/ 2422266 w 6606774"/>
              <a:gd name="connsiteY129" fmla="*/ 220514 h 3645803"/>
              <a:gd name="connsiteX130" fmla="*/ 2427932 w 6606774"/>
              <a:gd name="connsiteY130" fmla="*/ 211689 h 3645803"/>
              <a:gd name="connsiteX131" fmla="*/ 2435987 w 6606774"/>
              <a:gd name="connsiteY131" fmla="*/ 189548 h 3645803"/>
              <a:gd name="connsiteX132" fmla="*/ 2439205 w 6606774"/>
              <a:gd name="connsiteY132" fmla="*/ 198487 h 3645803"/>
              <a:gd name="connsiteX133" fmla="*/ 2463549 w 6606774"/>
              <a:gd name="connsiteY133" fmla="*/ 205469 h 3645803"/>
              <a:gd name="connsiteX134" fmla="*/ 2495819 w 6606774"/>
              <a:gd name="connsiteY134" fmla="*/ 200321 h 3645803"/>
              <a:gd name="connsiteX135" fmla="*/ 2520177 w 6606774"/>
              <a:gd name="connsiteY135" fmla="*/ 206192 h 3645803"/>
              <a:gd name="connsiteX136" fmla="*/ 2590929 w 6606774"/>
              <a:gd name="connsiteY136" fmla="*/ 231562 h 3645803"/>
              <a:gd name="connsiteX137" fmla="*/ 2596254 w 6606774"/>
              <a:gd name="connsiteY137" fmla="*/ 249424 h 3645803"/>
              <a:gd name="connsiteX138" fmla="*/ 2579399 w 6606774"/>
              <a:gd name="connsiteY138" fmla="*/ 264780 h 3645803"/>
              <a:gd name="connsiteX139" fmla="*/ 2556980 w 6606774"/>
              <a:gd name="connsiteY139" fmla="*/ 281175 h 3645803"/>
              <a:gd name="connsiteX140" fmla="*/ 2658406 w 6606774"/>
              <a:gd name="connsiteY140" fmla="*/ 252441 h 3645803"/>
              <a:gd name="connsiteX141" fmla="*/ 2670648 w 6606774"/>
              <a:gd name="connsiteY141" fmla="*/ 250372 h 3645803"/>
              <a:gd name="connsiteX142" fmla="*/ 2678251 w 6606774"/>
              <a:gd name="connsiteY142" fmla="*/ 263815 h 3645803"/>
              <a:gd name="connsiteX143" fmla="*/ 2673682 w 6606774"/>
              <a:gd name="connsiteY143" fmla="*/ 273766 h 3645803"/>
              <a:gd name="connsiteX144" fmla="*/ 2654478 w 6606774"/>
              <a:gd name="connsiteY144" fmla="*/ 299101 h 3645803"/>
              <a:gd name="connsiteX145" fmla="*/ 2660773 w 6606774"/>
              <a:gd name="connsiteY145" fmla="*/ 328097 h 3645803"/>
              <a:gd name="connsiteX146" fmla="*/ 2683079 w 6606774"/>
              <a:gd name="connsiteY146" fmla="*/ 320596 h 3645803"/>
              <a:gd name="connsiteX147" fmla="*/ 2688786 w 6606774"/>
              <a:gd name="connsiteY147" fmla="*/ 308435 h 3645803"/>
              <a:gd name="connsiteX148" fmla="*/ 2725812 w 6606774"/>
              <a:gd name="connsiteY148" fmla="*/ 278880 h 3645803"/>
              <a:gd name="connsiteX149" fmla="*/ 2756944 w 6606774"/>
              <a:gd name="connsiteY149" fmla="*/ 275940 h 3645803"/>
              <a:gd name="connsiteX150" fmla="*/ 2833361 w 6606774"/>
              <a:gd name="connsiteY150" fmla="*/ 292484 h 3645803"/>
              <a:gd name="connsiteX151" fmla="*/ 2853390 w 6606774"/>
              <a:gd name="connsiteY151" fmla="*/ 289404 h 3645803"/>
              <a:gd name="connsiteX152" fmla="*/ 2885704 w 6606774"/>
              <a:gd name="connsiteY152" fmla="*/ 280918 h 3645803"/>
              <a:gd name="connsiteX153" fmla="*/ 2921037 w 6606774"/>
              <a:gd name="connsiteY153" fmla="*/ 296939 h 3645803"/>
              <a:gd name="connsiteX154" fmla="*/ 2945436 w 6606774"/>
              <a:gd name="connsiteY154" fmla="*/ 299474 h 3645803"/>
              <a:gd name="connsiteX155" fmla="*/ 2963273 w 6606774"/>
              <a:gd name="connsiteY155" fmla="*/ 294141 h 3645803"/>
              <a:gd name="connsiteX156" fmla="*/ 2973337 w 6606774"/>
              <a:gd name="connsiteY156" fmla="*/ 288709 h 3645803"/>
              <a:gd name="connsiteX157" fmla="*/ 2977609 w 6606774"/>
              <a:gd name="connsiteY157" fmla="*/ 302109 h 3645803"/>
              <a:gd name="connsiteX158" fmla="*/ 2969652 w 6606774"/>
              <a:gd name="connsiteY158" fmla="*/ 316466 h 3645803"/>
              <a:gd name="connsiteX159" fmla="*/ 2991476 w 6606774"/>
              <a:gd name="connsiteY159" fmla="*/ 346772 h 3645803"/>
              <a:gd name="connsiteX160" fmla="*/ 3004843 w 6606774"/>
              <a:gd name="connsiteY160" fmla="*/ 343606 h 3645803"/>
              <a:gd name="connsiteX161" fmla="*/ 3017043 w 6606774"/>
              <a:gd name="connsiteY161" fmla="*/ 344873 h 3645803"/>
              <a:gd name="connsiteX162" fmla="*/ 3073586 w 6606774"/>
              <a:gd name="connsiteY162" fmla="*/ 352267 h 3645803"/>
              <a:gd name="connsiteX163" fmla="*/ 3076974 w 6606774"/>
              <a:gd name="connsiteY163" fmla="*/ 347862 h 3645803"/>
              <a:gd name="connsiteX164" fmla="*/ 3072675 w 6606774"/>
              <a:gd name="connsiteY164" fmla="*/ 336685 h 3645803"/>
              <a:gd name="connsiteX165" fmla="*/ 3068205 w 6606774"/>
              <a:gd name="connsiteY165" fmla="*/ 338852 h 3645803"/>
              <a:gd name="connsiteX166" fmla="*/ 3040417 w 6606774"/>
              <a:gd name="connsiteY166" fmla="*/ 340722 h 3645803"/>
              <a:gd name="connsiteX167" fmla="*/ 3029683 w 6606774"/>
              <a:gd name="connsiteY167" fmla="*/ 311670 h 3645803"/>
              <a:gd name="connsiteX168" fmla="*/ 3038594 w 6606774"/>
              <a:gd name="connsiteY168" fmla="*/ 309558 h 3645803"/>
              <a:gd name="connsiteX169" fmla="*/ 3058622 w 6606774"/>
              <a:gd name="connsiteY169" fmla="*/ 306478 h 3645803"/>
              <a:gd name="connsiteX170" fmla="*/ 3100916 w 6606774"/>
              <a:gd name="connsiteY170" fmla="*/ 299231 h 3645803"/>
              <a:gd name="connsiteX171" fmla="*/ 3119736 w 6606774"/>
              <a:gd name="connsiteY171" fmla="*/ 303920 h 3645803"/>
              <a:gd name="connsiteX172" fmla="*/ 3142954 w 6606774"/>
              <a:gd name="connsiteY172" fmla="*/ 312001 h 3645803"/>
              <a:gd name="connsiteX173" fmla="*/ 3158470 w 6606774"/>
              <a:gd name="connsiteY173" fmla="*/ 314423 h 3645803"/>
              <a:gd name="connsiteX174" fmla="*/ 3175168 w 6606774"/>
              <a:gd name="connsiteY174" fmla="*/ 311300 h 3645803"/>
              <a:gd name="connsiteX175" fmla="*/ 3183824 w 6606774"/>
              <a:gd name="connsiteY175" fmla="*/ 329205 h 3645803"/>
              <a:gd name="connsiteX176" fmla="*/ 3225248 w 6606774"/>
              <a:gd name="connsiteY176" fmla="*/ 303041 h 3645803"/>
              <a:gd name="connsiteX177" fmla="*/ 3220694 w 6606774"/>
              <a:gd name="connsiteY177" fmla="*/ 311880 h 3645803"/>
              <a:gd name="connsiteX178" fmla="*/ 3235940 w 6606774"/>
              <a:gd name="connsiteY178" fmla="*/ 335430 h 3645803"/>
              <a:gd name="connsiteX179" fmla="*/ 3271472 w 6606774"/>
              <a:gd name="connsiteY179" fmla="*/ 335883 h 3645803"/>
              <a:gd name="connsiteX180" fmla="*/ 3323390 w 6606774"/>
              <a:gd name="connsiteY180" fmla="*/ 357676 h 3645803"/>
              <a:gd name="connsiteX181" fmla="*/ 3345682 w 6606774"/>
              <a:gd name="connsiteY181" fmla="*/ 351288 h 3645803"/>
              <a:gd name="connsiteX182" fmla="*/ 3371419 w 6606774"/>
              <a:gd name="connsiteY182" fmla="*/ 336045 h 3645803"/>
              <a:gd name="connsiteX183" fmla="*/ 3399150 w 6606774"/>
              <a:gd name="connsiteY183" fmla="*/ 338623 h 3645803"/>
              <a:gd name="connsiteX184" fmla="*/ 3413485 w 6606774"/>
              <a:gd name="connsiteY184" fmla="*/ 346591 h 3645803"/>
              <a:gd name="connsiteX185" fmla="*/ 3417898 w 6606774"/>
              <a:gd name="connsiteY185" fmla="*/ 348872 h 3645803"/>
              <a:gd name="connsiteX186" fmla="*/ 3461287 w 6606774"/>
              <a:gd name="connsiteY186" fmla="*/ 342751 h 3645803"/>
              <a:gd name="connsiteX187" fmla="*/ 3500292 w 6606774"/>
              <a:gd name="connsiteY187" fmla="*/ 332127 h 3645803"/>
              <a:gd name="connsiteX188" fmla="*/ 3511366 w 6606774"/>
              <a:gd name="connsiteY188" fmla="*/ 334493 h 3645803"/>
              <a:gd name="connsiteX189" fmla="*/ 3527980 w 6606774"/>
              <a:gd name="connsiteY189" fmla="*/ 338041 h 3645803"/>
              <a:gd name="connsiteX190" fmla="*/ 3581490 w 6606774"/>
              <a:gd name="connsiteY190" fmla="*/ 322041 h 3645803"/>
              <a:gd name="connsiteX191" fmla="*/ 3603640 w 6606774"/>
              <a:gd name="connsiteY191" fmla="*/ 326772 h 3645803"/>
              <a:gd name="connsiteX192" fmla="*/ 3614602 w 6606774"/>
              <a:gd name="connsiteY192" fmla="*/ 338034 h 3645803"/>
              <a:gd name="connsiteX193" fmla="*/ 3622233 w 6606774"/>
              <a:gd name="connsiteY193" fmla="*/ 349253 h 3645803"/>
              <a:gd name="connsiteX194" fmla="*/ 3665424 w 6606774"/>
              <a:gd name="connsiteY194" fmla="*/ 358700 h 3645803"/>
              <a:gd name="connsiteX195" fmla="*/ 3676740 w 6606774"/>
              <a:gd name="connsiteY195" fmla="*/ 342163 h 3645803"/>
              <a:gd name="connsiteX196" fmla="*/ 3682532 w 6606774"/>
              <a:gd name="connsiteY196" fmla="*/ 323329 h 3645803"/>
              <a:gd name="connsiteX197" fmla="*/ 3694478 w 6606774"/>
              <a:gd name="connsiteY197" fmla="*/ 344613 h 3645803"/>
              <a:gd name="connsiteX198" fmla="*/ 3718565 w 6606774"/>
              <a:gd name="connsiteY198" fmla="*/ 371612 h 3645803"/>
              <a:gd name="connsiteX199" fmla="*/ 3753170 w 6606774"/>
              <a:gd name="connsiteY199" fmla="*/ 357594 h 3645803"/>
              <a:gd name="connsiteX200" fmla="*/ 3770994 w 6606774"/>
              <a:gd name="connsiteY200" fmla="*/ 353373 h 3645803"/>
              <a:gd name="connsiteX201" fmla="*/ 3798610 w 6606774"/>
              <a:gd name="connsiteY201" fmla="*/ 364847 h 3645803"/>
              <a:gd name="connsiteX202" fmla="*/ 3808576 w 6606774"/>
              <a:gd name="connsiteY202" fmla="*/ 367198 h 3645803"/>
              <a:gd name="connsiteX203" fmla="*/ 3831936 w 6606774"/>
              <a:gd name="connsiteY203" fmla="*/ 364159 h 3645803"/>
              <a:gd name="connsiteX204" fmla="*/ 3822954 w 6606774"/>
              <a:gd name="connsiteY204" fmla="*/ 371831 h 3645803"/>
              <a:gd name="connsiteX205" fmla="*/ 3823865 w 6606774"/>
              <a:gd name="connsiteY205" fmla="*/ 387412 h 3645803"/>
              <a:gd name="connsiteX206" fmla="*/ 3837218 w 6606774"/>
              <a:gd name="connsiteY206" fmla="*/ 385358 h 3645803"/>
              <a:gd name="connsiteX207" fmla="*/ 3871994 w 6606774"/>
              <a:gd name="connsiteY207" fmla="*/ 357997 h 3645803"/>
              <a:gd name="connsiteX208" fmla="*/ 3899795 w 6606774"/>
              <a:gd name="connsiteY208" fmla="*/ 355015 h 3645803"/>
              <a:gd name="connsiteX209" fmla="*/ 3929747 w 6606774"/>
              <a:gd name="connsiteY209" fmla="*/ 357621 h 3645803"/>
              <a:gd name="connsiteX210" fmla="*/ 3961876 w 6606774"/>
              <a:gd name="connsiteY210" fmla="*/ 363592 h 3645803"/>
              <a:gd name="connsiteX211" fmla="*/ 3985222 w 6606774"/>
              <a:gd name="connsiteY211" fmla="*/ 361665 h 3645803"/>
              <a:gd name="connsiteX212" fmla="*/ 4012968 w 6606774"/>
              <a:gd name="connsiteY212" fmla="*/ 363131 h 3645803"/>
              <a:gd name="connsiteX213" fmla="*/ 4020641 w 6606774"/>
              <a:gd name="connsiteY213" fmla="*/ 371014 h 3645803"/>
              <a:gd name="connsiteX214" fmla="*/ 4051603 w 6606774"/>
              <a:gd name="connsiteY214" fmla="*/ 381418 h 3645803"/>
              <a:gd name="connsiteX215" fmla="*/ 4068472 w 6606774"/>
              <a:gd name="connsiteY215" fmla="*/ 364951 h 3645803"/>
              <a:gd name="connsiteX216" fmla="*/ 4094194 w 6606774"/>
              <a:gd name="connsiteY216" fmla="*/ 350821 h 3645803"/>
              <a:gd name="connsiteX217" fmla="*/ 4136473 w 6606774"/>
              <a:gd name="connsiteY217" fmla="*/ 344687 h 3645803"/>
              <a:gd name="connsiteX218" fmla="*/ 4147605 w 6606774"/>
              <a:gd name="connsiteY218" fmla="*/ 342604 h 3645803"/>
              <a:gd name="connsiteX219" fmla="*/ 4209743 w 6606774"/>
              <a:gd name="connsiteY219" fmla="*/ 346733 h 3645803"/>
              <a:gd name="connsiteX220" fmla="*/ 4195024 w 6606774"/>
              <a:gd name="connsiteY220" fmla="*/ 368789 h 3645803"/>
              <a:gd name="connsiteX221" fmla="*/ 4190456 w 6606774"/>
              <a:gd name="connsiteY221" fmla="*/ 378740 h 3645803"/>
              <a:gd name="connsiteX222" fmla="*/ 4189203 w 6606774"/>
              <a:gd name="connsiteY222" fmla="*/ 389845 h 3645803"/>
              <a:gd name="connsiteX223" fmla="*/ 4200321 w 6606774"/>
              <a:gd name="connsiteY223" fmla="*/ 388875 h 3645803"/>
              <a:gd name="connsiteX224" fmla="*/ 4212706 w 6606774"/>
              <a:gd name="connsiteY224" fmla="*/ 375688 h 3645803"/>
              <a:gd name="connsiteX225" fmla="*/ 4221560 w 6606774"/>
              <a:gd name="connsiteY225" fmla="*/ 378024 h 3645803"/>
              <a:gd name="connsiteX226" fmla="*/ 4228066 w 6606774"/>
              <a:gd name="connsiteY226" fmla="*/ 390341 h 3645803"/>
              <a:gd name="connsiteX227" fmla="*/ 4242609 w 6606774"/>
              <a:gd name="connsiteY227" fmla="*/ 397008 h 3645803"/>
              <a:gd name="connsiteX228" fmla="*/ 4250422 w 6606774"/>
              <a:gd name="connsiteY228" fmla="*/ 397717 h 3645803"/>
              <a:gd name="connsiteX229" fmla="*/ 4265890 w 6606774"/>
              <a:gd name="connsiteY229" fmla="*/ 390949 h 3645803"/>
              <a:gd name="connsiteX230" fmla="*/ 4300432 w 6606774"/>
              <a:gd name="connsiteY230" fmla="*/ 345313 h 3645803"/>
              <a:gd name="connsiteX231" fmla="*/ 4319247 w 6606774"/>
              <a:gd name="connsiteY231" fmla="*/ 323364 h 3645803"/>
              <a:gd name="connsiteX232" fmla="*/ 4331626 w 6606774"/>
              <a:gd name="connsiteY232" fmla="*/ 318040 h 3645803"/>
              <a:gd name="connsiteX233" fmla="*/ 4352504 w 6606774"/>
              <a:gd name="connsiteY233" fmla="*/ 300145 h 3645803"/>
              <a:gd name="connsiteX234" fmla="*/ 4363650 w 6606774"/>
              <a:gd name="connsiteY234" fmla="*/ 297019 h 3645803"/>
              <a:gd name="connsiteX235" fmla="*/ 4376752 w 6606774"/>
              <a:gd name="connsiteY235" fmla="*/ 294269 h 3645803"/>
              <a:gd name="connsiteX236" fmla="*/ 4388303 w 6606774"/>
              <a:gd name="connsiteY236" fmla="*/ 282694 h 3645803"/>
              <a:gd name="connsiteX237" fmla="*/ 4389295 w 6606774"/>
              <a:gd name="connsiteY237" fmla="*/ 279637 h 3645803"/>
              <a:gd name="connsiteX238" fmla="*/ 4384990 w 6606774"/>
              <a:gd name="connsiteY238" fmla="*/ 257690 h 3645803"/>
              <a:gd name="connsiteX239" fmla="*/ 4394450 w 6606774"/>
              <a:gd name="connsiteY239" fmla="*/ 248553 h 3645803"/>
              <a:gd name="connsiteX240" fmla="*/ 4401146 w 6606774"/>
              <a:gd name="connsiteY240" fmla="*/ 255937 h 3645803"/>
              <a:gd name="connsiteX241" fmla="*/ 4403524 w 6606774"/>
              <a:gd name="connsiteY241" fmla="*/ 271015 h 3645803"/>
              <a:gd name="connsiteX242" fmla="*/ 4411734 w 6606774"/>
              <a:gd name="connsiteY242" fmla="*/ 240927 h 3645803"/>
              <a:gd name="connsiteX243" fmla="*/ 4426772 w 6606774"/>
              <a:gd name="connsiteY243" fmla="*/ 215407 h 3645803"/>
              <a:gd name="connsiteX244" fmla="*/ 4433979 w 6606774"/>
              <a:gd name="connsiteY244" fmla="*/ 218017 h 3645803"/>
              <a:gd name="connsiteX245" fmla="*/ 4431829 w 6606774"/>
              <a:gd name="connsiteY245" fmla="*/ 233439 h 3645803"/>
              <a:gd name="connsiteX246" fmla="*/ 4428688 w 6606774"/>
              <a:gd name="connsiteY246" fmla="*/ 251918 h 3645803"/>
              <a:gd name="connsiteX247" fmla="*/ 4454892 w 6606774"/>
              <a:gd name="connsiteY247" fmla="*/ 246420 h 3645803"/>
              <a:gd name="connsiteX248" fmla="*/ 4441222 w 6606774"/>
              <a:gd name="connsiteY248" fmla="*/ 266926 h 3645803"/>
              <a:gd name="connsiteX249" fmla="*/ 4437917 w 6606774"/>
              <a:gd name="connsiteY249" fmla="*/ 294713 h 3645803"/>
              <a:gd name="connsiteX250" fmla="*/ 4443784 w 6606774"/>
              <a:gd name="connsiteY250" fmla="*/ 295846 h 3645803"/>
              <a:gd name="connsiteX251" fmla="*/ 4451182 w 6606774"/>
              <a:gd name="connsiteY251" fmla="*/ 282657 h 3645803"/>
              <a:gd name="connsiteX252" fmla="*/ 4475055 w 6606774"/>
              <a:gd name="connsiteY252" fmla="*/ 278740 h 3645803"/>
              <a:gd name="connsiteX253" fmla="*/ 4476770 w 6606774"/>
              <a:gd name="connsiteY253" fmla="*/ 278258 h 3645803"/>
              <a:gd name="connsiteX254" fmla="*/ 4504429 w 6606774"/>
              <a:gd name="connsiteY254" fmla="*/ 248272 h 3645803"/>
              <a:gd name="connsiteX255" fmla="*/ 4551433 w 6606774"/>
              <a:gd name="connsiteY255" fmla="*/ 214713 h 3645803"/>
              <a:gd name="connsiteX256" fmla="*/ 4549150 w 6606774"/>
              <a:gd name="connsiteY256" fmla="*/ 232951 h 3645803"/>
              <a:gd name="connsiteX257" fmla="*/ 4559996 w 6606774"/>
              <a:gd name="connsiteY257" fmla="*/ 241950 h 3645803"/>
              <a:gd name="connsiteX258" fmla="*/ 4599004 w 6606774"/>
              <a:gd name="connsiteY258" fmla="*/ 245829 h 3645803"/>
              <a:gd name="connsiteX259" fmla="*/ 4611432 w 6606774"/>
              <a:gd name="connsiteY259" fmla="*/ 257163 h 3645803"/>
              <a:gd name="connsiteX260" fmla="*/ 4630342 w 6606774"/>
              <a:gd name="connsiteY260" fmla="*/ 268531 h 3645803"/>
              <a:gd name="connsiteX261" fmla="*/ 4642722 w 6606774"/>
              <a:gd name="connsiteY261" fmla="*/ 263207 h 3645803"/>
              <a:gd name="connsiteX262" fmla="*/ 4660428 w 6606774"/>
              <a:gd name="connsiteY262" fmla="*/ 270281 h 3645803"/>
              <a:gd name="connsiteX263" fmla="*/ 4667336 w 6606774"/>
              <a:gd name="connsiteY263" fmla="*/ 285014 h 3645803"/>
              <a:gd name="connsiteX264" fmla="*/ 4663202 w 6606774"/>
              <a:gd name="connsiteY264" fmla="*/ 306550 h 3645803"/>
              <a:gd name="connsiteX265" fmla="*/ 4649936 w 6606774"/>
              <a:gd name="connsiteY265" fmla="*/ 318607 h 3645803"/>
              <a:gd name="connsiteX266" fmla="*/ 4636410 w 6606774"/>
              <a:gd name="connsiteY266" fmla="*/ 306655 h 3645803"/>
              <a:gd name="connsiteX267" fmla="*/ 4624782 w 6606774"/>
              <a:gd name="connsiteY267" fmla="*/ 308064 h 3645803"/>
              <a:gd name="connsiteX268" fmla="*/ 4619762 w 6606774"/>
              <a:gd name="connsiteY268" fmla="*/ 336331 h 3645803"/>
              <a:gd name="connsiteX269" fmla="*/ 4620237 w 6606774"/>
              <a:gd name="connsiteY269" fmla="*/ 338022 h 3645803"/>
              <a:gd name="connsiteX270" fmla="*/ 4620748 w 6606774"/>
              <a:gd name="connsiteY270" fmla="*/ 338627 h 3645803"/>
              <a:gd name="connsiteX271" fmla="*/ 4629146 w 6606774"/>
              <a:gd name="connsiteY271" fmla="*/ 345856 h 3645803"/>
              <a:gd name="connsiteX272" fmla="*/ 4647494 w 6606774"/>
              <a:gd name="connsiteY272" fmla="*/ 334227 h 3645803"/>
              <a:gd name="connsiteX273" fmla="*/ 4667565 w 6606774"/>
              <a:gd name="connsiteY273" fmla="*/ 315515 h 3645803"/>
              <a:gd name="connsiteX274" fmla="*/ 4692354 w 6606774"/>
              <a:gd name="connsiteY274" fmla="*/ 298374 h 3645803"/>
              <a:gd name="connsiteX275" fmla="*/ 4702941 w 6606774"/>
              <a:gd name="connsiteY275" fmla="*/ 283365 h 3645803"/>
              <a:gd name="connsiteX276" fmla="*/ 4709694 w 6606774"/>
              <a:gd name="connsiteY276" fmla="*/ 277765 h 3645803"/>
              <a:gd name="connsiteX277" fmla="*/ 4724888 w 6606774"/>
              <a:gd name="connsiteY277" fmla="*/ 272578 h 3645803"/>
              <a:gd name="connsiteX278" fmla="*/ 4745640 w 6606774"/>
              <a:gd name="connsiteY278" fmla="*/ 227858 h 3645803"/>
              <a:gd name="connsiteX279" fmla="*/ 4746873 w 6606774"/>
              <a:gd name="connsiteY279" fmla="*/ 225659 h 3645803"/>
              <a:gd name="connsiteX280" fmla="*/ 4754108 w 6606774"/>
              <a:gd name="connsiteY280" fmla="*/ 221778 h 3645803"/>
              <a:gd name="connsiteX281" fmla="*/ 4760322 w 6606774"/>
              <a:gd name="connsiteY281" fmla="*/ 227445 h 3645803"/>
              <a:gd name="connsiteX282" fmla="*/ 4758683 w 6606774"/>
              <a:gd name="connsiteY282" fmla="*/ 238092 h 3645803"/>
              <a:gd name="connsiteX283" fmla="*/ 4748172 w 6606774"/>
              <a:gd name="connsiteY283" fmla="*/ 263269 h 3645803"/>
              <a:gd name="connsiteX284" fmla="*/ 4747796 w 6606774"/>
              <a:gd name="connsiteY284" fmla="*/ 265226 h 3645803"/>
              <a:gd name="connsiteX285" fmla="*/ 4746323 w 6606774"/>
              <a:gd name="connsiteY285" fmla="*/ 266567 h 3645803"/>
              <a:gd name="connsiteX286" fmla="*/ 4748894 w 6606774"/>
              <a:gd name="connsiteY286" fmla="*/ 265845 h 3645803"/>
              <a:gd name="connsiteX287" fmla="*/ 4750369 w 6606774"/>
              <a:gd name="connsiteY287" fmla="*/ 264506 h 3645803"/>
              <a:gd name="connsiteX288" fmla="*/ 4771487 w 6606774"/>
              <a:gd name="connsiteY288" fmla="*/ 247468 h 3645803"/>
              <a:gd name="connsiteX289" fmla="*/ 4792874 w 6606774"/>
              <a:gd name="connsiteY289" fmla="*/ 224798 h 3645803"/>
              <a:gd name="connsiteX290" fmla="*/ 4806592 w 6606774"/>
              <a:gd name="connsiteY290" fmla="*/ 220951 h 3645803"/>
              <a:gd name="connsiteX291" fmla="*/ 4808972 w 6606774"/>
              <a:gd name="connsiteY291" fmla="*/ 236029 h 3645803"/>
              <a:gd name="connsiteX292" fmla="*/ 4798326 w 6606774"/>
              <a:gd name="connsiteY292" fmla="*/ 264022 h 3645803"/>
              <a:gd name="connsiteX293" fmla="*/ 4796390 w 6606774"/>
              <a:gd name="connsiteY293" fmla="*/ 286794 h 3645803"/>
              <a:gd name="connsiteX294" fmla="*/ 4804164 w 6606774"/>
              <a:gd name="connsiteY294" fmla="*/ 271647 h 3645803"/>
              <a:gd name="connsiteX295" fmla="*/ 4824588 w 6606774"/>
              <a:gd name="connsiteY295" fmla="*/ 245542 h 3645803"/>
              <a:gd name="connsiteX296" fmla="*/ 4855484 w 6606774"/>
              <a:gd name="connsiteY296" fmla="*/ 230393 h 3645803"/>
              <a:gd name="connsiteX297" fmla="*/ 4887766 w 6606774"/>
              <a:gd name="connsiteY297" fmla="*/ 233380 h 3645803"/>
              <a:gd name="connsiteX298" fmla="*/ 4903200 w 6606774"/>
              <a:gd name="connsiteY298" fmla="*/ 229051 h 3645803"/>
              <a:gd name="connsiteX299" fmla="*/ 4912448 w 6606774"/>
              <a:gd name="connsiteY299" fmla="*/ 212564 h 3645803"/>
              <a:gd name="connsiteX300" fmla="*/ 4935432 w 6606774"/>
              <a:gd name="connsiteY300" fmla="*/ 233094 h 3645803"/>
              <a:gd name="connsiteX301" fmla="*/ 4948157 w 6606774"/>
              <a:gd name="connsiteY301" fmla="*/ 241870 h 3645803"/>
              <a:gd name="connsiteX302" fmla="*/ 4959700 w 6606774"/>
              <a:gd name="connsiteY302" fmla="*/ 232845 h 3645803"/>
              <a:gd name="connsiteX303" fmla="*/ 4967502 w 6606774"/>
              <a:gd name="connsiteY303" fmla="*/ 230721 h 3645803"/>
              <a:gd name="connsiteX304" fmla="*/ 4970719 w 6606774"/>
              <a:gd name="connsiteY304" fmla="*/ 239659 h 3645803"/>
              <a:gd name="connsiteX305" fmla="*/ 4966645 w 6606774"/>
              <a:gd name="connsiteY305" fmla="*/ 256975 h 3645803"/>
              <a:gd name="connsiteX306" fmla="*/ 4981518 w 6606774"/>
              <a:gd name="connsiteY306" fmla="*/ 273530 h 3645803"/>
              <a:gd name="connsiteX307" fmla="*/ 4987020 w 6606774"/>
              <a:gd name="connsiteY307" fmla="*/ 267671 h 3645803"/>
              <a:gd name="connsiteX308" fmla="*/ 5002594 w 6606774"/>
              <a:gd name="connsiteY308" fmla="*/ 265645 h 3645803"/>
              <a:gd name="connsiteX309" fmla="*/ 5009228 w 6606774"/>
              <a:gd name="connsiteY309" fmla="*/ 267953 h 3645803"/>
              <a:gd name="connsiteX310" fmla="*/ 5027036 w 6606774"/>
              <a:gd name="connsiteY310" fmla="*/ 264844 h 3645803"/>
              <a:gd name="connsiteX311" fmla="*/ 5052829 w 6606774"/>
              <a:gd name="connsiteY311" fmla="*/ 245154 h 3645803"/>
              <a:gd name="connsiteX312" fmla="*/ 5080872 w 6606774"/>
              <a:gd name="connsiteY312" fmla="*/ 223269 h 3645803"/>
              <a:gd name="connsiteX313" fmla="*/ 5095293 w 6606774"/>
              <a:gd name="connsiteY313" fmla="*/ 224565 h 3645803"/>
              <a:gd name="connsiteX314" fmla="*/ 5178054 w 6606774"/>
              <a:gd name="connsiteY314" fmla="*/ 178909 h 3645803"/>
              <a:gd name="connsiteX315" fmla="*/ 5208289 w 6606774"/>
              <a:gd name="connsiteY315" fmla="*/ 159276 h 3645803"/>
              <a:gd name="connsiteX316" fmla="*/ 5224974 w 6606774"/>
              <a:gd name="connsiteY316" fmla="*/ 157264 h 3645803"/>
              <a:gd name="connsiteX317" fmla="*/ 5256248 w 6606774"/>
              <a:gd name="connsiteY317" fmla="*/ 143204 h 3645803"/>
              <a:gd name="connsiteX318" fmla="*/ 5270684 w 6606774"/>
              <a:gd name="connsiteY318" fmla="*/ 143389 h 3645803"/>
              <a:gd name="connsiteX319" fmla="*/ 5287324 w 6606774"/>
              <a:gd name="connsiteY319" fmla="*/ 144714 h 3645803"/>
              <a:gd name="connsiteX320" fmla="*/ 5305218 w 6606774"/>
              <a:gd name="connsiteY320" fmla="*/ 134931 h 3645803"/>
              <a:gd name="connsiteX321" fmla="*/ 5307481 w 6606774"/>
              <a:gd name="connsiteY321" fmla="*/ 131624 h 3645803"/>
              <a:gd name="connsiteX322" fmla="*/ 5310056 w 6606774"/>
              <a:gd name="connsiteY322" fmla="*/ 103853 h 3645803"/>
              <a:gd name="connsiteX323" fmla="*/ 5324590 w 6606774"/>
              <a:gd name="connsiteY323" fmla="*/ 96254 h 3645803"/>
              <a:gd name="connsiteX324" fmla="*/ 5330000 w 6606774"/>
              <a:gd name="connsiteY324" fmla="*/ 107445 h 3645803"/>
              <a:gd name="connsiteX325" fmla="*/ 5327538 w 6606774"/>
              <a:gd name="connsiteY325" fmla="*/ 126319 h 3645803"/>
              <a:gd name="connsiteX326" fmla="*/ 5347950 w 6606774"/>
              <a:gd name="connsiteY326" fmla="*/ 93215 h 3645803"/>
              <a:gd name="connsiteX327" fmla="*/ 5374924 w 6606774"/>
              <a:gd name="connsiteY327" fmla="*/ 67980 h 3645803"/>
              <a:gd name="connsiteX328" fmla="*/ 5382626 w 6606774"/>
              <a:gd name="connsiteY328" fmla="*/ 73638 h 3645803"/>
              <a:gd name="connsiteX329" fmla="*/ 5374627 w 6606774"/>
              <a:gd name="connsiteY329" fmla="*/ 91331 h 3645803"/>
              <a:gd name="connsiteX330" fmla="*/ 5364364 w 6606774"/>
              <a:gd name="connsiteY330" fmla="*/ 112331 h 3645803"/>
              <a:gd name="connsiteX331" fmla="*/ 5397647 w 6606774"/>
              <a:gd name="connsiteY331" fmla="*/ 114980 h 3645803"/>
              <a:gd name="connsiteX332" fmla="*/ 5374074 w 6606774"/>
              <a:gd name="connsiteY332" fmla="*/ 134698 h 3645803"/>
              <a:gd name="connsiteX333" fmla="*/ 5360338 w 6606774"/>
              <a:gd name="connsiteY333" fmla="*/ 166775 h 3645803"/>
              <a:gd name="connsiteX334" fmla="*/ 5366958 w 6606774"/>
              <a:gd name="connsiteY334" fmla="*/ 170196 h 3645803"/>
              <a:gd name="connsiteX335" fmla="*/ 5380452 w 6606774"/>
              <a:gd name="connsiteY335" fmla="*/ 157022 h 3645803"/>
              <a:gd name="connsiteX336" fmla="*/ 5410390 w 6606774"/>
              <a:gd name="connsiteY336" fmla="*/ 160740 h 3645803"/>
              <a:gd name="connsiteX337" fmla="*/ 5412611 w 6606774"/>
              <a:gd name="connsiteY337" fmla="*/ 160769 h 3645803"/>
              <a:gd name="connsiteX338" fmla="*/ 5456256 w 6606774"/>
              <a:gd name="connsiteY338" fmla="*/ 134633 h 3645803"/>
              <a:gd name="connsiteX339" fmla="*/ 5524300 w 6606774"/>
              <a:gd name="connsiteY339" fmla="*/ 111034 h 3645803"/>
              <a:gd name="connsiteX340" fmla="*/ 5515148 w 6606774"/>
              <a:gd name="connsiteY340" fmla="*/ 132048 h 3645803"/>
              <a:gd name="connsiteX341" fmla="*/ 5524956 w 6606774"/>
              <a:gd name="connsiteY341" fmla="*/ 146631 h 3645803"/>
              <a:gd name="connsiteX342" fmla="*/ 5570254 w 6606774"/>
              <a:gd name="connsiteY342" fmla="*/ 165003 h 3645803"/>
              <a:gd name="connsiteX343" fmla="*/ 5581131 w 6606774"/>
              <a:gd name="connsiteY343" fmla="*/ 182936 h 3645803"/>
              <a:gd name="connsiteX344" fmla="*/ 5599752 w 6606774"/>
              <a:gd name="connsiteY344" fmla="*/ 203192 h 3645803"/>
              <a:gd name="connsiteX345" fmla="*/ 5616436 w 6606774"/>
              <a:gd name="connsiteY345" fmla="*/ 201181 h 3645803"/>
              <a:gd name="connsiteX346" fmla="*/ 5635128 w 6606774"/>
              <a:gd name="connsiteY346" fmla="*/ 215877 h 3645803"/>
              <a:gd name="connsiteX347" fmla="*/ 5638204 w 6606774"/>
              <a:gd name="connsiteY347" fmla="*/ 235935 h 3645803"/>
              <a:gd name="connsiteX348" fmla="*/ 5625678 w 6606774"/>
              <a:gd name="connsiteY348" fmla="*/ 260243 h 3645803"/>
              <a:gd name="connsiteX349" fmla="*/ 5605564 w 6606774"/>
              <a:gd name="connsiteY349" fmla="*/ 269996 h 3645803"/>
              <a:gd name="connsiteX350" fmla="*/ 5593591 w 6606774"/>
              <a:gd name="connsiteY350" fmla="*/ 250936 h 3645803"/>
              <a:gd name="connsiteX351" fmla="*/ 5579184 w 6606774"/>
              <a:gd name="connsiteY351" fmla="*/ 248529 h 3645803"/>
              <a:gd name="connsiteX352" fmla="*/ 5563229 w 6606774"/>
              <a:gd name="connsiteY352" fmla="*/ 280577 h 3645803"/>
              <a:gd name="connsiteX353" fmla="*/ 5563030 w 6606774"/>
              <a:gd name="connsiteY353" fmla="*/ 296145 h 3645803"/>
              <a:gd name="connsiteX354" fmla="*/ 5561906 w 6606774"/>
              <a:gd name="connsiteY354" fmla="*/ 297243 h 3645803"/>
              <a:gd name="connsiteX355" fmla="*/ 5564126 w 6606774"/>
              <a:gd name="connsiteY355" fmla="*/ 297271 h 3645803"/>
              <a:gd name="connsiteX356" fmla="*/ 5627743 w 6606774"/>
              <a:gd name="connsiteY356" fmla="*/ 272503 h 3645803"/>
              <a:gd name="connsiteX357" fmla="*/ 5663430 w 6606774"/>
              <a:gd name="connsiteY357" fmla="*/ 260724 h 3645803"/>
              <a:gd name="connsiteX358" fmla="*/ 5681379 w 6606774"/>
              <a:gd name="connsiteY358" fmla="*/ 246495 h 3645803"/>
              <a:gd name="connsiteX359" fmla="*/ 5691430 w 6606774"/>
              <a:gd name="connsiteY359" fmla="*/ 242174 h 3645803"/>
              <a:gd name="connsiteX360" fmla="*/ 5711430 w 6606774"/>
              <a:gd name="connsiteY360" fmla="*/ 241317 h 3645803"/>
              <a:gd name="connsiteX361" fmla="*/ 5752000 w 6606774"/>
              <a:gd name="connsiteY361" fmla="*/ 195124 h 3645803"/>
              <a:gd name="connsiteX362" fmla="*/ 5754248 w 6606774"/>
              <a:gd name="connsiteY362" fmla="*/ 192928 h 3645803"/>
              <a:gd name="connsiteX363" fmla="*/ 5764270 w 6606774"/>
              <a:gd name="connsiteY363" fmla="*/ 190832 h 3645803"/>
              <a:gd name="connsiteX364" fmla="*/ 5769708 w 6606774"/>
              <a:gd name="connsiteY364" fmla="*/ 199798 h 3645803"/>
              <a:gd name="connsiteX365" fmla="*/ 5764000 w 6606774"/>
              <a:gd name="connsiteY365" fmla="*/ 211959 h 3645803"/>
              <a:gd name="connsiteX366" fmla="*/ 5742563 w 6606774"/>
              <a:gd name="connsiteY366" fmla="*/ 238377 h 3645803"/>
              <a:gd name="connsiteX367" fmla="*/ 5741425 w 6606774"/>
              <a:gd name="connsiteY367" fmla="*/ 240587 h 3645803"/>
              <a:gd name="connsiteX368" fmla="*/ 5739190 w 6606774"/>
              <a:gd name="connsiteY368" fmla="*/ 241671 h 3645803"/>
              <a:gd name="connsiteX369" fmla="*/ 5742520 w 6606774"/>
              <a:gd name="connsiteY369" fmla="*/ 241713 h 3645803"/>
              <a:gd name="connsiteX370" fmla="*/ 5744756 w 6606774"/>
              <a:gd name="connsiteY370" fmla="*/ 240630 h 3645803"/>
              <a:gd name="connsiteX371" fmla="*/ 5776016 w 6606774"/>
              <a:gd name="connsiteY371" fmla="*/ 227683 h 3645803"/>
              <a:gd name="connsiteX372" fmla="*/ 5809582 w 6606774"/>
              <a:gd name="connsiteY372" fmla="*/ 208091 h 3645803"/>
              <a:gd name="connsiteX373" fmla="*/ 5827348 w 6606774"/>
              <a:gd name="connsiteY373" fmla="*/ 208319 h 3645803"/>
              <a:gd name="connsiteX374" fmla="*/ 5824886 w 6606774"/>
              <a:gd name="connsiteY374" fmla="*/ 227194 h 3645803"/>
              <a:gd name="connsiteX375" fmla="*/ 5802297 w 6606774"/>
              <a:gd name="connsiteY375" fmla="*/ 256933 h 3645803"/>
              <a:gd name="connsiteX376" fmla="*/ 5791963 w 6606774"/>
              <a:gd name="connsiteY376" fmla="*/ 283493 h 3645803"/>
              <a:gd name="connsiteX377" fmla="*/ 5806596 w 6606774"/>
              <a:gd name="connsiteY377" fmla="*/ 268110 h 3645803"/>
              <a:gd name="connsiteX378" fmla="*/ 5840218 w 6606774"/>
              <a:gd name="connsiteY378" fmla="*/ 244071 h 3645803"/>
              <a:gd name="connsiteX379" fmla="*/ 5882512 w 6606774"/>
              <a:gd name="connsiteY379" fmla="*/ 236825 h 3645803"/>
              <a:gd name="connsiteX380" fmla="*/ 5920080 w 6606774"/>
              <a:gd name="connsiteY380" fmla="*/ 251762 h 3645803"/>
              <a:gd name="connsiteX381" fmla="*/ 5940066 w 6606774"/>
              <a:gd name="connsiteY381" fmla="*/ 252017 h 3645803"/>
              <a:gd name="connsiteX382" fmla="*/ 5956934 w 6606774"/>
              <a:gd name="connsiteY382" fmla="*/ 235550 h 3645803"/>
              <a:gd name="connsiteX383" fmla="*/ 6001666 w 6606774"/>
              <a:gd name="connsiteY383" fmla="*/ 298401 h 3645803"/>
              <a:gd name="connsiteX384" fmla="*/ 6010680 w 6606774"/>
              <a:gd name="connsiteY384" fmla="*/ 375254 h 3645803"/>
              <a:gd name="connsiteX385" fmla="*/ 5985672 w 6606774"/>
              <a:gd name="connsiteY385" fmla="*/ 420534 h 3645803"/>
              <a:gd name="connsiteX386" fmla="*/ 5956531 w 6606774"/>
              <a:gd name="connsiteY386" fmla="*/ 441293 h 3645803"/>
              <a:gd name="connsiteX387" fmla="*/ 5954524 w 6606774"/>
              <a:gd name="connsiteY387" fmla="*/ 424586 h 3645803"/>
              <a:gd name="connsiteX388" fmla="*/ 5924090 w 6606774"/>
              <a:gd name="connsiteY388" fmla="*/ 459786 h 3645803"/>
              <a:gd name="connsiteX389" fmla="*/ 5902752 w 6606774"/>
              <a:gd name="connsiteY389" fmla="*/ 478420 h 3645803"/>
              <a:gd name="connsiteX390" fmla="*/ 5869314 w 6606774"/>
              <a:gd name="connsiteY390" fmla="*/ 488005 h 3645803"/>
              <a:gd name="connsiteX391" fmla="*/ 5837072 w 6606774"/>
              <a:gd name="connsiteY391" fmla="*/ 490930 h 3645803"/>
              <a:gd name="connsiteX392" fmla="*/ 5806879 w 6606774"/>
              <a:gd name="connsiteY392" fmla="*/ 507227 h 3645803"/>
              <a:gd name="connsiteX393" fmla="*/ 5786566 w 6606774"/>
              <a:gd name="connsiteY393" fmla="*/ 532548 h 3645803"/>
              <a:gd name="connsiteX394" fmla="*/ 5769812 w 6606774"/>
              <a:gd name="connsiteY394" fmla="*/ 540119 h 3645803"/>
              <a:gd name="connsiteX395" fmla="*/ 5674023 w 6606774"/>
              <a:gd name="connsiteY395" fmla="*/ 562253 h 3645803"/>
              <a:gd name="connsiteX396" fmla="*/ 5646236 w 6606774"/>
              <a:gd name="connsiteY396" fmla="*/ 564122 h 3645803"/>
              <a:gd name="connsiteX397" fmla="*/ 5600300 w 6606774"/>
              <a:gd name="connsiteY397" fmla="*/ 595789 h 3645803"/>
              <a:gd name="connsiteX398" fmla="*/ 5582193 w 6606774"/>
              <a:gd name="connsiteY398" fmla="*/ 622251 h 3645803"/>
              <a:gd name="connsiteX399" fmla="*/ 5574107 w 6606774"/>
              <a:gd name="connsiteY399" fmla="*/ 633119 h 3645803"/>
              <a:gd name="connsiteX400" fmla="*/ 5575366 w 6606774"/>
              <a:gd name="connsiteY400" fmla="*/ 633723 h 3645803"/>
              <a:gd name="connsiteX401" fmla="*/ 5583222 w 6606774"/>
              <a:gd name="connsiteY401" fmla="*/ 628106 h 3645803"/>
              <a:gd name="connsiteX402" fmla="*/ 5597684 w 6606774"/>
              <a:gd name="connsiteY402" fmla="*/ 632418 h 3645803"/>
              <a:gd name="connsiteX403" fmla="*/ 5601887 w 6606774"/>
              <a:gd name="connsiteY403" fmla="*/ 638389 h 3645803"/>
              <a:gd name="connsiteX404" fmla="*/ 5621384 w 6606774"/>
              <a:gd name="connsiteY404" fmla="*/ 640545 h 3645803"/>
              <a:gd name="connsiteX405" fmla="*/ 5631858 w 6606774"/>
              <a:gd name="connsiteY405" fmla="*/ 641703 h 3645803"/>
              <a:gd name="connsiteX406" fmla="*/ 5631549 w 6606774"/>
              <a:gd name="connsiteY406" fmla="*/ 639492 h 3645803"/>
              <a:gd name="connsiteX407" fmla="*/ 5635245 w 6606774"/>
              <a:gd name="connsiteY407" fmla="*/ 634163 h 3645803"/>
              <a:gd name="connsiteX408" fmla="*/ 5645183 w 6606774"/>
              <a:gd name="connsiteY408" fmla="*/ 628402 h 3645803"/>
              <a:gd name="connsiteX409" fmla="*/ 5650503 w 6606774"/>
              <a:gd name="connsiteY409" fmla="*/ 588903 h 3645803"/>
              <a:gd name="connsiteX410" fmla="*/ 5650920 w 6606774"/>
              <a:gd name="connsiteY410" fmla="*/ 586942 h 3645803"/>
              <a:gd name="connsiteX411" fmla="*/ 5655344 w 6606774"/>
              <a:gd name="connsiteY411" fmla="*/ 583012 h 3645803"/>
              <a:gd name="connsiteX412" fmla="*/ 5661117 w 6606774"/>
              <a:gd name="connsiteY412" fmla="*/ 587202 h 3645803"/>
              <a:gd name="connsiteX413" fmla="*/ 5662258 w 6606774"/>
              <a:gd name="connsiteY413" fmla="*/ 596302 h 3645803"/>
              <a:gd name="connsiteX414" fmla="*/ 5660118 w 6606774"/>
              <a:gd name="connsiteY414" fmla="*/ 618430 h 3645803"/>
              <a:gd name="connsiteX415" fmla="*/ 5660274 w 6606774"/>
              <a:gd name="connsiteY415" fmla="*/ 620111 h 3645803"/>
              <a:gd name="connsiteX416" fmla="*/ 5659492 w 6606774"/>
              <a:gd name="connsiteY416" fmla="*/ 621373 h 3645803"/>
              <a:gd name="connsiteX417" fmla="*/ 5661210 w 6606774"/>
              <a:gd name="connsiteY417" fmla="*/ 620529 h 3645803"/>
              <a:gd name="connsiteX418" fmla="*/ 5661990 w 6606774"/>
              <a:gd name="connsiteY418" fmla="*/ 619267 h 3645803"/>
              <a:gd name="connsiteX419" fmla="*/ 5673650 w 6606774"/>
              <a:gd name="connsiteY419" fmla="*/ 603000 h 3645803"/>
              <a:gd name="connsiteX420" fmla="*/ 5684270 w 6606774"/>
              <a:gd name="connsiteY420" fmla="*/ 581975 h 3645803"/>
              <a:gd name="connsiteX421" fmla="*/ 5693426 w 6606774"/>
              <a:gd name="connsiteY421" fmla="*/ 577476 h 3645803"/>
              <a:gd name="connsiteX422" fmla="*/ 5698468 w 6606774"/>
              <a:gd name="connsiteY422" fmla="*/ 589928 h 3645803"/>
              <a:gd name="connsiteX423" fmla="*/ 5696848 w 6606774"/>
              <a:gd name="connsiteY423" fmla="*/ 614437 h 3645803"/>
              <a:gd name="connsiteX424" fmla="*/ 5700430 w 6606774"/>
              <a:gd name="connsiteY424" fmla="*/ 633754 h 3645803"/>
              <a:gd name="connsiteX425" fmla="*/ 5702776 w 6606774"/>
              <a:gd name="connsiteY425" fmla="*/ 620306 h 3645803"/>
              <a:gd name="connsiteX426" fmla="*/ 5711940 w 6606774"/>
              <a:gd name="connsiteY426" fmla="*/ 596482 h 3645803"/>
              <a:gd name="connsiteX427" fmla="*/ 5731143 w 6606774"/>
              <a:gd name="connsiteY427" fmla="*/ 580901 h 3645803"/>
              <a:gd name="connsiteX428" fmla="*/ 5755334 w 6606774"/>
              <a:gd name="connsiteY428" fmla="*/ 580432 h 3645803"/>
              <a:gd name="connsiteX429" fmla="*/ 5765638 w 6606774"/>
              <a:gd name="connsiteY429" fmla="*/ 575371 h 3645803"/>
              <a:gd name="connsiteX430" fmla="*/ 5768764 w 6606774"/>
              <a:gd name="connsiteY430" fmla="*/ 560661 h 3645803"/>
              <a:gd name="connsiteX431" fmla="*/ 5790022 w 6606774"/>
              <a:gd name="connsiteY431" fmla="*/ 575794 h 3645803"/>
              <a:gd name="connsiteX432" fmla="*/ 5801225 w 6606774"/>
              <a:gd name="connsiteY432" fmla="*/ 581997 h 3645803"/>
              <a:gd name="connsiteX433" fmla="*/ 5807662 w 6606774"/>
              <a:gd name="connsiteY433" fmla="*/ 573347 h 3645803"/>
              <a:gd name="connsiteX434" fmla="*/ 5812882 w 6606774"/>
              <a:gd name="connsiteY434" fmla="*/ 570841 h 3645803"/>
              <a:gd name="connsiteX435" fmla="*/ 5817189 w 6606774"/>
              <a:gd name="connsiteY435" fmla="*/ 578056 h 3645803"/>
              <a:gd name="connsiteX436" fmla="*/ 5818017 w 6606774"/>
              <a:gd name="connsiteY436" fmla="*/ 592985 h 3645803"/>
              <a:gd name="connsiteX437" fmla="*/ 5832492 w 6606774"/>
              <a:gd name="connsiteY437" fmla="*/ 605527 h 3645803"/>
              <a:gd name="connsiteX438" fmla="*/ 5835218 w 6606774"/>
              <a:gd name="connsiteY438" fmla="*/ 600096 h 3645803"/>
              <a:gd name="connsiteX439" fmla="*/ 5846128 w 6606774"/>
              <a:gd name="connsiteY439" fmla="*/ 596956 h 3645803"/>
              <a:gd name="connsiteX440" fmla="*/ 5851472 w 6606774"/>
              <a:gd name="connsiteY440" fmla="*/ 598285 h 3645803"/>
              <a:gd name="connsiteX441" fmla="*/ 5863772 w 6606774"/>
              <a:gd name="connsiteY441" fmla="*/ 594028 h 3645803"/>
              <a:gd name="connsiteX442" fmla="*/ 5878259 w 6606774"/>
              <a:gd name="connsiteY442" fmla="*/ 575100 h 3645803"/>
              <a:gd name="connsiteX443" fmla="*/ 5893903 w 6606774"/>
              <a:gd name="connsiteY443" fmla="*/ 554120 h 3645803"/>
              <a:gd name="connsiteX444" fmla="*/ 5904701 w 6606774"/>
              <a:gd name="connsiteY444" fmla="*/ 553879 h 3645803"/>
              <a:gd name="connsiteX445" fmla="*/ 5955026 w 6606774"/>
              <a:gd name="connsiteY445" fmla="*/ 507873 h 3645803"/>
              <a:gd name="connsiteX446" fmla="*/ 5972761 w 6606774"/>
              <a:gd name="connsiteY446" fmla="*/ 488584 h 3645803"/>
              <a:gd name="connsiteX447" fmla="*/ 5984484 w 6606774"/>
              <a:gd name="connsiteY447" fmla="*/ 485354 h 3645803"/>
              <a:gd name="connsiteX448" fmla="*/ 6004201 w 6606774"/>
              <a:gd name="connsiteY448" fmla="*/ 470652 h 3645803"/>
              <a:gd name="connsiteX449" fmla="*/ 6014765 w 6606774"/>
              <a:gd name="connsiteY449" fmla="*/ 469475 h 3645803"/>
              <a:gd name="connsiteX450" fmla="*/ 6027190 w 6606774"/>
              <a:gd name="connsiteY450" fmla="*/ 469053 h 3645803"/>
              <a:gd name="connsiteX451" fmla="*/ 6038088 w 6606774"/>
              <a:gd name="connsiteY451" fmla="*/ 459182 h 3645803"/>
              <a:gd name="connsiteX452" fmla="*/ 6039014 w 6606774"/>
              <a:gd name="connsiteY452" fmla="*/ 456193 h 3645803"/>
              <a:gd name="connsiteX453" fmla="*/ 6034799 w 6606774"/>
              <a:gd name="connsiteY453" fmla="*/ 432615 h 3645803"/>
              <a:gd name="connsiteX454" fmla="*/ 6043728 w 6606774"/>
              <a:gd name="connsiteY454" fmla="*/ 424888 h 3645803"/>
              <a:gd name="connsiteX455" fmla="*/ 6050127 w 6606774"/>
              <a:gd name="connsiteY455" fmla="*/ 433794 h 3645803"/>
              <a:gd name="connsiteX456" fmla="*/ 6052472 w 6606774"/>
              <a:gd name="connsiteY456" fmla="*/ 449884 h 3645803"/>
              <a:gd name="connsiteX457" fmla="*/ 6060094 w 6606774"/>
              <a:gd name="connsiteY457" fmla="*/ 420179 h 3645803"/>
              <a:gd name="connsiteX458" fmla="*/ 6074224 w 6606774"/>
              <a:gd name="connsiteY458" fmla="*/ 396482 h 3645803"/>
              <a:gd name="connsiteX459" fmla="*/ 6081080 w 6606774"/>
              <a:gd name="connsiteY459" fmla="*/ 400526 h 3645803"/>
              <a:gd name="connsiteX460" fmla="*/ 6079129 w 6606774"/>
              <a:gd name="connsiteY460" fmla="*/ 416134 h 3645803"/>
              <a:gd name="connsiteX461" fmla="*/ 6076252 w 6606774"/>
              <a:gd name="connsiteY461" fmla="*/ 434731 h 3645803"/>
              <a:gd name="connsiteX462" fmla="*/ 6101098 w 6606774"/>
              <a:gd name="connsiteY462" fmla="*/ 433887 h 3645803"/>
              <a:gd name="connsiteX463" fmla="*/ 6088238 w 6606774"/>
              <a:gd name="connsiteY463" fmla="*/ 452632 h 3645803"/>
              <a:gd name="connsiteX464" fmla="*/ 6085260 w 6606774"/>
              <a:gd name="connsiteY464" fmla="*/ 480859 h 3645803"/>
              <a:gd name="connsiteX465" fmla="*/ 6090836 w 6606774"/>
              <a:gd name="connsiteY465" fmla="*/ 483123 h 3645803"/>
              <a:gd name="connsiteX466" fmla="*/ 6097785 w 6606774"/>
              <a:gd name="connsiteY466" fmla="*/ 470807 h 3645803"/>
              <a:gd name="connsiteX467" fmla="*/ 6120427 w 6606774"/>
              <a:gd name="connsiteY467" fmla="*/ 471169 h 3645803"/>
              <a:gd name="connsiteX468" fmla="*/ 6122052 w 6606774"/>
              <a:gd name="connsiteY468" fmla="*/ 470989 h 3645803"/>
              <a:gd name="connsiteX469" fmla="*/ 6148140 w 6606774"/>
              <a:gd name="connsiteY469" fmla="*/ 444997 h 3645803"/>
              <a:gd name="connsiteX470" fmla="*/ 6192572 w 6606774"/>
              <a:gd name="connsiteY470" fmla="*/ 418886 h 3645803"/>
              <a:gd name="connsiteX471" fmla="*/ 6190508 w 6606774"/>
              <a:gd name="connsiteY471" fmla="*/ 437391 h 3645803"/>
              <a:gd name="connsiteX472" fmla="*/ 6200858 w 6606774"/>
              <a:gd name="connsiteY472" fmla="*/ 448743 h 3645803"/>
              <a:gd name="connsiteX473" fmla="*/ 6237913 w 6606774"/>
              <a:gd name="connsiteY473" fmla="*/ 460004 h 3645803"/>
              <a:gd name="connsiteX474" fmla="*/ 6249777 w 6606774"/>
              <a:gd name="connsiteY474" fmla="*/ 474073 h 3645803"/>
              <a:gd name="connsiteX475" fmla="*/ 6267796 w 6606774"/>
              <a:gd name="connsiteY475" fmla="*/ 489378 h 3645803"/>
              <a:gd name="connsiteX476" fmla="*/ 6279518 w 6606774"/>
              <a:gd name="connsiteY476" fmla="*/ 486149 h 3645803"/>
              <a:gd name="connsiteX477" fmla="*/ 6296370 w 6606774"/>
              <a:gd name="connsiteY477" fmla="*/ 496776 h 3645803"/>
              <a:gd name="connsiteX478" fmla="*/ 6303012 w 6606774"/>
              <a:gd name="connsiteY478" fmla="*/ 513350 h 3645803"/>
              <a:gd name="connsiteX479" fmla="*/ 6299210 w 6606774"/>
              <a:gd name="connsiteY479" fmla="*/ 534935 h 3645803"/>
              <a:gd name="connsiteX480" fmla="*/ 6286686 w 6606774"/>
              <a:gd name="connsiteY480" fmla="*/ 544987 h 3645803"/>
              <a:gd name="connsiteX481" fmla="*/ 6273776 w 6606774"/>
              <a:gd name="connsiteY481" fmla="*/ 530073 h 3645803"/>
              <a:gd name="connsiteX482" fmla="*/ 6262744 w 6606774"/>
              <a:gd name="connsiteY482" fmla="*/ 529379 h 3645803"/>
              <a:gd name="connsiteX483" fmla="*/ 6258142 w 6606774"/>
              <a:gd name="connsiteY483" fmla="*/ 557786 h 3645803"/>
              <a:gd name="connsiteX484" fmla="*/ 6261412 w 6606774"/>
              <a:gd name="connsiteY484" fmla="*/ 570888 h 3645803"/>
              <a:gd name="connsiteX485" fmla="*/ 6260832 w 6606774"/>
              <a:gd name="connsiteY485" fmla="*/ 571915 h 3645803"/>
              <a:gd name="connsiteX486" fmla="*/ 6262458 w 6606774"/>
              <a:gd name="connsiteY486" fmla="*/ 571734 h 3645803"/>
              <a:gd name="connsiteX487" fmla="*/ 6303406 w 6606774"/>
              <a:gd name="connsiteY487" fmla="*/ 545048 h 3645803"/>
              <a:gd name="connsiteX488" fmla="*/ 6326841 w 6606774"/>
              <a:gd name="connsiteY488" fmla="*/ 531856 h 3645803"/>
              <a:gd name="connsiteX489" fmla="*/ 6336806 w 6606774"/>
              <a:gd name="connsiteY489" fmla="*/ 518242 h 3645803"/>
              <a:gd name="connsiteX490" fmla="*/ 6343184 w 6606774"/>
              <a:gd name="connsiteY490" fmla="*/ 513683 h 3645803"/>
              <a:gd name="connsiteX491" fmla="*/ 6357578 w 6606774"/>
              <a:gd name="connsiteY491" fmla="*/ 511118 h 3645803"/>
              <a:gd name="connsiteX492" fmla="*/ 6377024 w 6606774"/>
              <a:gd name="connsiteY492" fmla="*/ 468553 h 3645803"/>
              <a:gd name="connsiteX493" fmla="*/ 6378182 w 6606774"/>
              <a:gd name="connsiteY493" fmla="*/ 466499 h 3645803"/>
              <a:gd name="connsiteX494" fmla="*/ 6385030 w 6606774"/>
              <a:gd name="connsiteY494" fmla="*/ 463813 h 3645803"/>
              <a:gd name="connsiteX495" fmla="*/ 6390960 w 6606774"/>
              <a:gd name="connsiteY495" fmla="*/ 470847 h 3645803"/>
              <a:gd name="connsiteX496" fmla="*/ 6389466 w 6606774"/>
              <a:gd name="connsiteY496" fmla="*/ 481594 h 3645803"/>
              <a:gd name="connsiteX497" fmla="*/ 6379632 w 6606774"/>
              <a:gd name="connsiteY497" fmla="*/ 505775 h 3645803"/>
              <a:gd name="connsiteX498" fmla="*/ 6379288 w 6606774"/>
              <a:gd name="connsiteY498" fmla="*/ 507737 h 3645803"/>
              <a:gd name="connsiteX499" fmla="*/ 6377896 w 6606774"/>
              <a:gd name="connsiteY499" fmla="*/ 508854 h 3645803"/>
              <a:gd name="connsiteX500" fmla="*/ 6380332 w 6606774"/>
              <a:gd name="connsiteY500" fmla="*/ 508583 h 3645803"/>
              <a:gd name="connsiteX501" fmla="*/ 6381724 w 6606774"/>
              <a:gd name="connsiteY501" fmla="*/ 507466 h 3645803"/>
              <a:gd name="connsiteX502" fmla="*/ 6401676 w 6606774"/>
              <a:gd name="connsiteY502" fmla="*/ 493701 h 3645803"/>
              <a:gd name="connsiteX503" fmla="*/ 6421850 w 6606774"/>
              <a:gd name="connsiteY503" fmla="*/ 474139 h 3645803"/>
              <a:gd name="connsiteX504" fmla="*/ 6434852 w 6606774"/>
              <a:gd name="connsiteY504" fmla="*/ 472691 h 3645803"/>
              <a:gd name="connsiteX505" fmla="*/ 6437198 w 6606774"/>
              <a:gd name="connsiteY505" fmla="*/ 488781 h 3645803"/>
              <a:gd name="connsiteX506" fmla="*/ 6427252 w 6606774"/>
              <a:gd name="connsiteY506" fmla="*/ 515860 h 3645803"/>
              <a:gd name="connsiteX507" fmla="*/ 6425544 w 6606774"/>
              <a:gd name="connsiteY507" fmla="*/ 539135 h 3645803"/>
              <a:gd name="connsiteX508" fmla="*/ 6432838 w 6606774"/>
              <a:gd name="connsiteY508" fmla="*/ 524856 h 3645803"/>
              <a:gd name="connsiteX509" fmla="*/ 6452078 w 6606774"/>
              <a:gd name="connsiteY509" fmla="*/ 501551 h 3645803"/>
              <a:gd name="connsiteX510" fmla="*/ 6481324 w 6606774"/>
              <a:gd name="connsiteY510" fmla="*/ 491560 h 3645803"/>
              <a:gd name="connsiteX511" fmla="*/ 6511988 w 6606774"/>
              <a:gd name="connsiteY511" fmla="*/ 500647 h 3645803"/>
              <a:gd name="connsiteX512" fmla="*/ 6526616 w 6606774"/>
              <a:gd name="connsiteY512" fmla="*/ 499018 h 3645803"/>
              <a:gd name="connsiteX513" fmla="*/ 6535302 w 6606774"/>
              <a:gd name="connsiteY513" fmla="*/ 483622 h 3645803"/>
              <a:gd name="connsiteX514" fmla="*/ 6581701 w 6606774"/>
              <a:gd name="connsiteY514" fmla="*/ 532318 h 3645803"/>
              <a:gd name="connsiteX515" fmla="*/ 6605131 w 6606774"/>
              <a:gd name="connsiteY515" fmla="*/ 596077 h 3645803"/>
              <a:gd name="connsiteX516" fmla="*/ 6596830 w 6606774"/>
              <a:gd name="connsiteY516" fmla="*/ 636439 h 3645803"/>
              <a:gd name="connsiteX517" fmla="*/ 6580138 w 6606774"/>
              <a:gd name="connsiteY517" fmla="*/ 656575 h 3645803"/>
              <a:gd name="connsiteX518" fmla="*/ 6575009 w 6606774"/>
              <a:gd name="connsiteY518" fmla="*/ 642718 h 3645803"/>
              <a:gd name="connsiteX519" fmla="*/ 6560543 w 6606774"/>
              <a:gd name="connsiteY519" fmla="*/ 675110 h 3645803"/>
              <a:gd name="connsiteX520" fmla="*/ 6549074 w 6606774"/>
              <a:gd name="connsiteY520" fmla="*/ 692739 h 3645803"/>
              <a:gd name="connsiteX521" fmla="*/ 6526797 w 6606774"/>
              <a:gd name="connsiteY521" fmla="*/ 703879 h 3645803"/>
              <a:gd name="connsiteX522" fmla="*/ 6503932 w 6606774"/>
              <a:gd name="connsiteY522" fmla="*/ 709312 h 3645803"/>
              <a:gd name="connsiteX523" fmla="*/ 6485494 w 6606774"/>
              <a:gd name="connsiteY523" fmla="*/ 725794 h 3645803"/>
              <a:gd name="connsiteX524" fmla="*/ 6476238 w 6606774"/>
              <a:gd name="connsiteY524" fmla="*/ 748948 h 3645803"/>
              <a:gd name="connsiteX525" fmla="*/ 6465684 w 6606774"/>
              <a:gd name="connsiteY525" fmla="*/ 756858 h 3645803"/>
              <a:gd name="connsiteX526" fmla="*/ 6400703 w 6606774"/>
              <a:gd name="connsiteY526" fmla="*/ 784297 h 3645803"/>
              <a:gd name="connsiteX527" fmla="*/ 6380854 w 6606774"/>
              <a:gd name="connsiteY527" fmla="*/ 788431 h 3645803"/>
              <a:gd name="connsiteX528" fmla="*/ 6354310 w 6606774"/>
              <a:gd name="connsiteY528" fmla="*/ 819283 h 3645803"/>
              <a:gd name="connsiteX529" fmla="*/ 6346914 w 6606774"/>
              <a:gd name="connsiteY529" fmla="*/ 843193 h 3645803"/>
              <a:gd name="connsiteX530" fmla="*/ 6344534 w 6606774"/>
              <a:gd name="connsiteY530" fmla="*/ 883857 h 3645803"/>
              <a:gd name="connsiteX531" fmla="*/ 6349765 w 6606774"/>
              <a:gd name="connsiteY531" fmla="*/ 888084 h 3645803"/>
              <a:gd name="connsiteX532" fmla="*/ 6353707 w 6606774"/>
              <a:gd name="connsiteY532" fmla="*/ 883797 h 3645803"/>
              <a:gd name="connsiteX533" fmla="*/ 6352651 w 6606774"/>
              <a:gd name="connsiteY533" fmla="*/ 876219 h 3645803"/>
              <a:gd name="connsiteX534" fmla="*/ 6362373 w 6606774"/>
              <a:gd name="connsiteY534" fmla="*/ 854936 h 3645803"/>
              <a:gd name="connsiteX535" fmla="*/ 6396626 w 6606774"/>
              <a:gd name="connsiteY535" fmla="*/ 854968 h 3645803"/>
              <a:gd name="connsiteX536" fmla="*/ 6390854 w 6606774"/>
              <a:gd name="connsiteY536" fmla="*/ 878696 h 3645803"/>
              <a:gd name="connsiteX537" fmla="*/ 6392956 w 6606774"/>
              <a:gd name="connsiteY537" fmla="*/ 887119 h 3645803"/>
              <a:gd name="connsiteX538" fmla="*/ 6399569 w 6606774"/>
              <a:gd name="connsiteY538" fmla="*/ 883496 h 3645803"/>
              <a:gd name="connsiteX539" fmla="*/ 6406172 w 6606774"/>
              <a:gd name="connsiteY539" fmla="*/ 873142 h 3645803"/>
              <a:gd name="connsiteX540" fmla="*/ 6419185 w 6606774"/>
              <a:gd name="connsiteY540" fmla="*/ 878425 h 3645803"/>
              <a:gd name="connsiteX541" fmla="*/ 6436270 w 6606774"/>
              <a:gd name="connsiteY541" fmla="*/ 889988 h 3645803"/>
              <a:gd name="connsiteX542" fmla="*/ 6445918 w 6606774"/>
              <a:gd name="connsiteY542" fmla="*/ 898532 h 3645803"/>
              <a:gd name="connsiteX543" fmla="*/ 6445116 w 6606774"/>
              <a:gd name="connsiteY543" fmla="*/ 905355 h 3645803"/>
              <a:gd name="connsiteX544" fmla="*/ 6454654 w 6606774"/>
              <a:gd name="connsiteY544" fmla="*/ 916797 h 3645803"/>
              <a:gd name="connsiteX545" fmla="*/ 6500068 w 6606774"/>
              <a:gd name="connsiteY545" fmla="*/ 928089 h 3645803"/>
              <a:gd name="connsiteX546" fmla="*/ 6510296 w 6606774"/>
              <a:gd name="connsiteY546" fmla="*/ 935606 h 3645803"/>
              <a:gd name="connsiteX547" fmla="*/ 6513120 w 6606774"/>
              <a:gd name="connsiteY547" fmla="*/ 960300 h 3645803"/>
              <a:gd name="connsiteX548" fmla="*/ 6491431 w 6606774"/>
              <a:gd name="connsiteY548" fmla="*/ 977145 h 3645803"/>
              <a:gd name="connsiteX549" fmla="*/ 6419176 w 6606774"/>
              <a:gd name="connsiteY549" fmla="*/ 1032327 h 3645803"/>
              <a:gd name="connsiteX550" fmla="*/ 6403988 w 6606774"/>
              <a:gd name="connsiteY550" fmla="*/ 1048448 h 3645803"/>
              <a:gd name="connsiteX551" fmla="*/ 6346827 w 6606774"/>
              <a:gd name="connsiteY551" fmla="*/ 1103872 h 3645803"/>
              <a:gd name="connsiteX552" fmla="*/ 6342306 w 6606774"/>
              <a:gd name="connsiteY552" fmla="*/ 1109185 h 3645803"/>
              <a:gd name="connsiteX553" fmla="*/ 6342000 w 6606774"/>
              <a:gd name="connsiteY553" fmla="*/ 1138075 h 3645803"/>
              <a:gd name="connsiteX554" fmla="*/ 6348520 w 6606774"/>
              <a:gd name="connsiteY554" fmla="*/ 1150815 h 3645803"/>
              <a:gd name="connsiteX555" fmla="*/ 6356992 w 6606774"/>
              <a:gd name="connsiteY555" fmla="*/ 1147948 h 3645803"/>
              <a:gd name="connsiteX556" fmla="*/ 6412884 w 6606774"/>
              <a:gd name="connsiteY556" fmla="*/ 1097474 h 3645803"/>
              <a:gd name="connsiteX557" fmla="*/ 6482844 w 6606774"/>
              <a:gd name="connsiteY557" fmla="*/ 1059861 h 3645803"/>
              <a:gd name="connsiteX558" fmla="*/ 6492828 w 6606774"/>
              <a:gd name="connsiteY558" fmla="*/ 1059711 h 3645803"/>
              <a:gd name="connsiteX559" fmla="*/ 6493426 w 6606774"/>
              <a:gd name="connsiteY559" fmla="*/ 1072149 h 3645803"/>
              <a:gd name="connsiteX560" fmla="*/ 6490764 w 6606774"/>
              <a:gd name="connsiteY560" fmla="*/ 1078216 h 3645803"/>
              <a:gd name="connsiteX561" fmla="*/ 6487655 w 6606774"/>
              <a:gd name="connsiteY561" fmla="*/ 1095877 h 3645803"/>
              <a:gd name="connsiteX562" fmla="*/ 6543970 w 6606774"/>
              <a:gd name="connsiteY562" fmla="*/ 1097297 h 3645803"/>
              <a:gd name="connsiteX563" fmla="*/ 6549090 w 6606774"/>
              <a:gd name="connsiteY563" fmla="*/ 1104422 h 3645803"/>
              <a:gd name="connsiteX564" fmla="*/ 6550156 w 6606774"/>
              <a:gd name="connsiteY564" fmla="*/ 1118732 h 3645803"/>
              <a:gd name="connsiteX565" fmla="*/ 6548832 w 6606774"/>
              <a:gd name="connsiteY565" fmla="*/ 1166973 h 3645803"/>
              <a:gd name="connsiteX566" fmla="*/ 6512594 w 6606774"/>
              <a:gd name="connsiteY566" fmla="*/ 1239304 h 3645803"/>
              <a:gd name="connsiteX567" fmla="*/ 6487028 w 6606774"/>
              <a:gd name="connsiteY567" fmla="*/ 1279001 h 3645803"/>
              <a:gd name="connsiteX568" fmla="*/ 6498452 w 6606774"/>
              <a:gd name="connsiteY568" fmla="*/ 1302442 h 3645803"/>
              <a:gd name="connsiteX569" fmla="*/ 6491237 w 6606774"/>
              <a:gd name="connsiteY569" fmla="*/ 1338386 h 3645803"/>
              <a:gd name="connsiteX570" fmla="*/ 6469307 w 6606774"/>
              <a:gd name="connsiteY570" fmla="*/ 1378833 h 3645803"/>
              <a:gd name="connsiteX571" fmla="*/ 6443534 w 6606774"/>
              <a:gd name="connsiteY571" fmla="*/ 1397500 h 3645803"/>
              <a:gd name="connsiteX572" fmla="*/ 6441632 w 6606774"/>
              <a:gd name="connsiteY572" fmla="*/ 1382653 h 3645803"/>
              <a:gd name="connsiteX573" fmla="*/ 6414808 w 6606774"/>
              <a:gd name="connsiteY573" fmla="*/ 1414174 h 3645803"/>
              <a:gd name="connsiteX574" fmla="*/ 6395958 w 6606774"/>
              <a:gd name="connsiteY574" fmla="*/ 1430896 h 3645803"/>
              <a:gd name="connsiteX575" fmla="*/ 6366284 w 6606774"/>
              <a:gd name="connsiteY575" fmla="*/ 1439651 h 3645803"/>
              <a:gd name="connsiteX576" fmla="*/ 6337626 w 6606774"/>
              <a:gd name="connsiteY576" fmla="*/ 1442477 h 3645803"/>
              <a:gd name="connsiteX577" fmla="*/ 6325606 w 6606774"/>
              <a:gd name="connsiteY577" fmla="*/ 1442418 h 3645803"/>
              <a:gd name="connsiteX578" fmla="*/ 6317809 w 6606774"/>
              <a:gd name="connsiteY578" fmla="*/ 1461557 h 3645803"/>
              <a:gd name="connsiteX579" fmla="*/ 6304415 w 6606774"/>
              <a:gd name="connsiteY579" fmla="*/ 1482768 h 3645803"/>
              <a:gd name="connsiteX580" fmla="*/ 6296868 w 6606774"/>
              <a:gd name="connsiteY580" fmla="*/ 1482647 h 3645803"/>
              <a:gd name="connsiteX581" fmla="*/ 6292232 w 6606774"/>
              <a:gd name="connsiteY581" fmla="*/ 1480197 h 3645803"/>
              <a:gd name="connsiteX582" fmla="*/ 6278144 w 6606774"/>
              <a:gd name="connsiteY582" fmla="*/ 1486695 h 3645803"/>
              <a:gd name="connsiteX583" fmla="*/ 6257474 w 6606774"/>
              <a:gd name="connsiteY583" fmla="*/ 1494151 h 3645803"/>
              <a:gd name="connsiteX584" fmla="*/ 6242752 w 6606774"/>
              <a:gd name="connsiteY584" fmla="*/ 1497286 h 3645803"/>
              <a:gd name="connsiteX585" fmla="*/ 6241516 w 6606774"/>
              <a:gd name="connsiteY585" fmla="*/ 1505165 h 3645803"/>
              <a:gd name="connsiteX586" fmla="*/ 6218661 w 6606774"/>
              <a:gd name="connsiteY586" fmla="*/ 1517331 h 3645803"/>
              <a:gd name="connsiteX587" fmla="*/ 6217269 w 6606774"/>
              <a:gd name="connsiteY587" fmla="*/ 1518447 h 3645803"/>
              <a:gd name="connsiteX588" fmla="*/ 6216700 w 6606774"/>
              <a:gd name="connsiteY588" fmla="*/ 1526206 h 3645803"/>
              <a:gd name="connsiteX589" fmla="*/ 6201970 w 6606774"/>
              <a:gd name="connsiteY589" fmla="*/ 1537467 h 3645803"/>
              <a:gd name="connsiteX590" fmla="*/ 6145776 w 6606774"/>
              <a:gd name="connsiteY590" fmla="*/ 1539879 h 3645803"/>
              <a:gd name="connsiteX591" fmla="*/ 6114520 w 6606774"/>
              <a:gd name="connsiteY591" fmla="*/ 1570414 h 3645803"/>
              <a:gd name="connsiteX592" fmla="*/ 6112616 w 6606774"/>
              <a:gd name="connsiteY592" fmla="*/ 1578893 h 3645803"/>
              <a:gd name="connsiteX593" fmla="*/ 6126587 w 6606774"/>
              <a:gd name="connsiteY593" fmla="*/ 1574969 h 3645803"/>
              <a:gd name="connsiteX594" fmla="*/ 6167064 w 6606774"/>
              <a:gd name="connsiteY594" fmla="*/ 1579126 h 3645803"/>
              <a:gd name="connsiteX595" fmla="*/ 6153118 w 6606774"/>
              <a:gd name="connsiteY595" fmla="*/ 1602797 h 3645803"/>
              <a:gd name="connsiteX596" fmla="*/ 6153074 w 6606774"/>
              <a:gd name="connsiteY596" fmla="*/ 1611699 h 3645803"/>
              <a:gd name="connsiteX597" fmla="*/ 6161977 w 6606774"/>
              <a:gd name="connsiteY597" fmla="*/ 1608776 h 3645803"/>
              <a:gd name="connsiteX598" fmla="*/ 6172891 w 6606774"/>
              <a:gd name="connsiteY598" fmla="*/ 1598938 h 3645803"/>
              <a:gd name="connsiteX599" fmla="*/ 6186686 w 6606774"/>
              <a:gd name="connsiteY599" fmla="*/ 1605931 h 3645803"/>
              <a:gd name="connsiteX600" fmla="*/ 6203408 w 6606774"/>
              <a:gd name="connsiteY600" fmla="*/ 1619861 h 3645803"/>
              <a:gd name="connsiteX601" fmla="*/ 6212247 w 6606774"/>
              <a:gd name="connsiteY601" fmla="*/ 1629797 h 3645803"/>
              <a:gd name="connsiteX602" fmla="*/ 6209250 w 6606774"/>
              <a:gd name="connsiteY602" fmla="*/ 1636705 h 3645803"/>
              <a:gd name="connsiteX603" fmla="*/ 6217088 w 6606774"/>
              <a:gd name="connsiteY603" fmla="*/ 1649603 h 3645803"/>
              <a:gd name="connsiteX604" fmla="*/ 6267378 w 6606774"/>
              <a:gd name="connsiteY604" fmla="*/ 1666667 h 3645803"/>
              <a:gd name="connsiteX605" fmla="*/ 6277210 w 6606774"/>
              <a:gd name="connsiteY605" fmla="*/ 1675618 h 3645803"/>
              <a:gd name="connsiteX606" fmla="*/ 6273132 w 6606774"/>
              <a:gd name="connsiteY606" fmla="*/ 1701317 h 3645803"/>
              <a:gd name="connsiteX607" fmla="*/ 6242440 w 6606774"/>
              <a:gd name="connsiteY607" fmla="*/ 1716001 h 3645803"/>
              <a:gd name="connsiteX608" fmla="*/ 6140469 w 6606774"/>
              <a:gd name="connsiteY608" fmla="*/ 1763966 h 3645803"/>
              <a:gd name="connsiteX609" fmla="*/ 6117678 w 6606774"/>
              <a:gd name="connsiteY609" fmla="*/ 1778691 h 3645803"/>
              <a:gd name="connsiteX610" fmla="*/ 6033475 w 6606774"/>
              <a:gd name="connsiteY610" fmla="*/ 1828721 h 3645803"/>
              <a:gd name="connsiteX611" fmla="*/ 6026536 w 6606774"/>
              <a:gd name="connsiteY611" fmla="*/ 1833633 h 3645803"/>
              <a:gd name="connsiteX612" fmla="*/ 6017501 w 6606774"/>
              <a:gd name="connsiteY612" fmla="*/ 1863263 h 3645803"/>
              <a:gd name="connsiteX613" fmla="*/ 6021383 w 6606774"/>
              <a:gd name="connsiteY613" fmla="*/ 1877130 h 3645803"/>
              <a:gd name="connsiteX614" fmla="*/ 6032258 w 6606774"/>
              <a:gd name="connsiteY614" fmla="*/ 1875205 h 3645803"/>
              <a:gd name="connsiteX615" fmla="*/ 6113474 w 6606774"/>
              <a:gd name="connsiteY615" fmla="*/ 1830106 h 3645803"/>
              <a:gd name="connsiteX616" fmla="*/ 6207456 w 6606774"/>
              <a:gd name="connsiteY616" fmla="*/ 1799907 h 3645803"/>
              <a:gd name="connsiteX617" fmla="*/ 6219304 w 6606774"/>
              <a:gd name="connsiteY617" fmla="*/ 1800954 h 3645803"/>
              <a:gd name="connsiteX618" fmla="*/ 6216278 w 6606774"/>
              <a:gd name="connsiteY618" fmla="*/ 1813798 h 3645803"/>
              <a:gd name="connsiteX619" fmla="*/ 6211309 w 6606774"/>
              <a:gd name="connsiteY619" fmla="*/ 1819708 h 3645803"/>
              <a:gd name="connsiteX620" fmla="*/ 6202332 w 6606774"/>
              <a:gd name="connsiteY620" fmla="*/ 1837469 h 3645803"/>
              <a:gd name="connsiteX621" fmla="*/ 6268468 w 6606774"/>
              <a:gd name="connsiteY621" fmla="*/ 1845709 h 3645803"/>
              <a:gd name="connsiteX622" fmla="*/ 6272380 w 6606774"/>
              <a:gd name="connsiteY622" fmla="*/ 1853642 h 3645803"/>
              <a:gd name="connsiteX623" fmla="*/ 6269344 w 6606774"/>
              <a:gd name="connsiteY623" fmla="*/ 1868464 h 3645803"/>
              <a:gd name="connsiteX624" fmla="*/ 6253296 w 6606774"/>
              <a:gd name="connsiteY624" fmla="*/ 1917842 h 3645803"/>
              <a:gd name="connsiteX625" fmla="*/ 6188748 w 6606774"/>
              <a:gd name="connsiteY625" fmla="*/ 1987754 h 3645803"/>
              <a:gd name="connsiteX626" fmla="*/ 6138152 w 6606774"/>
              <a:gd name="connsiteY626" fmla="*/ 2033004 h 3645803"/>
              <a:gd name="connsiteX627" fmla="*/ 6092580 w 6606774"/>
              <a:gd name="connsiteY627" fmla="*/ 2060475 h 3645803"/>
              <a:gd name="connsiteX628" fmla="*/ 6089967 w 6606774"/>
              <a:gd name="connsiteY628" fmla="*/ 2061721 h 3645803"/>
              <a:gd name="connsiteX629" fmla="*/ 6085656 w 6606774"/>
              <a:gd name="connsiteY629" fmla="*/ 2064583 h 3645803"/>
              <a:gd name="connsiteX630" fmla="*/ 6084056 w 6606774"/>
              <a:gd name="connsiteY630" fmla="*/ 2064540 h 3645803"/>
              <a:gd name="connsiteX631" fmla="*/ 6075130 w 6606774"/>
              <a:gd name="connsiteY631" fmla="*/ 2068797 h 3645803"/>
              <a:gd name="connsiteX632" fmla="*/ 6059888 w 6606774"/>
              <a:gd name="connsiteY632" fmla="*/ 2080097 h 3645803"/>
              <a:gd name="connsiteX633" fmla="*/ 6042316 w 6606774"/>
              <a:gd name="connsiteY633" fmla="*/ 2091048 h 3645803"/>
              <a:gd name="connsiteX634" fmla="*/ 6071814 w 6606774"/>
              <a:gd name="connsiteY634" fmla="*/ 2082198 h 3645803"/>
              <a:gd name="connsiteX635" fmla="*/ 6101938 w 6606774"/>
              <a:gd name="connsiteY635" fmla="*/ 2066633 h 3645803"/>
              <a:gd name="connsiteX636" fmla="*/ 6137151 w 6606774"/>
              <a:gd name="connsiteY636" fmla="*/ 2054510 h 3645803"/>
              <a:gd name="connsiteX637" fmla="*/ 6154758 w 6606774"/>
              <a:gd name="connsiteY637" fmla="*/ 2040185 h 3645803"/>
              <a:gd name="connsiteX638" fmla="*/ 6164662 w 6606774"/>
              <a:gd name="connsiteY638" fmla="*/ 2035776 h 3645803"/>
              <a:gd name="connsiteX639" fmla="*/ 6184469 w 6606774"/>
              <a:gd name="connsiteY639" fmla="*/ 2034675 h 3645803"/>
              <a:gd name="connsiteX640" fmla="*/ 6224083 w 6606774"/>
              <a:gd name="connsiteY640" fmla="*/ 1988391 h 3645803"/>
              <a:gd name="connsiteX641" fmla="*/ 6226284 w 6606774"/>
              <a:gd name="connsiteY641" fmla="*/ 1986186 h 3645803"/>
              <a:gd name="connsiteX642" fmla="*/ 6236188 w 6606774"/>
              <a:gd name="connsiteY642" fmla="*/ 1983982 h 3645803"/>
              <a:gd name="connsiteX643" fmla="*/ 6241690 w 6606774"/>
              <a:gd name="connsiteY643" fmla="*/ 1992799 h 3645803"/>
              <a:gd name="connsiteX644" fmla="*/ 6236188 w 6606774"/>
              <a:gd name="connsiteY644" fmla="*/ 2004921 h 3645803"/>
              <a:gd name="connsiteX645" fmla="*/ 6215280 w 6606774"/>
              <a:gd name="connsiteY645" fmla="*/ 2031368 h 3645803"/>
              <a:gd name="connsiteX646" fmla="*/ 6214180 w 6606774"/>
              <a:gd name="connsiteY646" fmla="*/ 2033573 h 3645803"/>
              <a:gd name="connsiteX647" fmla="*/ 6211979 w 6606774"/>
              <a:gd name="connsiteY647" fmla="*/ 2034675 h 3645803"/>
              <a:gd name="connsiteX648" fmla="*/ 6215280 w 6606774"/>
              <a:gd name="connsiteY648" fmla="*/ 2034675 h 3645803"/>
              <a:gd name="connsiteX649" fmla="*/ 6217480 w 6606774"/>
              <a:gd name="connsiteY649" fmla="*/ 2033573 h 3645803"/>
              <a:gd name="connsiteX650" fmla="*/ 6248292 w 6606774"/>
              <a:gd name="connsiteY650" fmla="*/ 2020348 h 3645803"/>
              <a:gd name="connsiteX651" fmla="*/ 6281304 w 6606774"/>
              <a:gd name="connsiteY651" fmla="*/ 2000512 h 3645803"/>
              <a:gd name="connsiteX652" fmla="*/ 6298911 w 6606774"/>
              <a:gd name="connsiteY652" fmla="*/ 2000512 h 3645803"/>
              <a:gd name="connsiteX653" fmla="*/ 6296710 w 6606774"/>
              <a:gd name="connsiteY653" fmla="*/ 2019246 h 3645803"/>
              <a:gd name="connsiteX654" fmla="*/ 6274702 w 6606774"/>
              <a:gd name="connsiteY654" fmla="*/ 2049000 h 3645803"/>
              <a:gd name="connsiteX655" fmla="*/ 6264798 w 6606774"/>
              <a:gd name="connsiteY655" fmla="*/ 2075449 h 3645803"/>
              <a:gd name="connsiteX656" fmla="*/ 6279104 w 6606774"/>
              <a:gd name="connsiteY656" fmla="*/ 2060020 h 3645803"/>
              <a:gd name="connsiteX657" fmla="*/ 6312116 w 6606774"/>
              <a:gd name="connsiteY657" fmla="*/ 2035776 h 3645803"/>
              <a:gd name="connsiteX658" fmla="*/ 6353931 w 6606774"/>
              <a:gd name="connsiteY658" fmla="*/ 2028063 h 3645803"/>
              <a:gd name="connsiteX659" fmla="*/ 6391345 w 6606774"/>
              <a:gd name="connsiteY659" fmla="*/ 2042388 h 3645803"/>
              <a:gd name="connsiteX660" fmla="*/ 6411152 w 6606774"/>
              <a:gd name="connsiteY660" fmla="*/ 2042388 h 3645803"/>
              <a:gd name="connsiteX661" fmla="*/ 6427658 w 6606774"/>
              <a:gd name="connsiteY661" fmla="*/ 2025858 h 3645803"/>
              <a:gd name="connsiteX662" fmla="*/ 6472775 w 6606774"/>
              <a:gd name="connsiteY662" fmla="*/ 2087571 h 3645803"/>
              <a:gd name="connsiteX663" fmla="*/ 6482678 w 6606774"/>
              <a:gd name="connsiteY663" fmla="*/ 2163609 h 3645803"/>
              <a:gd name="connsiteX664" fmla="*/ 6458470 w 6606774"/>
              <a:gd name="connsiteY664" fmla="*/ 2208791 h 3645803"/>
              <a:gd name="connsiteX665" fmla="*/ 6429859 w 6606774"/>
              <a:gd name="connsiteY665" fmla="*/ 2229729 h 3645803"/>
              <a:gd name="connsiteX666" fmla="*/ 6427658 w 6606774"/>
              <a:gd name="connsiteY666" fmla="*/ 2213199 h 3645803"/>
              <a:gd name="connsiteX667" fmla="*/ 6397948 w 6606774"/>
              <a:gd name="connsiteY667" fmla="*/ 2248463 h 3645803"/>
              <a:gd name="connsiteX668" fmla="*/ 6377040 w 6606774"/>
              <a:gd name="connsiteY668" fmla="*/ 2267197 h 3645803"/>
              <a:gd name="connsiteX669" fmla="*/ 6344028 w 6606774"/>
              <a:gd name="connsiteY669" fmla="*/ 2277115 h 3645803"/>
              <a:gd name="connsiteX670" fmla="*/ 6312116 w 6606774"/>
              <a:gd name="connsiteY670" fmla="*/ 2280421 h 3645803"/>
              <a:gd name="connsiteX671" fmla="*/ 6282405 w 6606774"/>
              <a:gd name="connsiteY671" fmla="*/ 2296951 h 3645803"/>
              <a:gd name="connsiteX672" fmla="*/ 6262598 w 6606774"/>
              <a:gd name="connsiteY672" fmla="*/ 2322298 h 3645803"/>
              <a:gd name="connsiteX673" fmla="*/ 6246091 w 6606774"/>
              <a:gd name="connsiteY673" fmla="*/ 2330011 h 3645803"/>
              <a:gd name="connsiteX674" fmla="*/ 6151456 w 6606774"/>
              <a:gd name="connsiteY674" fmla="*/ 2353153 h 3645803"/>
              <a:gd name="connsiteX675" fmla="*/ 6123946 w 6606774"/>
              <a:gd name="connsiteY675" fmla="*/ 2355357 h 3645803"/>
              <a:gd name="connsiteX676" fmla="*/ 6078830 w 6606774"/>
              <a:gd name="connsiteY676" fmla="*/ 2387316 h 3645803"/>
              <a:gd name="connsiteX677" fmla="*/ 6061223 w 6606774"/>
              <a:gd name="connsiteY677" fmla="*/ 2413764 h 3645803"/>
              <a:gd name="connsiteX678" fmla="*/ 6044717 w 6606774"/>
              <a:gd name="connsiteY678" fmla="*/ 2460048 h 3645803"/>
              <a:gd name="connsiteX679" fmla="*/ 6050219 w 6606774"/>
              <a:gd name="connsiteY679" fmla="*/ 2465558 h 3645803"/>
              <a:gd name="connsiteX680" fmla="*/ 6056822 w 6606774"/>
              <a:gd name="connsiteY680" fmla="*/ 2461150 h 3645803"/>
              <a:gd name="connsiteX681" fmla="*/ 6057922 w 6606774"/>
              <a:gd name="connsiteY681" fmla="*/ 2452334 h 3645803"/>
              <a:gd name="connsiteX682" fmla="*/ 6077729 w 6606774"/>
              <a:gd name="connsiteY682" fmla="*/ 2429191 h 3645803"/>
              <a:gd name="connsiteX683" fmla="*/ 6122846 w 6606774"/>
              <a:gd name="connsiteY683" fmla="*/ 2433600 h 3645803"/>
              <a:gd name="connsiteX684" fmla="*/ 6107440 w 6606774"/>
              <a:gd name="connsiteY684" fmla="*/ 2460048 h 3645803"/>
              <a:gd name="connsiteX685" fmla="*/ 6107440 w 6606774"/>
              <a:gd name="connsiteY685" fmla="*/ 2469966 h 3645803"/>
              <a:gd name="connsiteX686" fmla="*/ 6117344 w 6606774"/>
              <a:gd name="connsiteY686" fmla="*/ 2466660 h 3645803"/>
              <a:gd name="connsiteX687" fmla="*/ 6129448 w 6606774"/>
              <a:gd name="connsiteY687" fmla="*/ 2455640 h 3645803"/>
              <a:gd name="connsiteX688" fmla="*/ 6144854 w 6606774"/>
              <a:gd name="connsiteY688" fmla="*/ 2463354 h 3645803"/>
              <a:gd name="connsiteX689" fmla="*/ 6163561 w 6606774"/>
              <a:gd name="connsiteY689" fmla="*/ 2478782 h 3645803"/>
              <a:gd name="connsiteX690" fmla="*/ 6173465 w 6606774"/>
              <a:gd name="connsiteY690" fmla="*/ 2489802 h 3645803"/>
              <a:gd name="connsiteX691" fmla="*/ 6170164 w 6606774"/>
              <a:gd name="connsiteY691" fmla="*/ 2497516 h 3645803"/>
              <a:gd name="connsiteX692" fmla="*/ 6178966 w 6606774"/>
              <a:gd name="connsiteY692" fmla="*/ 2511842 h 3645803"/>
              <a:gd name="connsiteX693" fmla="*/ 6235087 w 6606774"/>
              <a:gd name="connsiteY693" fmla="*/ 2530576 h 3645803"/>
              <a:gd name="connsiteX694" fmla="*/ 6246091 w 6606774"/>
              <a:gd name="connsiteY694" fmla="*/ 2540494 h 3645803"/>
              <a:gd name="connsiteX695" fmla="*/ 6241690 w 6606774"/>
              <a:gd name="connsiteY695" fmla="*/ 2569146 h 3645803"/>
              <a:gd name="connsiteX696" fmla="*/ 6207577 w 6606774"/>
              <a:gd name="connsiteY696" fmla="*/ 2585676 h 3645803"/>
              <a:gd name="connsiteX697" fmla="*/ 6094236 w 6606774"/>
              <a:gd name="connsiteY697" fmla="*/ 2639674 h 3645803"/>
              <a:gd name="connsiteX698" fmla="*/ 6068926 w 6606774"/>
              <a:gd name="connsiteY698" fmla="*/ 2656204 h 3645803"/>
              <a:gd name="connsiteX699" fmla="*/ 5975392 w 6606774"/>
              <a:gd name="connsiteY699" fmla="*/ 2712406 h 3645803"/>
              <a:gd name="connsiteX700" fmla="*/ 5967688 w 6606774"/>
              <a:gd name="connsiteY700" fmla="*/ 2717916 h 3645803"/>
              <a:gd name="connsiteX701" fmla="*/ 5957785 w 6606774"/>
              <a:gd name="connsiteY701" fmla="*/ 2750977 h 3645803"/>
              <a:gd name="connsiteX702" fmla="*/ 5962186 w 6606774"/>
              <a:gd name="connsiteY702" fmla="*/ 2766405 h 3645803"/>
              <a:gd name="connsiteX703" fmla="*/ 5974291 w 6606774"/>
              <a:gd name="connsiteY703" fmla="*/ 2764201 h 3645803"/>
              <a:gd name="connsiteX704" fmla="*/ 6064524 w 6606774"/>
              <a:gd name="connsiteY704" fmla="*/ 2713508 h 3645803"/>
              <a:gd name="connsiteX705" fmla="*/ 6169063 w 6606774"/>
              <a:gd name="connsiteY705" fmla="*/ 2679346 h 3645803"/>
              <a:gd name="connsiteX706" fmla="*/ 6182268 w 6606774"/>
              <a:gd name="connsiteY706" fmla="*/ 2680448 h 3645803"/>
              <a:gd name="connsiteX707" fmla="*/ 6178966 w 6606774"/>
              <a:gd name="connsiteY707" fmla="*/ 2694774 h 3645803"/>
              <a:gd name="connsiteX708" fmla="*/ 6173465 w 6606774"/>
              <a:gd name="connsiteY708" fmla="*/ 2701386 h 3645803"/>
              <a:gd name="connsiteX709" fmla="*/ 6163561 w 6606774"/>
              <a:gd name="connsiteY709" fmla="*/ 2721223 h 3645803"/>
              <a:gd name="connsiteX710" fmla="*/ 6237288 w 6606774"/>
              <a:gd name="connsiteY710" fmla="*/ 2730038 h 3645803"/>
              <a:gd name="connsiteX711" fmla="*/ 6241690 w 6606774"/>
              <a:gd name="connsiteY711" fmla="*/ 2738855 h 3645803"/>
              <a:gd name="connsiteX712" fmla="*/ 6238388 w 6606774"/>
              <a:gd name="connsiteY712" fmla="*/ 2755385 h 3645803"/>
              <a:gd name="connsiteX713" fmla="*/ 6220782 w 6606774"/>
              <a:gd name="connsiteY713" fmla="*/ 2810485 h 3645803"/>
              <a:gd name="connsiteX714" fmla="*/ 6149256 w 6606774"/>
              <a:gd name="connsiteY714" fmla="*/ 2888727 h 3645803"/>
              <a:gd name="connsiteX715" fmla="*/ 6093134 w 6606774"/>
              <a:gd name="connsiteY715" fmla="*/ 2939419 h 3645803"/>
              <a:gd name="connsiteX716" fmla="*/ 6042516 w 6606774"/>
              <a:gd name="connsiteY716" fmla="*/ 2970275 h 3645803"/>
              <a:gd name="connsiteX717" fmla="*/ 6006203 w 6606774"/>
              <a:gd name="connsiteY717" fmla="*/ 2992315 h 3645803"/>
              <a:gd name="connsiteX718" fmla="*/ 5926974 w 6606774"/>
              <a:gd name="connsiteY718" fmla="*/ 3022070 h 3645803"/>
              <a:gd name="connsiteX719" fmla="*/ 5868652 w 6606774"/>
              <a:gd name="connsiteY719" fmla="*/ 3051824 h 3645803"/>
              <a:gd name="connsiteX720" fmla="*/ 5840042 w 6606774"/>
              <a:gd name="connsiteY720" fmla="*/ 3092598 h 3645803"/>
              <a:gd name="connsiteX721" fmla="*/ 5794925 w 6606774"/>
              <a:gd name="connsiteY721" fmla="*/ 3141085 h 3645803"/>
              <a:gd name="connsiteX722" fmla="*/ 5785021 w 6606774"/>
              <a:gd name="connsiteY722" fmla="*/ 3139984 h 3645803"/>
              <a:gd name="connsiteX723" fmla="*/ 5757511 w 6606774"/>
              <a:gd name="connsiteY723" fmla="*/ 3122352 h 3645803"/>
              <a:gd name="connsiteX724" fmla="*/ 5715696 w 6606774"/>
              <a:gd name="connsiteY724" fmla="*/ 3135575 h 3645803"/>
              <a:gd name="connsiteX725" fmla="*/ 5704692 w 6606774"/>
              <a:gd name="connsiteY725" fmla="*/ 3158718 h 3645803"/>
              <a:gd name="connsiteX726" fmla="*/ 5670578 w 6606774"/>
              <a:gd name="connsiteY726" fmla="*/ 3169738 h 3645803"/>
              <a:gd name="connsiteX727" fmla="*/ 5668378 w 6606774"/>
              <a:gd name="connsiteY727" fmla="*/ 3170840 h 3645803"/>
              <a:gd name="connsiteX728" fmla="*/ 5665077 w 6606774"/>
              <a:gd name="connsiteY728" fmla="*/ 3179656 h 3645803"/>
              <a:gd name="connsiteX729" fmla="*/ 5641968 w 6606774"/>
              <a:gd name="connsiteY729" fmla="*/ 3190676 h 3645803"/>
              <a:gd name="connsiteX730" fmla="*/ 5567141 w 6606774"/>
              <a:gd name="connsiteY730" fmla="*/ 3186268 h 3645803"/>
              <a:gd name="connsiteX731" fmla="*/ 5505518 w 6606774"/>
              <a:gd name="connsiteY731" fmla="*/ 3235858 h 3645803"/>
              <a:gd name="connsiteX732" fmla="*/ 5490112 w 6606774"/>
              <a:gd name="connsiteY732" fmla="*/ 3261204 h 3645803"/>
              <a:gd name="connsiteX733" fmla="*/ 5442795 w 6606774"/>
              <a:gd name="connsiteY733" fmla="*/ 3276632 h 3645803"/>
              <a:gd name="connsiteX734" fmla="*/ 5417486 w 6606774"/>
              <a:gd name="connsiteY734" fmla="*/ 3281040 h 3645803"/>
              <a:gd name="connsiteX735" fmla="*/ 5381172 w 6606774"/>
              <a:gd name="connsiteY735" fmla="*/ 3303080 h 3645803"/>
              <a:gd name="connsiteX736" fmla="*/ 5276633 w 6606774"/>
              <a:gd name="connsiteY736" fmla="*/ 3363691 h 3645803"/>
              <a:gd name="connsiteX737" fmla="*/ 5233718 w 6606774"/>
              <a:gd name="connsiteY737" fmla="*/ 3380220 h 3645803"/>
              <a:gd name="connsiteX738" fmla="*/ 5164392 w 6606774"/>
              <a:gd name="connsiteY738" fmla="*/ 3412178 h 3645803"/>
              <a:gd name="connsiteX739" fmla="*/ 5136882 w 6606774"/>
              <a:gd name="connsiteY739" fmla="*/ 3424300 h 3645803"/>
              <a:gd name="connsiteX740" fmla="*/ 5125878 w 6606774"/>
              <a:gd name="connsiteY740" fmla="*/ 3428709 h 3645803"/>
              <a:gd name="connsiteX741" fmla="*/ 5045548 w 6606774"/>
              <a:gd name="connsiteY741" fmla="*/ 3466177 h 3645803"/>
              <a:gd name="connsiteX742" fmla="*/ 5024640 w 6606774"/>
              <a:gd name="connsiteY742" fmla="*/ 3460667 h 3645803"/>
              <a:gd name="connsiteX743" fmla="*/ 5032343 w 6606774"/>
              <a:gd name="connsiteY743" fmla="*/ 3445239 h 3645803"/>
              <a:gd name="connsiteX744" fmla="*/ 5049950 w 6606774"/>
              <a:gd name="connsiteY744" fmla="*/ 3439729 h 3645803"/>
              <a:gd name="connsiteX745" fmla="*/ 5071958 w 6606774"/>
              <a:gd name="connsiteY745" fmla="*/ 3433117 h 3645803"/>
              <a:gd name="connsiteX746" fmla="*/ 5080761 w 6606774"/>
              <a:gd name="connsiteY746" fmla="*/ 3419892 h 3645803"/>
              <a:gd name="connsiteX747" fmla="*/ 5080761 w 6606774"/>
              <a:gd name="connsiteY747" fmla="*/ 3412178 h 3645803"/>
              <a:gd name="connsiteX748" fmla="*/ 5073058 w 6606774"/>
              <a:gd name="connsiteY748" fmla="*/ 3409975 h 3645803"/>
              <a:gd name="connsiteX749" fmla="*/ 5051050 w 6606774"/>
              <a:gd name="connsiteY749" fmla="*/ 3407770 h 3645803"/>
              <a:gd name="connsiteX750" fmla="*/ 5031243 w 6606774"/>
              <a:gd name="connsiteY750" fmla="*/ 3408872 h 3645803"/>
              <a:gd name="connsiteX751" fmla="*/ 4930006 w 6606774"/>
              <a:gd name="connsiteY751" fmla="*/ 3436422 h 3645803"/>
              <a:gd name="connsiteX752" fmla="*/ 4905796 w 6606774"/>
              <a:gd name="connsiteY752" fmla="*/ 3449647 h 3645803"/>
              <a:gd name="connsiteX753" fmla="*/ 4892592 w 6606774"/>
              <a:gd name="connsiteY753" fmla="*/ 3450749 h 3645803"/>
              <a:gd name="connsiteX754" fmla="*/ 4877186 w 6606774"/>
              <a:gd name="connsiteY754" fmla="*/ 3444137 h 3645803"/>
              <a:gd name="connsiteX755" fmla="*/ 4856278 w 6606774"/>
              <a:gd name="connsiteY755" fmla="*/ 3461769 h 3645803"/>
              <a:gd name="connsiteX756" fmla="*/ 4840872 w 6606774"/>
              <a:gd name="connsiteY756" fmla="*/ 3470584 h 3645803"/>
              <a:gd name="connsiteX757" fmla="*/ 4830969 w 6606774"/>
              <a:gd name="connsiteY757" fmla="*/ 3471687 h 3645803"/>
              <a:gd name="connsiteX758" fmla="*/ 4767145 w 6606774"/>
              <a:gd name="connsiteY758" fmla="*/ 3487115 h 3645803"/>
              <a:gd name="connsiteX759" fmla="*/ 4745136 w 6606774"/>
              <a:gd name="connsiteY759" fmla="*/ 3498135 h 3645803"/>
              <a:gd name="connsiteX760" fmla="*/ 4730832 w 6606774"/>
              <a:gd name="connsiteY760" fmla="*/ 3500339 h 3645803"/>
              <a:gd name="connsiteX761" fmla="*/ 4685716 w 6606774"/>
              <a:gd name="connsiteY761" fmla="*/ 3494829 h 3645803"/>
              <a:gd name="connsiteX762" fmla="*/ 4561369 w 6606774"/>
              <a:gd name="connsiteY762" fmla="*/ 3497033 h 3645803"/>
              <a:gd name="connsiteX763" fmla="*/ 4515152 w 6606774"/>
              <a:gd name="connsiteY763" fmla="*/ 3494829 h 3645803"/>
              <a:gd name="connsiteX764" fmla="*/ 4439224 w 6606774"/>
              <a:gd name="connsiteY764" fmla="*/ 3503645 h 3645803"/>
              <a:gd name="connsiteX765" fmla="*/ 4336886 w 6606774"/>
              <a:gd name="connsiteY765" fmla="*/ 3514665 h 3645803"/>
              <a:gd name="connsiteX766" fmla="*/ 4251054 w 6606774"/>
              <a:gd name="connsiteY766" fmla="*/ 3530093 h 3645803"/>
              <a:gd name="connsiteX767" fmla="*/ 4168524 w 6606774"/>
              <a:gd name="connsiteY767" fmla="*/ 3538909 h 3645803"/>
              <a:gd name="connsiteX768" fmla="*/ 4109102 w 6606774"/>
              <a:gd name="connsiteY768" fmla="*/ 3548827 h 3645803"/>
              <a:gd name="connsiteX769" fmla="*/ 3864812 w 6606774"/>
              <a:gd name="connsiteY769" fmla="*/ 3574173 h 3645803"/>
              <a:gd name="connsiteX770" fmla="*/ 3598514 w 6606774"/>
              <a:gd name="connsiteY770" fmla="*/ 3606131 h 3645803"/>
              <a:gd name="connsiteX771" fmla="*/ 3344320 w 6606774"/>
              <a:gd name="connsiteY771" fmla="*/ 3620457 h 3645803"/>
              <a:gd name="connsiteX772" fmla="*/ 3149548 w 6606774"/>
              <a:gd name="connsiteY772" fmla="*/ 3629273 h 3645803"/>
              <a:gd name="connsiteX773" fmla="*/ 3000994 w 6606774"/>
              <a:gd name="connsiteY773" fmla="*/ 3640293 h 3645803"/>
              <a:gd name="connsiteX774" fmla="*/ 2894254 w 6606774"/>
              <a:gd name="connsiteY774" fmla="*/ 3644701 h 3645803"/>
              <a:gd name="connsiteX775" fmla="*/ 2827128 w 6606774"/>
              <a:gd name="connsiteY775" fmla="*/ 3645803 h 3645803"/>
              <a:gd name="connsiteX776" fmla="*/ 2806221 w 6606774"/>
              <a:gd name="connsiteY776" fmla="*/ 3645803 h 3645803"/>
              <a:gd name="connsiteX777" fmla="*/ 2801820 w 6606774"/>
              <a:gd name="connsiteY777" fmla="*/ 3644701 h 3645803"/>
              <a:gd name="connsiteX778" fmla="*/ 2488204 w 6606774"/>
              <a:gd name="connsiteY778" fmla="*/ 3635885 h 3645803"/>
              <a:gd name="connsiteX779" fmla="*/ 2405674 w 6606774"/>
              <a:gd name="connsiteY779" fmla="*/ 3630375 h 3645803"/>
              <a:gd name="connsiteX780" fmla="*/ 2225207 w 6606774"/>
              <a:gd name="connsiteY780" fmla="*/ 3616049 h 3645803"/>
              <a:gd name="connsiteX781" fmla="*/ 2083254 w 6606774"/>
              <a:gd name="connsiteY781" fmla="*/ 3602825 h 3645803"/>
              <a:gd name="connsiteX782" fmla="*/ 1951205 w 6606774"/>
              <a:gd name="connsiteY782" fmla="*/ 3589601 h 3645803"/>
              <a:gd name="connsiteX783" fmla="*/ 1940201 w 6606774"/>
              <a:gd name="connsiteY783" fmla="*/ 3586295 h 3645803"/>
              <a:gd name="connsiteX784" fmla="*/ 1871976 w 6606774"/>
              <a:gd name="connsiteY784" fmla="*/ 3567561 h 3645803"/>
              <a:gd name="connsiteX785" fmla="*/ 1799350 w 6606774"/>
              <a:gd name="connsiteY785" fmla="*/ 3564255 h 3645803"/>
              <a:gd name="connsiteX786" fmla="*/ 1677204 w 6606774"/>
              <a:gd name="connsiteY786" fmla="*/ 3545521 h 3645803"/>
              <a:gd name="connsiteX787" fmla="*/ 1628787 w 6606774"/>
              <a:gd name="connsiteY787" fmla="*/ 3525685 h 3645803"/>
              <a:gd name="connsiteX788" fmla="*/ 1616682 w 6606774"/>
              <a:gd name="connsiteY788" fmla="*/ 3524583 h 3645803"/>
              <a:gd name="connsiteX789" fmla="*/ 1588072 w 6606774"/>
              <a:gd name="connsiteY789" fmla="*/ 3524583 h 3645803"/>
              <a:gd name="connsiteX790" fmla="*/ 1547356 w 6606774"/>
              <a:gd name="connsiteY790" fmla="*/ 3513563 h 3645803"/>
              <a:gd name="connsiteX791" fmla="*/ 1484633 w 6606774"/>
              <a:gd name="connsiteY791" fmla="*/ 3494829 h 3645803"/>
              <a:gd name="connsiteX792" fmla="*/ 1447220 w 6606774"/>
              <a:gd name="connsiteY792" fmla="*/ 3488216 h 3645803"/>
              <a:gd name="connsiteX793" fmla="*/ 1393300 w 6606774"/>
              <a:gd name="connsiteY793" fmla="*/ 3486013 h 3645803"/>
              <a:gd name="connsiteX794" fmla="*/ 1363589 w 6606774"/>
              <a:gd name="connsiteY794" fmla="*/ 3479401 h 3645803"/>
              <a:gd name="connsiteX795" fmla="*/ 1355886 w 6606774"/>
              <a:gd name="connsiteY795" fmla="*/ 3473891 h 3645803"/>
              <a:gd name="connsiteX796" fmla="*/ 1355886 w 6606774"/>
              <a:gd name="connsiteY796" fmla="*/ 3466177 h 3645803"/>
              <a:gd name="connsiteX797" fmla="*/ 1345982 w 6606774"/>
              <a:gd name="connsiteY797" fmla="*/ 3459564 h 3645803"/>
              <a:gd name="connsiteX798" fmla="*/ 1311870 w 6606774"/>
              <a:gd name="connsiteY798" fmla="*/ 3472789 h 3645803"/>
              <a:gd name="connsiteX799" fmla="*/ 1299765 w 6606774"/>
              <a:gd name="connsiteY799" fmla="*/ 3471687 h 3645803"/>
              <a:gd name="connsiteX800" fmla="*/ 1300866 w 6606774"/>
              <a:gd name="connsiteY800" fmla="*/ 3460667 h 3645803"/>
              <a:gd name="connsiteX801" fmla="*/ 1294263 w 6606774"/>
              <a:gd name="connsiteY801" fmla="*/ 3446341 h 3645803"/>
              <a:gd name="connsiteX802" fmla="*/ 1284359 w 6606774"/>
              <a:gd name="connsiteY802" fmla="*/ 3443034 h 3645803"/>
              <a:gd name="connsiteX803" fmla="*/ 1279958 w 6606774"/>
              <a:gd name="connsiteY803" fmla="*/ 3433117 h 3645803"/>
              <a:gd name="connsiteX804" fmla="*/ 1281058 w 6606774"/>
              <a:gd name="connsiteY804" fmla="*/ 3425402 h 3645803"/>
              <a:gd name="connsiteX805" fmla="*/ 1272255 w 6606774"/>
              <a:gd name="connsiteY805" fmla="*/ 3424300 h 3645803"/>
              <a:gd name="connsiteX806" fmla="*/ 1244745 w 6606774"/>
              <a:gd name="connsiteY806" fmla="*/ 3424300 h 3645803"/>
              <a:gd name="connsiteX807" fmla="*/ 1163315 w 6606774"/>
              <a:gd name="connsiteY807" fmla="*/ 3438627 h 3645803"/>
              <a:gd name="connsiteX808" fmla="*/ 1151210 w 6606774"/>
              <a:gd name="connsiteY808" fmla="*/ 3447442 h 3645803"/>
              <a:gd name="connsiteX809" fmla="*/ 1154512 w 6606774"/>
              <a:gd name="connsiteY809" fmla="*/ 3432015 h 3645803"/>
              <a:gd name="connsiteX810" fmla="*/ 1142407 w 6606774"/>
              <a:gd name="connsiteY810" fmla="*/ 3412178 h 3645803"/>
              <a:gd name="connsiteX811" fmla="*/ 1043371 w 6606774"/>
              <a:gd name="connsiteY811" fmla="*/ 3389036 h 3645803"/>
              <a:gd name="connsiteX812" fmla="*/ 1007057 w 6606774"/>
              <a:gd name="connsiteY812" fmla="*/ 3383526 h 3645803"/>
              <a:gd name="connsiteX813" fmla="*/ 997154 w 6606774"/>
              <a:gd name="connsiteY813" fmla="*/ 3366996 h 3645803"/>
              <a:gd name="connsiteX814" fmla="*/ 978446 w 6606774"/>
              <a:gd name="connsiteY814" fmla="*/ 3353772 h 3645803"/>
              <a:gd name="connsiteX815" fmla="*/ 955338 w 6606774"/>
              <a:gd name="connsiteY815" fmla="*/ 3352671 h 3645803"/>
              <a:gd name="connsiteX816" fmla="*/ 941033 w 6606774"/>
              <a:gd name="connsiteY816" fmla="*/ 3352671 h 3645803"/>
              <a:gd name="connsiteX817" fmla="*/ 922326 w 6606774"/>
              <a:gd name="connsiteY817" fmla="*/ 3355976 h 3645803"/>
              <a:gd name="connsiteX818" fmla="*/ 908021 w 6606774"/>
              <a:gd name="connsiteY818" fmla="*/ 3351568 h 3645803"/>
              <a:gd name="connsiteX819" fmla="*/ 898117 w 6606774"/>
              <a:gd name="connsiteY819" fmla="*/ 3342752 h 3645803"/>
              <a:gd name="connsiteX820" fmla="*/ 881611 w 6606774"/>
              <a:gd name="connsiteY820" fmla="*/ 3337242 h 3645803"/>
              <a:gd name="connsiteX821" fmla="*/ 860703 w 6606774"/>
              <a:gd name="connsiteY821" fmla="*/ 3349364 h 3645803"/>
              <a:gd name="connsiteX822" fmla="*/ 859603 w 6606774"/>
              <a:gd name="connsiteY822" fmla="*/ 3347161 h 3645803"/>
              <a:gd name="connsiteX823" fmla="*/ 860703 w 6606774"/>
              <a:gd name="connsiteY823" fmla="*/ 3317406 h 3645803"/>
              <a:gd name="connsiteX824" fmla="*/ 857402 w 6606774"/>
              <a:gd name="connsiteY824" fmla="*/ 3311896 h 3645803"/>
              <a:gd name="connsiteX825" fmla="*/ 816687 w 6606774"/>
              <a:gd name="connsiteY825" fmla="*/ 3298672 h 3645803"/>
              <a:gd name="connsiteX826" fmla="*/ 799080 w 6606774"/>
              <a:gd name="connsiteY826" fmla="*/ 3289856 h 3645803"/>
              <a:gd name="connsiteX827" fmla="*/ 799080 w 6606774"/>
              <a:gd name="connsiteY827" fmla="*/ 3273326 h 3645803"/>
              <a:gd name="connsiteX828" fmla="*/ 827691 w 6606774"/>
              <a:gd name="connsiteY828" fmla="*/ 3263408 h 3645803"/>
              <a:gd name="connsiteX829" fmla="*/ 855201 w 6606774"/>
              <a:gd name="connsiteY829" fmla="*/ 3276632 h 3645803"/>
              <a:gd name="connsiteX830" fmla="*/ 880510 w 6606774"/>
              <a:gd name="connsiteY830" fmla="*/ 3288754 h 3645803"/>
              <a:gd name="connsiteX831" fmla="*/ 908021 w 6606774"/>
              <a:gd name="connsiteY831" fmla="*/ 3292060 h 3645803"/>
              <a:gd name="connsiteX832" fmla="*/ 935531 w 6606774"/>
              <a:gd name="connsiteY832" fmla="*/ 3285448 h 3645803"/>
              <a:gd name="connsiteX833" fmla="*/ 992752 w 6606774"/>
              <a:gd name="connsiteY833" fmla="*/ 3301978 h 3645803"/>
              <a:gd name="connsiteX834" fmla="*/ 1040069 w 6606774"/>
              <a:gd name="connsiteY834" fmla="*/ 3296468 h 3645803"/>
              <a:gd name="connsiteX835" fmla="*/ 1058776 w 6606774"/>
              <a:gd name="connsiteY835" fmla="*/ 3298672 h 3645803"/>
              <a:gd name="connsiteX836" fmla="*/ 1167717 w 6606774"/>
              <a:gd name="connsiteY836" fmla="*/ 3326222 h 3645803"/>
              <a:gd name="connsiteX837" fmla="*/ 1185323 w 6606774"/>
              <a:gd name="connsiteY837" fmla="*/ 3327324 h 3645803"/>
              <a:gd name="connsiteX838" fmla="*/ 1197427 w 6606774"/>
              <a:gd name="connsiteY838" fmla="*/ 3330630 h 3645803"/>
              <a:gd name="connsiteX839" fmla="*/ 1197427 w 6606774"/>
              <a:gd name="connsiteY839" fmla="*/ 3317406 h 3645803"/>
              <a:gd name="connsiteX840" fmla="*/ 1204030 w 6606774"/>
              <a:gd name="connsiteY840" fmla="*/ 3308590 h 3645803"/>
              <a:gd name="connsiteX841" fmla="*/ 1223837 w 6606774"/>
              <a:gd name="connsiteY841" fmla="*/ 3311896 h 3645803"/>
              <a:gd name="connsiteX842" fmla="*/ 1265653 w 6606774"/>
              <a:gd name="connsiteY842" fmla="*/ 3318508 h 3645803"/>
              <a:gd name="connsiteX843" fmla="*/ 1270054 w 6606774"/>
              <a:gd name="connsiteY843" fmla="*/ 3322916 h 3645803"/>
              <a:gd name="connsiteX844" fmla="*/ 1289862 w 6606774"/>
              <a:gd name="connsiteY844" fmla="*/ 3335038 h 3645803"/>
              <a:gd name="connsiteX845" fmla="*/ 1387798 w 6606774"/>
              <a:gd name="connsiteY845" fmla="*/ 3350466 h 3645803"/>
              <a:gd name="connsiteX846" fmla="*/ 1396601 w 6606774"/>
              <a:gd name="connsiteY846" fmla="*/ 3350466 h 3645803"/>
              <a:gd name="connsiteX847" fmla="*/ 1418609 w 6606774"/>
              <a:gd name="connsiteY847" fmla="*/ 3359282 h 3645803"/>
              <a:gd name="connsiteX848" fmla="*/ 1440617 w 6606774"/>
              <a:gd name="connsiteY848" fmla="*/ 3362588 h 3645803"/>
              <a:gd name="connsiteX849" fmla="*/ 1452721 w 6606774"/>
              <a:gd name="connsiteY849" fmla="*/ 3351568 h 3645803"/>
              <a:gd name="connsiteX850" fmla="*/ 1469228 w 6606774"/>
              <a:gd name="connsiteY850" fmla="*/ 3364793 h 3645803"/>
              <a:gd name="connsiteX851" fmla="*/ 1494537 w 6606774"/>
              <a:gd name="connsiteY851" fmla="*/ 3365894 h 3645803"/>
              <a:gd name="connsiteX852" fmla="*/ 1531951 w 6606774"/>
              <a:gd name="connsiteY852" fmla="*/ 3338344 h 3645803"/>
              <a:gd name="connsiteX853" fmla="*/ 1533051 w 6606774"/>
              <a:gd name="connsiteY853" fmla="*/ 3337242 h 3645803"/>
              <a:gd name="connsiteX854" fmla="*/ 1551758 w 6606774"/>
              <a:gd name="connsiteY854" fmla="*/ 3326222 h 3645803"/>
              <a:gd name="connsiteX855" fmla="*/ 1698112 w 6606774"/>
              <a:gd name="connsiteY855" fmla="*/ 3350466 h 3645803"/>
              <a:gd name="connsiteX856" fmla="*/ 1791647 w 6606774"/>
              <a:gd name="connsiteY856" fmla="*/ 3361486 h 3645803"/>
              <a:gd name="connsiteX857" fmla="*/ 1900587 w 6606774"/>
              <a:gd name="connsiteY857" fmla="*/ 3386833 h 3645803"/>
              <a:gd name="connsiteX858" fmla="*/ 1982017 w 6606774"/>
              <a:gd name="connsiteY858" fmla="*/ 3387935 h 3645803"/>
              <a:gd name="connsiteX859" fmla="*/ 2013928 w 6606774"/>
              <a:gd name="connsiteY859" fmla="*/ 3391240 h 3645803"/>
              <a:gd name="connsiteX860" fmla="*/ 2082154 w 6606774"/>
              <a:gd name="connsiteY860" fmla="*/ 3404465 h 3645803"/>
              <a:gd name="connsiteX861" fmla="*/ 2145977 w 6606774"/>
              <a:gd name="connsiteY861" fmla="*/ 3408872 h 3645803"/>
              <a:gd name="connsiteX862" fmla="*/ 2242814 w 6606774"/>
              <a:gd name="connsiteY862" fmla="*/ 3418790 h 3645803"/>
              <a:gd name="connsiteX863" fmla="*/ 2303335 w 6606774"/>
              <a:gd name="connsiteY863" fmla="*/ 3423199 h 3645803"/>
              <a:gd name="connsiteX864" fmla="*/ 2434284 w 6606774"/>
              <a:gd name="connsiteY864" fmla="*/ 3434219 h 3645803"/>
              <a:gd name="connsiteX865" fmla="*/ 2565232 w 6606774"/>
              <a:gd name="connsiteY865" fmla="*/ 3437525 h 3645803"/>
              <a:gd name="connsiteX866" fmla="*/ 2654365 w 6606774"/>
              <a:gd name="connsiteY866" fmla="*/ 3443034 h 3645803"/>
              <a:gd name="connsiteX867" fmla="*/ 2794117 w 6606774"/>
              <a:gd name="connsiteY867" fmla="*/ 3443034 h 3645803"/>
              <a:gd name="connsiteX868" fmla="*/ 2864542 w 6606774"/>
              <a:gd name="connsiteY868" fmla="*/ 3447442 h 3645803"/>
              <a:gd name="connsiteX869" fmla="*/ 2948174 w 6606774"/>
              <a:gd name="connsiteY869" fmla="*/ 3443034 h 3645803"/>
              <a:gd name="connsiteX870" fmla="*/ 2999893 w 6606774"/>
              <a:gd name="connsiteY870" fmla="*/ 3443034 h 3645803"/>
              <a:gd name="connsiteX871" fmla="*/ 3054914 w 6606774"/>
              <a:gd name="connsiteY871" fmla="*/ 3445239 h 3645803"/>
              <a:gd name="connsiteX872" fmla="*/ 3123138 w 6606774"/>
              <a:gd name="connsiteY872" fmla="*/ 3436422 h 3645803"/>
              <a:gd name="connsiteX873" fmla="*/ 3216672 w 6606774"/>
              <a:gd name="connsiteY873" fmla="*/ 3430912 h 3645803"/>
              <a:gd name="connsiteX874" fmla="*/ 3342119 w 6606774"/>
              <a:gd name="connsiteY874" fmla="*/ 3420995 h 3645803"/>
              <a:gd name="connsiteX875" fmla="*/ 3415846 w 6606774"/>
              <a:gd name="connsiteY875" fmla="*/ 3415485 h 3645803"/>
              <a:gd name="connsiteX876" fmla="*/ 3530288 w 6606774"/>
              <a:gd name="connsiteY876" fmla="*/ 3413280 h 3645803"/>
              <a:gd name="connsiteX877" fmla="*/ 3537992 w 6606774"/>
              <a:gd name="connsiteY877" fmla="*/ 3406668 h 3645803"/>
              <a:gd name="connsiteX878" fmla="*/ 3526987 w 6606774"/>
              <a:gd name="connsiteY878" fmla="*/ 3394546 h 3645803"/>
              <a:gd name="connsiteX879" fmla="*/ 3503879 w 6606774"/>
              <a:gd name="connsiteY879" fmla="*/ 3395648 h 3645803"/>
              <a:gd name="connsiteX880" fmla="*/ 3007595 w 6606774"/>
              <a:gd name="connsiteY880" fmla="*/ 3408872 h 3645803"/>
              <a:gd name="connsiteX881" fmla="*/ 2552028 w 6606774"/>
              <a:gd name="connsiteY881" fmla="*/ 3403363 h 3645803"/>
              <a:gd name="connsiteX882" fmla="*/ 2260420 w 6606774"/>
              <a:gd name="connsiteY882" fmla="*/ 3383526 h 3645803"/>
              <a:gd name="connsiteX883" fmla="*/ 2006226 w 6606774"/>
              <a:gd name="connsiteY883" fmla="*/ 3355976 h 3645803"/>
              <a:gd name="connsiteX884" fmla="*/ 1695911 w 6606774"/>
              <a:gd name="connsiteY884" fmla="*/ 3299774 h 3645803"/>
              <a:gd name="connsiteX885" fmla="*/ 1596875 w 6606774"/>
              <a:gd name="connsiteY885" fmla="*/ 3284346 h 3645803"/>
              <a:gd name="connsiteX886" fmla="*/ 1493437 w 6606774"/>
              <a:gd name="connsiteY886" fmla="*/ 3257898 h 3645803"/>
              <a:gd name="connsiteX887" fmla="*/ 1450521 w 6606774"/>
              <a:gd name="connsiteY887" fmla="*/ 3252388 h 3645803"/>
              <a:gd name="connsiteX888" fmla="*/ 1419710 w 6606774"/>
              <a:gd name="connsiteY888" fmla="*/ 3252388 h 3645803"/>
              <a:gd name="connsiteX889" fmla="*/ 1369091 w 6606774"/>
              <a:gd name="connsiteY889" fmla="*/ 3246878 h 3645803"/>
              <a:gd name="connsiteX890" fmla="*/ 1332777 w 6606774"/>
              <a:gd name="connsiteY890" fmla="*/ 3233654 h 3645803"/>
              <a:gd name="connsiteX891" fmla="*/ 1319572 w 6606774"/>
              <a:gd name="connsiteY891" fmla="*/ 3230348 h 3645803"/>
              <a:gd name="connsiteX892" fmla="*/ 1294263 w 6606774"/>
              <a:gd name="connsiteY892" fmla="*/ 3231450 h 3645803"/>
              <a:gd name="connsiteX893" fmla="*/ 1211733 w 6606774"/>
              <a:gd name="connsiteY893" fmla="*/ 3209410 h 3645803"/>
              <a:gd name="connsiteX894" fmla="*/ 1185323 w 6606774"/>
              <a:gd name="connsiteY894" fmla="*/ 3208308 h 3645803"/>
              <a:gd name="connsiteX895" fmla="*/ 1149009 w 6606774"/>
              <a:gd name="connsiteY895" fmla="*/ 3198390 h 3645803"/>
              <a:gd name="connsiteX896" fmla="*/ 1132503 w 6606774"/>
              <a:gd name="connsiteY896" fmla="*/ 3187370 h 3645803"/>
              <a:gd name="connsiteX897" fmla="*/ 1067580 w 6606774"/>
              <a:gd name="connsiteY897" fmla="*/ 3170840 h 3645803"/>
              <a:gd name="connsiteX898" fmla="*/ 1010358 w 6606774"/>
              <a:gd name="connsiteY898" fmla="*/ 3162024 h 3645803"/>
              <a:gd name="connsiteX899" fmla="*/ 994953 w 6606774"/>
              <a:gd name="connsiteY899" fmla="*/ 3155412 h 3645803"/>
              <a:gd name="connsiteX900" fmla="*/ 976245 w 6606774"/>
              <a:gd name="connsiteY900" fmla="*/ 3143290 h 3645803"/>
              <a:gd name="connsiteX901" fmla="*/ 928928 w 6606774"/>
              <a:gd name="connsiteY901" fmla="*/ 3126760 h 3645803"/>
              <a:gd name="connsiteX902" fmla="*/ 858502 w 6606774"/>
              <a:gd name="connsiteY902" fmla="*/ 3109128 h 3645803"/>
              <a:gd name="connsiteX903" fmla="*/ 845297 w 6606774"/>
              <a:gd name="connsiteY903" fmla="*/ 3099210 h 3645803"/>
              <a:gd name="connsiteX904" fmla="*/ 844197 w 6606774"/>
              <a:gd name="connsiteY904" fmla="*/ 3090393 h 3645803"/>
              <a:gd name="connsiteX905" fmla="*/ 785875 w 6606774"/>
              <a:gd name="connsiteY905" fmla="*/ 3039702 h 3645803"/>
              <a:gd name="connsiteX906" fmla="*/ 782574 w 6606774"/>
              <a:gd name="connsiteY906" fmla="*/ 3030885 h 3645803"/>
              <a:gd name="connsiteX907" fmla="*/ 788076 w 6606774"/>
              <a:gd name="connsiteY907" fmla="*/ 3024273 h 3645803"/>
              <a:gd name="connsiteX908" fmla="*/ 792478 w 6606774"/>
              <a:gd name="connsiteY908" fmla="*/ 3009947 h 3645803"/>
              <a:gd name="connsiteX909" fmla="*/ 778173 w 6606774"/>
              <a:gd name="connsiteY909" fmla="*/ 3008845 h 3645803"/>
              <a:gd name="connsiteX910" fmla="*/ 746261 w 6606774"/>
              <a:gd name="connsiteY910" fmla="*/ 3008845 h 3645803"/>
              <a:gd name="connsiteX911" fmla="*/ 722052 w 6606774"/>
              <a:gd name="connsiteY911" fmla="*/ 3013253 h 3645803"/>
              <a:gd name="connsiteX912" fmla="*/ 714349 w 6606774"/>
              <a:gd name="connsiteY912" fmla="*/ 3018763 h 3645803"/>
              <a:gd name="connsiteX913" fmla="*/ 703345 w 6606774"/>
              <a:gd name="connsiteY913" fmla="*/ 3018763 h 3645803"/>
              <a:gd name="connsiteX914" fmla="*/ 703345 w 6606774"/>
              <a:gd name="connsiteY914" fmla="*/ 3007743 h 3645803"/>
              <a:gd name="connsiteX915" fmla="*/ 712148 w 6606774"/>
              <a:gd name="connsiteY915" fmla="*/ 2995621 h 3645803"/>
              <a:gd name="connsiteX916" fmla="*/ 715450 w 6606774"/>
              <a:gd name="connsiteY916" fmla="*/ 2990111 h 3645803"/>
              <a:gd name="connsiteX917" fmla="*/ 708847 w 6606774"/>
              <a:gd name="connsiteY917" fmla="*/ 2989009 h 3645803"/>
              <a:gd name="connsiteX918" fmla="*/ 701144 w 6606774"/>
              <a:gd name="connsiteY918" fmla="*/ 2991213 h 3645803"/>
              <a:gd name="connsiteX919" fmla="*/ 694542 w 6606774"/>
              <a:gd name="connsiteY919" fmla="*/ 2991213 h 3645803"/>
              <a:gd name="connsiteX920" fmla="*/ 651626 w 6606774"/>
              <a:gd name="connsiteY920" fmla="*/ 2974683 h 3645803"/>
              <a:gd name="connsiteX921" fmla="*/ 628517 w 6606774"/>
              <a:gd name="connsiteY921" fmla="*/ 2974683 h 3645803"/>
              <a:gd name="connsiteX922" fmla="*/ 615312 w 6606774"/>
              <a:gd name="connsiteY922" fmla="*/ 2969173 h 3645803"/>
              <a:gd name="connsiteX923" fmla="*/ 623015 w 6606774"/>
              <a:gd name="connsiteY923" fmla="*/ 2958153 h 3645803"/>
              <a:gd name="connsiteX924" fmla="*/ 629618 w 6606774"/>
              <a:gd name="connsiteY924" fmla="*/ 2952643 h 3645803"/>
              <a:gd name="connsiteX925" fmla="*/ 635120 w 6606774"/>
              <a:gd name="connsiteY925" fmla="*/ 2943827 h 3645803"/>
              <a:gd name="connsiteX926" fmla="*/ 624115 w 6606774"/>
              <a:gd name="connsiteY926" fmla="*/ 2940521 h 3645803"/>
              <a:gd name="connsiteX927" fmla="*/ 596606 w 6606774"/>
              <a:gd name="connsiteY927" fmla="*/ 2933909 h 3645803"/>
              <a:gd name="connsiteX928" fmla="*/ 553689 w 6606774"/>
              <a:gd name="connsiteY928" fmla="*/ 2950439 h 3645803"/>
              <a:gd name="connsiteX929" fmla="*/ 536083 w 6606774"/>
              <a:gd name="connsiteY929" fmla="*/ 2962561 h 3645803"/>
              <a:gd name="connsiteX930" fmla="*/ 536083 w 6606774"/>
              <a:gd name="connsiteY930" fmla="*/ 2914177 h 3645803"/>
              <a:gd name="connsiteX931" fmla="*/ 530600 w 6606774"/>
              <a:gd name="connsiteY931" fmla="*/ 2918493 h 3645803"/>
              <a:gd name="connsiteX932" fmla="*/ 521949 w 6606774"/>
              <a:gd name="connsiteY932" fmla="*/ 2918429 h 3645803"/>
              <a:gd name="connsiteX933" fmla="*/ 509002 w 6606774"/>
              <a:gd name="connsiteY933" fmla="*/ 2916623 h 3645803"/>
              <a:gd name="connsiteX934" fmla="*/ 499233 w 6606774"/>
              <a:gd name="connsiteY934" fmla="*/ 2910403 h 3645803"/>
              <a:gd name="connsiteX935" fmla="*/ 484234 w 6606774"/>
              <a:gd name="connsiteY935" fmla="*/ 2907954 h 3645803"/>
              <a:gd name="connsiteX936" fmla="*/ 467899 w 6606774"/>
              <a:gd name="connsiteY936" fmla="*/ 2921321 h 3645803"/>
              <a:gd name="connsiteX937" fmla="*/ 466643 w 6606774"/>
              <a:gd name="connsiteY937" fmla="*/ 2919574 h 3645803"/>
              <a:gd name="connsiteX938" fmla="*/ 463443 w 6606774"/>
              <a:gd name="connsiteY938" fmla="*/ 2893768 h 3645803"/>
              <a:gd name="connsiteX939" fmla="*/ 459828 w 6606774"/>
              <a:gd name="connsiteY939" fmla="*/ 2889478 h 3645803"/>
              <a:gd name="connsiteX940" fmla="*/ 422882 w 6606774"/>
              <a:gd name="connsiteY940" fmla="*/ 2883754 h 3645803"/>
              <a:gd name="connsiteX941" fmla="*/ 406473 w 6606774"/>
              <a:gd name="connsiteY941" fmla="*/ 2878608 h 3645803"/>
              <a:gd name="connsiteX942" fmla="*/ 404168 w 6606774"/>
              <a:gd name="connsiteY942" fmla="*/ 2864357 h 3645803"/>
              <a:gd name="connsiteX943" fmla="*/ 427452 w 6606774"/>
              <a:gd name="connsiteY943" fmla="*/ 2851816 h 3645803"/>
              <a:gd name="connsiteX944" fmla="*/ 453014 w 6606774"/>
              <a:gd name="connsiteY944" fmla="*/ 2859382 h 3645803"/>
              <a:gd name="connsiteX945" fmla="*/ 476525 w 6606774"/>
              <a:gd name="connsiteY945" fmla="*/ 2866304 h 3645803"/>
              <a:gd name="connsiteX946" fmla="*/ 500704 w 6606774"/>
              <a:gd name="connsiteY946" fmla="*/ 2865319 h 3645803"/>
              <a:gd name="connsiteX947" fmla="*/ 523500 w 6606774"/>
              <a:gd name="connsiteY947" fmla="*/ 2855782 h 3645803"/>
              <a:gd name="connsiteX948" fmla="*/ 575138 w 6606774"/>
              <a:gd name="connsiteY948" fmla="*/ 2862055 h 3645803"/>
              <a:gd name="connsiteX949" fmla="*/ 615165 w 6606774"/>
              <a:gd name="connsiteY949" fmla="*/ 2850707 h 3645803"/>
              <a:gd name="connsiteX950" fmla="*/ 631601 w 6606774"/>
              <a:gd name="connsiteY950" fmla="*/ 2849999 h 3645803"/>
              <a:gd name="connsiteX951" fmla="*/ 640659 w 6606774"/>
              <a:gd name="connsiteY951" fmla="*/ 2855350 h 3645803"/>
              <a:gd name="connsiteX952" fmla="*/ 640622 w 6606774"/>
              <a:gd name="connsiteY952" fmla="*/ 2852361 h 3645803"/>
              <a:gd name="connsiteX953" fmla="*/ 645023 w 6606774"/>
              <a:gd name="connsiteY953" fmla="*/ 2845749 h 3645803"/>
              <a:gd name="connsiteX954" fmla="*/ 668132 w 6606774"/>
              <a:gd name="connsiteY954" fmla="*/ 2866687 h 3645803"/>
              <a:gd name="connsiteX955" fmla="*/ 668664 w 6606774"/>
              <a:gd name="connsiteY955" fmla="*/ 2867859 h 3645803"/>
              <a:gd name="connsiteX956" fmla="*/ 679162 w 6606774"/>
              <a:gd name="connsiteY956" fmla="*/ 2870946 h 3645803"/>
              <a:gd name="connsiteX957" fmla="*/ 701302 w 6606774"/>
              <a:gd name="connsiteY957" fmla="*/ 2869830 h 3645803"/>
              <a:gd name="connsiteX958" fmla="*/ 702245 w 6606774"/>
              <a:gd name="connsiteY958" fmla="*/ 2865585 h 3645803"/>
              <a:gd name="connsiteX959" fmla="*/ 713249 w 6606774"/>
              <a:gd name="connsiteY959" fmla="*/ 2861177 h 3645803"/>
              <a:gd name="connsiteX960" fmla="*/ 716333 w 6606774"/>
              <a:gd name="connsiteY960" fmla="*/ 2864266 h 3645803"/>
              <a:gd name="connsiteX961" fmla="*/ 729365 w 6606774"/>
              <a:gd name="connsiteY961" fmla="*/ 2858561 h 3645803"/>
              <a:gd name="connsiteX962" fmla="*/ 744698 w 6606774"/>
              <a:gd name="connsiteY962" fmla="*/ 2857057 h 3645803"/>
              <a:gd name="connsiteX963" fmla="*/ 755595 w 6606774"/>
              <a:gd name="connsiteY963" fmla="*/ 2858218 h 3645803"/>
              <a:gd name="connsiteX964" fmla="*/ 753751 w 6606774"/>
              <a:gd name="connsiteY964" fmla="*/ 2846818 h 3645803"/>
              <a:gd name="connsiteX965" fmla="*/ 758214 w 6606774"/>
              <a:gd name="connsiteY965" fmla="*/ 2838296 h 3645803"/>
              <a:gd name="connsiteX966" fmla="*/ 775753 w 6606774"/>
              <a:gd name="connsiteY966" fmla="*/ 2838385 h 3645803"/>
              <a:gd name="connsiteX967" fmla="*/ 812725 w 6606774"/>
              <a:gd name="connsiteY967" fmla="*/ 2838255 h 3645803"/>
              <a:gd name="connsiteX968" fmla="*/ 817135 w 6606774"/>
              <a:gd name="connsiteY968" fmla="*/ 2841441 h 3645803"/>
              <a:gd name="connsiteX969" fmla="*/ 835902 w 6606774"/>
              <a:gd name="connsiteY969" fmla="*/ 2849131 h 3645803"/>
              <a:gd name="connsiteX970" fmla="*/ 922489 w 6606774"/>
              <a:gd name="connsiteY970" fmla="*/ 2848777 h 3645803"/>
              <a:gd name="connsiteX971" fmla="*/ 930080 w 6606774"/>
              <a:gd name="connsiteY971" fmla="*/ 2847549 h 3645803"/>
              <a:gd name="connsiteX972" fmla="*/ 950283 w 6606774"/>
              <a:gd name="connsiteY972" fmla="*/ 2852081 h 3645803"/>
              <a:gd name="connsiteX973" fmla="*/ 969718 w 6606774"/>
              <a:gd name="connsiteY973" fmla="*/ 2851863 h 3645803"/>
              <a:gd name="connsiteX974" fmla="*/ 978618 w 6606774"/>
              <a:gd name="connsiteY974" fmla="*/ 2840674 h 3645803"/>
              <a:gd name="connsiteX975" fmla="*/ 994692 w 6606774"/>
              <a:gd name="connsiteY975" fmla="*/ 2849774 h 3645803"/>
              <a:gd name="connsiteX976" fmla="*/ 1016667 w 6606774"/>
              <a:gd name="connsiteY976" fmla="*/ 2847195 h 3645803"/>
              <a:gd name="connsiteX977" fmla="*/ 1040016 w 6606774"/>
              <a:gd name="connsiteY977" fmla="*/ 2841835 h 3645803"/>
              <a:gd name="connsiteX978" fmla="*/ 1042586 w 6606774"/>
              <a:gd name="connsiteY978" fmla="*/ 2836627 h 3645803"/>
              <a:gd name="connsiteX979" fmla="*/ 1024663 w 6606774"/>
              <a:gd name="connsiteY979" fmla="*/ 2833627 h 3645803"/>
              <a:gd name="connsiteX980" fmla="*/ 955338 w 6606774"/>
              <a:gd name="connsiteY980" fmla="*/ 2808281 h 3645803"/>
              <a:gd name="connsiteX981" fmla="*/ 926727 w 6606774"/>
              <a:gd name="connsiteY981" fmla="*/ 2770812 h 3645803"/>
              <a:gd name="connsiteX982" fmla="*/ 902518 w 6606774"/>
              <a:gd name="connsiteY982" fmla="*/ 2774119 h 3645803"/>
              <a:gd name="connsiteX983" fmla="*/ 898481 w 6606774"/>
              <a:gd name="connsiteY983" fmla="*/ 2760978 h 3645803"/>
              <a:gd name="connsiteX984" fmla="*/ 891918 w 6606774"/>
              <a:gd name="connsiteY984" fmla="*/ 2762076 h 3645803"/>
              <a:gd name="connsiteX985" fmla="*/ 874370 w 6606774"/>
              <a:gd name="connsiteY985" fmla="*/ 2764182 h 3645803"/>
              <a:gd name="connsiteX986" fmla="*/ 867592 w 6606774"/>
              <a:gd name="connsiteY986" fmla="*/ 2760514 h 3645803"/>
              <a:gd name="connsiteX987" fmla="*/ 866755 w 6606774"/>
              <a:gd name="connsiteY987" fmla="*/ 2763236 h 3645803"/>
              <a:gd name="connsiteX988" fmla="*/ 860703 w 6606774"/>
              <a:gd name="connsiteY988" fmla="*/ 2773017 h 3645803"/>
              <a:gd name="connsiteX989" fmla="*/ 848599 w 6606774"/>
              <a:gd name="connsiteY989" fmla="*/ 2754282 h 3645803"/>
              <a:gd name="connsiteX990" fmla="*/ 848570 w 6606774"/>
              <a:gd name="connsiteY990" fmla="*/ 2754271 h 3645803"/>
              <a:gd name="connsiteX991" fmla="*/ 846921 w 6606774"/>
              <a:gd name="connsiteY991" fmla="*/ 2754729 h 3645803"/>
              <a:gd name="connsiteX992" fmla="*/ 825253 w 6606774"/>
              <a:gd name="connsiteY992" fmla="*/ 2759208 h 3645803"/>
              <a:gd name="connsiteX993" fmla="*/ 751026 w 6606774"/>
              <a:gd name="connsiteY993" fmla="*/ 2751713 h 3645803"/>
              <a:gd name="connsiteX994" fmla="*/ 728103 w 6606774"/>
              <a:gd name="connsiteY994" fmla="*/ 2754446 h 3645803"/>
              <a:gd name="connsiteX995" fmla="*/ 695413 w 6606774"/>
              <a:gd name="connsiteY995" fmla="*/ 2750958 h 3645803"/>
              <a:gd name="connsiteX996" fmla="*/ 679646 w 6606774"/>
              <a:gd name="connsiteY996" fmla="*/ 2743758 h 3645803"/>
              <a:gd name="connsiteX997" fmla="*/ 621366 w 6606774"/>
              <a:gd name="connsiteY997" fmla="*/ 2738560 h 3645803"/>
              <a:gd name="connsiteX998" fmla="*/ 570803 w 6606774"/>
              <a:gd name="connsiteY998" fmla="*/ 2738937 h 3645803"/>
              <a:gd name="connsiteX999" fmla="*/ 556600 w 6606774"/>
              <a:gd name="connsiteY999" fmla="*/ 2735385 h 3645803"/>
              <a:gd name="connsiteX1000" fmla="*/ 538781 w 6606774"/>
              <a:gd name="connsiteY1000" fmla="*/ 2727543 h 3645803"/>
              <a:gd name="connsiteX1001" fmla="*/ 495681 w 6606774"/>
              <a:gd name="connsiteY1001" fmla="*/ 2719888 h 3645803"/>
              <a:gd name="connsiteX1002" fmla="*/ 432504 w 6606774"/>
              <a:gd name="connsiteY1002" fmla="*/ 2714506 h 3645803"/>
              <a:gd name="connsiteX1003" fmla="*/ 419737 w 6606774"/>
              <a:gd name="connsiteY1003" fmla="*/ 2707797 h 3645803"/>
              <a:gd name="connsiteX1004" fmla="*/ 417559 w 6606774"/>
              <a:gd name="connsiteY1004" fmla="*/ 2700350 h 3645803"/>
              <a:gd name="connsiteX1005" fmla="*/ 360209 w 6606774"/>
              <a:gd name="connsiteY1005" fmla="*/ 2664777 h 3645803"/>
              <a:gd name="connsiteX1006" fmla="*/ 356133 w 6606774"/>
              <a:gd name="connsiteY1006" fmla="*/ 2657637 h 3645803"/>
              <a:gd name="connsiteX1007" fmla="*/ 359955 w 6606774"/>
              <a:gd name="connsiteY1007" fmla="*/ 2651169 h 3645803"/>
              <a:gd name="connsiteX1008" fmla="*/ 361752 w 6606774"/>
              <a:gd name="connsiteY1008" fmla="*/ 2638204 h 3645803"/>
              <a:gd name="connsiteX1009" fmla="*/ 349266 w 6606774"/>
              <a:gd name="connsiteY1009" fmla="*/ 2639248 h 3645803"/>
              <a:gd name="connsiteX1010" fmla="*/ 321753 w 6606774"/>
              <a:gd name="connsiteY1010" fmla="*/ 2643698 h 3645803"/>
              <a:gd name="connsiteX1011" fmla="*/ 301495 w 6606774"/>
              <a:gd name="connsiteY1011" fmla="*/ 2650874 h 3645803"/>
              <a:gd name="connsiteX1012" fmla="*/ 295623 w 6606774"/>
              <a:gd name="connsiteY1012" fmla="*/ 2656698 h 3645803"/>
              <a:gd name="connsiteX1013" fmla="*/ 286135 w 6606774"/>
              <a:gd name="connsiteY1013" fmla="*/ 2658233 h 3645803"/>
              <a:gd name="connsiteX1014" fmla="*/ 284599 w 6606774"/>
              <a:gd name="connsiteY1014" fmla="*/ 2648732 h 3645803"/>
              <a:gd name="connsiteX1015" fmla="*/ 290498 w 6606774"/>
              <a:gd name="connsiteY1015" fmla="*/ 2637053 h 3645803"/>
              <a:gd name="connsiteX1016" fmla="*/ 292576 w 6606774"/>
              <a:gd name="connsiteY1016" fmla="*/ 2631842 h 3645803"/>
              <a:gd name="connsiteX1017" fmla="*/ 286731 w 6606774"/>
              <a:gd name="connsiteY1017" fmla="*/ 2631813 h 3645803"/>
              <a:gd name="connsiteX1018" fmla="*/ 280397 w 6606774"/>
              <a:gd name="connsiteY1018" fmla="*/ 2634788 h 3645803"/>
              <a:gd name="connsiteX1019" fmla="*/ 274705 w 6606774"/>
              <a:gd name="connsiteY1019" fmla="*/ 2635708 h 3645803"/>
              <a:gd name="connsiteX1020" fmla="*/ 235399 w 6606774"/>
              <a:gd name="connsiteY1020" fmla="*/ 2627440 h 3645803"/>
              <a:gd name="connsiteX1021" fmla="*/ 215476 w 6606774"/>
              <a:gd name="connsiteY1021" fmla="*/ 2630663 h 3645803"/>
              <a:gd name="connsiteX1022" fmla="*/ 203323 w 6606774"/>
              <a:gd name="connsiteY1022" fmla="*/ 2627753 h 3645803"/>
              <a:gd name="connsiteX1023" fmla="*/ 208428 w 6606774"/>
              <a:gd name="connsiteY1023" fmla="*/ 2617178 h 3645803"/>
              <a:gd name="connsiteX1024" fmla="*/ 213352 w 6606774"/>
              <a:gd name="connsiteY1024" fmla="*/ 2611507 h 3645803"/>
              <a:gd name="connsiteX1025" fmla="*/ 216866 w 6606774"/>
              <a:gd name="connsiteY1025" fmla="*/ 2603139 h 3645803"/>
              <a:gd name="connsiteX1026" fmla="*/ 206918 w 6606774"/>
              <a:gd name="connsiteY1026" fmla="*/ 2601823 h 3645803"/>
              <a:gd name="connsiteX1027" fmla="*/ 182278 w 6606774"/>
              <a:gd name="connsiteY1027" fmla="*/ 2599958 h 3645803"/>
              <a:gd name="connsiteX1028" fmla="*/ 147583 w 6606774"/>
              <a:gd name="connsiteY1028" fmla="*/ 2620193 h 3645803"/>
              <a:gd name="connsiteX1029" fmla="*/ 134094 w 6606774"/>
              <a:gd name="connsiteY1029" fmla="*/ 2633100 h 3645803"/>
              <a:gd name="connsiteX1030" fmla="*/ 125489 w 6606774"/>
              <a:gd name="connsiteY1030" fmla="*/ 2579894 h 3645803"/>
              <a:gd name="connsiteX1031" fmla="*/ 135517 w 6606774"/>
              <a:gd name="connsiteY1031" fmla="*/ 2563648 h 3645803"/>
              <a:gd name="connsiteX1032" fmla="*/ 131442 w 6606774"/>
              <a:gd name="connsiteY1032" fmla="*/ 2556508 h 3645803"/>
              <a:gd name="connsiteX1033" fmla="*/ 140775 w 6606774"/>
              <a:gd name="connsiteY1033" fmla="*/ 2554023 h 3645803"/>
              <a:gd name="connsiteX1034" fmla="*/ 147724 w 6606774"/>
              <a:gd name="connsiteY1034" fmla="*/ 2554849 h 3645803"/>
              <a:gd name="connsiteX1035" fmla="*/ 156289 w 6606774"/>
              <a:gd name="connsiteY1035" fmla="*/ 2547614 h 3645803"/>
              <a:gd name="connsiteX1036" fmla="*/ 163752 w 6606774"/>
              <a:gd name="connsiteY1036" fmla="*/ 2539583 h 3645803"/>
              <a:gd name="connsiteX1037" fmla="*/ 184290 w 6606774"/>
              <a:gd name="connsiteY1037" fmla="*/ 2540161 h 3645803"/>
              <a:gd name="connsiteX1038" fmla="*/ 203418 w 6606774"/>
              <a:gd name="connsiteY1038" fmla="*/ 2538042 h 3645803"/>
              <a:gd name="connsiteX1039" fmla="*/ 208857 w 6606774"/>
              <a:gd name="connsiteY1039" fmla="*/ 2523514 h 3645803"/>
              <a:gd name="connsiteX1040" fmla="*/ 211730 w 6606774"/>
              <a:gd name="connsiteY1040" fmla="*/ 2517199 h 3645803"/>
              <a:gd name="connsiteX1041" fmla="*/ 234571 w 6606774"/>
              <a:gd name="connsiteY1041" fmla="*/ 2532029 h 3645803"/>
              <a:gd name="connsiteX1042" fmla="*/ 241006 w 6606774"/>
              <a:gd name="connsiteY1042" fmla="*/ 2541714 h 3645803"/>
              <a:gd name="connsiteX1043" fmla="*/ 262339 w 6606774"/>
              <a:gd name="connsiteY1043" fmla="*/ 2541188 h 3645803"/>
              <a:gd name="connsiteX1044" fmla="*/ 263314 w 6606774"/>
              <a:gd name="connsiteY1044" fmla="*/ 2535180 h 3645803"/>
              <a:gd name="connsiteX1045" fmla="*/ 263828 w 6606774"/>
              <a:gd name="connsiteY1045" fmla="*/ 2526323 h 3645803"/>
              <a:gd name="connsiteX1046" fmla="*/ 272701 w 6606774"/>
              <a:gd name="connsiteY1046" fmla="*/ 2520988 h 3645803"/>
              <a:gd name="connsiteX1047" fmla="*/ 301904 w 6606774"/>
              <a:gd name="connsiteY1047" fmla="*/ 2526989 h 3645803"/>
              <a:gd name="connsiteX1048" fmla="*/ 319108 w 6606774"/>
              <a:gd name="connsiteY1048" fmla="*/ 2531032 h 3645803"/>
              <a:gd name="connsiteX1049" fmla="*/ 363878 w 6606774"/>
              <a:gd name="connsiteY1049" fmla="*/ 2518916 h 3645803"/>
              <a:gd name="connsiteX1050" fmla="*/ 376853 w 6606774"/>
              <a:gd name="connsiteY1050" fmla="*/ 2514868 h 3645803"/>
              <a:gd name="connsiteX1051" fmla="*/ 420260 w 6606774"/>
              <a:gd name="connsiteY1051" fmla="*/ 2524422 h 3645803"/>
              <a:gd name="connsiteX1052" fmla="*/ 444132 w 6606774"/>
              <a:gd name="connsiteY1052" fmla="*/ 2521537 h 3645803"/>
              <a:gd name="connsiteX1053" fmla="*/ 473930 w 6606774"/>
              <a:gd name="connsiteY1053" fmla="*/ 2501118 h 3645803"/>
              <a:gd name="connsiteX1054" fmla="*/ 478593 w 6606774"/>
              <a:gd name="connsiteY1054" fmla="*/ 2517913 h 3645803"/>
              <a:gd name="connsiteX1055" fmla="*/ 496412 w 6606774"/>
              <a:gd name="connsiteY1055" fmla="*/ 2525756 h 3645803"/>
              <a:gd name="connsiteX1056" fmla="*/ 498362 w 6606774"/>
              <a:gd name="connsiteY1056" fmla="*/ 2513741 h 3645803"/>
              <a:gd name="connsiteX1057" fmla="*/ 507723 w 6606774"/>
              <a:gd name="connsiteY1057" fmla="*/ 2505403 h 3645803"/>
              <a:gd name="connsiteX1058" fmla="*/ 530953 w 6606774"/>
              <a:gd name="connsiteY1058" fmla="*/ 2504570 h 3645803"/>
              <a:gd name="connsiteX1059" fmla="*/ 562080 w 6606774"/>
              <a:gd name="connsiteY1059" fmla="*/ 2504411 h 3645803"/>
              <a:gd name="connsiteX1060" fmla="*/ 578055 w 6606774"/>
              <a:gd name="connsiteY1060" fmla="*/ 2500852 h 3645803"/>
              <a:gd name="connsiteX1061" fmla="*/ 584415 w 6606774"/>
              <a:gd name="connsiteY1061" fmla="*/ 2492024 h 3645803"/>
              <a:gd name="connsiteX1062" fmla="*/ 596314 w 6606774"/>
              <a:gd name="connsiteY1062" fmla="*/ 2481325 h 3645803"/>
              <a:gd name="connsiteX1063" fmla="*/ 603210 w 6606774"/>
              <a:gd name="connsiteY1063" fmla="*/ 2493860 h 3645803"/>
              <a:gd name="connsiteX1064" fmla="*/ 610465 w 6606774"/>
              <a:gd name="connsiteY1064" fmla="*/ 2496586 h 3645803"/>
              <a:gd name="connsiteX1065" fmla="*/ 614594 w 6606774"/>
              <a:gd name="connsiteY1065" fmla="*/ 2492018 h 3645803"/>
              <a:gd name="connsiteX1066" fmla="*/ 624622 w 6606774"/>
              <a:gd name="connsiteY1066" fmla="*/ 2475772 h 3645803"/>
              <a:gd name="connsiteX1067" fmla="*/ 626573 w 6606774"/>
              <a:gd name="connsiteY1067" fmla="*/ 2463757 h 3645803"/>
              <a:gd name="connsiteX1068" fmla="*/ 619318 w 6606774"/>
              <a:gd name="connsiteY1068" fmla="*/ 2461031 h 3645803"/>
              <a:gd name="connsiteX1069" fmla="*/ 537347 w 6606774"/>
              <a:gd name="connsiteY1069" fmla="*/ 2453814 h 3645803"/>
              <a:gd name="connsiteX1070" fmla="*/ 474044 w 6606774"/>
              <a:gd name="connsiteY1070" fmla="*/ 2441628 h 3645803"/>
              <a:gd name="connsiteX1071" fmla="*/ 444153 w 6606774"/>
              <a:gd name="connsiteY1071" fmla="*/ 2413314 h 3645803"/>
              <a:gd name="connsiteX1072" fmla="*/ 423742 w 6606774"/>
              <a:gd name="connsiteY1072" fmla="*/ 2419540 h 3645803"/>
              <a:gd name="connsiteX1073" fmla="*/ 417950 w 6606774"/>
              <a:gd name="connsiteY1073" fmla="*/ 2407802 h 3645803"/>
              <a:gd name="connsiteX1074" fmla="*/ 403619 w 6606774"/>
              <a:gd name="connsiteY1074" fmla="*/ 2397446 h 3645803"/>
              <a:gd name="connsiteX1075" fmla="*/ 392515 w 6606774"/>
              <a:gd name="connsiteY1075" fmla="*/ 2407041 h 3645803"/>
              <a:gd name="connsiteX1076" fmla="*/ 387537 w 6606774"/>
              <a:gd name="connsiteY1076" fmla="*/ 2424420 h 3645803"/>
              <a:gd name="connsiteX1077" fmla="*/ 374489 w 6606774"/>
              <a:gd name="connsiteY1077" fmla="*/ 2409956 h 3645803"/>
              <a:gd name="connsiteX1078" fmla="*/ 359363 w 6606774"/>
              <a:gd name="connsiteY1078" fmla="*/ 2400703 h 3645803"/>
              <a:gd name="connsiteX1079" fmla="*/ 364087 w 6606774"/>
              <a:gd name="connsiteY1079" fmla="*/ 2369716 h 3645803"/>
              <a:gd name="connsiteX1080" fmla="*/ 377549 w 6606774"/>
              <a:gd name="connsiteY1080" fmla="*/ 2362664 h 3645803"/>
              <a:gd name="connsiteX1081" fmla="*/ 384778 w 6606774"/>
              <a:gd name="connsiteY1081" fmla="*/ 2371244 h 3645803"/>
              <a:gd name="connsiteX1082" fmla="*/ 391393 w 6606774"/>
              <a:gd name="connsiteY1082" fmla="*/ 2376024 h 3645803"/>
              <a:gd name="connsiteX1083" fmla="*/ 417903 w 6606774"/>
              <a:gd name="connsiteY1083" fmla="*/ 2383436 h 3645803"/>
              <a:gd name="connsiteX1084" fmla="*/ 438929 w 6606774"/>
              <a:gd name="connsiteY1084" fmla="*/ 2381011 h 3645803"/>
              <a:gd name="connsiteX1085" fmla="*/ 445082 w 6606774"/>
              <a:gd name="connsiteY1085" fmla="*/ 2382941 h 3645803"/>
              <a:gd name="connsiteX1086" fmla="*/ 451850 w 6606774"/>
              <a:gd name="connsiteY1086" fmla="*/ 2388670 h 3645803"/>
              <a:gd name="connsiteX1087" fmla="*/ 501184 w 6606774"/>
              <a:gd name="connsiteY1087" fmla="*/ 2380692 h 3645803"/>
              <a:gd name="connsiteX1088" fmla="*/ 526492 w 6606774"/>
              <a:gd name="connsiteY1088" fmla="*/ 2374649 h 3645803"/>
              <a:gd name="connsiteX1089" fmla="*/ 548258 w 6606774"/>
              <a:gd name="connsiteY1089" fmla="*/ 2382828 h 3645803"/>
              <a:gd name="connsiteX1090" fmla="*/ 558360 w 6606774"/>
              <a:gd name="connsiteY1090" fmla="*/ 2385095 h 3645803"/>
              <a:gd name="connsiteX1091" fmla="*/ 560311 w 6606774"/>
              <a:gd name="connsiteY1091" fmla="*/ 2373080 h 3645803"/>
              <a:gd name="connsiteX1092" fmla="*/ 556724 w 6606774"/>
              <a:gd name="connsiteY1092" fmla="*/ 2362935 h 3645803"/>
              <a:gd name="connsiteX1093" fmla="*/ 539727 w 6606774"/>
              <a:gd name="connsiteY1093" fmla="*/ 2348135 h 3645803"/>
              <a:gd name="connsiteX1094" fmla="*/ 489037 w 6606774"/>
              <a:gd name="connsiteY1094" fmla="*/ 2341709 h 3645803"/>
              <a:gd name="connsiteX1095" fmla="*/ 482477 w 6606774"/>
              <a:gd name="connsiteY1095" fmla="*/ 2325220 h 3645803"/>
              <a:gd name="connsiteX1096" fmla="*/ 483118 w 6606774"/>
              <a:gd name="connsiteY1096" fmla="*/ 2323166 h 3645803"/>
              <a:gd name="connsiteX1097" fmla="*/ 495071 w 6606774"/>
              <a:gd name="connsiteY1097" fmla="*/ 2300760 h 3645803"/>
              <a:gd name="connsiteX1098" fmla="*/ 502968 w 6606774"/>
              <a:gd name="connsiteY1098" fmla="*/ 2301433 h 3645803"/>
              <a:gd name="connsiteX1099" fmla="*/ 494683 w 6606774"/>
              <a:gd name="connsiteY1099" fmla="*/ 2316421 h 3645803"/>
              <a:gd name="connsiteX1100" fmla="*/ 505553 w 6606774"/>
              <a:gd name="connsiteY1100" fmla="*/ 2323439 h 3645803"/>
              <a:gd name="connsiteX1101" fmla="*/ 509221 w 6606774"/>
              <a:gd name="connsiteY1101" fmla="*/ 2316020 h 3645803"/>
              <a:gd name="connsiteX1102" fmla="*/ 528430 w 6606774"/>
              <a:gd name="connsiteY1102" fmla="*/ 2296340 h 3645803"/>
              <a:gd name="connsiteX1103" fmla="*/ 569225 w 6606774"/>
              <a:gd name="connsiteY1103" fmla="*/ 2289742 h 3645803"/>
              <a:gd name="connsiteX1104" fmla="*/ 591272 w 6606774"/>
              <a:gd name="connsiteY1104" fmla="*/ 2305675 h 3645803"/>
              <a:gd name="connsiteX1105" fmla="*/ 591733 w 6606774"/>
              <a:gd name="connsiteY1105" fmla="*/ 2308526 h 3645803"/>
              <a:gd name="connsiteX1106" fmla="*/ 594065 w 6606774"/>
              <a:gd name="connsiteY1106" fmla="*/ 2316923 h 3645803"/>
              <a:gd name="connsiteX1107" fmla="*/ 605937 w 6606774"/>
              <a:gd name="connsiteY1107" fmla="*/ 2312078 h 3645803"/>
              <a:gd name="connsiteX1108" fmla="*/ 608991 w 6606774"/>
              <a:gd name="connsiteY1108" fmla="*/ 2300860 h 3645803"/>
              <a:gd name="connsiteX1109" fmla="*/ 621812 w 6606774"/>
              <a:gd name="connsiteY1109" fmla="*/ 2295862 h 3645803"/>
              <a:gd name="connsiteX1110" fmla="*/ 624605 w 6606774"/>
              <a:gd name="connsiteY1110" fmla="*/ 2307110 h 3645803"/>
              <a:gd name="connsiteX1111" fmla="*/ 622526 w 6606774"/>
              <a:gd name="connsiteY1111" fmla="*/ 2312320 h 3645803"/>
              <a:gd name="connsiteX1112" fmla="*/ 623602 w 6606774"/>
              <a:gd name="connsiteY1112" fmla="*/ 2318971 h 3645803"/>
              <a:gd name="connsiteX1113" fmla="*/ 628987 w 6606774"/>
              <a:gd name="connsiteY1113" fmla="*/ 2316150 h 3645803"/>
              <a:gd name="connsiteX1114" fmla="*/ 635682 w 6606774"/>
              <a:gd name="connsiteY1114" fmla="*/ 2303368 h 3645803"/>
              <a:gd name="connsiteX1115" fmla="*/ 659120 w 6606774"/>
              <a:gd name="connsiteY1115" fmla="*/ 2291778 h 3645803"/>
              <a:gd name="connsiteX1116" fmla="*/ 677733 w 6606774"/>
              <a:gd name="connsiteY1116" fmla="*/ 2298517 h 3645803"/>
              <a:gd name="connsiteX1117" fmla="*/ 689759 w 6606774"/>
              <a:gd name="connsiteY1117" fmla="*/ 2294622 h 3645803"/>
              <a:gd name="connsiteX1118" fmla="*/ 704992 w 6606774"/>
              <a:gd name="connsiteY1118" fmla="*/ 2280459 h 3645803"/>
              <a:gd name="connsiteX1119" fmla="*/ 711780 w 6606774"/>
              <a:gd name="connsiteY1119" fmla="*/ 2279691 h 3645803"/>
              <a:gd name="connsiteX1120" fmla="*/ 713833 w 6606774"/>
              <a:gd name="connsiteY1120" fmla="*/ 2273155 h 3645803"/>
              <a:gd name="connsiteX1121" fmla="*/ 718751 w 6606774"/>
              <a:gd name="connsiteY1121" fmla="*/ 2266095 h 3645803"/>
              <a:gd name="connsiteX1122" fmla="*/ 746261 w 6606774"/>
              <a:gd name="connsiteY1122" fmla="*/ 2268299 h 3645803"/>
              <a:gd name="connsiteX1123" fmla="*/ 782574 w 6606774"/>
              <a:gd name="connsiteY1123" fmla="*/ 2279319 h 3645803"/>
              <a:gd name="connsiteX1124" fmla="*/ 807883 w 6606774"/>
              <a:gd name="connsiteY1124" fmla="*/ 2279319 h 3645803"/>
              <a:gd name="connsiteX1125" fmla="*/ 834827 w 6606774"/>
              <a:gd name="connsiteY1125" fmla="*/ 2280594 h 3645803"/>
              <a:gd name="connsiteX1126" fmla="*/ 858806 w 6606774"/>
              <a:gd name="connsiteY1126" fmla="*/ 2285006 h 3645803"/>
              <a:gd name="connsiteX1127" fmla="*/ 868763 w 6606774"/>
              <a:gd name="connsiteY1127" fmla="*/ 2280297 h 3645803"/>
              <a:gd name="connsiteX1128" fmla="*/ 877059 w 6606774"/>
              <a:gd name="connsiteY1128" fmla="*/ 2274920 h 3645803"/>
              <a:gd name="connsiteX1129" fmla="*/ 868547 w 6606774"/>
              <a:gd name="connsiteY1129" fmla="*/ 2272007 h 3645803"/>
              <a:gd name="connsiteX1130" fmla="*/ 809820 w 6606774"/>
              <a:gd name="connsiteY1130" fmla="*/ 2273658 h 3645803"/>
              <a:gd name="connsiteX1131" fmla="*/ 797364 w 6606774"/>
              <a:gd name="connsiteY1131" fmla="*/ 2268816 h 3645803"/>
              <a:gd name="connsiteX1132" fmla="*/ 794579 w 6606774"/>
              <a:gd name="connsiteY1132" fmla="*/ 2262187 h 3645803"/>
              <a:gd name="connsiteX1133" fmla="*/ 738059 w 6606774"/>
              <a:gd name="connsiteY1133" fmla="*/ 2235434 h 3645803"/>
              <a:gd name="connsiteX1134" fmla="*/ 733560 w 6606774"/>
              <a:gd name="connsiteY1134" fmla="*/ 2229286 h 3645803"/>
              <a:gd name="connsiteX1135" fmla="*/ 736402 w 6606774"/>
              <a:gd name="connsiteY1135" fmla="*/ 2222932 h 3645803"/>
              <a:gd name="connsiteX1136" fmla="*/ 736701 w 6606774"/>
              <a:gd name="connsiteY1136" fmla="*/ 2210807 h 3645803"/>
              <a:gd name="connsiteX1137" fmla="*/ 725314 w 6606774"/>
              <a:gd name="connsiteY1137" fmla="*/ 2213075 h 3645803"/>
              <a:gd name="connsiteX1138" fmla="*/ 700449 w 6606774"/>
              <a:gd name="connsiteY1138" fmla="*/ 2220049 h 3645803"/>
              <a:gd name="connsiteX1139" fmla="*/ 682549 w 6606774"/>
              <a:gd name="connsiteY1139" fmla="*/ 2228774 h 3645803"/>
              <a:gd name="connsiteX1140" fmla="*/ 677751 w 6606774"/>
              <a:gd name="connsiteY1140" fmla="*/ 2234751 h 3645803"/>
              <a:gd name="connsiteX1141" fmla="*/ 669177 w 6606774"/>
              <a:gd name="connsiteY1141" fmla="*/ 2237155 h 3645803"/>
              <a:gd name="connsiteX1142" fmla="*/ 666769 w 6606774"/>
              <a:gd name="connsiteY1142" fmla="*/ 2228569 h 3645803"/>
              <a:gd name="connsiteX1143" fmla="*/ 670979 w 6606774"/>
              <a:gd name="connsiteY1143" fmla="*/ 2217200 h 3645803"/>
              <a:gd name="connsiteX1144" fmla="*/ 672347 w 6606774"/>
              <a:gd name="connsiteY1144" fmla="*/ 2212185 h 3645803"/>
              <a:gd name="connsiteX1145" fmla="*/ 666962 w 6606774"/>
              <a:gd name="connsiteY1145" fmla="*/ 2212769 h 3645803"/>
              <a:gd name="connsiteX1146" fmla="*/ 661442 w 6606774"/>
              <a:gd name="connsiteY1146" fmla="*/ 2216169 h 3645803"/>
              <a:gd name="connsiteX1147" fmla="*/ 656297 w 6606774"/>
              <a:gd name="connsiteY1147" fmla="*/ 2217613 h 3645803"/>
              <a:gd name="connsiteX1148" fmla="*/ 619246 w 6606774"/>
              <a:gd name="connsiteY1148" fmla="*/ 2214112 h 3645803"/>
              <a:gd name="connsiteX1149" fmla="*/ 601240 w 6606774"/>
              <a:gd name="connsiteY1149" fmla="*/ 2219161 h 3645803"/>
              <a:gd name="connsiteX1150" fmla="*/ 589747 w 6606774"/>
              <a:gd name="connsiteY1150" fmla="*/ 2217753 h 3645803"/>
              <a:gd name="connsiteX1151" fmla="*/ 593341 w 6606774"/>
              <a:gd name="connsiteY1151" fmla="*/ 2207483 h 3645803"/>
              <a:gd name="connsiteX1152" fmla="*/ 597281 w 6606774"/>
              <a:gd name="connsiteY1152" fmla="*/ 2201748 h 3645803"/>
              <a:gd name="connsiteX1153" fmla="*/ 599642 w 6606774"/>
              <a:gd name="connsiteY1153" fmla="*/ 2193676 h 3645803"/>
              <a:gd name="connsiteX1154" fmla="*/ 590345 w 6606774"/>
              <a:gd name="connsiteY1154" fmla="*/ 2193505 h 3645803"/>
              <a:gd name="connsiteX1155" fmla="*/ 567465 w 6606774"/>
              <a:gd name="connsiteY1155" fmla="*/ 2194365 h 3645803"/>
              <a:gd name="connsiteX1156" fmla="*/ 537638 w 6606774"/>
              <a:gd name="connsiteY1156" fmla="*/ 2216623 h 3645803"/>
              <a:gd name="connsiteX1157" fmla="*/ 526568 w 6606774"/>
              <a:gd name="connsiteY1157" fmla="*/ 2229916 h 3645803"/>
              <a:gd name="connsiteX1158" fmla="*/ 513083 w 6606774"/>
              <a:gd name="connsiteY1158" fmla="*/ 2181831 h 3645803"/>
              <a:gd name="connsiteX1159" fmla="*/ 520617 w 6606774"/>
              <a:gd name="connsiteY1159" fmla="*/ 2165825 h 3645803"/>
              <a:gd name="connsiteX1160" fmla="*/ 516117 w 6606774"/>
              <a:gd name="connsiteY1160" fmla="*/ 2159677 h 3645803"/>
              <a:gd name="connsiteX1161" fmla="*/ 524452 w 6606774"/>
              <a:gd name="connsiteY1161" fmla="*/ 2156413 h 3645803"/>
              <a:gd name="connsiteX1162" fmla="*/ 530935 w 6606774"/>
              <a:gd name="connsiteY1162" fmla="*/ 2156448 h 3645803"/>
              <a:gd name="connsiteX1163" fmla="*/ 538064 w 6606774"/>
              <a:gd name="connsiteY1163" fmla="*/ 2148891 h 3645803"/>
              <a:gd name="connsiteX1164" fmla="*/ 544095 w 6606774"/>
              <a:gd name="connsiteY1164" fmla="*/ 2140716 h 3645803"/>
              <a:gd name="connsiteX1165" fmla="*/ 561626 w 6606774"/>
              <a:gd name="connsiteY1165" fmla="*/ 2139224 h 3645803"/>
              <a:gd name="connsiteX1166" fmla="*/ 553359 w 6606774"/>
              <a:gd name="connsiteY1166" fmla="*/ 2131442 h 3645803"/>
              <a:gd name="connsiteX1167" fmla="*/ 531799 w 6606774"/>
              <a:gd name="connsiteY1167" fmla="*/ 2112505 h 3645803"/>
              <a:gd name="connsiteX1168" fmla="*/ 508649 w 6606774"/>
              <a:gd name="connsiteY1168" fmla="*/ 2095775 h 3645803"/>
              <a:gd name="connsiteX1169" fmla="*/ 507874 w 6606774"/>
              <a:gd name="connsiteY1169" fmla="*/ 2127098 h 3645803"/>
              <a:gd name="connsiteX1170" fmla="*/ 485132 w 6606774"/>
              <a:gd name="connsiteY1170" fmla="*/ 2124927 h 3645803"/>
              <a:gd name="connsiteX1171" fmla="*/ 469952 w 6606774"/>
              <a:gd name="connsiteY1171" fmla="*/ 2127382 h 3645803"/>
              <a:gd name="connsiteX1172" fmla="*/ 421802 w 6606774"/>
              <a:gd name="connsiteY1172" fmla="*/ 2118595 h 3645803"/>
              <a:gd name="connsiteX1173" fmla="*/ 275425 w 6606774"/>
              <a:gd name="connsiteY1173" fmla="*/ 2098396 h 3645803"/>
              <a:gd name="connsiteX1174" fmla="*/ 265016 w 6606774"/>
              <a:gd name="connsiteY1174" fmla="*/ 2094229 h 3645803"/>
              <a:gd name="connsiteX1175" fmla="*/ 270120 w 6606774"/>
              <a:gd name="connsiteY1175" fmla="*/ 2083654 h 3645803"/>
              <a:gd name="connsiteX1176" fmla="*/ 273634 w 6606774"/>
              <a:gd name="connsiteY1176" fmla="*/ 2075287 h 3645803"/>
              <a:gd name="connsiteX1177" fmla="*/ 263867 w 6606774"/>
              <a:gd name="connsiteY1177" fmla="*/ 2069066 h 3645803"/>
              <a:gd name="connsiteX1178" fmla="*/ 255328 w 6606774"/>
              <a:gd name="connsiteY1178" fmla="*/ 2070447 h 3645803"/>
              <a:gd name="connsiteX1179" fmla="*/ 230922 w 6606774"/>
              <a:gd name="connsiteY1179" fmla="*/ 2051970 h 3645803"/>
              <a:gd name="connsiteX1180" fmla="*/ 230515 w 6606774"/>
              <a:gd name="connsiteY1180" fmla="*/ 2037413 h 3645803"/>
              <a:gd name="connsiteX1181" fmla="*/ 220901 w 6606774"/>
              <a:gd name="connsiteY1181" fmla="*/ 2032142 h 3645803"/>
              <a:gd name="connsiteX1182" fmla="*/ 210512 w 6606774"/>
              <a:gd name="connsiteY1182" fmla="*/ 2058197 h 3645803"/>
              <a:gd name="connsiteX1183" fmla="*/ 192747 w 6606774"/>
              <a:gd name="connsiteY1183" fmla="*/ 2038646 h 3645803"/>
              <a:gd name="connsiteX1184" fmla="*/ 194470 w 6606774"/>
              <a:gd name="connsiteY1184" fmla="*/ 2007168 h 3645803"/>
              <a:gd name="connsiteX1185" fmla="*/ 218496 w 6606774"/>
              <a:gd name="connsiteY1185" fmla="*/ 2005233 h 3645803"/>
              <a:gd name="connsiteX1186" fmla="*/ 251340 w 6606774"/>
              <a:gd name="connsiteY1186" fmla="*/ 2009671 h 3645803"/>
              <a:gd name="connsiteX1187" fmla="*/ 273161 w 6606774"/>
              <a:gd name="connsiteY1187" fmla="*/ 2006142 h 3645803"/>
              <a:gd name="connsiteX1188" fmla="*/ 363950 w 6606774"/>
              <a:gd name="connsiteY1188" fmla="*/ 2019732 h 3645803"/>
              <a:gd name="connsiteX1189" fmla="*/ 382952 w 6606774"/>
              <a:gd name="connsiteY1189" fmla="*/ 2010809 h 3645803"/>
              <a:gd name="connsiteX1190" fmla="*/ 383927 w 6606774"/>
              <a:gd name="connsiteY1190" fmla="*/ 2004802 h 3645803"/>
              <a:gd name="connsiteX1191" fmla="*/ 390234 w 6606774"/>
              <a:gd name="connsiteY1191" fmla="*/ 2007682 h 3645803"/>
              <a:gd name="connsiteX1192" fmla="*/ 393849 w 6606774"/>
              <a:gd name="connsiteY1192" fmla="*/ 2011972 h 3645803"/>
              <a:gd name="connsiteX1193" fmla="*/ 405847 w 6606774"/>
              <a:gd name="connsiteY1193" fmla="*/ 2013931 h 3645803"/>
              <a:gd name="connsiteX1194" fmla="*/ 400670 w 6606774"/>
              <a:gd name="connsiteY1194" fmla="*/ 2005994 h 3645803"/>
              <a:gd name="connsiteX1195" fmla="*/ 399414 w 6606774"/>
              <a:gd name="connsiteY1195" fmla="*/ 2004248 h 3645803"/>
              <a:gd name="connsiteX1196" fmla="*/ 397390 w 6606774"/>
              <a:gd name="connsiteY1196" fmla="*/ 1997750 h 3645803"/>
              <a:gd name="connsiteX1197" fmla="*/ 403877 w 6606774"/>
              <a:gd name="connsiteY1197" fmla="*/ 1995725 h 3645803"/>
              <a:gd name="connsiteX1198" fmla="*/ 431904 w 6606774"/>
              <a:gd name="connsiteY1198" fmla="*/ 1982419 h 3645803"/>
              <a:gd name="connsiteX1199" fmla="*/ 436521 w 6606774"/>
              <a:gd name="connsiteY1199" fmla="*/ 1974848 h 3645803"/>
              <a:gd name="connsiteX1200" fmla="*/ 413525 w 6606774"/>
              <a:gd name="connsiteY1200" fmla="*/ 1959068 h 3645803"/>
              <a:gd name="connsiteX1201" fmla="*/ 357270 w 6606774"/>
              <a:gd name="connsiteY1201" fmla="*/ 1960365 h 3645803"/>
              <a:gd name="connsiteX1202" fmla="*/ 338449 w 6606774"/>
              <a:gd name="connsiteY1202" fmla="*/ 1964385 h 3645803"/>
              <a:gd name="connsiteX1203" fmla="*/ 330245 w 6606774"/>
              <a:gd name="connsiteY1203" fmla="*/ 1961812 h 3645803"/>
              <a:gd name="connsiteX1204" fmla="*/ 314658 w 6606774"/>
              <a:gd name="connsiteY1204" fmla="*/ 1949708 h 3645803"/>
              <a:gd name="connsiteX1205" fmla="*/ 288608 w 6606774"/>
              <a:gd name="connsiteY1205" fmla="*/ 1945146 h 3645803"/>
              <a:gd name="connsiteX1206" fmla="*/ 276663 w 6606774"/>
              <a:gd name="connsiteY1206" fmla="*/ 1931479 h 3645803"/>
              <a:gd name="connsiteX1207" fmla="*/ 276843 w 6606774"/>
              <a:gd name="connsiteY1207" fmla="*/ 1926575 h 3645803"/>
              <a:gd name="connsiteX1208" fmla="*/ 267870 w 6606774"/>
              <a:gd name="connsiteY1208" fmla="*/ 1919252 h 3645803"/>
              <a:gd name="connsiteX1209" fmla="*/ 265305 w 6606774"/>
              <a:gd name="connsiteY1209" fmla="*/ 1927466 h 3645803"/>
              <a:gd name="connsiteX1210" fmla="*/ 260047 w 6606774"/>
              <a:gd name="connsiteY1210" fmla="*/ 1937092 h 3645803"/>
              <a:gd name="connsiteX1211" fmla="*/ 242896 w 6606774"/>
              <a:gd name="connsiteY1211" fmla="*/ 1921341 h 3645803"/>
              <a:gd name="connsiteX1212" fmla="*/ 241667 w 6606774"/>
              <a:gd name="connsiteY1212" fmla="*/ 1913741 h 3645803"/>
              <a:gd name="connsiteX1213" fmla="*/ 237538 w 6606774"/>
              <a:gd name="connsiteY1213" fmla="*/ 1918307 h 3645803"/>
              <a:gd name="connsiteX1214" fmla="*/ 225052 w 6606774"/>
              <a:gd name="connsiteY1214" fmla="*/ 1919352 h 3645803"/>
              <a:gd name="connsiteX1215" fmla="*/ 201133 w 6606774"/>
              <a:gd name="connsiteY1215" fmla="*/ 1897872 h 3645803"/>
              <a:gd name="connsiteX1216" fmla="*/ 178985 w 6606774"/>
              <a:gd name="connsiteY1216" fmla="*/ 1869280 h 3645803"/>
              <a:gd name="connsiteX1217" fmla="*/ 169398 w 6606774"/>
              <a:gd name="connsiteY1217" fmla="*/ 1858157 h 3645803"/>
              <a:gd name="connsiteX1218" fmla="*/ 119637 w 6606774"/>
              <a:gd name="connsiteY1218" fmla="*/ 1821356 h 3645803"/>
              <a:gd name="connsiteX1219" fmla="*/ 115589 w 6606774"/>
              <a:gd name="connsiteY1219" fmla="*/ 1808362 h 3645803"/>
              <a:gd name="connsiteX1220" fmla="*/ 126178 w 6606774"/>
              <a:gd name="connsiteY1220" fmla="*/ 1807625 h 3645803"/>
              <a:gd name="connsiteX1221" fmla="*/ 143256 w 6606774"/>
              <a:gd name="connsiteY1221" fmla="*/ 1804863 h 3645803"/>
              <a:gd name="connsiteX1222" fmla="*/ 164949 w 6606774"/>
              <a:gd name="connsiteY1222" fmla="*/ 1794530 h 3645803"/>
              <a:gd name="connsiteX1223" fmla="*/ 186970 w 6606774"/>
              <a:gd name="connsiteY1223" fmla="*/ 1816317 h 3645803"/>
              <a:gd name="connsiteX1224" fmla="*/ 186608 w 6606774"/>
              <a:gd name="connsiteY1224" fmla="*/ 1826124 h 3645803"/>
              <a:gd name="connsiteX1225" fmla="*/ 185968 w 6606774"/>
              <a:gd name="connsiteY1225" fmla="*/ 1828178 h 3645803"/>
              <a:gd name="connsiteX1226" fmla="*/ 187711 w 6606774"/>
              <a:gd name="connsiteY1226" fmla="*/ 1826921 h 3645803"/>
              <a:gd name="connsiteX1227" fmla="*/ 198301 w 6606774"/>
              <a:gd name="connsiteY1227" fmla="*/ 1826184 h 3645803"/>
              <a:gd name="connsiteX1228" fmla="*/ 225099 w 6606774"/>
              <a:gd name="connsiteY1228" fmla="*/ 1805276 h 3645803"/>
              <a:gd name="connsiteX1229" fmla="*/ 239845 w 6606774"/>
              <a:gd name="connsiteY1229" fmla="*/ 1794116 h 3645803"/>
              <a:gd name="connsiteX1230" fmla="*/ 255920 w 6606774"/>
              <a:gd name="connsiteY1230" fmla="*/ 1803217 h 3645803"/>
              <a:gd name="connsiteX1231" fmla="*/ 310143 w 6606774"/>
              <a:gd name="connsiteY1231" fmla="*/ 1831495 h 3645803"/>
              <a:gd name="connsiteX1232" fmla="*/ 322223 w 6606774"/>
              <a:gd name="connsiteY1232" fmla="*/ 1815892 h 3645803"/>
              <a:gd name="connsiteX1233" fmla="*/ 327687 w 6606774"/>
              <a:gd name="connsiteY1233" fmla="*/ 1795509 h 3645803"/>
              <a:gd name="connsiteX1234" fmla="*/ 350530 w 6606774"/>
              <a:gd name="connsiteY1234" fmla="*/ 1810339 h 3645803"/>
              <a:gd name="connsiteX1235" fmla="*/ 378170 w 6606774"/>
              <a:gd name="connsiteY1235" fmla="*/ 1812693 h 3645803"/>
              <a:gd name="connsiteX1236" fmla="*/ 380221 w 6606774"/>
              <a:gd name="connsiteY1236" fmla="*/ 1813337 h 3645803"/>
              <a:gd name="connsiteX1237" fmla="*/ 394251 w 6606774"/>
              <a:gd name="connsiteY1237" fmla="*/ 1785719 h 3645803"/>
              <a:gd name="connsiteX1238" fmla="*/ 399229 w 6606774"/>
              <a:gd name="connsiteY1238" fmla="*/ 1768340 h 3645803"/>
              <a:gd name="connsiteX1239" fmla="*/ 403024 w 6606774"/>
              <a:gd name="connsiteY1239" fmla="*/ 1767726 h 3645803"/>
              <a:gd name="connsiteX1240" fmla="*/ 418150 w 6606774"/>
              <a:gd name="connsiteY1240" fmla="*/ 1776979 h 3645803"/>
              <a:gd name="connsiteX1241" fmla="*/ 430096 w 6606774"/>
              <a:gd name="connsiteY1241" fmla="*/ 1790646 h 3645803"/>
              <a:gd name="connsiteX1242" fmla="*/ 443605 w 6606774"/>
              <a:gd name="connsiteY1242" fmla="*/ 1807960 h 3645803"/>
              <a:gd name="connsiteX1243" fmla="*/ 463067 w 6606774"/>
              <a:gd name="connsiteY1243" fmla="*/ 1801888 h 3645803"/>
              <a:gd name="connsiteX1244" fmla="*/ 471271 w 6606774"/>
              <a:gd name="connsiteY1244" fmla="*/ 1804461 h 3645803"/>
              <a:gd name="connsiteX1245" fmla="*/ 485142 w 6606774"/>
              <a:gd name="connsiteY1245" fmla="*/ 1811967 h 3645803"/>
              <a:gd name="connsiteX1246" fmla="*/ 490680 w 6606774"/>
              <a:gd name="connsiteY1246" fmla="*/ 1810097 h 3645803"/>
              <a:gd name="connsiteX1247" fmla="*/ 511037 w 6606774"/>
              <a:gd name="connsiteY1247" fmla="*/ 1815579 h 3645803"/>
              <a:gd name="connsiteX1248" fmla="*/ 535163 w 6606774"/>
              <a:gd name="connsiteY1248" fmla="*/ 1826301 h 3645803"/>
              <a:gd name="connsiteX1249" fmla="*/ 546113 w 6606774"/>
              <a:gd name="connsiteY1249" fmla="*/ 1815756 h 3645803"/>
              <a:gd name="connsiteX1250" fmla="*/ 546474 w 6606774"/>
              <a:gd name="connsiteY1250" fmla="*/ 1805949 h 3645803"/>
              <a:gd name="connsiteX1251" fmla="*/ 542452 w 6606774"/>
              <a:gd name="connsiteY1251" fmla="*/ 1787100 h 3645803"/>
              <a:gd name="connsiteX1252" fmla="*/ 526665 w 6606774"/>
              <a:gd name="connsiteY1252" fmla="*/ 1749680 h 3645803"/>
              <a:gd name="connsiteX1253" fmla="*/ 548766 w 6606774"/>
              <a:gd name="connsiteY1253" fmla="*/ 1753905 h 3645803"/>
              <a:gd name="connsiteX1254" fmla="*/ 575611 w 6606774"/>
              <a:gd name="connsiteY1254" fmla="*/ 1757363 h 3645803"/>
              <a:gd name="connsiteX1255" fmla="*/ 599429 w 6606774"/>
              <a:gd name="connsiteY1255" fmla="*/ 1766186 h 3645803"/>
              <a:gd name="connsiteX1256" fmla="*/ 671344 w 6606774"/>
              <a:gd name="connsiteY1256" fmla="*/ 1795503 h 3645803"/>
              <a:gd name="connsiteX1257" fmla="*/ 680370 w 6606774"/>
              <a:gd name="connsiteY1257" fmla="*/ 1791118 h 3645803"/>
              <a:gd name="connsiteX1258" fmla="*/ 685295 w 6606774"/>
              <a:gd name="connsiteY1258" fmla="*/ 1785447 h 3645803"/>
              <a:gd name="connsiteX1259" fmla="*/ 689217 w 6606774"/>
              <a:gd name="connsiteY1259" fmla="*/ 1791638 h 3645803"/>
              <a:gd name="connsiteX1260" fmla="*/ 696445 w 6606774"/>
              <a:gd name="connsiteY1260" fmla="*/ 1800218 h 3645803"/>
              <a:gd name="connsiteX1261" fmla="*/ 710649 w 6606774"/>
              <a:gd name="connsiteY1261" fmla="*/ 1803770 h 3645803"/>
              <a:gd name="connsiteX1262" fmla="*/ 717237 w 6606774"/>
              <a:gd name="connsiteY1262" fmla="*/ 1814404 h 3645803"/>
              <a:gd name="connsiteX1263" fmla="*/ 726183 w 6606774"/>
              <a:gd name="connsiteY1263" fmla="*/ 1827581 h 3645803"/>
              <a:gd name="connsiteX1264" fmla="*/ 734594 w 6606774"/>
              <a:gd name="connsiteY1264" fmla="*/ 1819397 h 3645803"/>
              <a:gd name="connsiteX1265" fmla="*/ 737774 w 6606774"/>
              <a:gd name="connsiteY1265" fmla="*/ 1814983 h 3645803"/>
              <a:gd name="connsiteX1266" fmla="*/ 745925 w 6606774"/>
              <a:gd name="connsiteY1266" fmla="*/ 1829264 h 3645803"/>
              <a:gd name="connsiteX1267" fmla="*/ 755539 w 6606774"/>
              <a:gd name="connsiteY1267" fmla="*/ 1834533 h 3645803"/>
              <a:gd name="connsiteX1268" fmla="*/ 760003 w 6606774"/>
              <a:gd name="connsiteY1268" fmla="*/ 1826012 h 3645803"/>
              <a:gd name="connsiteX1269" fmla="*/ 795339 w 6606774"/>
              <a:gd name="connsiteY1269" fmla="*/ 1803723 h 3645803"/>
              <a:gd name="connsiteX1270" fmla="*/ 806697 w 6606774"/>
              <a:gd name="connsiteY1270" fmla="*/ 1807736 h 3645803"/>
              <a:gd name="connsiteX1271" fmla="*/ 849570 w 6606774"/>
              <a:gd name="connsiteY1271" fmla="*/ 1795927 h 3645803"/>
              <a:gd name="connsiteX1272" fmla="*/ 850365 w 6606774"/>
              <a:gd name="connsiteY1272" fmla="*/ 1794824 h 3645803"/>
              <a:gd name="connsiteX1273" fmla="*/ 863647 w 6606774"/>
              <a:gd name="connsiteY1273" fmla="*/ 1792676 h 3645803"/>
              <a:gd name="connsiteX1274" fmla="*/ 867415 w 6606774"/>
              <a:gd name="connsiteY1274" fmla="*/ 1797916 h 3645803"/>
              <a:gd name="connsiteX1275" fmla="*/ 859003 w 6606774"/>
              <a:gd name="connsiteY1275" fmla="*/ 1806102 h 3645803"/>
              <a:gd name="connsiteX1276" fmla="*/ 852977 w 6606774"/>
              <a:gd name="connsiteY1276" fmla="*/ 1810976 h 3645803"/>
              <a:gd name="connsiteX1277" fmla="*/ 859437 w 6606774"/>
              <a:gd name="connsiteY1277" fmla="*/ 1814805 h 3645803"/>
              <a:gd name="connsiteX1278" fmla="*/ 874437 w 6606774"/>
              <a:gd name="connsiteY1278" fmla="*/ 1817255 h 3645803"/>
              <a:gd name="connsiteX1279" fmla="*/ 892255 w 6606774"/>
              <a:gd name="connsiteY1279" fmla="*/ 1825097 h 3645803"/>
              <a:gd name="connsiteX1280" fmla="*/ 902998 w 6606774"/>
              <a:gd name="connsiteY1280" fmla="*/ 1825309 h 3645803"/>
              <a:gd name="connsiteX1281" fmla="*/ 934894 w 6606774"/>
              <a:gd name="connsiteY1281" fmla="*/ 1829900 h 3645803"/>
              <a:gd name="connsiteX1282" fmla="*/ 949352 w 6606774"/>
              <a:gd name="connsiteY1282" fmla="*/ 1847061 h 3645803"/>
              <a:gd name="connsiteX1283" fmla="*/ 971733 w 6606774"/>
              <a:gd name="connsiteY1283" fmla="*/ 1859041 h 3645803"/>
              <a:gd name="connsiteX1284" fmla="*/ 989171 w 6606774"/>
              <a:gd name="connsiteY1284" fmla="*/ 1846471 h 3645803"/>
              <a:gd name="connsiteX1285" fmla="*/ 1010070 w 6606774"/>
              <a:gd name="connsiteY1285" fmla="*/ 1837241 h 3645803"/>
              <a:gd name="connsiteX1286" fmla="*/ 1020966 w 6606774"/>
              <a:gd name="connsiteY1286" fmla="*/ 1838404 h 3645803"/>
              <a:gd name="connsiteX1287" fmla="*/ 1033734 w 6606774"/>
              <a:gd name="connsiteY1287" fmla="*/ 1845114 h 3645803"/>
              <a:gd name="connsiteX1288" fmla="*/ 1033901 w 6606774"/>
              <a:gd name="connsiteY1288" fmla="*/ 1846144 h 3645803"/>
              <a:gd name="connsiteX1289" fmla="*/ 1048531 w 6606774"/>
              <a:gd name="connsiteY1289" fmla="*/ 1850889 h 3645803"/>
              <a:gd name="connsiteX1290" fmla="*/ 1053950 w 6606774"/>
              <a:gd name="connsiteY1290" fmla="*/ 1851269 h 3645803"/>
              <a:gd name="connsiteX1291" fmla="*/ 1055059 w 6606774"/>
              <a:gd name="connsiteY1291" fmla="*/ 1850561 h 3645803"/>
              <a:gd name="connsiteX1292" fmla="*/ 1063118 w 6606774"/>
              <a:gd name="connsiteY1292" fmla="*/ 1846211 h 3645803"/>
              <a:gd name="connsiteX1293" fmla="*/ 1098758 w 6606774"/>
              <a:gd name="connsiteY1293" fmla="*/ 1843860 h 3645803"/>
              <a:gd name="connsiteX1294" fmla="*/ 1099157 w 6606774"/>
              <a:gd name="connsiteY1294" fmla="*/ 1844093 h 3645803"/>
              <a:gd name="connsiteX1295" fmla="*/ 1105722 w 6606774"/>
              <a:gd name="connsiteY1295" fmla="*/ 1841491 h 3645803"/>
              <a:gd name="connsiteX1296" fmla="*/ 1117591 w 6606774"/>
              <a:gd name="connsiteY1296" fmla="*/ 1840941 h 3645803"/>
              <a:gd name="connsiteX1297" fmla="*/ 1146955 w 6606774"/>
              <a:gd name="connsiteY1297" fmla="*/ 1840116 h 3645803"/>
              <a:gd name="connsiteX1298" fmla="*/ 1183159 w 6606774"/>
              <a:gd name="connsiteY1298" fmla="*/ 1814217 h 3645803"/>
              <a:gd name="connsiteX1299" fmla="*/ 1190974 w 6606774"/>
              <a:gd name="connsiteY1299" fmla="*/ 1807046 h 3645803"/>
              <a:gd name="connsiteX1300" fmla="*/ 1196662 w 6606774"/>
              <a:gd name="connsiteY1300" fmla="*/ 1804536 h 3645803"/>
              <a:gd name="connsiteX1301" fmla="*/ 1188790 w 6606774"/>
              <a:gd name="connsiteY1301" fmla="*/ 1798589 h 3645803"/>
              <a:gd name="connsiteX1302" fmla="*/ 1174251 w 6606774"/>
              <a:gd name="connsiteY1302" fmla="*/ 1798990 h 3645803"/>
              <a:gd name="connsiteX1303" fmla="*/ 1160790 w 6606774"/>
              <a:gd name="connsiteY1303" fmla="*/ 1806042 h 3645803"/>
              <a:gd name="connsiteX1304" fmla="*/ 1149612 w 6606774"/>
              <a:gd name="connsiteY1304" fmla="*/ 1797126 h 3645803"/>
              <a:gd name="connsiteX1305" fmla="*/ 1130150 w 6606774"/>
              <a:gd name="connsiteY1305" fmla="*/ 1803198 h 3645803"/>
              <a:gd name="connsiteX1306" fmla="*/ 1113560 w 6606774"/>
              <a:gd name="connsiteY1306" fmla="*/ 1802955 h 3645803"/>
              <a:gd name="connsiteX1307" fmla="*/ 1087511 w 6606774"/>
              <a:gd name="connsiteY1307" fmla="*/ 1798394 h 3645803"/>
              <a:gd name="connsiteX1308" fmla="*/ 1072412 w 6606774"/>
              <a:gd name="connsiteY1308" fmla="*/ 1783287 h 3645803"/>
              <a:gd name="connsiteX1309" fmla="*/ 1045694 w 6606774"/>
              <a:gd name="connsiteY1309" fmla="*/ 1786633 h 3645803"/>
              <a:gd name="connsiteX1310" fmla="*/ 1038845 w 6606774"/>
              <a:gd name="connsiteY1310" fmla="*/ 1798465 h 3645803"/>
              <a:gd name="connsiteX1311" fmla="*/ 1029773 w 6606774"/>
              <a:gd name="connsiteY1311" fmla="*/ 1778483 h 3645803"/>
              <a:gd name="connsiteX1312" fmla="*/ 1027541 w 6606774"/>
              <a:gd name="connsiteY1312" fmla="*/ 1782744 h 3645803"/>
              <a:gd name="connsiteX1313" fmla="*/ 999387 w 6606774"/>
              <a:gd name="connsiteY1313" fmla="*/ 1789248 h 3645803"/>
              <a:gd name="connsiteX1314" fmla="*/ 992159 w 6606774"/>
              <a:gd name="connsiteY1314" fmla="*/ 1780667 h 3645803"/>
              <a:gd name="connsiteX1315" fmla="*/ 991083 w 6606774"/>
              <a:gd name="connsiteY1315" fmla="*/ 1774016 h 3645803"/>
              <a:gd name="connsiteX1316" fmla="*/ 985625 w 6606774"/>
              <a:gd name="connsiteY1316" fmla="*/ 1758325 h 3645803"/>
              <a:gd name="connsiteX1317" fmla="*/ 933859 w 6606774"/>
              <a:gd name="connsiteY1317" fmla="*/ 1745248 h 3645803"/>
              <a:gd name="connsiteX1318" fmla="*/ 849403 w 6606774"/>
              <a:gd name="connsiteY1318" fmla="*/ 1728683 h 3645803"/>
              <a:gd name="connsiteX1319" fmla="*/ 822712 w 6606774"/>
              <a:gd name="connsiteY1319" fmla="*/ 1726175 h 3645803"/>
              <a:gd name="connsiteX1320" fmla="*/ 802662 w 6606774"/>
              <a:gd name="connsiteY1320" fmla="*/ 1722593 h 3645803"/>
              <a:gd name="connsiteX1321" fmla="*/ 801420 w 6606774"/>
              <a:gd name="connsiteY1321" fmla="*/ 1722072 h 3645803"/>
              <a:gd name="connsiteX1322" fmla="*/ 796616 w 6606774"/>
              <a:gd name="connsiteY1322" fmla="*/ 1725348 h 3645803"/>
              <a:gd name="connsiteX1323" fmla="*/ 782898 w 6606774"/>
              <a:gd name="connsiteY1323" fmla="*/ 1729195 h 3645803"/>
              <a:gd name="connsiteX1324" fmla="*/ 737648 w 6606774"/>
              <a:gd name="connsiteY1324" fmla="*/ 1726140 h 3645803"/>
              <a:gd name="connsiteX1325" fmla="*/ 600771 w 6606774"/>
              <a:gd name="connsiteY1325" fmla="*/ 1722851 h 3645803"/>
              <a:gd name="connsiteX1326" fmla="*/ 590752 w 6606774"/>
              <a:gd name="connsiteY1326" fmla="*/ 1720103 h 3645803"/>
              <a:gd name="connsiteX1327" fmla="*/ 594346 w 6606774"/>
              <a:gd name="connsiteY1327" fmla="*/ 1709834 h 3645803"/>
              <a:gd name="connsiteX1328" fmla="*/ 596707 w 6606774"/>
              <a:gd name="connsiteY1328" fmla="*/ 1701762 h 3645803"/>
              <a:gd name="connsiteX1329" fmla="*/ 587063 w 6606774"/>
              <a:gd name="connsiteY1329" fmla="*/ 1697057 h 3645803"/>
              <a:gd name="connsiteX1330" fmla="*/ 579347 w 6606774"/>
              <a:gd name="connsiteY1330" fmla="*/ 1699222 h 3645803"/>
              <a:gd name="connsiteX1331" fmla="*/ 554944 w 6606774"/>
              <a:gd name="connsiteY1331" fmla="*/ 1684763 h 3645803"/>
              <a:gd name="connsiteX1332" fmla="*/ 553047 w 6606774"/>
              <a:gd name="connsiteY1332" fmla="*/ 1671402 h 3645803"/>
              <a:gd name="connsiteX1333" fmla="*/ 543644 w 6606774"/>
              <a:gd name="connsiteY1333" fmla="*/ 1667556 h 3645803"/>
              <a:gd name="connsiteX1334" fmla="*/ 536804 w 6606774"/>
              <a:gd name="connsiteY1334" fmla="*/ 1692629 h 3645803"/>
              <a:gd name="connsiteX1335" fmla="*/ 518404 w 6606774"/>
              <a:gd name="connsiteY1335" fmla="*/ 1676487 h 3645803"/>
              <a:gd name="connsiteX1336" fmla="*/ 514156 w 6606774"/>
              <a:gd name="connsiteY1336" fmla="*/ 1662165 h 3645803"/>
              <a:gd name="connsiteX1337" fmla="*/ 514991 w 6606774"/>
              <a:gd name="connsiteY1337" fmla="*/ 1657293 h 3645803"/>
              <a:gd name="connsiteX1338" fmla="*/ 492018 w 6606774"/>
              <a:gd name="connsiteY1338" fmla="*/ 1655838 h 3645803"/>
              <a:gd name="connsiteX1339" fmla="*/ 479251 w 6606774"/>
              <a:gd name="connsiteY1339" fmla="*/ 1649129 h 3645803"/>
              <a:gd name="connsiteX1340" fmla="*/ 448023 w 6606774"/>
              <a:gd name="connsiteY1340" fmla="*/ 1636631 h 3645803"/>
              <a:gd name="connsiteX1341" fmla="*/ 441382 w 6606774"/>
              <a:gd name="connsiteY1341" fmla="*/ 1637704 h 3645803"/>
              <a:gd name="connsiteX1342" fmla="*/ 447308 w 6606774"/>
              <a:gd name="connsiteY1342" fmla="*/ 1620172 h 3645803"/>
              <a:gd name="connsiteX1343" fmla="*/ 466183 w 6606774"/>
              <a:gd name="connsiteY1343" fmla="*/ 1604445 h 3645803"/>
              <a:gd name="connsiteX1344" fmla="*/ 482465 w 6606774"/>
              <a:gd name="connsiteY1344" fmla="*/ 1602786 h 3645803"/>
              <a:gd name="connsiteX1345" fmla="*/ 498232 w 6606774"/>
              <a:gd name="connsiteY1345" fmla="*/ 1609986 h 3645803"/>
              <a:gd name="connsiteX1346" fmla="*/ 500076 w 6606774"/>
              <a:gd name="connsiteY1346" fmla="*/ 1621388 h 3645803"/>
              <a:gd name="connsiteX1347" fmla="*/ 507792 w 6606774"/>
              <a:gd name="connsiteY1347" fmla="*/ 1626964 h 3645803"/>
              <a:gd name="connsiteX1348" fmla="*/ 530768 w 6606774"/>
              <a:gd name="connsiteY1348" fmla="*/ 1612524 h 3645803"/>
              <a:gd name="connsiteX1349" fmla="*/ 536000 w 6606774"/>
              <a:gd name="connsiteY1349" fmla="*/ 1608752 h 3645803"/>
              <a:gd name="connsiteX1350" fmla="*/ 539769 w 6606774"/>
              <a:gd name="connsiteY1350" fmla="*/ 1613993 h 3645803"/>
              <a:gd name="connsiteX1351" fmla="*/ 540537 w 6606774"/>
              <a:gd name="connsiteY1351" fmla="*/ 1618743 h 3645803"/>
              <a:gd name="connsiteX1352" fmla="*/ 550150 w 6606774"/>
              <a:gd name="connsiteY1352" fmla="*/ 1624014 h 3645803"/>
              <a:gd name="connsiteX1353" fmla="*/ 562304 w 6606774"/>
              <a:gd name="connsiteY1353" fmla="*/ 1626923 h 3645803"/>
              <a:gd name="connsiteX1354" fmla="*/ 563045 w 6606774"/>
              <a:gd name="connsiteY1354" fmla="*/ 1637527 h 3645803"/>
              <a:gd name="connsiteX1355" fmla="*/ 551507 w 6606774"/>
              <a:gd name="connsiteY1355" fmla="*/ 1638418 h 3645803"/>
              <a:gd name="connsiteX1356" fmla="*/ 544071 w 6606774"/>
              <a:gd name="connsiteY1356" fmla="*/ 1640595 h 3645803"/>
              <a:gd name="connsiteX1357" fmla="*/ 545032 w 6606774"/>
              <a:gd name="connsiteY1357" fmla="*/ 1644058 h 3645803"/>
              <a:gd name="connsiteX1358" fmla="*/ 553866 w 6606774"/>
              <a:gd name="connsiteY1358" fmla="*/ 1645470 h 3645803"/>
              <a:gd name="connsiteX1359" fmla="*/ 563290 w 6606774"/>
              <a:gd name="connsiteY1359" fmla="*/ 1644380 h 3645803"/>
              <a:gd name="connsiteX1360" fmla="*/ 569044 w 6606774"/>
              <a:gd name="connsiteY1360" fmla="*/ 1638507 h 3645803"/>
              <a:gd name="connsiteX1361" fmla="*/ 588533 w 6606774"/>
              <a:gd name="connsiteY1361" fmla="*/ 1626580 h 3645803"/>
              <a:gd name="connsiteX1362" fmla="*/ 616170 w 6606774"/>
              <a:gd name="connsiteY1362" fmla="*/ 1629666 h 3645803"/>
              <a:gd name="connsiteX1363" fmla="*/ 627821 w 6606774"/>
              <a:gd name="connsiteY1363" fmla="*/ 1631651 h 3645803"/>
              <a:gd name="connsiteX1364" fmla="*/ 631627 w 6606774"/>
              <a:gd name="connsiteY1364" fmla="*/ 1631302 h 3645803"/>
              <a:gd name="connsiteX1365" fmla="*/ 674048 w 6606774"/>
              <a:gd name="connsiteY1365" fmla="*/ 1641170 h 3645803"/>
              <a:gd name="connsiteX1366" fmla="*/ 690609 w 6606774"/>
              <a:gd name="connsiteY1366" fmla="*/ 1630968 h 3645803"/>
              <a:gd name="connsiteX1367" fmla="*/ 690878 w 6606774"/>
              <a:gd name="connsiteY1367" fmla="*/ 1625335 h 3645803"/>
              <a:gd name="connsiteX1368" fmla="*/ 696986 w 6606774"/>
              <a:gd name="connsiteY1368" fmla="*/ 1627327 h 3645803"/>
              <a:gd name="connsiteX1369" fmla="*/ 700763 w 6606774"/>
              <a:gd name="connsiteY1369" fmla="*/ 1630899 h 3645803"/>
              <a:gd name="connsiteX1370" fmla="*/ 712015 w 6606774"/>
              <a:gd name="connsiteY1370" fmla="*/ 1631448 h 3645803"/>
              <a:gd name="connsiteX1371" fmla="*/ 706419 w 6606774"/>
              <a:gd name="connsiteY1371" fmla="*/ 1624683 h 3645803"/>
              <a:gd name="connsiteX1372" fmla="*/ 705078 w 6606774"/>
              <a:gd name="connsiteY1372" fmla="*/ 1623205 h 3645803"/>
              <a:gd name="connsiteX1373" fmla="*/ 702535 w 6606774"/>
              <a:gd name="connsiteY1373" fmla="*/ 1617435 h 3645803"/>
              <a:gd name="connsiteX1374" fmla="*/ 705762 w 6606774"/>
              <a:gd name="connsiteY1374" fmla="*/ 1616011 h 3645803"/>
              <a:gd name="connsiteX1375" fmla="*/ 695893 w 6606774"/>
              <a:gd name="connsiteY1375" fmla="*/ 1610192 h 3645803"/>
              <a:gd name="connsiteX1376" fmla="*/ 708707 w 6606774"/>
              <a:gd name="connsiteY1376" fmla="*/ 1606657 h 3645803"/>
              <a:gd name="connsiteX1377" fmla="*/ 724793 w 6606774"/>
              <a:gd name="connsiteY1377" fmla="*/ 1610426 h 3645803"/>
              <a:gd name="connsiteX1378" fmla="*/ 732709 w 6606774"/>
              <a:gd name="connsiteY1378" fmla="*/ 1599711 h 3645803"/>
              <a:gd name="connsiteX1379" fmla="*/ 736168 w 6606774"/>
              <a:gd name="connsiteY1379" fmla="*/ 1592257 h 3645803"/>
              <a:gd name="connsiteX1380" fmla="*/ 727501 w 6606774"/>
              <a:gd name="connsiteY1380" fmla="*/ 1581946 h 3645803"/>
              <a:gd name="connsiteX1381" fmla="*/ 723399 w 6606774"/>
              <a:gd name="connsiteY1381" fmla="*/ 1582653 h 3645803"/>
              <a:gd name="connsiteX1382" fmla="*/ 712092 w 6606774"/>
              <a:gd name="connsiteY1382" fmla="*/ 1580526 h 3645803"/>
              <a:gd name="connsiteX1383" fmla="*/ 688369 w 6606774"/>
              <a:gd name="connsiteY1383" fmla="*/ 1587949 h 3645803"/>
              <a:gd name="connsiteX1384" fmla="*/ 661689 w 6606774"/>
              <a:gd name="connsiteY1384" fmla="*/ 1587213 h 3645803"/>
              <a:gd name="connsiteX1385" fmla="*/ 644782 w 6606774"/>
              <a:gd name="connsiteY1385" fmla="*/ 1592880 h 3645803"/>
              <a:gd name="connsiteX1386" fmla="*/ 636959 w 6606774"/>
              <a:gd name="connsiteY1386" fmla="*/ 1591369 h 3645803"/>
              <a:gd name="connsiteX1387" fmla="*/ 634159 w 6606774"/>
              <a:gd name="connsiteY1387" fmla="*/ 1589664 h 3645803"/>
              <a:gd name="connsiteX1388" fmla="*/ 626784 w 6606774"/>
              <a:gd name="connsiteY1388" fmla="*/ 1593377 h 3645803"/>
              <a:gd name="connsiteX1389" fmla="*/ 614457 w 6606774"/>
              <a:gd name="connsiteY1389" fmla="*/ 1602118 h 3645803"/>
              <a:gd name="connsiteX1390" fmla="*/ 617986 w 6606774"/>
              <a:gd name="connsiteY1390" fmla="*/ 1586592 h 3645803"/>
              <a:gd name="connsiteX1391" fmla="*/ 617481 w 6606774"/>
              <a:gd name="connsiteY1391" fmla="*/ 1581623 h 3645803"/>
              <a:gd name="connsiteX1392" fmla="*/ 596882 w 6606774"/>
              <a:gd name="connsiteY1392" fmla="*/ 1580381 h 3645803"/>
              <a:gd name="connsiteX1393" fmla="*/ 584455 w 6606774"/>
              <a:gd name="connsiteY1393" fmla="*/ 1569047 h 3645803"/>
              <a:gd name="connsiteX1394" fmla="*/ 584109 w 6606774"/>
              <a:gd name="connsiteY1394" fmla="*/ 1564513 h 3645803"/>
              <a:gd name="connsiteX1395" fmla="*/ 581259 w 6606774"/>
              <a:gd name="connsiteY1395" fmla="*/ 1560300 h 3645803"/>
              <a:gd name="connsiteX1396" fmla="*/ 575033 w 6606774"/>
              <a:gd name="connsiteY1396" fmla="*/ 1558761 h 3645803"/>
              <a:gd name="connsiteX1397" fmla="*/ 572593 w 6606774"/>
              <a:gd name="connsiteY1397" fmla="*/ 1561375 h 3645803"/>
              <a:gd name="connsiteX1398" fmla="*/ 573580 w 6606774"/>
              <a:gd name="connsiteY1398" fmla="*/ 1566540 h 3645803"/>
              <a:gd name="connsiteX1399" fmla="*/ 569744 w 6606774"/>
              <a:gd name="connsiteY1399" fmla="*/ 1575952 h 3645803"/>
              <a:gd name="connsiteX1400" fmla="*/ 552308 w 6606774"/>
              <a:gd name="connsiteY1400" fmla="*/ 1563244 h 3645803"/>
              <a:gd name="connsiteX1401" fmla="*/ 550381 w 6606774"/>
              <a:gd name="connsiteY1401" fmla="*/ 1556375 h 3645803"/>
              <a:gd name="connsiteX1402" fmla="*/ 547058 w 6606774"/>
              <a:gd name="connsiteY1402" fmla="*/ 1561012 h 3645803"/>
              <a:gd name="connsiteX1403" fmla="*/ 535670 w 6606774"/>
              <a:gd name="connsiteY1403" fmla="*/ 1563280 h 3645803"/>
              <a:gd name="connsiteX1404" fmla="*/ 511403 w 6606774"/>
              <a:gd name="connsiteY1404" fmla="*/ 1546004 h 3645803"/>
              <a:gd name="connsiteX1405" fmla="*/ 505190 w 6606774"/>
              <a:gd name="connsiteY1405" fmla="*/ 1541652 h 3645803"/>
              <a:gd name="connsiteX1406" fmla="*/ 488096 w 6606774"/>
              <a:gd name="connsiteY1406" fmla="*/ 1539617 h 3645803"/>
              <a:gd name="connsiteX1407" fmla="*/ 469821 w 6606774"/>
              <a:gd name="connsiteY1407" fmla="*/ 1535769 h 3645803"/>
              <a:gd name="connsiteX1408" fmla="*/ 460041 w 6606774"/>
              <a:gd name="connsiteY1408" fmla="*/ 1518962 h 3645803"/>
              <a:gd name="connsiteX1409" fmla="*/ 441334 w 6606774"/>
              <a:gd name="connsiteY1409" fmla="*/ 1505377 h 3645803"/>
              <a:gd name="connsiteX1410" fmla="*/ 418030 w 6606774"/>
              <a:gd name="connsiteY1410" fmla="*/ 1503968 h 3645803"/>
              <a:gd name="connsiteX1411" fmla="*/ 403596 w 6606774"/>
              <a:gd name="connsiteY1411" fmla="*/ 1503784 h 3645803"/>
              <a:gd name="connsiteX1412" fmla="*/ 384678 w 6606774"/>
              <a:gd name="connsiteY1412" fmla="*/ 1506880 h 3645803"/>
              <a:gd name="connsiteX1413" fmla="*/ 370299 w 6606774"/>
              <a:gd name="connsiteY1413" fmla="*/ 1502248 h 3645803"/>
              <a:gd name="connsiteX1414" fmla="*/ 360419 w 6606774"/>
              <a:gd name="connsiteY1414" fmla="*/ 1493224 h 3645803"/>
              <a:gd name="connsiteX1415" fmla="*/ 343834 w 6606774"/>
              <a:gd name="connsiteY1415" fmla="*/ 1487452 h 3645803"/>
              <a:gd name="connsiteX1416" fmla="*/ 322582 w 6606774"/>
              <a:gd name="connsiteY1416" fmla="*/ 1499415 h 3645803"/>
              <a:gd name="connsiteX1417" fmla="*/ 321500 w 6606774"/>
              <a:gd name="connsiteY1417" fmla="*/ 1497177 h 3645803"/>
              <a:gd name="connsiteX1418" fmla="*/ 322993 w 6606774"/>
              <a:gd name="connsiteY1418" fmla="*/ 1467168 h 3645803"/>
              <a:gd name="connsiteX1419" fmla="*/ 319733 w 6606774"/>
              <a:gd name="connsiteY1419" fmla="*/ 1461566 h 3645803"/>
              <a:gd name="connsiteX1420" fmla="*/ 278819 w 6606774"/>
              <a:gd name="connsiteY1420" fmla="*/ 1447698 h 3645803"/>
              <a:gd name="connsiteX1421" fmla="*/ 261167 w 6606774"/>
              <a:gd name="connsiteY1421" fmla="*/ 1438575 h 3645803"/>
              <a:gd name="connsiteX1422" fmla="*/ 261380 w 6606774"/>
              <a:gd name="connsiteY1422" fmla="*/ 1421896 h 3645803"/>
              <a:gd name="connsiteX1423" fmla="*/ 290377 w 6606774"/>
              <a:gd name="connsiteY1423" fmla="*/ 1412256 h 3645803"/>
              <a:gd name="connsiteX1424" fmla="*/ 317965 w 6606774"/>
              <a:gd name="connsiteY1424" fmla="*/ 1425954 h 3645803"/>
              <a:gd name="connsiteX1425" fmla="*/ 343348 w 6606774"/>
              <a:gd name="connsiteY1425" fmla="*/ 1438512 h 3645803"/>
              <a:gd name="connsiteX1426" fmla="*/ 371065 w 6606774"/>
              <a:gd name="connsiteY1426" fmla="*/ 1442201 h 3645803"/>
              <a:gd name="connsiteX1427" fmla="*/ 398909 w 6606774"/>
              <a:gd name="connsiteY1427" fmla="*/ 1435882 h 3645803"/>
              <a:gd name="connsiteX1428" fmla="*/ 456435 w 6606774"/>
              <a:gd name="connsiteY1428" fmla="*/ 1453299 h 3645803"/>
              <a:gd name="connsiteX1429" fmla="*/ 504251 w 6606774"/>
              <a:gd name="connsiteY1429" fmla="*/ 1448347 h 3645803"/>
              <a:gd name="connsiteX1430" fmla="*/ 523099 w 6606774"/>
              <a:gd name="connsiteY1430" fmla="*/ 1450812 h 3645803"/>
              <a:gd name="connsiteX1431" fmla="*/ 525571 w 6606774"/>
              <a:gd name="connsiteY1431" fmla="*/ 1452923 h 3645803"/>
              <a:gd name="connsiteX1432" fmla="*/ 526745 w 6606774"/>
              <a:gd name="connsiteY1432" fmla="*/ 1449429 h 3645803"/>
              <a:gd name="connsiteX1433" fmla="*/ 536193 w 6606774"/>
              <a:gd name="connsiteY1433" fmla="*/ 1446431 h 3645803"/>
              <a:gd name="connsiteX1434" fmla="*/ 551945 w 6606774"/>
              <a:gd name="connsiteY1434" fmla="*/ 1453129 h 3645803"/>
              <a:gd name="connsiteX1435" fmla="*/ 604824 w 6606774"/>
              <a:gd name="connsiteY1435" fmla="*/ 1473493 h 3645803"/>
              <a:gd name="connsiteX1436" fmla="*/ 614313 w 6606774"/>
              <a:gd name="connsiteY1436" fmla="*/ 1457865 h 3645803"/>
              <a:gd name="connsiteX1437" fmla="*/ 617213 w 6606774"/>
              <a:gd name="connsiteY1437" fmla="*/ 1438527 h 3645803"/>
              <a:gd name="connsiteX1438" fmla="*/ 639795 w 6606774"/>
              <a:gd name="connsiteY1438" fmla="*/ 1449793 h 3645803"/>
              <a:gd name="connsiteX1439" fmla="*/ 665488 w 6606774"/>
              <a:gd name="connsiteY1439" fmla="*/ 1449069 h 3645803"/>
              <a:gd name="connsiteX1440" fmla="*/ 667443 w 6606774"/>
              <a:gd name="connsiteY1440" fmla="*/ 1449447 h 3645803"/>
              <a:gd name="connsiteX1441" fmla="*/ 677473 w 6606774"/>
              <a:gd name="connsiteY1441" fmla="*/ 1422553 h 3645803"/>
              <a:gd name="connsiteX1442" fmla="*/ 680239 w 6606774"/>
              <a:gd name="connsiteY1442" fmla="*/ 1406032 h 3645803"/>
              <a:gd name="connsiteX1443" fmla="*/ 683668 w 6606774"/>
              <a:gd name="connsiteY1443" fmla="*/ 1405070 h 3645803"/>
              <a:gd name="connsiteX1444" fmla="*/ 698562 w 6606774"/>
              <a:gd name="connsiteY1444" fmla="*/ 1412008 h 3645803"/>
              <a:gd name="connsiteX1445" fmla="*/ 710989 w 6606774"/>
              <a:gd name="connsiteY1445" fmla="*/ 1423341 h 3645803"/>
              <a:gd name="connsiteX1446" fmla="*/ 725237 w 6606774"/>
              <a:gd name="connsiteY1446" fmla="*/ 1437869 h 3645803"/>
              <a:gd name="connsiteX1447" fmla="*/ 742520 w 6606774"/>
              <a:gd name="connsiteY1447" fmla="*/ 1430244 h 3645803"/>
              <a:gd name="connsiteX1448" fmla="*/ 750343 w 6606774"/>
              <a:gd name="connsiteY1448" fmla="*/ 1431754 h 3645803"/>
              <a:gd name="connsiteX1449" fmla="*/ 763897 w 6606774"/>
              <a:gd name="connsiteY1449" fmla="*/ 1437215 h 3645803"/>
              <a:gd name="connsiteX1450" fmla="*/ 768801 w 6606774"/>
              <a:gd name="connsiteY1450" fmla="*/ 1434913 h 3645803"/>
              <a:gd name="connsiteX1451" fmla="*/ 788116 w 6606774"/>
              <a:gd name="connsiteY1451" fmla="*/ 1437832 h 3645803"/>
              <a:gd name="connsiteX1452" fmla="*/ 811450 w 6606774"/>
              <a:gd name="connsiteY1452" fmla="*/ 1445181 h 3645803"/>
              <a:gd name="connsiteX1453" fmla="*/ 820428 w 6606774"/>
              <a:gd name="connsiteY1453" fmla="*/ 1434326 h 3645803"/>
              <a:gd name="connsiteX1454" fmla="*/ 819735 w 6606774"/>
              <a:gd name="connsiteY1454" fmla="*/ 1425259 h 3645803"/>
              <a:gd name="connsiteX1455" fmla="*/ 814061 w 6606774"/>
              <a:gd name="connsiteY1455" fmla="*/ 1408326 h 3645803"/>
              <a:gd name="connsiteX1456" fmla="*/ 801572 w 6606774"/>
              <a:gd name="connsiteY1456" fmla="*/ 1393884 h 3645803"/>
              <a:gd name="connsiteX1457" fmla="*/ 799737 w 6606774"/>
              <a:gd name="connsiteY1457" fmla="*/ 1388231 h 3645803"/>
              <a:gd name="connsiteX1458" fmla="*/ 794641 w 6606774"/>
              <a:gd name="connsiteY1458" fmla="*/ 1384487 h 3645803"/>
              <a:gd name="connsiteX1459" fmla="*/ 787134 w 6606774"/>
              <a:gd name="connsiteY1459" fmla="*/ 1385225 h 3645803"/>
              <a:gd name="connsiteX1460" fmla="*/ 761582 w 6606774"/>
              <a:gd name="connsiteY1460" fmla="*/ 1386011 h 3645803"/>
              <a:gd name="connsiteX1461" fmla="*/ 678588 w 6606774"/>
              <a:gd name="connsiteY1461" fmla="*/ 1362710 h 3645803"/>
              <a:gd name="connsiteX1462" fmla="*/ 651954 w 6606774"/>
              <a:gd name="connsiteY1462" fmla="*/ 1361258 h 3645803"/>
              <a:gd name="connsiteX1463" fmla="*/ 615440 w 6606774"/>
              <a:gd name="connsiteY1463" fmla="*/ 1350783 h 3645803"/>
              <a:gd name="connsiteX1464" fmla="*/ 598925 w 6606774"/>
              <a:gd name="connsiteY1464" fmla="*/ 1339451 h 3645803"/>
              <a:gd name="connsiteX1465" fmla="*/ 533627 w 6606774"/>
              <a:gd name="connsiteY1465" fmla="*/ 1321936 h 3645803"/>
              <a:gd name="connsiteX1466" fmla="*/ 476001 w 6606774"/>
              <a:gd name="connsiteY1466" fmla="*/ 1312305 h 3645803"/>
              <a:gd name="connsiteX1467" fmla="*/ 460541 w 6606774"/>
              <a:gd name="connsiteY1467" fmla="*/ 1305435 h 3645803"/>
              <a:gd name="connsiteX1468" fmla="*/ 441821 w 6606774"/>
              <a:gd name="connsiteY1468" fmla="*/ 1292962 h 3645803"/>
              <a:gd name="connsiteX1469" fmla="*/ 394289 w 6606774"/>
              <a:gd name="connsiteY1469" fmla="*/ 1275674 h 3645803"/>
              <a:gd name="connsiteX1470" fmla="*/ 323452 w 6606774"/>
              <a:gd name="connsiteY1470" fmla="*/ 1256976 h 3645803"/>
              <a:gd name="connsiteX1471" fmla="*/ 310254 w 6606774"/>
              <a:gd name="connsiteY1471" fmla="*/ 1246798 h 3645803"/>
              <a:gd name="connsiteX1472" fmla="*/ 309258 w 6606774"/>
              <a:gd name="connsiteY1472" fmla="*/ 1237888 h 3645803"/>
              <a:gd name="connsiteX1473" fmla="*/ 251061 w 6606774"/>
              <a:gd name="connsiteY1473" fmla="*/ 1185988 h 3645803"/>
              <a:gd name="connsiteX1474" fmla="*/ 247844 w 6606774"/>
              <a:gd name="connsiteY1474" fmla="*/ 1177049 h 3645803"/>
              <a:gd name="connsiteX1475" fmla="*/ 253480 w 6606774"/>
              <a:gd name="connsiteY1475" fmla="*/ 1170448 h 3645803"/>
              <a:gd name="connsiteX1476" fmla="*/ 258106 w 6606774"/>
              <a:gd name="connsiteY1476" fmla="*/ 1156049 h 3645803"/>
              <a:gd name="connsiteX1477" fmla="*/ 243686 w 6606774"/>
              <a:gd name="connsiteY1477" fmla="*/ 1154753 h 3645803"/>
              <a:gd name="connsiteX1478" fmla="*/ 211485 w 6606774"/>
              <a:gd name="connsiteY1478" fmla="*/ 1154343 h 3645803"/>
              <a:gd name="connsiteX1479" fmla="*/ 187000 w 6606774"/>
              <a:gd name="connsiteY1479" fmla="*/ 1158479 h 3645803"/>
              <a:gd name="connsiteX1480" fmla="*/ 179157 w 6606774"/>
              <a:gd name="connsiteY1480" fmla="*/ 1163940 h 3645803"/>
              <a:gd name="connsiteX1481" fmla="*/ 168053 w 6606774"/>
              <a:gd name="connsiteY1481" fmla="*/ 1163799 h 3645803"/>
              <a:gd name="connsiteX1482" fmla="*/ 168195 w 6606774"/>
              <a:gd name="connsiteY1482" fmla="*/ 1152679 h 3645803"/>
              <a:gd name="connsiteX1483" fmla="*/ 177233 w 6606774"/>
              <a:gd name="connsiteY1483" fmla="*/ 1140560 h 3645803"/>
              <a:gd name="connsiteX1484" fmla="*/ 180635 w 6606774"/>
              <a:gd name="connsiteY1484" fmla="*/ 1135043 h 3645803"/>
              <a:gd name="connsiteX1485" fmla="*/ 173988 w 6606774"/>
              <a:gd name="connsiteY1485" fmla="*/ 1133846 h 3645803"/>
              <a:gd name="connsiteX1486" fmla="*/ 166186 w 6606774"/>
              <a:gd name="connsiteY1486" fmla="*/ 1135971 h 3645803"/>
              <a:gd name="connsiteX1487" fmla="*/ 159524 w 6606774"/>
              <a:gd name="connsiteY1487" fmla="*/ 1135885 h 3645803"/>
              <a:gd name="connsiteX1488" fmla="*/ 116433 w 6606774"/>
              <a:gd name="connsiteY1488" fmla="*/ 1118654 h 3645803"/>
              <a:gd name="connsiteX1489" fmla="*/ 93115 w 6606774"/>
              <a:gd name="connsiteY1489" fmla="*/ 1118357 h 3645803"/>
              <a:gd name="connsiteX1490" fmla="*/ 79862 w 6606774"/>
              <a:gd name="connsiteY1490" fmla="*/ 1112627 h 3645803"/>
              <a:gd name="connsiteX1491" fmla="*/ 87777 w 6606774"/>
              <a:gd name="connsiteY1491" fmla="*/ 1101606 h 3645803"/>
              <a:gd name="connsiteX1492" fmla="*/ 94510 w 6606774"/>
              <a:gd name="connsiteY1492" fmla="*/ 1096131 h 3645803"/>
              <a:gd name="connsiteX1493" fmla="*/ 100175 w 6606774"/>
              <a:gd name="connsiteY1493" fmla="*/ 1087306 h 3645803"/>
              <a:gd name="connsiteX1494" fmla="*/ 89114 w 6606774"/>
              <a:gd name="connsiteY1494" fmla="*/ 1083829 h 3645803"/>
              <a:gd name="connsiteX1495" fmla="*/ 61440 w 6606774"/>
              <a:gd name="connsiteY1495" fmla="*/ 1076803 h 3645803"/>
              <a:gd name="connsiteX1496" fmla="*/ 17923 w 6606774"/>
              <a:gd name="connsiteY1496" fmla="*/ 1092931 h 3645803"/>
              <a:gd name="connsiteX1497" fmla="*/ 0 w 6606774"/>
              <a:gd name="connsiteY1497" fmla="*/ 1104936 h 3645803"/>
              <a:gd name="connsiteX1498" fmla="*/ 795 w 6606774"/>
              <a:gd name="connsiteY1498" fmla="*/ 1042665 h 3645803"/>
              <a:gd name="connsiteX1499" fmla="*/ 15442 w 6606774"/>
              <a:gd name="connsiteY1499" fmla="*/ 1026170 h 3645803"/>
              <a:gd name="connsiteX1500" fmla="*/ 12224 w 6606774"/>
              <a:gd name="connsiteY1500" fmla="*/ 1017231 h 3645803"/>
              <a:gd name="connsiteX1501" fmla="*/ 23341 w 6606774"/>
              <a:gd name="connsiteY1501" fmla="*/ 1016262 h 3645803"/>
              <a:gd name="connsiteX1502" fmla="*/ 31086 w 6606774"/>
              <a:gd name="connsiteY1502" fmla="*/ 1018585 h 3645803"/>
              <a:gd name="connsiteX1503" fmla="*/ 42275 w 6606774"/>
              <a:gd name="connsiteY1503" fmla="*/ 1012054 h 3645803"/>
              <a:gd name="connsiteX1504" fmla="*/ 52367 w 6606774"/>
              <a:gd name="connsiteY1504" fmla="*/ 1004398 h 3645803"/>
              <a:gd name="connsiteX1505" fmla="*/ 75629 w 6606774"/>
              <a:gd name="connsiteY1505" fmla="*/ 1009142 h 3645803"/>
              <a:gd name="connsiteX1506" fmla="*/ 97822 w 6606774"/>
              <a:gd name="connsiteY1506" fmla="*/ 1010538 h 3645803"/>
              <a:gd name="connsiteX1507" fmla="*/ 106903 w 6606774"/>
              <a:gd name="connsiteY1507" fmla="*/ 995084 h 3645803"/>
              <a:gd name="connsiteX1508" fmla="*/ 111429 w 6606774"/>
              <a:gd name="connsiteY1508" fmla="*/ 988468 h 3645803"/>
              <a:gd name="connsiteX1509" fmla="*/ 134478 w 6606774"/>
              <a:gd name="connsiteY1509" fmla="*/ 1009893 h 3645803"/>
              <a:gd name="connsiteX1510" fmla="*/ 139874 w 6606774"/>
              <a:gd name="connsiteY1510" fmla="*/ 1022196 h 3645803"/>
              <a:gd name="connsiteX1511" fmla="*/ 164259 w 6606774"/>
              <a:gd name="connsiteY1511" fmla="*/ 1025842 h 3645803"/>
              <a:gd name="connsiteX1512" fmla="*/ 166565 w 6606774"/>
              <a:gd name="connsiteY1512" fmla="*/ 1019198 h 3645803"/>
              <a:gd name="connsiteX1513" fmla="*/ 168913 w 6606774"/>
              <a:gd name="connsiteY1513" fmla="*/ 1009220 h 3645803"/>
              <a:gd name="connsiteX1514" fmla="*/ 180073 w 6606774"/>
              <a:gd name="connsiteY1514" fmla="*/ 1004913 h 3645803"/>
              <a:gd name="connsiteX1515" fmla="*/ 212118 w 6606774"/>
              <a:gd name="connsiteY1515" fmla="*/ 1017555 h 3645803"/>
              <a:gd name="connsiteX1516" fmla="*/ 230895 w 6606774"/>
              <a:gd name="connsiteY1516" fmla="*/ 1025580 h 3645803"/>
              <a:gd name="connsiteX1517" fmla="*/ 284264 w 6606774"/>
              <a:gd name="connsiteY1517" fmla="*/ 1020700 h 3645803"/>
              <a:gd name="connsiteX1518" fmla="*/ 299837 w 6606774"/>
              <a:gd name="connsiteY1518" fmla="*/ 1018674 h 3645803"/>
              <a:gd name="connsiteX1519" fmla="*/ 347341 w 6606774"/>
              <a:gd name="connsiteY1519" fmla="*/ 1038186 h 3645803"/>
              <a:gd name="connsiteX1520" fmla="*/ 375086 w 6606774"/>
              <a:gd name="connsiteY1520" fmla="*/ 1039652 h 3645803"/>
              <a:gd name="connsiteX1521" fmla="*/ 413066 w 6606774"/>
              <a:gd name="connsiteY1521" fmla="*/ 1022342 h 3645803"/>
              <a:gd name="connsiteX1522" fmla="*/ 415031 w 6606774"/>
              <a:gd name="connsiteY1522" fmla="*/ 1042385 h 3645803"/>
              <a:gd name="connsiteX1523" fmla="*/ 433752 w 6606774"/>
              <a:gd name="connsiteY1523" fmla="*/ 1054858 h 3645803"/>
              <a:gd name="connsiteX1524" fmla="*/ 438363 w 6606774"/>
              <a:gd name="connsiteY1524" fmla="*/ 1041570 h 3645803"/>
              <a:gd name="connsiteX1525" fmla="*/ 450676 w 6606774"/>
              <a:gd name="connsiteY1525" fmla="*/ 1033943 h 3645803"/>
              <a:gd name="connsiteX1526" fmla="*/ 477282 w 6606774"/>
              <a:gd name="connsiteY1526" fmla="*/ 1037619 h 3645803"/>
              <a:gd name="connsiteX1527" fmla="*/ 512743 w 6606774"/>
              <a:gd name="connsiteY1527" fmla="*/ 1043631 h 3645803"/>
              <a:gd name="connsiteX1528" fmla="*/ 531634 w 6606774"/>
              <a:gd name="connsiteY1528" fmla="*/ 1042760 h 3645803"/>
              <a:gd name="connsiteX1529" fmla="*/ 540629 w 6606774"/>
              <a:gd name="connsiteY1529" fmla="*/ 1033977 h 3645803"/>
              <a:gd name="connsiteX1530" fmla="*/ 556302 w 6606774"/>
              <a:gd name="connsiteY1530" fmla="*/ 1024168 h 3645803"/>
              <a:gd name="connsiteX1531" fmla="*/ 561656 w 6606774"/>
              <a:gd name="connsiteY1531" fmla="*/ 1039806 h 3645803"/>
              <a:gd name="connsiteX1532" fmla="*/ 569372 w 6606774"/>
              <a:gd name="connsiteY1532" fmla="*/ 1044353 h 3645803"/>
              <a:gd name="connsiteX1533" fmla="*/ 574981 w 6606774"/>
              <a:gd name="connsiteY1533" fmla="*/ 1039977 h 3645803"/>
              <a:gd name="connsiteX1534" fmla="*/ 589628 w 6606774"/>
              <a:gd name="connsiteY1534" fmla="*/ 1023480 h 3645803"/>
              <a:gd name="connsiteX1535" fmla="*/ 594240 w 6606774"/>
              <a:gd name="connsiteY1535" fmla="*/ 1010194 h 3645803"/>
              <a:gd name="connsiteX1536" fmla="*/ 586523 w 6606774"/>
              <a:gd name="connsiteY1536" fmla="*/ 1005646 h 3645803"/>
              <a:gd name="connsiteX1537" fmla="*/ 494661 w 6606774"/>
              <a:gd name="connsiteY1537" fmla="*/ 981120 h 3645803"/>
              <a:gd name="connsiteX1538" fmla="*/ 425035 w 6606774"/>
              <a:gd name="connsiteY1538" fmla="*/ 954653 h 3645803"/>
              <a:gd name="connsiteX1539" fmla="*/ 396647 w 6606774"/>
              <a:gd name="connsiteY1539" fmla="*/ 916478 h 3645803"/>
              <a:gd name="connsiteX1540" fmla="*/ 372176 w 6606774"/>
              <a:gd name="connsiteY1540" fmla="*/ 919503 h 3645803"/>
              <a:gd name="connsiteX1541" fmla="*/ 367919 w 6606774"/>
              <a:gd name="connsiteY1541" fmla="*/ 904990 h 3645803"/>
              <a:gd name="connsiteX1542" fmla="*/ 353668 w 6606774"/>
              <a:gd name="connsiteY1542" fmla="*/ 890350 h 3645803"/>
              <a:gd name="connsiteX1543" fmla="*/ 339120 w 6606774"/>
              <a:gd name="connsiteY1543" fmla="*/ 899063 h 3645803"/>
              <a:gd name="connsiteX1544" fmla="*/ 329996 w 6606774"/>
              <a:gd name="connsiteY1544" fmla="*/ 917852 h 3645803"/>
              <a:gd name="connsiteX1545" fmla="*/ 318023 w 6606774"/>
              <a:gd name="connsiteY1545" fmla="*/ 898794 h 3645803"/>
              <a:gd name="connsiteX1546" fmla="*/ 302649 w 6606774"/>
              <a:gd name="connsiteY1546" fmla="*/ 885251 h 3645803"/>
              <a:gd name="connsiteX1547" fmla="*/ 314191 w 6606774"/>
              <a:gd name="connsiteY1547" fmla="*/ 850922 h 3645803"/>
              <a:gd name="connsiteX1548" fmla="*/ 330918 w 6606774"/>
              <a:gd name="connsiteY1548" fmla="*/ 845574 h 3645803"/>
              <a:gd name="connsiteX1549" fmla="*/ 337438 w 6606774"/>
              <a:gd name="connsiteY1549" fmla="*/ 856779 h 3645803"/>
              <a:gd name="connsiteX1550" fmla="*/ 344015 w 6606774"/>
              <a:gd name="connsiteY1550" fmla="*/ 863536 h 3645803"/>
              <a:gd name="connsiteX1551" fmla="*/ 372715 w 6606774"/>
              <a:gd name="connsiteY1551" fmla="*/ 877248 h 3645803"/>
              <a:gd name="connsiteX1552" fmla="*/ 397129 w 6606774"/>
              <a:gd name="connsiteY1552" fmla="*/ 878671 h 3645803"/>
              <a:gd name="connsiteX1553" fmla="*/ 403748 w 6606774"/>
              <a:gd name="connsiteY1553" fmla="*/ 882092 h 3645803"/>
              <a:gd name="connsiteX1554" fmla="*/ 410310 w 6606774"/>
              <a:gd name="connsiteY1554" fmla="*/ 889960 h 3645803"/>
              <a:gd name="connsiteX1555" fmla="*/ 468050 w 6606774"/>
              <a:gd name="connsiteY1555" fmla="*/ 890697 h 3645803"/>
              <a:gd name="connsiteX1556" fmla="*/ 498058 w 6606774"/>
              <a:gd name="connsiteY1556" fmla="*/ 888854 h 3645803"/>
              <a:gd name="connsiteX1557" fmla="*/ 521206 w 6606774"/>
              <a:gd name="connsiteY1557" fmla="*/ 902496 h 3645803"/>
              <a:gd name="connsiteX1558" fmla="*/ 532252 w 6606774"/>
              <a:gd name="connsiteY1558" fmla="*/ 907085 h 3645803"/>
              <a:gd name="connsiteX1559" fmla="*/ 536864 w 6606774"/>
              <a:gd name="connsiteY1559" fmla="*/ 893798 h 3645803"/>
              <a:gd name="connsiteX1560" fmla="*/ 534799 w 6606774"/>
              <a:gd name="connsiteY1560" fmla="*/ 881538 h 3645803"/>
              <a:gd name="connsiteX1561" fmla="*/ 518399 w 6606774"/>
              <a:gd name="connsiteY1561" fmla="*/ 861310 h 3645803"/>
              <a:gd name="connsiteX1562" fmla="*/ 461983 w 6606774"/>
              <a:gd name="connsiteY1562" fmla="*/ 843909 h 3645803"/>
              <a:gd name="connsiteX1563" fmla="*/ 457797 w 6606774"/>
              <a:gd name="connsiteY1563" fmla="*/ 823837 h 3645803"/>
              <a:gd name="connsiteX1564" fmla="*/ 458936 w 6606774"/>
              <a:gd name="connsiteY1564" fmla="*/ 821627 h 3645803"/>
              <a:gd name="connsiteX1565" fmla="*/ 476999 w 6606774"/>
              <a:gd name="connsiteY1565" fmla="*/ 798501 h 3645803"/>
              <a:gd name="connsiteX1566" fmla="*/ 485854 w 6606774"/>
              <a:gd name="connsiteY1566" fmla="*/ 800839 h 3645803"/>
              <a:gd name="connsiteX1567" fmla="*/ 473441 w 6606774"/>
              <a:gd name="connsiteY1567" fmla="*/ 816250 h 3645803"/>
              <a:gd name="connsiteX1568" fmla="*/ 484417 w 6606774"/>
              <a:gd name="connsiteY1568" fmla="*/ 826400 h 3645803"/>
              <a:gd name="connsiteX1569" fmla="*/ 490068 w 6606774"/>
              <a:gd name="connsiteY1569" fmla="*/ 818688 h 3645803"/>
              <a:gd name="connsiteX1570" fmla="*/ 515848 w 6606774"/>
              <a:gd name="connsiteY1570" fmla="*/ 800108 h 3645803"/>
              <a:gd name="connsiteX1571" fmla="*/ 563593 w 6606774"/>
              <a:gd name="connsiteY1571" fmla="*/ 800718 h 3645803"/>
              <a:gd name="connsiteX1572" fmla="*/ 585517 w 6606774"/>
              <a:gd name="connsiteY1572" fmla="*/ 823241 h 3645803"/>
              <a:gd name="connsiteX1573" fmla="*/ 585475 w 6606774"/>
              <a:gd name="connsiteY1573" fmla="*/ 826576 h 3645803"/>
              <a:gd name="connsiteX1574" fmla="*/ 586457 w 6606774"/>
              <a:gd name="connsiteY1574" fmla="*/ 836598 h 3645803"/>
              <a:gd name="connsiteX1575" fmla="*/ 600935 w 6606774"/>
              <a:gd name="connsiteY1575" fmla="*/ 833447 h 3645803"/>
              <a:gd name="connsiteX1576" fmla="*/ 606643 w 6606774"/>
              <a:gd name="connsiteY1576" fmla="*/ 821285 h 3645803"/>
              <a:gd name="connsiteX1577" fmla="*/ 622230 w 6606774"/>
              <a:gd name="connsiteY1577" fmla="*/ 818148 h 3645803"/>
              <a:gd name="connsiteX1578" fmla="*/ 623170 w 6606774"/>
              <a:gd name="connsiteY1578" fmla="*/ 831505 h 3645803"/>
              <a:gd name="connsiteX1579" fmla="*/ 619768 w 6606774"/>
              <a:gd name="connsiteY1579" fmla="*/ 837023 h 3645803"/>
              <a:gd name="connsiteX1580" fmla="*/ 619669 w 6606774"/>
              <a:gd name="connsiteY1580" fmla="*/ 844806 h 3645803"/>
              <a:gd name="connsiteX1581" fmla="*/ 626359 w 6606774"/>
              <a:gd name="connsiteY1581" fmla="*/ 842667 h 3645803"/>
              <a:gd name="connsiteX1582" fmla="*/ 636523 w 6606774"/>
              <a:gd name="connsiteY1582" fmla="*/ 829452 h 3645803"/>
              <a:gd name="connsiteX1583" fmla="*/ 665505 w 6606774"/>
              <a:gd name="connsiteY1583" fmla="*/ 820924 h 3645803"/>
              <a:gd name="connsiteX1584" fmla="*/ 685350 w 6606774"/>
              <a:gd name="connsiteY1584" fmla="*/ 832298 h 3645803"/>
              <a:gd name="connsiteX1585" fmla="*/ 699814 w 6606774"/>
              <a:gd name="connsiteY1585" fmla="*/ 830258 h 3645803"/>
              <a:gd name="connsiteX1586" fmla="*/ 719970 w 6606774"/>
              <a:gd name="connsiteY1586" fmla="*/ 817170 h 3645803"/>
              <a:gd name="connsiteX1587" fmla="*/ 736584 w 6606774"/>
              <a:gd name="connsiteY1587" fmla="*/ 820718 h 3645803"/>
              <a:gd name="connsiteX1588" fmla="*/ 829570 w 6606774"/>
              <a:gd name="connsiteY1588" fmla="*/ 844147 h 3645803"/>
              <a:gd name="connsiteX1589" fmla="*/ 843962 w 6606774"/>
              <a:gd name="connsiteY1589" fmla="*/ 847666 h 3645803"/>
              <a:gd name="connsiteX1590" fmla="*/ 879380 w 6606774"/>
              <a:gd name="connsiteY1590" fmla="*/ 857015 h 3645803"/>
              <a:gd name="connsiteX1591" fmla="*/ 931809 w 6606774"/>
              <a:gd name="connsiteY1591" fmla="*/ 838777 h 3645803"/>
              <a:gd name="connsiteX1592" fmla="*/ 956336 w 6606774"/>
              <a:gd name="connsiteY1592" fmla="*/ 831304 h 3645803"/>
              <a:gd name="connsiteX1593" fmla="*/ 1042675 w 6606774"/>
              <a:gd name="connsiteY1593" fmla="*/ 853536 h 3645803"/>
              <a:gd name="connsiteX1594" fmla="*/ 1058248 w 6606774"/>
              <a:gd name="connsiteY1594" fmla="*/ 851511 h 3645803"/>
              <a:gd name="connsiteX1595" fmla="*/ 1064981 w 6606774"/>
              <a:gd name="connsiteY1595" fmla="*/ 846035 h 3645803"/>
              <a:gd name="connsiteX1596" fmla="*/ 1068397 w 6606774"/>
              <a:gd name="connsiteY1596" fmla="*/ 839406 h 3645803"/>
              <a:gd name="connsiteX1597" fmla="*/ 1055200 w 6606774"/>
              <a:gd name="connsiteY1597" fmla="*/ 829229 h 3645803"/>
              <a:gd name="connsiteX1598" fmla="*/ 1045378 w 6606774"/>
              <a:gd name="connsiteY1598" fmla="*/ 815757 h 3645803"/>
              <a:gd name="connsiteX1599" fmla="*/ 1057620 w 6606774"/>
              <a:gd name="connsiteY1599" fmla="*/ 813689 h 3645803"/>
              <a:gd name="connsiteX1600" fmla="*/ 1076227 w 6606774"/>
              <a:gd name="connsiteY1600" fmla="*/ 835058 h 3645803"/>
              <a:gd name="connsiteX1601" fmla="*/ 1149185 w 6606774"/>
              <a:gd name="connsiteY1601" fmla="*/ 861567 h 3645803"/>
              <a:gd name="connsiteX1602" fmla="*/ 1172559 w 6606774"/>
              <a:gd name="connsiteY1602" fmla="*/ 857416 h 3645803"/>
              <a:gd name="connsiteX1603" fmla="*/ 1180246 w 6606774"/>
              <a:gd name="connsiteY1603" fmla="*/ 864187 h 3645803"/>
              <a:gd name="connsiteX1604" fmla="*/ 1194553 w 6606774"/>
              <a:gd name="connsiteY1604" fmla="*/ 874379 h 3645803"/>
              <a:gd name="connsiteX1605" fmla="*/ 1250142 w 6606774"/>
              <a:gd name="connsiteY1605" fmla="*/ 869527 h 3645803"/>
              <a:gd name="connsiteX1606" fmla="*/ 1331553 w 6606774"/>
              <a:gd name="connsiteY1606" fmla="*/ 842761 h 3645803"/>
              <a:gd name="connsiteX1607" fmla="*/ 1332636 w 6606774"/>
              <a:gd name="connsiteY1607" fmla="*/ 844999 h 3645803"/>
              <a:gd name="connsiteX1608" fmla="*/ 1328052 w 6606774"/>
              <a:gd name="connsiteY1608" fmla="*/ 856063 h 3645803"/>
              <a:gd name="connsiteX1609" fmla="*/ 1337833 w 6606774"/>
              <a:gd name="connsiteY1609" fmla="*/ 872869 h 3645803"/>
              <a:gd name="connsiteX1610" fmla="*/ 1354645 w 6606774"/>
              <a:gd name="connsiteY1610" fmla="*/ 860850 h 3645803"/>
              <a:gd name="connsiteX1611" fmla="*/ 1359213 w 6606774"/>
              <a:gd name="connsiteY1611" fmla="*/ 850899 h 3645803"/>
              <a:gd name="connsiteX1612" fmla="*/ 1371215 w 6606774"/>
              <a:gd name="connsiteY1612" fmla="*/ 867734 h 3645803"/>
              <a:gd name="connsiteX1613" fmla="*/ 1375514 w 6606774"/>
              <a:gd name="connsiteY1613" fmla="*/ 878910 h 3645803"/>
              <a:gd name="connsiteX1614" fmla="*/ 1417439 w 6606774"/>
              <a:gd name="connsiteY1614" fmla="*/ 900576 h 3645803"/>
              <a:gd name="connsiteX1615" fmla="*/ 1452971 w 6606774"/>
              <a:gd name="connsiteY1615" fmla="*/ 901030 h 3645803"/>
              <a:gd name="connsiteX1616" fmla="*/ 1466351 w 6606774"/>
              <a:gd name="connsiteY1616" fmla="*/ 896751 h 3645803"/>
              <a:gd name="connsiteX1617" fmla="*/ 1492958 w 6606774"/>
              <a:gd name="connsiteY1617" fmla="*/ 900427 h 3645803"/>
              <a:gd name="connsiteX1618" fmla="*/ 1507251 w 6606774"/>
              <a:gd name="connsiteY1618" fmla="*/ 911731 h 3645803"/>
              <a:gd name="connsiteX1619" fmla="*/ 1519379 w 6606774"/>
              <a:gd name="connsiteY1619" fmla="*/ 918558 h 3645803"/>
              <a:gd name="connsiteX1620" fmla="*/ 1537187 w 6606774"/>
              <a:gd name="connsiteY1620" fmla="*/ 915449 h 3645803"/>
              <a:gd name="connsiteX1621" fmla="*/ 1560817 w 6606774"/>
              <a:gd name="connsiteY1621" fmla="*/ 891282 h 3645803"/>
              <a:gd name="connsiteX1622" fmla="*/ 1563208 w 6606774"/>
              <a:gd name="connsiteY1622" fmla="*/ 877967 h 3645803"/>
              <a:gd name="connsiteX1623" fmla="*/ 1615953 w 6606774"/>
              <a:gd name="connsiteY1623" fmla="*/ 922013 h 3645803"/>
              <a:gd name="connsiteX1624" fmla="*/ 1634900 w 6606774"/>
              <a:gd name="connsiteY1624" fmla="*/ 916694 h 3645803"/>
              <a:gd name="connsiteX1625" fmla="*/ 1640665 w 6606774"/>
              <a:gd name="connsiteY1625" fmla="*/ 900085 h 3645803"/>
              <a:gd name="connsiteX1626" fmla="*/ 1628479 w 6606774"/>
              <a:gd name="connsiteY1626" fmla="*/ 897706 h 3645803"/>
              <a:gd name="connsiteX1627" fmla="*/ 1618542 w 6606774"/>
              <a:gd name="connsiteY1627" fmla="*/ 893130 h 3645803"/>
              <a:gd name="connsiteX1628" fmla="*/ 1624250 w 6606774"/>
              <a:gd name="connsiteY1628" fmla="*/ 880970 h 3645803"/>
              <a:gd name="connsiteX1629" fmla="*/ 1638728 w 6606774"/>
              <a:gd name="connsiteY1629" fmla="*/ 877818 h 3645803"/>
              <a:gd name="connsiteX1630" fmla="*/ 1653219 w 6606774"/>
              <a:gd name="connsiteY1630" fmla="*/ 873554 h 3645803"/>
              <a:gd name="connsiteX1631" fmla="*/ 1631153 w 6606774"/>
              <a:gd name="connsiteY1631" fmla="*/ 862151 h 3645803"/>
              <a:gd name="connsiteX1632" fmla="*/ 1565869 w 6606774"/>
              <a:gd name="connsiteY1632" fmla="*/ 843524 h 3645803"/>
              <a:gd name="connsiteX1633" fmla="*/ 1522522 w 6606774"/>
              <a:gd name="connsiteY1633" fmla="*/ 846308 h 3645803"/>
              <a:gd name="connsiteX1634" fmla="*/ 1509226 w 6606774"/>
              <a:gd name="connsiteY1634" fmla="*/ 843914 h 3645803"/>
              <a:gd name="connsiteX1635" fmla="*/ 1481721 w 6606774"/>
              <a:gd name="connsiteY1635" fmla="*/ 823544 h 3645803"/>
              <a:gd name="connsiteX1636" fmla="*/ 1465052 w 6606774"/>
              <a:gd name="connsiteY1636" fmla="*/ 824444 h 3645803"/>
              <a:gd name="connsiteX1637" fmla="*/ 1429449 w 6606774"/>
              <a:gd name="connsiteY1637" fmla="*/ 829551 h 3645803"/>
              <a:gd name="connsiteX1638" fmla="*/ 1397377 w 6606774"/>
              <a:gd name="connsiteY1638" fmla="*/ 819133 h 3645803"/>
              <a:gd name="connsiteX1639" fmla="*/ 1383967 w 6606774"/>
              <a:gd name="connsiteY1639" fmla="*/ 825635 h 3645803"/>
              <a:gd name="connsiteX1640" fmla="*/ 1374971 w 6606774"/>
              <a:gd name="connsiteY1640" fmla="*/ 834418 h 3645803"/>
              <a:gd name="connsiteX1641" fmla="*/ 1362956 w 6606774"/>
              <a:gd name="connsiteY1641" fmla="*/ 818694 h 3645803"/>
              <a:gd name="connsiteX1642" fmla="*/ 1348763 w 6606774"/>
              <a:gd name="connsiteY1642" fmla="*/ 799606 h 3645803"/>
              <a:gd name="connsiteX1643" fmla="*/ 1319864 w 6606774"/>
              <a:gd name="connsiteY1643" fmla="*/ 801462 h 3645803"/>
              <a:gd name="connsiteX1644" fmla="*/ 1278823 w 6606774"/>
              <a:gd name="connsiteY1644" fmla="*/ 797603 h 3645803"/>
              <a:gd name="connsiteX1645" fmla="*/ 1267932 w 6606774"/>
              <a:gd name="connsiteY1645" fmla="*/ 780782 h 3645803"/>
              <a:gd name="connsiteX1646" fmla="*/ 1257013 w 6606774"/>
              <a:gd name="connsiteY1646" fmla="*/ 766184 h 3645803"/>
              <a:gd name="connsiteX1647" fmla="*/ 1180682 w 6606774"/>
              <a:gd name="connsiteY1647" fmla="*/ 742967 h 3645803"/>
              <a:gd name="connsiteX1648" fmla="*/ 1138360 w 6606774"/>
              <a:gd name="connsiteY1648" fmla="*/ 752438 h 3645803"/>
              <a:gd name="connsiteX1649" fmla="*/ 1136140 w 6606774"/>
              <a:gd name="connsiteY1649" fmla="*/ 752410 h 3645803"/>
              <a:gd name="connsiteX1650" fmla="*/ 1130758 w 6606774"/>
              <a:gd name="connsiteY1650" fmla="*/ 738995 h 3645803"/>
              <a:gd name="connsiteX1651" fmla="*/ 1117277 w 6606774"/>
              <a:gd name="connsiteY1651" fmla="*/ 751057 h 3645803"/>
              <a:gd name="connsiteX1652" fmla="*/ 1113889 w 6606774"/>
              <a:gd name="connsiteY1652" fmla="*/ 755462 h 3645803"/>
              <a:gd name="connsiteX1653" fmla="*/ 1103599 w 6606774"/>
              <a:gd name="connsiteY1653" fmla="*/ 778687 h 3645803"/>
              <a:gd name="connsiteX1654" fmla="*/ 1091328 w 6606774"/>
              <a:gd name="connsiteY1654" fmla="*/ 782979 h 3645803"/>
              <a:gd name="connsiteX1655" fmla="*/ 1085904 w 6606774"/>
              <a:gd name="connsiteY1655" fmla="*/ 772900 h 3645803"/>
              <a:gd name="connsiteX1656" fmla="*/ 1086428 w 6606774"/>
              <a:gd name="connsiteY1656" fmla="*/ 731757 h 3645803"/>
              <a:gd name="connsiteX1657" fmla="*/ 1075381 w 6606774"/>
              <a:gd name="connsiteY1657" fmla="*/ 727168 h 3645803"/>
              <a:gd name="connsiteX1658" fmla="*/ 1038583 w 6606774"/>
              <a:gd name="connsiteY1658" fmla="*/ 738932 h 3645803"/>
              <a:gd name="connsiteX1659" fmla="*/ 1029729 w 6606774"/>
              <a:gd name="connsiteY1659" fmla="*/ 736595 h 3645803"/>
              <a:gd name="connsiteX1660" fmla="*/ 998865 w 6606774"/>
              <a:gd name="connsiteY1660" fmla="*/ 718408 h 3645803"/>
              <a:gd name="connsiteX1661" fmla="*/ 971305 w 6606774"/>
              <a:gd name="connsiteY1661" fmla="*/ 702485 h 3645803"/>
              <a:gd name="connsiteX1662" fmla="*/ 961368 w 6606774"/>
              <a:gd name="connsiteY1662" fmla="*/ 697910 h 3645803"/>
              <a:gd name="connsiteX1663" fmla="*/ 905935 w 6606774"/>
              <a:gd name="connsiteY1663" fmla="*/ 690530 h 3645803"/>
              <a:gd name="connsiteX1664" fmla="*/ 888184 w 6606774"/>
              <a:gd name="connsiteY1664" fmla="*/ 689192 h 3645803"/>
              <a:gd name="connsiteX1665" fmla="*/ 844922 w 6606774"/>
              <a:gd name="connsiteY1665" fmla="*/ 685304 h 3645803"/>
              <a:gd name="connsiteX1666" fmla="*/ 833846 w 6606774"/>
              <a:gd name="connsiteY1666" fmla="*/ 682938 h 3645803"/>
              <a:gd name="connsiteX1667" fmla="*/ 773045 w 6606774"/>
              <a:gd name="connsiteY1667" fmla="*/ 661032 h 3645803"/>
              <a:gd name="connsiteX1668" fmla="*/ 742981 w 6606774"/>
              <a:gd name="connsiteY1668" fmla="*/ 667322 h 3645803"/>
              <a:gd name="connsiteX1669" fmla="*/ 697556 w 6606774"/>
              <a:gd name="connsiteY1669" fmla="*/ 658958 h 3645803"/>
              <a:gd name="connsiteX1670" fmla="*/ 659104 w 6606774"/>
              <a:gd name="connsiteY1670" fmla="*/ 626215 h 3645803"/>
              <a:gd name="connsiteX1671" fmla="*/ 658064 w 6606774"/>
              <a:gd name="connsiteY1671" fmla="*/ 620641 h 3645803"/>
              <a:gd name="connsiteX1672" fmla="*/ 645893 w 6606774"/>
              <a:gd name="connsiteY1672" fmla="*/ 617149 h 3645803"/>
              <a:gd name="connsiteX1673" fmla="*/ 631288 w 6606774"/>
              <a:gd name="connsiteY1673" fmla="*/ 630309 h 3645803"/>
              <a:gd name="connsiteX1674" fmla="*/ 577036 w 6606774"/>
              <a:gd name="connsiteY1674" fmla="*/ 617384 h 3645803"/>
              <a:gd name="connsiteX1675" fmla="*/ 556265 w 6606774"/>
              <a:gd name="connsiteY1675" fmla="*/ 591539 h 3645803"/>
              <a:gd name="connsiteX1676" fmla="*/ 533246 w 6606774"/>
              <a:gd name="connsiteY1676" fmla="*/ 567891 h 3645803"/>
              <a:gd name="connsiteX1677" fmla="*/ 526130 w 6606774"/>
              <a:gd name="connsiteY1677" fmla="*/ 603388 h 3645803"/>
              <a:gd name="connsiteX1678" fmla="*/ 500676 w 6606774"/>
              <a:gd name="connsiteY1678" fmla="*/ 596391 h 3645803"/>
              <a:gd name="connsiteX1679" fmla="*/ 482911 w 6606774"/>
              <a:gd name="connsiteY1679" fmla="*/ 596165 h 3645803"/>
              <a:gd name="connsiteX1680" fmla="*/ 429854 w 6606774"/>
              <a:gd name="connsiteY1680" fmla="*/ 576581 h 3645803"/>
              <a:gd name="connsiteX1681" fmla="*/ 267269 w 6606774"/>
              <a:gd name="connsiteY1681" fmla="*/ 524463 h 3645803"/>
              <a:gd name="connsiteX1682" fmla="*/ 256250 w 6606774"/>
              <a:gd name="connsiteY1682" fmla="*/ 517648 h 3645803"/>
              <a:gd name="connsiteX1683" fmla="*/ 264164 w 6606774"/>
              <a:gd name="connsiteY1683" fmla="*/ 506627 h 3645803"/>
              <a:gd name="connsiteX1684" fmla="*/ 269829 w 6606774"/>
              <a:gd name="connsiteY1684" fmla="*/ 497803 h 3645803"/>
              <a:gd name="connsiteX1685" fmla="*/ 259950 w 6606774"/>
              <a:gd name="connsiteY1685" fmla="*/ 488779 h 3645803"/>
              <a:gd name="connsiteX1686" fmla="*/ 249956 w 6606774"/>
              <a:gd name="connsiteY1686" fmla="*/ 488652 h 3645803"/>
              <a:gd name="connsiteX1687" fmla="*/ 225854 w 6606774"/>
              <a:gd name="connsiteY1687" fmla="*/ 462765 h 3645803"/>
              <a:gd name="connsiteX1688" fmla="*/ 228288 w 6606774"/>
              <a:gd name="connsiteY1688" fmla="*/ 446114 h 3645803"/>
              <a:gd name="connsiteX1689" fmla="*/ 218394 w 6606774"/>
              <a:gd name="connsiteY1689" fmla="*/ 438202 h 3645803"/>
              <a:gd name="connsiteX1690" fmla="*/ 201384 w 6606774"/>
              <a:gd name="connsiteY1690" fmla="*/ 465790 h 3645803"/>
              <a:gd name="connsiteX1691" fmla="*/ 185055 w 6606774"/>
              <a:gd name="connsiteY1691" fmla="*/ 440002 h 3645803"/>
              <a:gd name="connsiteX1692" fmla="*/ 193281 w 6606774"/>
              <a:gd name="connsiteY1692" fmla="*/ 404518 h 3645803"/>
              <a:gd name="connsiteX1693" fmla="*/ 221012 w 6606774"/>
              <a:gd name="connsiteY1693" fmla="*/ 407096 h 3645803"/>
              <a:gd name="connsiteX1694" fmla="*/ 257512 w 6606774"/>
              <a:gd name="connsiteY1694" fmla="*/ 418683 h 3645803"/>
              <a:gd name="connsiteX1695" fmla="*/ 283050 w 6606774"/>
              <a:gd name="connsiteY1695" fmla="*/ 419008 h 3645803"/>
              <a:gd name="connsiteX1696" fmla="*/ 383682 w 6606774"/>
              <a:gd name="connsiteY1696" fmla="*/ 452544 h 3645803"/>
              <a:gd name="connsiteX1697" fmla="*/ 407085 w 6606774"/>
              <a:gd name="connsiteY1697" fmla="*/ 446170 h 3645803"/>
              <a:gd name="connsiteX1698" fmla="*/ 409391 w 6606774"/>
              <a:gd name="connsiteY1698" fmla="*/ 439526 h 3645803"/>
              <a:gd name="connsiteX1699" fmla="*/ 415996 w 6606774"/>
              <a:gd name="connsiteY1699" fmla="*/ 444059 h 3645803"/>
              <a:gd name="connsiteX1700" fmla="*/ 419257 w 6606774"/>
              <a:gd name="connsiteY1700" fmla="*/ 449661 h 3645803"/>
              <a:gd name="connsiteX1701" fmla="*/ 432524 w 6606774"/>
              <a:gd name="connsiteY1701" fmla="*/ 454279 h 3645803"/>
              <a:gd name="connsiteX1702" fmla="*/ 428210 w 6606774"/>
              <a:gd name="connsiteY1702" fmla="*/ 444214 h 3645803"/>
              <a:gd name="connsiteX1703" fmla="*/ 427129 w 6606774"/>
              <a:gd name="connsiteY1703" fmla="*/ 441976 h 3645803"/>
              <a:gd name="connsiteX1704" fmla="*/ 426117 w 6606774"/>
              <a:gd name="connsiteY1704" fmla="*/ 434178 h 3645803"/>
              <a:gd name="connsiteX1705" fmla="*/ 433904 w 6606774"/>
              <a:gd name="connsiteY1705" fmla="*/ 433165 h 3645803"/>
              <a:gd name="connsiteX1706" fmla="*/ 468452 w 6606774"/>
              <a:gd name="connsiteY1706" fmla="*/ 423596 h 3645803"/>
              <a:gd name="connsiteX1707" fmla="*/ 475214 w 6606774"/>
              <a:gd name="connsiteY1707" fmla="*/ 415897 h 3645803"/>
              <a:gd name="connsiteX1708" fmla="*/ 452180 w 6606774"/>
              <a:gd name="connsiteY1708" fmla="*/ 393361 h 3645803"/>
              <a:gd name="connsiteX1709" fmla="*/ 387892 w 6606774"/>
              <a:gd name="connsiteY1709" fmla="*/ 383644 h 3645803"/>
              <a:gd name="connsiteX1710" fmla="*/ 365670 w 6606774"/>
              <a:gd name="connsiteY1710" fmla="*/ 384473 h 3645803"/>
              <a:gd name="connsiteX1711" fmla="*/ 356845 w 6606774"/>
              <a:gd name="connsiteY1711" fmla="*/ 379912 h 3645803"/>
              <a:gd name="connsiteX1712" fmla="*/ 341512 w 6606774"/>
              <a:gd name="connsiteY1712" fmla="*/ 363034 h 3645803"/>
              <a:gd name="connsiteX1713" fmla="*/ 312770 w 6606774"/>
              <a:gd name="connsiteY1713" fmla="*/ 352658 h 3645803"/>
              <a:gd name="connsiteX1714" fmla="*/ 301893 w 6606774"/>
              <a:gd name="connsiteY1714" fmla="*/ 334725 h 3645803"/>
              <a:gd name="connsiteX1715" fmla="*/ 303075 w 6606774"/>
              <a:gd name="connsiteY1715" fmla="*/ 329180 h 3645803"/>
              <a:gd name="connsiteX1716" fmla="*/ 294319 w 6606774"/>
              <a:gd name="connsiteY1716" fmla="*/ 319058 h 3645803"/>
              <a:gd name="connsiteX1717" fmla="*/ 289765 w 6606774"/>
              <a:gd name="connsiteY1717" fmla="*/ 327897 h 3645803"/>
              <a:gd name="connsiteX1718" fmla="*/ 281864 w 6606774"/>
              <a:gd name="connsiteY1718" fmla="*/ 337805 h 3645803"/>
              <a:gd name="connsiteX1719" fmla="*/ 265478 w 6606774"/>
              <a:gd name="connsiteY1719" fmla="*/ 316466 h 3645803"/>
              <a:gd name="connsiteX1720" fmla="*/ 265591 w 6606774"/>
              <a:gd name="connsiteY1720" fmla="*/ 307570 h 3645803"/>
              <a:gd name="connsiteX1721" fmla="*/ 259983 w 6606774"/>
              <a:gd name="connsiteY1721" fmla="*/ 311948 h 3645803"/>
              <a:gd name="connsiteX1722" fmla="*/ 245563 w 6606774"/>
              <a:gd name="connsiteY1722" fmla="*/ 310651 h 3645803"/>
              <a:gd name="connsiteX1723" fmla="*/ 222614 w 6606774"/>
              <a:gd name="connsiteY1723" fmla="*/ 281443 h 3645803"/>
              <a:gd name="connsiteX1724" fmla="*/ 203095 w 6606774"/>
              <a:gd name="connsiteY1724" fmla="*/ 244493 h 3645803"/>
              <a:gd name="connsiteX1725" fmla="*/ 194396 w 6606774"/>
              <a:gd name="connsiteY1725" fmla="*/ 229923 h 3645803"/>
              <a:gd name="connsiteX1726" fmla="*/ 145083 w 6606774"/>
              <a:gd name="connsiteY1726" fmla="*/ 178135 h 3645803"/>
              <a:gd name="connsiteX1727" fmla="*/ 143060 w 6606774"/>
              <a:gd name="connsiteY1727" fmla="*/ 162540 h 3645803"/>
              <a:gd name="connsiteX1728" fmla="*/ 155259 w 6606774"/>
              <a:gd name="connsiteY1728" fmla="*/ 163807 h 3645803"/>
              <a:gd name="connsiteX1729" fmla="*/ 175246 w 6606774"/>
              <a:gd name="connsiteY1729" fmla="*/ 164063 h 3645803"/>
              <a:gd name="connsiteX1730" fmla="*/ 201994 w 6606774"/>
              <a:gd name="connsiteY1730" fmla="*/ 156618 h 3645803"/>
              <a:gd name="connsiteX1731" fmla="*/ 222722 w 6606774"/>
              <a:gd name="connsiteY1731" fmla="*/ 185799 h 3645803"/>
              <a:gd name="connsiteX1732" fmla="*/ 220360 w 6606774"/>
              <a:gd name="connsiteY1732" fmla="*/ 196890 h 3645803"/>
              <a:gd name="connsiteX1733" fmla="*/ 219220 w 6606774"/>
              <a:gd name="connsiteY1733" fmla="*/ 199100 h 3645803"/>
              <a:gd name="connsiteX1734" fmla="*/ 221456 w 6606774"/>
              <a:gd name="connsiteY1734" fmla="*/ 198016 h 3645803"/>
              <a:gd name="connsiteX1735" fmla="*/ 233656 w 6606774"/>
              <a:gd name="connsiteY1735" fmla="*/ 199285 h 3645803"/>
              <a:gd name="connsiteX1736" fmla="*/ 268318 w 6606774"/>
              <a:gd name="connsiteY1736" fmla="*/ 180819 h 3645803"/>
              <a:gd name="connsiteX1737" fmla="*/ 287322 w 6606774"/>
              <a:gd name="connsiteY1737" fmla="*/ 171052 h 3645803"/>
              <a:gd name="connsiteX1738" fmla="*/ 303807 w 6606774"/>
              <a:gd name="connsiteY1738" fmla="*/ 184609 h 3645803"/>
              <a:gd name="connsiteX1739" fmla="*/ 359897 w 6606774"/>
              <a:gd name="connsiteY1739" fmla="*/ 227585 h 3645803"/>
              <a:gd name="connsiteX1740" fmla="*/ 376751 w 6606774"/>
              <a:gd name="connsiteY1740" fmla="*/ 212230 h 3645803"/>
              <a:gd name="connsiteX1741" fmla="*/ 387027 w 6606774"/>
              <a:gd name="connsiteY1741" fmla="*/ 190118 h 3645803"/>
              <a:gd name="connsiteX1742" fmla="*/ 410076 w 6606774"/>
              <a:gd name="connsiteY1742" fmla="*/ 211543 h 3645803"/>
              <a:gd name="connsiteX1743" fmla="*/ 441067 w 6606774"/>
              <a:gd name="connsiteY1743" fmla="*/ 219723 h 3645803"/>
              <a:gd name="connsiteX1744" fmla="*/ 443274 w 6606774"/>
              <a:gd name="connsiteY1744" fmla="*/ 220863 h 3645803"/>
              <a:gd name="connsiteX1745" fmla="*/ 464739 w 6606774"/>
              <a:gd name="connsiteY1745" fmla="*/ 192220 h 3645803"/>
              <a:gd name="connsiteX1746" fmla="*/ 473863 w 6606774"/>
              <a:gd name="connsiteY1746" fmla="*/ 173430 h 3645803"/>
              <a:gd name="connsiteX1747" fmla="*/ 478305 w 6606774"/>
              <a:gd name="connsiteY1747" fmla="*/ 173487 h 3645803"/>
              <a:gd name="connsiteX1748" fmla="*/ 493679 w 6606774"/>
              <a:gd name="connsiteY1748" fmla="*/ 187029 h 3645803"/>
              <a:gd name="connsiteX1749" fmla="*/ 504556 w 6606774"/>
              <a:gd name="connsiteY1749" fmla="*/ 204962 h 3645803"/>
              <a:gd name="connsiteX1750" fmla="*/ 516487 w 6606774"/>
              <a:gd name="connsiteY1750" fmla="*/ 227357 h 3645803"/>
              <a:gd name="connsiteX1751" fmla="*/ 539846 w 6606774"/>
              <a:gd name="connsiteY1751" fmla="*/ 224319 h 3645803"/>
              <a:gd name="connsiteX1752" fmla="*/ 548673 w 6606774"/>
              <a:gd name="connsiteY1752" fmla="*/ 228879 h 3645803"/>
              <a:gd name="connsiteX1753" fmla="*/ 562966 w 6606774"/>
              <a:gd name="connsiteY1753" fmla="*/ 240184 h 3645803"/>
              <a:gd name="connsiteX1754" fmla="*/ 569643 w 6606774"/>
              <a:gd name="connsiteY1754" fmla="*/ 239156 h 3645803"/>
              <a:gd name="connsiteX1755" fmla="*/ 591722 w 6606774"/>
              <a:gd name="connsiteY1755" fmla="*/ 249447 h 3645803"/>
              <a:gd name="connsiteX1756" fmla="*/ 617048 w 6606774"/>
              <a:gd name="connsiteY1756" fmla="*/ 266453 h 3645803"/>
              <a:gd name="connsiteX1757" fmla="*/ 631610 w 6606774"/>
              <a:gd name="connsiteY1757" fmla="*/ 256629 h 3645803"/>
              <a:gd name="connsiteX1758" fmla="*/ 633973 w 6606774"/>
              <a:gd name="connsiteY1758" fmla="*/ 245538 h 3645803"/>
              <a:gd name="connsiteX1759" fmla="*/ 633146 w 6606774"/>
              <a:gd name="connsiteY1759" fmla="*/ 223284 h 3645803"/>
              <a:gd name="connsiteX1760" fmla="*/ 622624 w 6606774"/>
              <a:gd name="connsiteY1760" fmla="*/ 177551 h 3645803"/>
              <a:gd name="connsiteX1761" fmla="*/ 646938 w 6606774"/>
              <a:gd name="connsiteY1761" fmla="*/ 186759 h 3645803"/>
              <a:gd name="connsiteX1762" fmla="*/ 676804 w 6606774"/>
              <a:gd name="connsiteY1762" fmla="*/ 196037 h 3645803"/>
              <a:gd name="connsiteX1763" fmla="*/ 702159 w 6606774"/>
              <a:gd name="connsiteY1763" fmla="*/ 210818 h 3645803"/>
              <a:gd name="connsiteX1764" fmla="*/ 778178 w 6606774"/>
              <a:gd name="connsiteY1764" fmla="*/ 258497 h 3645803"/>
              <a:gd name="connsiteX1765" fmla="*/ 789324 w 6606774"/>
              <a:gd name="connsiteY1765" fmla="*/ 255303 h 3645803"/>
              <a:gd name="connsiteX1766" fmla="*/ 796057 w 6606774"/>
              <a:gd name="connsiteY1766" fmla="*/ 249829 h 3645803"/>
              <a:gd name="connsiteX1767" fmla="*/ 799288 w 6606774"/>
              <a:gd name="connsiteY1767" fmla="*/ 257655 h 3645803"/>
              <a:gd name="connsiteX1768" fmla="*/ 805810 w 6606774"/>
              <a:gd name="connsiteY1768" fmla="*/ 268859 h 3645803"/>
              <a:gd name="connsiteX1769" fmla="*/ 821270 w 6606774"/>
              <a:gd name="connsiteY1769" fmla="*/ 275729 h 3645803"/>
              <a:gd name="connsiteX1770" fmla="*/ 826652 w 6606774"/>
              <a:gd name="connsiteY1770" fmla="*/ 289143 h 3645803"/>
              <a:gd name="connsiteX1771" fmla="*/ 834212 w 6606774"/>
              <a:gd name="connsiteY1771" fmla="*/ 305923 h 3645803"/>
              <a:gd name="connsiteX1772" fmla="*/ 845413 w 6606774"/>
              <a:gd name="connsiteY1772" fmla="*/ 298280 h 3645803"/>
              <a:gd name="connsiteX1773" fmla="*/ 849912 w 6606774"/>
              <a:gd name="connsiteY1773" fmla="*/ 293889 h 3645803"/>
              <a:gd name="connsiteX1774" fmla="*/ 856348 w 6606774"/>
              <a:gd name="connsiteY1774" fmla="*/ 311766 h 3645803"/>
              <a:gd name="connsiteX1775" fmla="*/ 866242 w 6606774"/>
              <a:gd name="connsiteY1775" fmla="*/ 319677 h 3645803"/>
              <a:gd name="connsiteX1776" fmla="*/ 873017 w 6606774"/>
              <a:gd name="connsiteY1776" fmla="*/ 310866 h 3645803"/>
              <a:gd name="connsiteX1777" fmla="*/ 917672 w 6606774"/>
              <a:gd name="connsiteY1777" fmla="*/ 292528 h 3645803"/>
              <a:gd name="connsiteX1778" fmla="*/ 929802 w 6606774"/>
              <a:gd name="connsiteY1778" fmla="*/ 299356 h 3645803"/>
              <a:gd name="connsiteX1779" fmla="*/ 980949 w 6606774"/>
              <a:gd name="connsiteY1779" fmla="*/ 294448 h 3645803"/>
              <a:gd name="connsiteX1780" fmla="*/ 982073 w 6606774"/>
              <a:gd name="connsiteY1780" fmla="*/ 293350 h 3645803"/>
              <a:gd name="connsiteX1781" fmla="*/ 997619 w 6606774"/>
              <a:gd name="connsiteY1781" fmla="*/ 293547 h 3645803"/>
              <a:gd name="connsiteX1782" fmla="*/ 1000864 w 6606774"/>
              <a:gd name="connsiteY1782" fmla="*/ 300262 h 3645803"/>
              <a:gd name="connsiteX1783" fmla="*/ 989662 w 6606774"/>
              <a:gd name="connsiteY1783" fmla="*/ 307905 h 3645803"/>
              <a:gd name="connsiteX1784" fmla="*/ 981833 w 6606774"/>
              <a:gd name="connsiteY1784" fmla="*/ 312253 h 3645803"/>
              <a:gd name="connsiteX1785" fmla="*/ 988424 w 6606774"/>
              <a:gd name="connsiteY1785" fmla="*/ 317898 h 3645803"/>
              <a:gd name="connsiteX1786" fmla="*/ 1005008 w 6606774"/>
              <a:gd name="connsiteY1786" fmla="*/ 323669 h 3645803"/>
              <a:gd name="connsiteX1787" fmla="*/ 1023728 w 6606774"/>
              <a:gd name="connsiteY1787" fmla="*/ 336142 h 3645803"/>
              <a:gd name="connsiteX1788" fmla="*/ 1035914 w 6606774"/>
              <a:gd name="connsiteY1788" fmla="*/ 338522 h 3645803"/>
              <a:gd name="connsiteX1789" fmla="*/ 1071304 w 6606774"/>
              <a:gd name="connsiteY1789" fmla="*/ 350094 h 3645803"/>
              <a:gd name="connsiteX1790" fmla="*/ 1084345 w 6606774"/>
              <a:gd name="connsiteY1790" fmla="*/ 372504 h 3645803"/>
              <a:gd name="connsiteX1791" fmla="*/ 1107436 w 6606774"/>
              <a:gd name="connsiteY1791" fmla="*/ 390593 h 3645803"/>
              <a:gd name="connsiteX1792" fmla="*/ 1129785 w 6606774"/>
              <a:gd name="connsiteY1792" fmla="*/ 379757 h 3645803"/>
              <a:gd name="connsiteX1793" fmla="*/ 1155408 w 6606774"/>
              <a:gd name="connsiteY1793" fmla="*/ 373410 h 3645803"/>
              <a:gd name="connsiteX1794" fmla="*/ 1167580 w 6606774"/>
              <a:gd name="connsiteY1794" fmla="*/ 376902 h 3645803"/>
              <a:gd name="connsiteX1795" fmla="*/ 1180776 w 6606774"/>
              <a:gd name="connsiteY1795" fmla="*/ 387080 h 3645803"/>
              <a:gd name="connsiteX1796" fmla="*/ 1180706 w 6606774"/>
              <a:gd name="connsiteY1796" fmla="*/ 392639 h 3645803"/>
              <a:gd name="connsiteX1797" fmla="*/ 1193917 w 6606774"/>
              <a:gd name="connsiteY1797" fmla="*/ 401705 h 3645803"/>
              <a:gd name="connsiteX1798" fmla="*/ 1214002 w 6606774"/>
              <a:gd name="connsiteY1798" fmla="*/ 394176 h 3645803"/>
              <a:gd name="connsiteX1799" fmla="*/ 1279074 w 6606774"/>
              <a:gd name="connsiteY1799" fmla="*/ 429483 h 3645803"/>
              <a:gd name="connsiteX1800" fmla="*/ 1276485 w 6606774"/>
              <a:gd name="connsiteY1800" fmla="*/ 458365 h 3645803"/>
              <a:gd name="connsiteX1801" fmla="*/ 1293925 w 6606774"/>
              <a:gd name="connsiteY1801" fmla="*/ 484167 h 3645803"/>
              <a:gd name="connsiteX1802" fmla="*/ 1313840 w 6606774"/>
              <a:gd name="connsiteY1802" fmla="*/ 489982 h 3645803"/>
              <a:gd name="connsiteX1803" fmla="*/ 1340631 w 6606774"/>
              <a:gd name="connsiteY1803" fmla="*/ 479202 h 3645803"/>
              <a:gd name="connsiteX1804" fmla="*/ 1353970 w 6606774"/>
              <a:gd name="connsiteY1804" fmla="*/ 478260 h 3645803"/>
              <a:gd name="connsiteX1805" fmla="*/ 1381813 w 6606774"/>
              <a:gd name="connsiteY1805" fmla="*/ 471942 h 3645803"/>
              <a:gd name="connsiteX1806" fmla="*/ 1378624 w 6606774"/>
              <a:gd name="connsiteY1806" fmla="*/ 460779 h 3645803"/>
              <a:gd name="connsiteX1807" fmla="*/ 1370767 w 6606774"/>
              <a:gd name="connsiteY1807" fmla="*/ 467353 h 3645803"/>
              <a:gd name="connsiteX1808" fmla="*/ 1364034 w 6606774"/>
              <a:gd name="connsiteY1808" fmla="*/ 472828 h 3645803"/>
              <a:gd name="connsiteX1809" fmla="*/ 1357471 w 6606774"/>
              <a:gd name="connsiteY1809" fmla="*/ 464958 h 3645803"/>
              <a:gd name="connsiteX1810" fmla="*/ 1359063 w 6606774"/>
              <a:gd name="connsiteY1810" fmla="*/ 427166 h 3645803"/>
              <a:gd name="connsiteX1811" fmla="*/ 1364529 w 6606774"/>
              <a:gd name="connsiteY1811" fmla="*/ 433909 h 3645803"/>
              <a:gd name="connsiteX1812" fmla="*/ 1387734 w 6606774"/>
              <a:gd name="connsiteY1812" fmla="*/ 443101 h 3645803"/>
              <a:gd name="connsiteX1813" fmla="*/ 1396716 w 6606774"/>
              <a:gd name="connsiteY1813" fmla="*/ 435431 h 3645803"/>
              <a:gd name="connsiteX1814" fmla="*/ 1415634 w 6606774"/>
              <a:gd name="connsiteY1814" fmla="*/ 432336 h 3645803"/>
              <a:gd name="connsiteX1815" fmla="*/ 1437800 w 6606774"/>
              <a:gd name="connsiteY1815" fmla="*/ 435955 h 3645803"/>
              <a:gd name="connsiteX1816" fmla="*/ 1431379 w 6606774"/>
              <a:gd name="connsiteY1816" fmla="*/ 416966 h 3645803"/>
              <a:gd name="connsiteX1817" fmla="*/ 1451436 w 6606774"/>
              <a:gd name="connsiteY1817" fmla="*/ 411661 h 3645803"/>
              <a:gd name="connsiteX1818" fmla="*/ 1453685 w 6606774"/>
              <a:gd name="connsiteY1818" fmla="*/ 409466 h 3645803"/>
              <a:gd name="connsiteX1819" fmla="*/ 1449399 w 6606774"/>
              <a:gd name="connsiteY1819" fmla="*/ 397177 h 3645803"/>
              <a:gd name="connsiteX1820" fmla="*/ 1426209 w 6606774"/>
              <a:gd name="connsiteY1820" fmla="*/ 386871 h 3645803"/>
              <a:gd name="connsiteX1821" fmla="*/ 1405056 w 6606774"/>
              <a:gd name="connsiteY1821" fmla="*/ 391052 h 3645803"/>
              <a:gd name="connsiteX1822" fmla="*/ 1391717 w 6606774"/>
              <a:gd name="connsiteY1822" fmla="*/ 391993 h 3645803"/>
              <a:gd name="connsiteX1823" fmla="*/ 1366519 w 6606774"/>
              <a:gd name="connsiteY1823" fmla="*/ 364980 h 3645803"/>
              <a:gd name="connsiteX1824" fmla="*/ 1349892 w 6606774"/>
              <a:gd name="connsiteY1824" fmla="*/ 362544 h 3645803"/>
              <a:gd name="connsiteX1825" fmla="*/ 1333166 w 6606774"/>
              <a:gd name="connsiteY1825" fmla="*/ 367892 h 3645803"/>
              <a:gd name="connsiteX1826" fmla="*/ 1322218 w 6606774"/>
              <a:gd name="connsiteY1826" fmla="*/ 355518 h 3645803"/>
              <a:gd name="connsiteX1827" fmla="*/ 1298858 w 6606774"/>
              <a:gd name="connsiteY1827" fmla="*/ 358557 h 3645803"/>
              <a:gd name="connsiteX1828" fmla="*/ 1280025 w 6606774"/>
              <a:gd name="connsiteY1828" fmla="*/ 354980 h 3645803"/>
              <a:gd name="connsiteX1829" fmla="*/ 1251283 w 6606774"/>
              <a:gd name="connsiteY1829" fmla="*/ 344604 h 3645803"/>
              <a:gd name="connsiteX1830" fmla="*/ 1237103 w 6606774"/>
              <a:gd name="connsiteY1830" fmla="*/ 324405 h 3645803"/>
              <a:gd name="connsiteX1831" fmla="*/ 1206027 w 6606774"/>
              <a:gd name="connsiteY1831" fmla="*/ 322897 h 3645803"/>
              <a:gd name="connsiteX1832" fmla="*/ 1195878 w 6606774"/>
              <a:gd name="connsiteY1832" fmla="*/ 335000 h 3645803"/>
              <a:gd name="connsiteX1833" fmla="*/ 1189528 w 6606774"/>
              <a:gd name="connsiteY1833" fmla="*/ 310452 h 3645803"/>
              <a:gd name="connsiteX1834" fmla="*/ 1186139 w 6606774"/>
              <a:gd name="connsiteY1834" fmla="*/ 314858 h 3645803"/>
              <a:gd name="connsiteX1835" fmla="*/ 1152800 w 6606774"/>
              <a:gd name="connsiteY1835" fmla="*/ 316657 h 3645803"/>
              <a:gd name="connsiteX1836" fmla="*/ 1146280 w 6606774"/>
              <a:gd name="connsiteY1836" fmla="*/ 305452 h 3645803"/>
              <a:gd name="connsiteX1837" fmla="*/ 1146379 w 6606774"/>
              <a:gd name="connsiteY1837" fmla="*/ 297669 h 3645803"/>
              <a:gd name="connsiteX1838" fmla="*/ 1143289 w 6606774"/>
              <a:gd name="connsiteY1838" fmla="*/ 278723 h 3645803"/>
              <a:gd name="connsiteX1839" fmla="*/ 1086973 w 6606774"/>
              <a:gd name="connsiteY1839" fmla="*/ 253537 h 3645803"/>
              <a:gd name="connsiteX1840" fmla="*/ 994141 w 6606774"/>
              <a:gd name="connsiteY1840" fmla="*/ 217877 h 3645803"/>
              <a:gd name="connsiteX1841" fmla="*/ 964261 w 6606774"/>
              <a:gd name="connsiteY1841" fmla="*/ 209710 h 3645803"/>
              <a:gd name="connsiteX1842" fmla="*/ 942153 w 6606774"/>
              <a:gd name="connsiteY1842" fmla="*/ 201644 h 3645803"/>
              <a:gd name="connsiteX1843" fmla="*/ 904627 w 6606774"/>
              <a:gd name="connsiteY1843" fmla="*/ 183371 h 3645803"/>
              <a:gd name="connsiteX1844" fmla="*/ 864810 w 6606774"/>
              <a:gd name="connsiteY1844" fmla="*/ 170630 h 3645803"/>
              <a:gd name="connsiteX1845" fmla="*/ 830375 w 6606774"/>
              <a:gd name="connsiteY1845" fmla="*/ 171303 h 3645803"/>
              <a:gd name="connsiteX1846" fmla="*/ 803996 w 6606774"/>
              <a:gd name="connsiteY1846" fmla="*/ 149836 h 3645803"/>
              <a:gd name="connsiteX1847" fmla="*/ 776350 w 6606774"/>
              <a:gd name="connsiteY1847" fmla="*/ 140586 h 3645803"/>
              <a:gd name="connsiteX1848" fmla="*/ 737785 w 6606774"/>
              <a:gd name="connsiteY1848" fmla="*/ 116739 h 3645803"/>
              <a:gd name="connsiteX1849" fmla="*/ 662663 w 6606774"/>
              <a:gd name="connsiteY1849" fmla="*/ 85753 h 3645803"/>
              <a:gd name="connsiteX1850" fmla="*/ 601862 w 6606774"/>
              <a:gd name="connsiteY1850" fmla="*/ 63846 h 3645803"/>
              <a:gd name="connsiteX1851" fmla="*/ 588666 w 6606774"/>
              <a:gd name="connsiteY1851" fmla="*/ 53670 h 3645803"/>
              <a:gd name="connsiteX1852" fmla="*/ 555609 w 6606774"/>
              <a:gd name="connsiteY1852" fmla="*/ 33229 h 3645803"/>
              <a:gd name="connsiteX1853" fmla="*/ 547837 w 6606774"/>
              <a:gd name="connsiteY1853" fmla="*/ 33130 h 3645803"/>
              <a:gd name="connsiteX1854" fmla="*/ 558072 w 6606774"/>
              <a:gd name="connsiteY1854" fmla="*/ 14354 h 3645803"/>
              <a:gd name="connsiteX1855" fmla="*/ 567938 w 6606774"/>
              <a:gd name="connsiteY1855" fmla="*/ 2663 h 3645803"/>
              <a:gd name="connsiteX1856" fmla="*/ 582684 w 6606774"/>
              <a:gd name="connsiteY1856" fmla="*/ 209 h 364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</a:cxnLst>
            <a:rect l="l" t="t" r="r" b="b"/>
            <a:pathLst>
              <a:path w="6606774" h="3645803">
                <a:moveTo>
                  <a:pt x="617850" y="2117112"/>
                </a:moveTo>
                <a:cubicBezTo>
                  <a:pt x="615995" y="2116925"/>
                  <a:pt x="614014" y="2118221"/>
                  <a:pt x="612026" y="2120979"/>
                </a:cubicBezTo>
                <a:lnTo>
                  <a:pt x="608182" y="2125888"/>
                </a:lnTo>
                <a:lnTo>
                  <a:pt x="608506" y="2126356"/>
                </a:lnTo>
                <a:cubicBezTo>
                  <a:pt x="609711" y="2130649"/>
                  <a:pt x="611532" y="2133843"/>
                  <a:pt x="615443" y="2134599"/>
                </a:cubicBezTo>
                <a:cubicBezTo>
                  <a:pt x="618805" y="2135045"/>
                  <a:pt x="622106" y="2135277"/>
                  <a:pt x="625365" y="2134942"/>
                </a:cubicBezTo>
                <a:lnTo>
                  <a:pt x="628712" y="2133883"/>
                </a:lnTo>
                <a:lnTo>
                  <a:pt x="624640" y="2126739"/>
                </a:lnTo>
                <a:cubicBezTo>
                  <a:pt x="624332" y="2124838"/>
                  <a:pt x="623230" y="2124041"/>
                  <a:pt x="622922" y="2122142"/>
                </a:cubicBezTo>
                <a:cubicBezTo>
                  <a:pt x="621436" y="2118970"/>
                  <a:pt x="619706" y="2117299"/>
                  <a:pt x="617850" y="2117112"/>
                </a:cubicBezTo>
                <a:close/>
                <a:moveTo>
                  <a:pt x="6108692" y="1594992"/>
                </a:moveTo>
                <a:lnTo>
                  <a:pt x="6105515" y="1607049"/>
                </a:lnTo>
                <a:lnTo>
                  <a:pt x="6105810" y="1607015"/>
                </a:lnTo>
                <a:cubicBezTo>
                  <a:pt x="6106925" y="1606278"/>
                  <a:pt x="6107672" y="1605045"/>
                  <a:pt x="6107680" y="1603561"/>
                </a:cubicBezTo>
                <a:cubicBezTo>
                  <a:pt x="6108682" y="1600599"/>
                  <a:pt x="6108692" y="1598621"/>
                  <a:pt x="6108706" y="1595653"/>
                </a:cubicBezTo>
                <a:close/>
                <a:moveTo>
                  <a:pt x="582684" y="209"/>
                </a:moveTo>
                <a:cubicBezTo>
                  <a:pt x="589346" y="295"/>
                  <a:pt x="594869" y="2589"/>
                  <a:pt x="601546" y="1562"/>
                </a:cubicBezTo>
                <a:cubicBezTo>
                  <a:pt x="612678" y="-520"/>
                  <a:pt x="615980" y="1746"/>
                  <a:pt x="618059" y="12894"/>
                </a:cubicBezTo>
                <a:cubicBezTo>
                  <a:pt x="618002" y="17343"/>
                  <a:pt x="617946" y="21790"/>
                  <a:pt x="617889" y="26238"/>
                </a:cubicBezTo>
                <a:cubicBezTo>
                  <a:pt x="616694" y="32895"/>
                  <a:pt x="620011" y="34050"/>
                  <a:pt x="625562" y="34121"/>
                </a:cubicBezTo>
                <a:cubicBezTo>
                  <a:pt x="637762" y="35388"/>
                  <a:pt x="646715" y="29942"/>
                  <a:pt x="654587" y="22257"/>
                </a:cubicBezTo>
                <a:cubicBezTo>
                  <a:pt x="656823" y="21173"/>
                  <a:pt x="657976" y="17852"/>
                  <a:pt x="661292" y="19006"/>
                </a:cubicBezTo>
                <a:cubicBezTo>
                  <a:pt x="663499" y="20147"/>
                  <a:pt x="663457" y="23482"/>
                  <a:pt x="664539" y="25720"/>
                </a:cubicBezTo>
                <a:cubicBezTo>
                  <a:pt x="664510" y="27945"/>
                  <a:pt x="664495" y="29057"/>
                  <a:pt x="664468" y="31280"/>
                </a:cubicBezTo>
                <a:cubicBezTo>
                  <a:pt x="664368" y="39064"/>
                  <a:pt x="667671" y="41331"/>
                  <a:pt x="674361" y="39191"/>
                </a:cubicBezTo>
                <a:cubicBezTo>
                  <a:pt x="681066" y="35940"/>
                  <a:pt x="684355" y="39319"/>
                  <a:pt x="687615" y="44921"/>
                </a:cubicBezTo>
                <a:cubicBezTo>
                  <a:pt x="690889" y="49412"/>
                  <a:pt x="689723" y="53845"/>
                  <a:pt x="686349" y="57139"/>
                </a:cubicBezTo>
                <a:cubicBezTo>
                  <a:pt x="682961" y="61545"/>
                  <a:pt x="677438" y="59249"/>
                  <a:pt x="673039" y="55857"/>
                </a:cubicBezTo>
                <a:cubicBezTo>
                  <a:pt x="669721" y="54703"/>
                  <a:pt x="667529" y="52451"/>
                  <a:pt x="664141" y="56856"/>
                </a:cubicBezTo>
                <a:cubicBezTo>
                  <a:pt x="660754" y="61261"/>
                  <a:pt x="662946" y="63513"/>
                  <a:pt x="665125" y="66878"/>
                </a:cubicBezTo>
                <a:cubicBezTo>
                  <a:pt x="670606" y="72508"/>
                  <a:pt x="690649" y="68315"/>
                  <a:pt x="692983" y="59448"/>
                </a:cubicBezTo>
                <a:cubicBezTo>
                  <a:pt x="697608" y="45048"/>
                  <a:pt x="707574" y="47400"/>
                  <a:pt x="717538" y="49751"/>
                </a:cubicBezTo>
                <a:cubicBezTo>
                  <a:pt x="738593" y="53357"/>
                  <a:pt x="758452" y="63619"/>
                  <a:pt x="778368" y="69433"/>
                </a:cubicBezTo>
                <a:cubicBezTo>
                  <a:pt x="783891" y="71729"/>
                  <a:pt x="783834" y="76176"/>
                  <a:pt x="781557" y="80596"/>
                </a:cubicBezTo>
                <a:cubicBezTo>
                  <a:pt x="779265" y="86127"/>
                  <a:pt x="776974" y="91659"/>
                  <a:pt x="775779" y="98317"/>
                </a:cubicBezTo>
                <a:cubicBezTo>
                  <a:pt x="775693" y="104989"/>
                  <a:pt x="780106" y="107268"/>
                  <a:pt x="784519" y="109549"/>
                </a:cubicBezTo>
                <a:cubicBezTo>
                  <a:pt x="787822" y="111816"/>
                  <a:pt x="789002" y="106270"/>
                  <a:pt x="791238" y="105186"/>
                </a:cubicBezTo>
                <a:cubicBezTo>
                  <a:pt x="796889" y="97473"/>
                  <a:pt x="803651" y="89775"/>
                  <a:pt x="809302" y="82061"/>
                </a:cubicBezTo>
                <a:cubicBezTo>
                  <a:pt x="810384" y="84300"/>
                  <a:pt x="810369" y="85412"/>
                  <a:pt x="810355" y="86524"/>
                </a:cubicBezTo>
                <a:cubicBezTo>
                  <a:pt x="811295" y="99881"/>
                  <a:pt x="811295" y="99881"/>
                  <a:pt x="823595" y="93365"/>
                </a:cubicBezTo>
                <a:cubicBezTo>
                  <a:pt x="828079" y="90086"/>
                  <a:pt x="829161" y="92324"/>
                  <a:pt x="830228" y="95674"/>
                </a:cubicBezTo>
                <a:cubicBezTo>
                  <a:pt x="833446" y="104613"/>
                  <a:pt x="840066" y="108033"/>
                  <a:pt x="847866" y="105909"/>
                </a:cubicBezTo>
                <a:cubicBezTo>
                  <a:pt x="860152" y="100505"/>
                  <a:pt x="872351" y="101772"/>
                  <a:pt x="884565" y="101928"/>
                </a:cubicBezTo>
                <a:cubicBezTo>
                  <a:pt x="891227" y="102013"/>
                  <a:pt x="894573" y="100943"/>
                  <a:pt x="890216" y="94215"/>
                </a:cubicBezTo>
                <a:cubicBezTo>
                  <a:pt x="886970" y="87500"/>
                  <a:pt x="888137" y="83067"/>
                  <a:pt x="895966" y="78718"/>
                </a:cubicBezTo>
                <a:cubicBezTo>
                  <a:pt x="886016" y="75255"/>
                  <a:pt x="876051" y="72903"/>
                  <a:pt x="867225" y="68342"/>
                </a:cubicBezTo>
                <a:cubicBezTo>
                  <a:pt x="858385" y="64893"/>
                  <a:pt x="849558" y="60332"/>
                  <a:pt x="842995" y="52463"/>
                </a:cubicBezTo>
                <a:cubicBezTo>
                  <a:pt x="857473" y="49311"/>
                  <a:pt x="857473" y="49311"/>
                  <a:pt x="878442" y="59588"/>
                </a:cubicBezTo>
                <a:cubicBezTo>
                  <a:pt x="891681" y="66430"/>
                  <a:pt x="898358" y="65402"/>
                  <a:pt x="906258" y="55494"/>
                </a:cubicBezTo>
                <a:cubicBezTo>
                  <a:pt x="914172" y="44473"/>
                  <a:pt x="914172" y="44473"/>
                  <a:pt x="920678" y="56790"/>
                </a:cubicBezTo>
                <a:cubicBezTo>
                  <a:pt x="920665" y="57902"/>
                  <a:pt x="921760" y="59028"/>
                  <a:pt x="921746" y="60140"/>
                </a:cubicBezTo>
                <a:cubicBezTo>
                  <a:pt x="936922" y="89250"/>
                  <a:pt x="952454" y="90559"/>
                  <a:pt x="973862" y="66365"/>
                </a:cubicBezTo>
                <a:cubicBezTo>
                  <a:pt x="981762" y="56457"/>
                  <a:pt x="992951" y="49926"/>
                  <a:pt x="1005194" y="47858"/>
                </a:cubicBezTo>
                <a:cubicBezTo>
                  <a:pt x="1018531" y="46916"/>
                  <a:pt x="1029579" y="51505"/>
                  <a:pt x="1041736" y="56109"/>
                </a:cubicBezTo>
                <a:cubicBezTo>
                  <a:pt x="1056086" y="62965"/>
                  <a:pt x="1071545" y="69834"/>
                  <a:pt x="1087063" y="72257"/>
                </a:cubicBezTo>
                <a:cubicBezTo>
                  <a:pt x="1099263" y="73525"/>
                  <a:pt x="1111434" y="77017"/>
                  <a:pt x="1121356" y="82703"/>
                </a:cubicBezTo>
                <a:cubicBezTo>
                  <a:pt x="1129072" y="87251"/>
                  <a:pt x="1139009" y="91826"/>
                  <a:pt x="1147934" y="88603"/>
                </a:cubicBezTo>
                <a:cubicBezTo>
                  <a:pt x="1159094" y="84297"/>
                  <a:pt x="1164575" y="89928"/>
                  <a:pt x="1170028" y="97783"/>
                </a:cubicBezTo>
                <a:cubicBezTo>
                  <a:pt x="1179836" y="112365"/>
                  <a:pt x="1185176" y="129115"/>
                  <a:pt x="1184935" y="148019"/>
                </a:cubicBezTo>
                <a:cubicBezTo>
                  <a:pt x="1184878" y="152467"/>
                  <a:pt x="1184822" y="156915"/>
                  <a:pt x="1191456" y="159223"/>
                </a:cubicBezTo>
                <a:cubicBezTo>
                  <a:pt x="1198075" y="162645"/>
                  <a:pt x="1200367" y="157113"/>
                  <a:pt x="1203741" y="153819"/>
                </a:cubicBezTo>
                <a:cubicBezTo>
                  <a:pt x="1206003" y="150512"/>
                  <a:pt x="1208267" y="147205"/>
                  <a:pt x="1210515" y="145009"/>
                </a:cubicBezTo>
                <a:cubicBezTo>
                  <a:pt x="1219527" y="135114"/>
                  <a:pt x="1231769" y="133046"/>
                  <a:pt x="1243997" y="132089"/>
                </a:cubicBezTo>
                <a:cubicBezTo>
                  <a:pt x="1253990" y="132218"/>
                  <a:pt x="1253877" y="141113"/>
                  <a:pt x="1258247" y="146730"/>
                </a:cubicBezTo>
                <a:cubicBezTo>
                  <a:pt x="1263927" y="136792"/>
                  <a:pt x="1272867" y="132457"/>
                  <a:pt x="1282831" y="134809"/>
                </a:cubicBezTo>
                <a:cubicBezTo>
                  <a:pt x="1295003" y="138301"/>
                  <a:pt x="1307231" y="137345"/>
                  <a:pt x="1319459" y="136388"/>
                </a:cubicBezTo>
                <a:cubicBezTo>
                  <a:pt x="1345012" y="135602"/>
                  <a:pt x="1369369" y="141473"/>
                  <a:pt x="1387990" y="161730"/>
                </a:cubicBezTo>
                <a:cubicBezTo>
                  <a:pt x="1391278" y="165108"/>
                  <a:pt x="1394567" y="168486"/>
                  <a:pt x="1399036" y="166319"/>
                </a:cubicBezTo>
                <a:cubicBezTo>
                  <a:pt x="1407991" y="160872"/>
                  <a:pt x="1416859" y="162098"/>
                  <a:pt x="1425728" y="163323"/>
                </a:cubicBezTo>
                <a:cubicBezTo>
                  <a:pt x="1429059" y="163365"/>
                  <a:pt x="1431294" y="162282"/>
                  <a:pt x="1433558" y="158974"/>
                </a:cubicBezTo>
                <a:cubicBezTo>
                  <a:pt x="1435849" y="153443"/>
                  <a:pt x="1440277" y="154611"/>
                  <a:pt x="1444689" y="156892"/>
                </a:cubicBezTo>
                <a:cubicBezTo>
                  <a:pt x="1450213" y="159186"/>
                  <a:pt x="1457999" y="158173"/>
                  <a:pt x="1458996" y="167083"/>
                </a:cubicBezTo>
                <a:cubicBezTo>
                  <a:pt x="1458883" y="175979"/>
                  <a:pt x="1464393" y="179386"/>
                  <a:pt x="1471026" y="181695"/>
                </a:cubicBezTo>
                <a:cubicBezTo>
                  <a:pt x="1476549" y="183989"/>
                  <a:pt x="1483211" y="184075"/>
                  <a:pt x="1485375" y="188551"/>
                </a:cubicBezTo>
                <a:cubicBezTo>
                  <a:pt x="1489689" y="198615"/>
                  <a:pt x="1497490" y="196490"/>
                  <a:pt x="1506374" y="196604"/>
                </a:cubicBezTo>
                <a:cubicBezTo>
                  <a:pt x="1509718" y="195534"/>
                  <a:pt x="1513036" y="196688"/>
                  <a:pt x="1516366" y="196731"/>
                </a:cubicBezTo>
                <a:cubicBezTo>
                  <a:pt x="1531897" y="198041"/>
                  <a:pt x="1547400" y="201575"/>
                  <a:pt x="1562960" y="200662"/>
                </a:cubicBezTo>
                <a:cubicBezTo>
                  <a:pt x="1569636" y="199635"/>
                  <a:pt x="1578518" y="199747"/>
                  <a:pt x="1580795" y="195328"/>
                </a:cubicBezTo>
                <a:cubicBezTo>
                  <a:pt x="1583102" y="188685"/>
                  <a:pt x="1574261" y="185235"/>
                  <a:pt x="1568752" y="181829"/>
                </a:cubicBezTo>
                <a:cubicBezTo>
                  <a:pt x="1567655" y="180703"/>
                  <a:pt x="1566560" y="179576"/>
                  <a:pt x="1565450" y="179562"/>
                </a:cubicBezTo>
                <a:cubicBezTo>
                  <a:pt x="1548949" y="167118"/>
                  <a:pt x="1546884" y="154859"/>
                  <a:pt x="1560422" y="138348"/>
                </a:cubicBezTo>
                <a:cubicBezTo>
                  <a:pt x="1564779" y="145077"/>
                  <a:pt x="1567982" y="155127"/>
                  <a:pt x="1576808" y="159688"/>
                </a:cubicBezTo>
                <a:cubicBezTo>
                  <a:pt x="1586744" y="164264"/>
                  <a:pt x="1594603" y="157691"/>
                  <a:pt x="1603527" y="154468"/>
                </a:cubicBezTo>
                <a:cubicBezTo>
                  <a:pt x="1606888" y="152286"/>
                  <a:pt x="1610204" y="153441"/>
                  <a:pt x="1609023" y="158987"/>
                </a:cubicBezTo>
                <a:cubicBezTo>
                  <a:pt x="1607883" y="161196"/>
                  <a:pt x="1607856" y="163420"/>
                  <a:pt x="1606717" y="165630"/>
                </a:cubicBezTo>
                <a:cubicBezTo>
                  <a:pt x="1605563" y="168952"/>
                  <a:pt x="1604411" y="172274"/>
                  <a:pt x="1606589" y="175638"/>
                </a:cubicBezTo>
                <a:cubicBezTo>
                  <a:pt x="1607672" y="177876"/>
                  <a:pt x="1611045" y="174583"/>
                  <a:pt x="1613265" y="174611"/>
                </a:cubicBezTo>
                <a:cubicBezTo>
                  <a:pt x="1621081" y="171374"/>
                  <a:pt x="1623259" y="174738"/>
                  <a:pt x="1622064" y="181396"/>
                </a:cubicBezTo>
                <a:cubicBezTo>
                  <a:pt x="1622036" y="183620"/>
                  <a:pt x="1619786" y="185816"/>
                  <a:pt x="1623089" y="188082"/>
                </a:cubicBezTo>
                <a:cubicBezTo>
                  <a:pt x="1642277" y="163860"/>
                  <a:pt x="1651189" y="161748"/>
                  <a:pt x="1680997" y="175475"/>
                </a:cubicBezTo>
                <a:cubicBezTo>
                  <a:pt x="1682108" y="175489"/>
                  <a:pt x="1682108" y="175489"/>
                  <a:pt x="1683204" y="176615"/>
                </a:cubicBezTo>
                <a:cubicBezTo>
                  <a:pt x="1706380" y="188032"/>
                  <a:pt x="1730723" y="195015"/>
                  <a:pt x="1756304" y="192005"/>
                </a:cubicBezTo>
                <a:cubicBezTo>
                  <a:pt x="1765201" y="191006"/>
                  <a:pt x="1770710" y="194413"/>
                  <a:pt x="1773957" y="201127"/>
                </a:cubicBezTo>
                <a:cubicBezTo>
                  <a:pt x="1778299" y="208967"/>
                  <a:pt x="1786015" y="213514"/>
                  <a:pt x="1793773" y="214725"/>
                </a:cubicBezTo>
                <a:cubicBezTo>
                  <a:pt x="1807054" y="218231"/>
                  <a:pt x="1821461" y="220639"/>
                  <a:pt x="1835896" y="220823"/>
                </a:cubicBezTo>
                <a:cubicBezTo>
                  <a:pt x="1848110" y="220978"/>
                  <a:pt x="1850387" y="216559"/>
                  <a:pt x="1846088" y="205383"/>
                </a:cubicBezTo>
                <a:cubicBezTo>
                  <a:pt x="1845019" y="202033"/>
                  <a:pt x="1841716" y="199766"/>
                  <a:pt x="1845090" y="196473"/>
                </a:cubicBezTo>
                <a:cubicBezTo>
                  <a:pt x="1850699" y="192096"/>
                  <a:pt x="1849674" y="185410"/>
                  <a:pt x="1849759" y="178738"/>
                </a:cubicBezTo>
                <a:cubicBezTo>
                  <a:pt x="1849802" y="175402"/>
                  <a:pt x="1848748" y="170940"/>
                  <a:pt x="1853203" y="169885"/>
                </a:cubicBezTo>
                <a:cubicBezTo>
                  <a:pt x="1857659" y="168830"/>
                  <a:pt x="1859823" y="173306"/>
                  <a:pt x="1860891" y="176656"/>
                </a:cubicBezTo>
                <a:cubicBezTo>
                  <a:pt x="1864108" y="185594"/>
                  <a:pt x="1867340" y="193420"/>
                  <a:pt x="1870572" y="201247"/>
                </a:cubicBezTo>
                <a:cubicBezTo>
                  <a:pt x="1879228" y="219151"/>
                  <a:pt x="1892439" y="228217"/>
                  <a:pt x="1912441" y="227360"/>
                </a:cubicBezTo>
                <a:cubicBezTo>
                  <a:pt x="1922433" y="227487"/>
                  <a:pt x="1932441" y="226503"/>
                  <a:pt x="1942434" y="226630"/>
                </a:cubicBezTo>
                <a:cubicBezTo>
                  <a:pt x="1954662" y="225673"/>
                  <a:pt x="1961253" y="231319"/>
                  <a:pt x="1964443" y="242481"/>
                </a:cubicBezTo>
                <a:cubicBezTo>
                  <a:pt x="1965524" y="244719"/>
                  <a:pt x="1964372" y="248041"/>
                  <a:pt x="1967689" y="249195"/>
                </a:cubicBezTo>
                <a:cubicBezTo>
                  <a:pt x="1972230" y="241467"/>
                  <a:pt x="1977895" y="232643"/>
                  <a:pt x="1982449" y="223804"/>
                </a:cubicBezTo>
                <a:cubicBezTo>
                  <a:pt x="1989240" y="213881"/>
                  <a:pt x="1989240" y="213881"/>
                  <a:pt x="1994664" y="223960"/>
                </a:cubicBezTo>
                <a:cubicBezTo>
                  <a:pt x="1998991" y="232912"/>
                  <a:pt x="2004515" y="235207"/>
                  <a:pt x="2013483" y="228649"/>
                </a:cubicBezTo>
                <a:cubicBezTo>
                  <a:pt x="2021326" y="223187"/>
                  <a:pt x="2030224" y="222189"/>
                  <a:pt x="2040188" y="224540"/>
                </a:cubicBezTo>
                <a:cubicBezTo>
                  <a:pt x="2054595" y="226948"/>
                  <a:pt x="2067834" y="233790"/>
                  <a:pt x="2081073" y="240631"/>
                </a:cubicBezTo>
                <a:cubicBezTo>
                  <a:pt x="2094313" y="247473"/>
                  <a:pt x="2099878" y="246432"/>
                  <a:pt x="2110000" y="236551"/>
                </a:cubicBezTo>
                <a:cubicBezTo>
                  <a:pt x="2121259" y="224461"/>
                  <a:pt x="2133459" y="225729"/>
                  <a:pt x="2141048" y="240284"/>
                </a:cubicBezTo>
                <a:cubicBezTo>
                  <a:pt x="2148664" y="252615"/>
                  <a:pt x="2148664" y="252615"/>
                  <a:pt x="2158799" y="241623"/>
                </a:cubicBezTo>
                <a:cubicBezTo>
                  <a:pt x="2159908" y="241637"/>
                  <a:pt x="2159924" y="240525"/>
                  <a:pt x="2161034" y="240539"/>
                </a:cubicBezTo>
                <a:cubicBezTo>
                  <a:pt x="2165546" y="235035"/>
                  <a:pt x="2169973" y="236204"/>
                  <a:pt x="2173220" y="242918"/>
                </a:cubicBezTo>
                <a:cubicBezTo>
                  <a:pt x="2174288" y="246268"/>
                  <a:pt x="2175355" y="249618"/>
                  <a:pt x="2176422" y="252968"/>
                </a:cubicBezTo>
                <a:cubicBezTo>
                  <a:pt x="2180723" y="264144"/>
                  <a:pt x="2188424" y="269804"/>
                  <a:pt x="2199570" y="266609"/>
                </a:cubicBezTo>
                <a:cubicBezTo>
                  <a:pt x="2218518" y="261290"/>
                  <a:pt x="2237408" y="260420"/>
                  <a:pt x="2255301" y="250638"/>
                </a:cubicBezTo>
                <a:cubicBezTo>
                  <a:pt x="2260896" y="247372"/>
                  <a:pt x="2267572" y="246345"/>
                  <a:pt x="2268570" y="255255"/>
                </a:cubicBezTo>
                <a:cubicBezTo>
                  <a:pt x="2270704" y="261956"/>
                  <a:pt x="2275146" y="262012"/>
                  <a:pt x="2279616" y="259845"/>
                </a:cubicBezTo>
                <a:cubicBezTo>
                  <a:pt x="2288542" y="256622"/>
                  <a:pt x="2298534" y="256750"/>
                  <a:pt x="2307417" y="256863"/>
                </a:cubicBezTo>
                <a:cubicBezTo>
                  <a:pt x="2321852" y="257047"/>
                  <a:pt x="2327462" y="252669"/>
                  <a:pt x="2330962" y="239369"/>
                </a:cubicBezTo>
                <a:cubicBezTo>
                  <a:pt x="2332172" y="231599"/>
                  <a:pt x="2335503" y="231642"/>
                  <a:pt x="2342164" y="231727"/>
                </a:cubicBezTo>
                <a:cubicBezTo>
                  <a:pt x="2349937" y="231826"/>
                  <a:pt x="2357626" y="238596"/>
                  <a:pt x="2365482" y="232023"/>
                </a:cubicBezTo>
                <a:cubicBezTo>
                  <a:pt x="2372216" y="226548"/>
                  <a:pt x="2369012" y="216498"/>
                  <a:pt x="2372456" y="207645"/>
                </a:cubicBezTo>
                <a:cubicBezTo>
                  <a:pt x="2377908" y="215500"/>
                  <a:pt x="2380045" y="222200"/>
                  <a:pt x="2378835" y="229970"/>
                </a:cubicBezTo>
                <a:cubicBezTo>
                  <a:pt x="2376416" y="245509"/>
                  <a:pt x="2360842" y="247534"/>
                  <a:pt x="2350750" y="255192"/>
                </a:cubicBezTo>
                <a:cubicBezTo>
                  <a:pt x="2368331" y="269873"/>
                  <a:pt x="2379449" y="268903"/>
                  <a:pt x="2391904" y="250155"/>
                </a:cubicBezTo>
                <a:cubicBezTo>
                  <a:pt x="2394168" y="246847"/>
                  <a:pt x="2397541" y="243554"/>
                  <a:pt x="2399818" y="239135"/>
                </a:cubicBezTo>
                <a:cubicBezTo>
                  <a:pt x="2405484" y="230310"/>
                  <a:pt x="2411134" y="222596"/>
                  <a:pt x="2422266" y="220514"/>
                </a:cubicBezTo>
                <a:cubicBezTo>
                  <a:pt x="2426722" y="219459"/>
                  <a:pt x="2426766" y="216122"/>
                  <a:pt x="2427932" y="211689"/>
                </a:cubicBezTo>
                <a:cubicBezTo>
                  <a:pt x="2430238" y="205046"/>
                  <a:pt x="2429241" y="196135"/>
                  <a:pt x="2435987" y="189548"/>
                </a:cubicBezTo>
                <a:cubicBezTo>
                  <a:pt x="2437056" y="192899"/>
                  <a:pt x="2438138" y="195137"/>
                  <a:pt x="2439205" y="198487"/>
                </a:cubicBezTo>
                <a:cubicBezTo>
                  <a:pt x="2445726" y="209692"/>
                  <a:pt x="2452360" y="212001"/>
                  <a:pt x="2463549" y="205469"/>
                </a:cubicBezTo>
                <a:cubicBezTo>
                  <a:pt x="2473627" y="198926"/>
                  <a:pt x="2484745" y="197955"/>
                  <a:pt x="2495819" y="200321"/>
                </a:cubicBezTo>
                <a:cubicBezTo>
                  <a:pt x="2503564" y="202644"/>
                  <a:pt x="2511322" y="203855"/>
                  <a:pt x="2520177" y="206192"/>
                </a:cubicBezTo>
                <a:cubicBezTo>
                  <a:pt x="2544534" y="212063"/>
                  <a:pt x="2568877" y="219047"/>
                  <a:pt x="2590929" y="231562"/>
                </a:cubicBezTo>
                <a:cubicBezTo>
                  <a:pt x="2599755" y="236123"/>
                  <a:pt x="2600795" y="241696"/>
                  <a:pt x="2596254" y="249424"/>
                </a:cubicBezTo>
                <a:cubicBezTo>
                  <a:pt x="2591728" y="256039"/>
                  <a:pt x="2586118" y="260416"/>
                  <a:pt x="2579399" y="264780"/>
                </a:cubicBezTo>
                <a:cubicBezTo>
                  <a:pt x="2572667" y="270254"/>
                  <a:pt x="2563740" y="273477"/>
                  <a:pt x="2556980" y="281175"/>
                </a:cubicBezTo>
                <a:cubicBezTo>
                  <a:pt x="2594746" y="280545"/>
                  <a:pt x="2630277" y="280998"/>
                  <a:pt x="2658406" y="252441"/>
                </a:cubicBezTo>
                <a:cubicBezTo>
                  <a:pt x="2661765" y="250259"/>
                  <a:pt x="2666235" y="248091"/>
                  <a:pt x="2670648" y="250372"/>
                </a:cubicBezTo>
                <a:cubicBezTo>
                  <a:pt x="2675046" y="253765"/>
                  <a:pt x="2678336" y="257143"/>
                  <a:pt x="2678251" y="263815"/>
                </a:cubicBezTo>
                <a:cubicBezTo>
                  <a:pt x="2678207" y="267152"/>
                  <a:pt x="2675945" y="270459"/>
                  <a:pt x="2673682" y="273766"/>
                </a:cubicBezTo>
                <a:cubicBezTo>
                  <a:pt x="2668016" y="282591"/>
                  <a:pt x="2659048" y="289150"/>
                  <a:pt x="2654478" y="299101"/>
                </a:cubicBezTo>
                <a:cubicBezTo>
                  <a:pt x="2649910" y="309052"/>
                  <a:pt x="2653043" y="324662"/>
                  <a:pt x="2660773" y="328097"/>
                </a:cubicBezTo>
                <a:cubicBezTo>
                  <a:pt x="2669599" y="332658"/>
                  <a:pt x="2676346" y="326071"/>
                  <a:pt x="2683079" y="320596"/>
                </a:cubicBezTo>
                <a:cubicBezTo>
                  <a:pt x="2687563" y="317317"/>
                  <a:pt x="2687620" y="312869"/>
                  <a:pt x="2688786" y="308435"/>
                </a:cubicBezTo>
                <a:cubicBezTo>
                  <a:pt x="2692429" y="284015"/>
                  <a:pt x="2701412" y="276344"/>
                  <a:pt x="2725812" y="278880"/>
                </a:cubicBezTo>
                <a:cubicBezTo>
                  <a:pt x="2736902" y="280133"/>
                  <a:pt x="2746908" y="279148"/>
                  <a:pt x="2756944" y="275940"/>
                </a:cubicBezTo>
                <a:cubicBezTo>
                  <a:pt x="2784831" y="266286"/>
                  <a:pt x="2811451" y="268849"/>
                  <a:pt x="2833361" y="292484"/>
                </a:cubicBezTo>
                <a:cubicBezTo>
                  <a:pt x="2844322" y="303745"/>
                  <a:pt x="2844322" y="303745"/>
                  <a:pt x="2853390" y="289404"/>
                </a:cubicBezTo>
                <a:cubicBezTo>
                  <a:pt x="2860194" y="278369"/>
                  <a:pt x="2880252" y="273064"/>
                  <a:pt x="2885704" y="280918"/>
                </a:cubicBezTo>
                <a:cubicBezTo>
                  <a:pt x="2894402" y="295487"/>
                  <a:pt x="2906602" y="296755"/>
                  <a:pt x="2921037" y="296939"/>
                </a:cubicBezTo>
                <a:cubicBezTo>
                  <a:pt x="2928823" y="295926"/>
                  <a:pt x="2937734" y="293815"/>
                  <a:pt x="2945436" y="299474"/>
                </a:cubicBezTo>
                <a:cubicBezTo>
                  <a:pt x="2954234" y="306259"/>
                  <a:pt x="2958718" y="302980"/>
                  <a:pt x="2963273" y="294141"/>
                </a:cubicBezTo>
                <a:cubicBezTo>
                  <a:pt x="2965551" y="289721"/>
                  <a:pt x="2967828" y="285302"/>
                  <a:pt x="2973337" y="288709"/>
                </a:cubicBezTo>
                <a:cubicBezTo>
                  <a:pt x="2977736" y="292101"/>
                  <a:pt x="2981025" y="295479"/>
                  <a:pt x="2977609" y="302109"/>
                </a:cubicBezTo>
                <a:cubicBezTo>
                  <a:pt x="2975331" y="306528"/>
                  <a:pt x="2971945" y="310934"/>
                  <a:pt x="2969652" y="316466"/>
                </a:cubicBezTo>
                <a:cubicBezTo>
                  <a:pt x="2961652" y="334157"/>
                  <a:pt x="2972586" y="347643"/>
                  <a:pt x="2991476" y="346772"/>
                </a:cubicBezTo>
                <a:cubicBezTo>
                  <a:pt x="2995918" y="346828"/>
                  <a:pt x="3000388" y="344661"/>
                  <a:pt x="3004843" y="343606"/>
                </a:cubicBezTo>
                <a:cubicBezTo>
                  <a:pt x="3009299" y="342550"/>
                  <a:pt x="3013754" y="341495"/>
                  <a:pt x="3017043" y="344873"/>
                </a:cubicBezTo>
                <a:cubicBezTo>
                  <a:pt x="3034610" y="360667"/>
                  <a:pt x="3054668" y="355363"/>
                  <a:pt x="3073586" y="352267"/>
                </a:cubicBezTo>
                <a:cubicBezTo>
                  <a:pt x="3075821" y="351184"/>
                  <a:pt x="3078042" y="351212"/>
                  <a:pt x="3076974" y="347862"/>
                </a:cubicBezTo>
                <a:cubicBezTo>
                  <a:pt x="3075906" y="344511"/>
                  <a:pt x="3075964" y="340064"/>
                  <a:pt x="3072675" y="336685"/>
                </a:cubicBezTo>
                <a:cubicBezTo>
                  <a:pt x="3070482" y="334432"/>
                  <a:pt x="3069329" y="337754"/>
                  <a:pt x="3068205" y="338852"/>
                </a:cubicBezTo>
                <a:cubicBezTo>
                  <a:pt x="3058113" y="346509"/>
                  <a:pt x="3049216" y="347508"/>
                  <a:pt x="3040417" y="340722"/>
                </a:cubicBezTo>
                <a:cubicBezTo>
                  <a:pt x="3030509" y="333923"/>
                  <a:pt x="3026223" y="321634"/>
                  <a:pt x="3029683" y="311670"/>
                </a:cubicBezTo>
                <a:cubicBezTo>
                  <a:pt x="3030864" y="306123"/>
                  <a:pt x="3034208" y="305054"/>
                  <a:pt x="3038594" y="309558"/>
                </a:cubicBezTo>
                <a:cubicBezTo>
                  <a:pt x="3046281" y="316330"/>
                  <a:pt x="3050751" y="314162"/>
                  <a:pt x="3058622" y="306478"/>
                </a:cubicBezTo>
                <a:cubicBezTo>
                  <a:pt x="3068771" y="294373"/>
                  <a:pt x="3092132" y="291335"/>
                  <a:pt x="3100916" y="299231"/>
                </a:cubicBezTo>
                <a:cubicBezTo>
                  <a:pt x="3107493" y="305989"/>
                  <a:pt x="3113045" y="306060"/>
                  <a:pt x="3119736" y="303920"/>
                </a:cubicBezTo>
                <a:cubicBezTo>
                  <a:pt x="3128646" y="301810"/>
                  <a:pt x="3137528" y="301923"/>
                  <a:pt x="3142954" y="312001"/>
                </a:cubicBezTo>
                <a:cubicBezTo>
                  <a:pt x="3146200" y="318716"/>
                  <a:pt x="3152890" y="316577"/>
                  <a:pt x="3158470" y="314423"/>
                </a:cubicBezTo>
                <a:cubicBezTo>
                  <a:pt x="3164050" y="312271"/>
                  <a:pt x="3169644" y="309005"/>
                  <a:pt x="3175168" y="311300"/>
                </a:cubicBezTo>
                <a:cubicBezTo>
                  <a:pt x="3182926" y="312511"/>
                  <a:pt x="3179496" y="320253"/>
                  <a:pt x="3183824" y="329205"/>
                </a:cubicBezTo>
                <a:cubicBezTo>
                  <a:pt x="3189673" y="305924"/>
                  <a:pt x="3210686" y="312865"/>
                  <a:pt x="3225248" y="303041"/>
                </a:cubicBezTo>
                <a:cubicBezTo>
                  <a:pt x="3222972" y="307461"/>
                  <a:pt x="3221832" y="309671"/>
                  <a:pt x="3220694" y="311880"/>
                </a:cubicBezTo>
                <a:cubicBezTo>
                  <a:pt x="3213818" y="328475"/>
                  <a:pt x="3218174" y="335203"/>
                  <a:pt x="3235940" y="335430"/>
                </a:cubicBezTo>
                <a:cubicBezTo>
                  <a:pt x="3248169" y="334474"/>
                  <a:pt x="3259272" y="334615"/>
                  <a:pt x="3271472" y="335883"/>
                </a:cubicBezTo>
                <a:cubicBezTo>
                  <a:pt x="3290306" y="339459"/>
                  <a:pt x="3307986" y="346358"/>
                  <a:pt x="3323390" y="357676"/>
                </a:cubicBezTo>
                <a:cubicBezTo>
                  <a:pt x="3335504" y="365615"/>
                  <a:pt x="3341084" y="363463"/>
                  <a:pt x="3345682" y="351288"/>
                </a:cubicBezTo>
                <a:cubicBezTo>
                  <a:pt x="3349198" y="336874"/>
                  <a:pt x="3357026" y="332525"/>
                  <a:pt x="3371419" y="336045"/>
                </a:cubicBezTo>
                <a:cubicBezTo>
                  <a:pt x="3380287" y="337270"/>
                  <a:pt x="3389142" y="339608"/>
                  <a:pt x="3399150" y="338623"/>
                </a:cubicBezTo>
                <a:cubicBezTo>
                  <a:pt x="3404701" y="338694"/>
                  <a:pt x="3410224" y="340989"/>
                  <a:pt x="3413485" y="346591"/>
                </a:cubicBezTo>
                <a:cubicBezTo>
                  <a:pt x="3414566" y="348829"/>
                  <a:pt x="3414538" y="351053"/>
                  <a:pt x="3417898" y="348872"/>
                </a:cubicBezTo>
                <a:cubicBezTo>
                  <a:pt x="3431350" y="339033"/>
                  <a:pt x="3446867" y="341456"/>
                  <a:pt x="3461287" y="342751"/>
                </a:cubicBezTo>
                <a:cubicBezTo>
                  <a:pt x="3475708" y="344048"/>
                  <a:pt x="3489046" y="343106"/>
                  <a:pt x="3500292" y="332127"/>
                </a:cubicBezTo>
                <a:cubicBezTo>
                  <a:pt x="3504790" y="327736"/>
                  <a:pt x="3508106" y="328890"/>
                  <a:pt x="3511366" y="334493"/>
                </a:cubicBezTo>
                <a:cubicBezTo>
                  <a:pt x="3517887" y="345697"/>
                  <a:pt x="3518998" y="345712"/>
                  <a:pt x="3527980" y="338041"/>
                </a:cubicBezTo>
                <a:cubicBezTo>
                  <a:pt x="3543695" y="324896"/>
                  <a:pt x="3560464" y="316212"/>
                  <a:pt x="3581490" y="322041"/>
                </a:cubicBezTo>
                <a:cubicBezTo>
                  <a:pt x="3588138" y="323238"/>
                  <a:pt x="3595882" y="325561"/>
                  <a:pt x="3603640" y="326772"/>
                </a:cubicBezTo>
                <a:cubicBezTo>
                  <a:pt x="3609164" y="329067"/>
                  <a:pt x="3616951" y="328054"/>
                  <a:pt x="3614602" y="338034"/>
                </a:cubicBezTo>
                <a:cubicBezTo>
                  <a:pt x="3613436" y="342467"/>
                  <a:pt x="3618930" y="346986"/>
                  <a:pt x="3622233" y="349253"/>
                </a:cubicBezTo>
                <a:cubicBezTo>
                  <a:pt x="3635458" y="357206"/>
                  <a:pt x="3649851" y="360726"/>
                  <a:pt x="3665424" y="358700"/>
                </a:cubicBezTo>
                <a:cubicBezTo>
                  <a:pt x="3678777" y="356646"/>
                  <a:pt x="3678791" y="355535"/>
                  <a:pt x="3676740" y="342163"/>
                </a:cubicBezTo>
                <a:cubicBezTo>
                  <a:pt x="3674618" y="334350"/>
                  <a:pt x="3675800" y="328805"/>
                  <a:pt x="3682532" y="323329"/>
                </a:cubicBezTo>
                <a:cubicBezTo>
                  <a:pt x="3680171" y="334420"/>
                  <a:pt x="3684513" y="342261"/>
                  <a:pt x="3694478" y="344613"/>
                </a:cubicBezTo>
                <a:cubicBezTo>
                  <a:pt x="3708884" y="347020"/>
                  <a:pt x="3721041" y="351625"/>
                  <a:pt x="3718565" y="371612"/>
                </a:cubicBezTo>
                <a:cubicBezTo>
                  <a:pt x="3726551" y="355031"/>
                  <a:pt x="3738778" y="354075"/>
                  <a:pt x="3753170" y="357594"/>
                </a:cubicBezTo>
                <a:cubicBezTo>
                  <a:pt x="3759804" y="359903"/>
                  <a:pt x="3765400" y="356638"/>
                  <a:pt x="3770994" y="353373"/>
                </a:cubicBezTo>
                <a:cubicBezTo>
                  <a:pt x="3786652" y="344676"/>
                  <a:pt x="3795492" y="348125"/>
                  <a:pt x="3798610" y="364847"/>
                </a:cubicBezTo>
                <a:cubicBezTo>
                  <a:pt x="3800718" y="373771"/>
                  <a:pt x="3804064" y="372701"/>
                  <a:pt x="3808576" y="367198"/>
                </a:cubicBezTo>
                <a:cubicBezTo>
                  <a:pt x="3815323" y="360611"/>
                  <a:pt x="3822027" y="357361"/>
                  <a:pt x="3831936" y="364159"/>
                </a:cubicBezTo>
                <a:cubicBezTo>
                  <a:pt x="3828562" y="367453"/>
                  <a:pt x="3825203" y="369635"/>
                  <a:pt x="3822954" y="371831"/>
                </a:cubicBezTo>
                <a:cubicBezTo>
                  <a:pt x="3817331" y="377319"/>
                  <a:pt x="3817261" y="382879"/>
                  <a:pt x="3823865" y="387412"/>
                </a:cubicBezTo>
                <a:cubicBezTo>
                  <a:pt x="3829361" y="391931"/>
                  <a:pt x="3833802" y="391986"/>
                  <a:pt x="3837218" y="385358"/>
                </a:cubicBezTo>
                <a:cubicBezTo>
                  <a:pt x="3846271" y="372127"/>
                  <a:pt x="3859681" y="365625"/>
                  <a:pt x="3871994" y="357997"/>
                </a:cubicBezTo>
                <a:cubicBezTo>
                  <a:pt x="3880934" y="353662"/>
                  <a:pt x="3889844" y="351552"/>
                  <a:pt x="3899795" y="355015"/>
                </a:cubicBezTo>
                <a:cubicBezTo>
                  <a:pt x="3909746" y="358479"/>
                  <a:pt x="3919740" y="358607"/>
                  <a:pt x="3929747" y="357621"/>
                </a:cubicBezTo>
                <a:cubicBezTo>
                  <a:pt x="3940879" y="355540"/>
                  <a:pt x="3953107" y="354582"/>
                  <a:pt x="3961876" y="363592"/>
                </a:cubicBezTo>
                <a:cubicBezTo>
                  <a:pt x="3971757" y="372615"/>
                  <a:pt x="3977351" y="369349"/>
                  <a:pt x="3985222" y="361665"/>
                </a:cubicBezTo>
                <a:cubicBezTo>
                  <a:pt x="3996440" y="352911"/>
                  <a:pt x="4003102" y="352996"/>
                  <a:pt x="4012968" y="363131"/>
                </a:cubicBezTo>
                <a:cubicBezTo>
                  <a:pt x="4016270" y="365398"/>
                  <a:pt x="4018448" y="368762"/>
                  <a:pt x="4020641" y="371014"/>
                </a:cubicBezTo>
                <a:cubicBezTo>
                  <a:pt x="4029410" y="380023"/>
                  <a:pt x="4039375" y="382374"/>
                  <a:pt x="4051603" y="381418"/>
                </a:cubicBezTo>
                <a:cubicBezTo>
                  <a:pt x="4061611" y="380434"/>
                  <a:pt x="4065041" y="372693"/>
                  <a:pt x="4068472" y="364951"/>
                </a:cubicBezTo>
                <a:cubicBezTo>
                  <a:pt x="4073040" y="355000"/>
                  <a:pt x="4086478" y="346274"/>
                  <a:pt x="4094194" y="350821"/>
                </a:cubicBezTo>
                <a:cubicBezTo>
                  <a:pt x="4111846" y="359943"/>
                  <a:pt x="4123050" y="352300"/>
                  <a:pt x="4136473" y="344687"/>
                </a:cubicBezTo>
                <a:cubicBezTo>
                  <a:pt x="4139818" y="343617"/>
                  <a:pt x="4144260" y="343674"/>
                  <a:pt x="4147605" y="342604"/>
                </a:cubicBezTo>
                <a:cubicBezTo>
                  <a:pt x="4167620" y="340635"/>
                  <a:pt x="4187508" y="348674"/>
                  <a:pt x="4209743" y="346733"/>
                </a:cubicBezTo>
                <a:cubicBezTo>
                  <a:pt x="4200774" y="353291"/>
                  <a:pt x="4197358" y="359921"/>
                  <a:pt x="4195024" y="368789"/>
                </a:cubicBezTo>
                <a:cubicBezTo>
                  <a:pt x="4193872" y="372110"/>
                  <a:pt x="4193814" y="376558"/>
                  <a:pt x="4190456" y="378740"/>
                </a:cubicBezTo>
                <a:cubicBezTo>
                  <a:pt x="4187082" y="382033"/>
                  <a:pt x="4184804" y="386453"/>
                  <a:pt x="4189203" y="389845"/>
                </a:cubicBezTo>
                <a:cubicBezTo>
                  <a:pt x="4193602" y="393238"/>
                  <a:pt x="4196948" y="392168"/>
                  <a:pt x="4200321" y="388875"/>
                </a:cubicBezTo>
                <a:cubicBezTo>
                  <a:pt x="4204820" y="384483"/>
                  <a:pt x="4208206" y="380079"/>
                  <a:pt x="4212706" y="375688"/>
                </a:cubicBezTo>
                <a:cubicBezTo>
                  <a:pt x="4216094" y="371282"/>
                  <a:pt x="4219410" y="372436"/>
                  <a:pt x="4221560" y="378024"/>
                </a:cubicBezTo>
                <a:cubicBezTo>
                  <a:pt x="4223723" y="382500"/>
                  <a:pt x="4223667" y="386949"/>
                  <a:pt x="4228066" y="390341"/>
                </a:cubicBezTo>
                <a:cubicBezTo>
                  <a:pt x="4232746" y="393459"/>
                  <a:pt x="4237646" y="395676"/>
                  <a:pt x="4242609" y="397008"/>
                </a:cubicBezTo>
                <a:lnTo>
                  <a:pt x="4250422" y="397717"/>
                </a:lnTo>
                <a:lnTo>
                  <a:pt x="4265890" y="390949"/>
                </a:lnTo>
                <a:cubicBezTo>
                  <a:pt x="4283158" y="381416"/>
                  <a:pt x="4295561" y="367519"/>
                  <a:pt x="4300432" y="345313"/>
                </a:cubicBezTo>
                <a:cubicBezTo>
                  <a:pt x="4303168" y="335284"/>
                  <a:pt x="4309200" y="327109"/>
                  <a:pt x="4319247" y="323364"/>
                </a:cubicBezTo>
                <a:cubicBezTo>
                  <a:pt x="4323293" y="321304"/>
                  <a:pt x="4327340" y="319242"/>
                  <a:pt x="4331626" y="318040"/>
                </a:cubicBezTo>
                <a:cubicBezTo>
                  <a:pt x="4340576" y="313678"/>
                  <a:pt x="4348910" y="310414"/>
                  <a:pt x="4352504" y="300145"/>
                </a:cubicBezTo>
                <a:cubicBezTo>
                  <a:pt x="4355721" y="291832"/>
                  <a:pt x="4357194" y="290493"/>
                  <a:pt x="4363650" y="297019"/>
                </a:cubicBezTo>
                <a:cubicBezTo>
                  <a:pt x="4369863" y="302685"/>
                  <a:pt x="4373910" y="300624"/>
                  <a:pt x="4376752" y="294269"/>
                </a:cubicBezTo>
                <a:cubicBezTo>
                  <a:pt x="4379218" y="289874"/>
                  <a:pt x="4380962" y="282900"/>
                  <a:pt x="4388303" y="282694"/>
                </a:cubicBezTo>
                <a:cubicBezTo>
                  <a:pt x="4391116" y="282831"/>
                  <a:pt x="4389536" y="280496"/>
                  <a:pt x="4389295" y="279637"/>
                </a:cubicBezTo>
                <a:cubicBezTo>
                  <a:pt x="4384555" y="272630"/>
                  <a:pt x="4386058" y="264800"/>
                  <a:pt x="4384990" y="257690"/>
                </a:cubicBezTo>
                <a:cubicBezTo>
                  <a:pt x="4384162" y="251439"/>
                  <a:pt x="4389064" y="249138"/>
                  <a:pt x="4394450" y="248553"/>
                </a:cubicBezTo>
                <a:cubicBezTo>
                  <a:pt x="4398978" y="248210"/>
                  <a:pt x="4401040" y="252262"/>
                  <a:pt x="4401146" y="255937"/>
                </a:cubicBezTo>
                <a:cubicBezTo>
                  <a:pt x="4401733" y="261329"/>
                  <a:pt x="4403178" y="266482"/>
                  <a:pt x="4403524" y="271015"/>
                </a:cubicBezTo>
                <a:cubicBezTo>
                  <a:pt x="4407118" y="260745"/>
                  <a:pt x="4408997" y="250957"/>
                  <a:pt x="4411734" y="240927"/>
                </a:cubicBezTo>
                <a:cubicBezTo>
                  <a:pt x="4414470" y="230898"/>
                  <a:pt x="4418545" y="222346"/>
                  <a:pt x="4426772" y="215407"/>
                </a:cubicBezTo>
                <a:cubicBezTo>
                  <a:pt x="4430578" y="212487"/>
                  <a:pt x="4432774" y="213724"/>
                  <a:pt x="4433979" y="218017"/>
                </a:cubicBezTo>
                <a:cubicBezTo>
                  <a:pt x="4435423" y="223169"/>
                  <a:pt x="4434055" y="228183"/>
                  <a:pt x="4431829" y="233439"/>
                </a:cubicBezTo>
                <a:cubicBezTo>
                  <a:pt x="4429844" y="239553"/>
                  <a:pt x="4426762" y="245048"/>
                  <a:pt x="4428688" y="251918"/>
                </a:cubicBezTo>
                <a:cubicBezTo>
                  <a:pt x="4435818" y="244361"/>
                  <a:pt x="4444632" y="242815"/>
                  <a:pt x="4454892" y="246420"/>
                </a:cubicBezTo>
                <a:cubicBezTo>
                  <a:pt x="4451434" y="253874"/>
                  <a:pt x="4445778" y="260091"/>
                  <a:pt x="4441222" y="266926"/>
                </a:cubicBezTo>
                <a:cubicBezTo>
                  <a:pt x="4435432" y="275960"/>
                  <a:pt x="4434170" y="284650"/>
                  <a:pt x="4437917" y="294713"/>
                </a:cubicBezTo>
                <a:cubicBezTo>
                  <a:pt x="4439121" y="299006"/>
                  <a:pt x="4441692" y="298285"/>
                  <a:pt x="4443784" y="295846"/>
                </a:cubicBezTo>
                <a:cubicBezTo>
                  <a:pt x="4446250" y="291450"/>
                  <a:pt x="4448716" y="287053"/>
                  <a:pt x="4451182" y="282657"/>
                </a:cubicBezTo>
                <a:cubicBezTo>
                  <a:pt x="4459198" y="268368"/>
                  <a:pt x="4462628" y="267406"/>
                  <a:pt x="4475055" y="278740"/>
                </a:cubicBezTo>
                <a:cubicBezTo>
                  <a:pt x="4475055" y="278740"/>
                  <a:pt x="4475912" y="278500"/>
                  <a:pt x="4476770" y="278258"/>
                </a:cubicBezTo>
                <a:cubicBezTo>
                  <a:pt x="4481116" y="264074"/>
                  <a:pt x="4491432" y="254696"/>
                  <a:pt x="4504429" y="248272"/>
                </a:cubicBezTo>
                <a:cubicBezTo>
                  <a:pt x="4521230" y="238930"/>
                  <a:pt x="4538996" y="233021"/>
                  <a:pt x="4551433" y="214713"/>
                </a:cubicBezTo>
                <a:cubicBezTo>
                  <a:pt x="4552502" y="221823"/>
                  <a:pt x="4550276" y="227079"/>
                  <a:pt x="4549150" y="232951"/>
                </a:cubicBezTo>
                <a:cubicBezTo>
                  <a:pt x="4548128" y="242500"/>
                  <a:pt x="4549708" y="244836"/>
                  <a:pt x="4559996" y="241950"/>
                </a:cubicBezTo>
                <a:cubicBezTo>
                  <a:pt x="4572858" y="238342"/>
                  <a:pt x="4586442" y="237312"/>
                  <a:pt x="4599004" y="245829"/>
                </a:cubicBezTo>
                <a:cubicBezTo>
                  <a:pt x="4603638" y="249161"/>
                  <a:pt x="4607655" y="253590"/>
                  <a:pt x="4611432" y="257163"/>
                </a:cubicBezTo>
                <a:cubicBezTo>
                  <a:pt x="4616788" y="263071"/>
                  <a:pt x="4623136" y="265920"/>
                  <a:pt x="4630342" y="268531"/>
                </a:cubicBezTo>
                <a:cubicBezTo>
                  <a:pt x="4636209" y="269663"/>
                  <a:pt x="4638675" y="265267"/>
                  <a:pt x="4642722" y="263207"/>
                </a:cubicBezTo>
                <a:cubicBezTo>
                  <a:pt x="4649956" y="259325"/>
                  <a:pt x="4657162" y="261934"/>
                  <a:pt x="4660428" y="270281"/>
                </a:cubicBezTo>
                <a:cubicBezTo>
                  <a:pt x="4662730" y="275192"/>
                  <a:pt x="4665033" y="280104"/>
                  <a:pt x="4667336" y="285014"/>
                </a:cubicBezTo>
                <a:cubicBezTo>
                  <a:pt x="4671458" y="293120"/>
                  <a:pt x="4670812" y="300711"/>
                  <a:pt x="4663202" y="306550"/>
                </a:cubicBezTo>
                <a:cubicBezTo>
                  <a:pt x="4657682" y="309951"/>
                  <a:pt x="4657517" y="319259"/>
                  <a:pt x="4649936" y="318607"/>
                </a:cubicBezTo>
                <a:cubicBezTo>
                  <a:pt x="4643452" y="318573"/>
                  <a:pt x="4641284" y="310845"/>
                  <a:pt x="4636410" y="306655"/>
                </a:cubicBezTo>
                <a:cubicBezTo>
                  <a:pt x="4631294" y="301607"/>
                  <a:pt x="4627866" y="302568"/>
                  <a:pt x="4624782" y="308064"/>
                </a:cubicBezTo>
                <a:cubicBezTo>
                  <a:pt x="4618134" y="317338"/>
                  <a:pt x="4614916" y="325650"/>
                  <a:pt x="4619762" y="336331"/>
                </a:cubicBezTo>
                <a:lnTo>
                  <a:pt x="4620237" y="338022"/>
                </a:lnTo>
                <a:lnTo>
                  <a:pt x="4620748" y="338627"/>
                </a:lnTo>
                <a:lnTo>
                  <a:pt x="4629146" y="345856"/>
                </a:lnTo>
                <a:lnTo>
                  <a:pt x="4647494" y="334227"/>
                </a:lnTo>
                <a:cubicBezTo>
                  <a:pt x="4654600" y="328645"/>
                  <a:pt x="4661173" y="322401"/>
                  <a:pt x="4667565" y="315515"/>
                </a:cubicBezTo>
                <a:cubicBezTo>
                  <a:pt x="4673596" y="307339"/>
                  <a:pt x="4682064" y="301260"/>
                  <a:pt x="4692354" y="298374"/>
                </a:cubicBezTo>
                <a:cubicBezTo>
                  <a:pt x="4701168" y="296829"/>
                  <a:pt x="4704492" y="292192"/>
                  <a:pt x="4702941" y="283365"/>
                </a:cubicBezTo>
                <a:cubicBezTo>
                  <a:pt x="4702354" y="277971"/>
                  <a:pt x="4704444" y="275533"/>
                  <a:pt x="4709694" y="277765"/>
                </a:cubicBezTo>
                <a:cubicBezTo>
                  <a:pt x="4716284" y="281475"/>
                  <a:pt x="4721188" y="279173"/>
                  <a:pt x="4724888" y="272578"/>
                </a:cubicBezTo>
                <a:cubicBezTo>
                  <a:pt x="4731804" y="257672"/>
                  <a:pt x="4747268" y="246852"/>
                  <a:pt x="4745640" y="227858"/>
                </a:cubicBezTo>
                <a:cubicBezTo>
                  <a:pt x="4746497" y="227617"/>
                  <a:pt x="4746256" y="226759"/>
                  <a:pt x="4746873" y="225659"/>
                </a:cubicBezTo>
                <a:cubicBezTo>
                  <a:pt x="4748964" y="223221"/>
                  <a:pt x="4750197" y="221023"/>
                  <a:pt x="4754108" y="221778"/>
                </a:cubicBezTo>
                <a:cubicBezTo>
                  <a:pt x="4757162" y="222773"/>
                  <a:pt x="4759358" y="224010"/>
                  <a:pt x="4760322" y="227445"/>
                </a:cubicBezTo>
                <a:cubicBezTo>
                  <a:pt x="4761526" y="231738"/>
                  <a:pt x="4759676" y="235035"/>
                  <a:pt x="4758683" y="238092"/>
                </a:cubicBezTo>
                <a:cubicBezTo>
                  <a:pt x="4755466" y="246405"/>
                  <a:pt x="4751390" y="254957"/>
                  <a:pt x="4748172" y="263269"/>
                </a:cubicBezTo>
                <a:cubicBezTo>
                  <a:pt x="4747314" y="263510"/>
                  <a:pt x="4747556" y="264369"/>
                  <a:pt x="4747796" y="265226"/>
                </a:cubicBezTo>
                <a:cubicBezTo>
                  <a:pt x="4746940" y="265467"/>
                  <a:pt x="4747180" y="266325"/>
                  <a:pt x="4746323" y="266567"/>
                </a:cubicBezTo>
                <a:cubicBezTo>
                  <a:pt x="4747180" y="266325"/>
                  <a:pt x="4748038" y="266086"/>
                  <a:pt x="4748894" y="265845"/>
                </a:cubicBezTo>
                <a:cubicBezTo>
                  <a:pt x="4748894" y="265845"/>
                  <a:pt x="4749512" y="264746"/>
                  <a:pt x="4750369" y="264506"/>
                </a:cubicBezTo>
                <a:cubicBezTo>
                  <a:pt x="4757122" y="258907"/>
                  <a:pt x="4764733" y="253067"/>
                  <a:pt x="4771487" y="247468"/>
                </a:cubicBezTo>
                <a:cubicBezTo>
                  <a:pt x="4779955" y="241388"/>
                  <a:pt x="4788424" y="235308"/>
                  <a:pt x="4792874" y="224798"/>
                </a:cubicBezTo>
                <a:cubicBezTo>
                  <a:pt x="4795234" y="216727"/>
                  <a:pt x="4799762" y="216383"/>
                  <a:pt x="4806592" y="220951"/>
                </a:cubicBezTo>
                <a:cubicBezTo>
                  <a:pt x="4812566" y="225759"/>
                  <a:pt x="4812055" y="230533"/>
                  <a:pt x="4808972" y="236029"/>
                </a:cubicBezTo>
                <a:cubicBezTo>
                  <a:pt x="4805138" y="245440"/>
                  <a:pt x="4801303" y="254852"/>
                  <a:pt x="4798326" y="264022"/>
                </a:cubicBezTo>
                <a:cubicBezTo>
                  <a:pt x="4794868" y="271475"/>
                  <a:pt x="4794222" y="279065"/>
                  <a:pt x="4796390" y="286794"/>
                </a:cubicBezTo>
                <a:cubicBezTo>
                  <a:pt x="4802767" y="283153"/>
                  <a:pt x="4802796" y="276661"/>
                  <a:pt x="4804164" y="271647"/>
                </a:cubicBezTo>
                <a:cubicBezTo>
                  <a:pt x="4806418" y="259900"/>
                  <a:pt x="4813066" y="250626"/>
                  <a:pt x="4824588" y="245542"/>
                </a:cubicBezTo>
                <a:cubicBezTo>
                  <a:pt x="4835253" y="240698"/>
                  <a:pt x="4846399" y="237572"/>
                  <a:pt x="4855484" y="230393"/>
                </a:cubicBezTo>
                <a:cubicBezTo>
                  <a:pt x="4868374" y="220295"/>
                  <a:pt x="4876572" y="219848"/>
                  <a:pt x="4887766" y="233380"/>
                </a:cubicBezTo>
                <a:cubicBezTo>
                  <a:pt x="4893604" y="241005"/>
                  <a:pt x="4900223" y="238222"/>
                  <a:pt x="4903200" y="229051"/>
                </a:cubicBezTo>
                <a:cubicBezTo>
                  <a:pt x="4906283" y="223556"/>
                  <a:pt x="4906312" y="217064"/>
                  <a:pt x="4912448" y="212564"/>
                </a:cubicBezTo>
                <a:cubicBezTo>
                  <a:pt x="4918956" y="220927"/>
                  <a:pt x="4926971" y="227247"/>
                  <a:pt x="4935432" y="233094"/>
                </a:cubicBezTo>
                <a:lnTo>
                  <a:pt x="4948157" y="241870"/>
                </a:lnTo>
                <a:lnTo>
                  <a:pt x="4959700" y="232845"/>
                </a:lnTo>
                <a:cubicBezTo>
                  <a:pt x="4961936" y="231762"/>
                  <a:pt x="4964198" y="228454"/>
                  <a:pt x="4967502" y="230721"/>
                </a:cubicBezTo>
                <a:cubicBezTo>
                  <a:pt x="4970804" y="232987"/>
                  <a:pt x="4971872" y="236337"/>
                  <a:pt x="4970719" y="239659"/>
                </a:cubicBezTo>
                <a:lnTo>
                  <a:pt x="4966645" y="256975"/>
                </a:lnTo>
                <a:lnTo>
                  <a:pt x="4981518" y="273530"/>
                </a:lnTo>
                <a:lnTo>
                  <a:pt x="4987020" y="267671"/>
                </a:lnTo>
                <a:cubicBezTo>
                  <a:pt x="4991548" y="261055"/>
                  <a:pt x="4997140" y="257790"/>
                  <a:pt x="5002594" y="265645"/>
                </a:cubicBezTo>
                <a:cubicBezTo>
                  <a:pt x="5004786" y="267897"/>
                  <a:pt x="5006993" y="269037"/>
                  <a:pt x="5009228" y="267953"/>
                </a:cubicBezTo>
                <a:cubicBezTo>
                  <a:pt x="5014822" y="264689"/>
                  <a:pt x="5021470" y="265885"/>
                  <a:pt x="5027036" y="264844"/>
                </a:cubicBezTo>
                <a:cubicBezTo>
                  <a:pt x="5043706" y="263945"/>
                  <a:pt x="5048188" y="260666"/>
                  <a:pt x="5052829" y="245154"/>
                </a:cubicBezTo>
                <a:cubicBezTo>
                  <a:pt x="5056344" y="230741"/>
                  <a:pt x="5065312" y="224183"/>
                  <a:pt x="5080872" y="223269"/>
                </a:cubicBezTo>
                <a:cubicBezTo>
                  <a:pt x="5085314" y="223325"/>
                  <a:pt x="5090851" y="224508"/>
                  <a:pt x="5095293" y="224565"/>
                </a:cubicBezTo>
                <a:cubicBezTo>
                  <a:pt x="5130852" y="222794"/>
                  <a:pt x="5159864" y="212042"/>
                  <a:pt x="5178054" y="178909"/>
                </a:cubicBezTo>
                <a:cubicBezTo>
                  <a:pt x="5184859" y="167874"/>
                  <a:pt x="5194951" y="160218"/>
                  <a:pt x="5208289" y="159276"/>
                </a:cubicBezTo>
                <a:cubicBezTo>
                  <a:pt x="5213856" y="158234"/>
                  <a:pt x="5219422" y="157193"/>
                  <a:pt x="5224974" y="157264"/>
                </a:cubicBezTo>
                <a:cubicBezTo>
                  <a:pt x="5237216" y="155196"/>
                  <a:pt x="5248334" y="154226"/>
                  <a:pt x="5256248" y="143204"/>
                </a:cubicBezTo>
                <a:cubicBezTo>
                  <a:pt x="5263024" y="134394"/>
                  <a:pt x="5265258" y="133311"/>
                  <a:pt x="5270684" y="143389"/>
                </a:cubicBezTo>
                <a:cubicBezTo>
                  <a:pt x="5276121" y="152356"/>
                  <a:pt x="5281688" y="151314"/>
                  <a:pt x="5287324" y="144714"/>
                </a:cubicBezTo>
                <a:cubicBezTo>
                  <a:pt x="5291822" y="140322"/>
                  <a:pt x="5296364" y="132595"/>
                  <a:pt x="5305218" y="134931"/>
                </a:cubicBezTo>
                <a:cubicBezTo>
                  <a:pt x="5308535" y="136086"/>
                  <a:pt x="5307466" y="132736"/>
                  <a:pt x="5307481" y="131624"/>
                </a:cubicBezTo>
                <a:cubicBezTo>
                  <a:pt x="5304277" y="121574"/>
                  <a:pt x="5308832" y="112735"/>
                  <a:pt x="5310056" y="103853"/>
                </a:cubicBezTo>
                <a:cubicBezTo>
                  <a:pt x="5311266" y="96084"/>
                  <a:pt x="5317942" y="95057"/>
                  <a:pt x="5324590" y="96254"/>
                </a:cubicBezTo>
                <a:cubicBezTo>
                  <a:pt x="5330128" y="97437"/>
                  <a:pt x="5331166" y="103011"/>
                  <a:pt x="5330000" y="107445"/>
                </a:cubicBezTo>
                <a:cubicBezTo>
                  <a:pt x="5328804" y="114102"/>
                  <a:pt x="5328720" y="120774"/>
                  <a:pt x="5327538" y="126319"/>
                </a:cubicBezTo>
                <a:cubicBezTo>
                  <a:pt x="5335452" y="115299"/>
                  <a:pt x="5341146" y="104250"/>
                  <a:pt x="5347950" y="93215"/>
                </a:cubicBezTo>
                <a:cubicBezTo>
                  <a:pt x="5354754" y="82181"/>
                  <a:pt x="5362640" y="73383"/>
                  <a:pt x="5374924" y="67980"/>
                </a:cubicBezTo>
                <a:cubicBezTo>
                  <a:pt x="5380506" y="65826"/>
                  <a:pt x="5382698" y="68078"/>
                  <a:pt x="5382626" y="73638"/>
                </a:cubicBezTo>
                <a:cubicBezTo>
                  <a:pt x="5382542" y="80310"/>
                  <a:pt x="5379140" y="85828"/>
                  <a:pt x="5374627" y="91331"/>
                </a:cubicBezTo>
                <a:cubicBezTo>
                  <a:pt x="5370100" y="97946"/>
                  <a:pt x="5364478" y="103435"/>
                  <a:pt x="5364364" y="112331"/>
                </a:cubicBezTo>
                <a:cubicBezTo>
                  <a:pt x="5375553" y="105800"/>
                  <a:pt x="5386643" y="107054"/>
                  <a:pt x="5397647" y="114980"/>
                </a:cubicBezTo>
                <a:cubicBezTo>
                  <a:pt x="5390886" y="122678"/>
                  <a:pt x="5381932" y="128125"/>
                  <a:pt x="5374074" y="134698"/>
                </a:cubicBezTo>
                <a:cubicBezTo>
                  <a:pt x="5363968" y="143466"/>
                  <a:pt x="5359398" y="153418"/>
                  <a:pt x="5360338" y="166775"/>
                </a:cubicBezTo>
                <a:cubicBezTo>
                  <a:pt x="5360268" y="172335"/>
                  <a:pt x="5363599" y="172377"/>
                  <a:pt x="5366958" y="170196"/>
                </a:cubicBezTo>
                <a:cubicBezTo>
                  <a:pt x="5371456" y="165804"/>
                  <a:pt x="5375956" y="161414"/>
                  <a:pt x="5380452" y="157022"/>
                </a:cubicBezTo>
                <a:cubicBezTo>
                  <a:pt x="5395072" y="142751"/>
                  <a:pt x="5399514" y="142808"/>
                  <a:pt x="5410390" y="160740"/>
                </a:cubicBezTo>
                <a:cubicBezTo>
                  <a:pt x="5410390" y="160740"/>
                  <a:pt x="5411500" y="160754"/>
                  <a:pt x="5412611" y="160769"/>
                </a:cubicBezTo>
                <a:cubicBezTo>
                  <a:pt x="5422803" y="145328"/>
                  <a:pt x="5438446" y="137743"/>
                  <a:pt x="5456256" y="134633"/>
                </a:cubicBezTo>
                <a:cubicBezTo>
                  <a:pt x="5479644" y="129371"/>
                  <a:pt x="5502976" y="128556"/>
                  <a:pt x="5524300" y="111034"/>
                </a:cubicBezTo>
                <a:cubicBezTo>
                  <a:pt x="5523076" y="119915"/>
                  <a:pt x="5518564" y="125418"/>
                  <a:pt x="5515148" y="132048"/>
                </a:cubicBezTo>
                <a:cubicBezTo>
                  <a:pt x="5510564" y="143111"/>
                  <a:pt x="5511632" y="146461"/>
                  <a:pt x="5524956" y="146631"/>
                </a:cubicBezTo>
                <a:cubicBezTo>
                  <a:pt x="5541611" y="146844"/>
                  <a:pt x="5558224" y="150391"/>
                  <a:pt x="5570254" y="165003"/>
                </a:cubicBezTo>
                <a:cubicBezTo>
                  <a:pt x="5574624" y="170619"/>
                  <a:pt x="5577871" y="177334"/>
                  <a:pt x="5581131" y="182936"/>
                </a:cubicBezTo>
                <a:cubicBezTo>
                  <a:pt x="5585458" y="191889"/>
                  <a:pt x="5592050" y="197533"/>
                  <a:pt x="5599752" y="203192"/>
                </a:cubicBezTo>
                <a:cubicBezTo>
                  <a:pt x="5606372" y="206613"/>
                  <a:pt x="5610870" y="202222"/>
                  <a:pt x="5616436" y="201181"/>
                </a:cubicBezTo>
                <a:cubicBezTo>
                  <a:pt x="5626458" y="199085"/>
                  <a:pt x="5634158" y="204744"/>
                  <a:pt x="5635128" y="215877"/>
                </a:cubicBezTo>
                <a:cubicBezTo>
                  <a:pt x="5636152" y="222563"/>
                  <a:pt x="5637178" y="229249"/>
                  <a:pt x="5638204" y="235935"/>
                </a:cubicBezTo>
                <a:cubicBezTo>
                  <a:pt x="5640282" y="247083"/>
                  <a:pt x="5636837" y="255937"/>
                  <a:pt x="5625678" y="260243"/>
                </a:cubicBezTo>
                <a:cubicBezTo>
                  <a:pt x="5617878" y="262367"/>
                  <a:pt x="5614404" y="273446"/>
                  <a:pt x="5605564" y="269996"/>
                </a:cubicBezTo>
                <a:cubicBezTo>
                  <a:pt x="5597819" y="267673"/>
                  <a:pt x="5597946" y="257665"/>
                  <a:pt x="5593591" y="250936"/>
                </a:cubicBezTo>
                <a:cubicBezTo>
                  <a:pt x="5589248" y="243096"/>
                  <a:pt x="5584806" y="243040"/>
                  <a:pt x="5579184" y="248529"/>
                </a:cubicBezTo>
                <a:cubicBezTo>
                  <a:pt x="5567967" y="257283"/>
                  <a:pt x="5561192" y="266094"/>
                  <a:pt x="5563229" y="280577"/>
                </a:cubicBezTo>
                <a:cubicBezTo>
                  <a:pt x="5564268" y="286152"/>
                  <a:pt x="5563100" y="290585"/>
                  <a:pt x="5563030" y="296145"/>
                </a:cubicBezTo>
                <a:cubicBezTo>
                  <a:pt x="5563030" y="296145"/>
                  <a:pt x="5561919" y="296131"/>
                  <a:pt x="5561906" y="297243"/>
                </a:cubicBezTo>
                <a:cubicBezTo>
                  <a:pt x="5563016" y="297257"/>
                  <a:pt x="5564126" y="297271"/>
                  <a:pt x="5564126" y="297271"/>
                </a:cubicBezTo>
                <a:cubicBezTo>
                  <a:pt x="5587500" y="293120"/>
                  <a:pt x="5607600" y="284480"/>
                  <a:pt x="5627743" y="272503"/>
                </a:cubicBezTo>
                <a:cubicBezTo>
                  <a:pt x="5637835" y="264846"/>
                  <a:pt x="5650105" y="260554"/>
                  <a:pt x="5663430" y="260724"/>
                </a:cubicBezTo>
                <a:cubicBezTo>
                  <a:pt x="5674519" y="261978"/>
                  <a:pt x="5680128" y="257601"/>
                  <a:pt x="5681379" y="246495"/>
                </a:cubicBezTo>
                <a:cubicBezTo>
                  <a:pt x="5682576" y="239837"/>
                  <a:pt x="5685936" y="237656"/>
                  <a:pt x="5691430" y="242174"/>
                </a:cubicBezTo>
                <a:cubicBezTo>
                  <a:pt x="5698007" y="248931"/>
                  <a:pt x="5704684" y="247904"/>
                  <a:pt x="5711430" y="241317"/>
                </a:cubicBezTo>
                <a:cubicBezTo>
                  <a:pt x="5724954" y="225919"/>
                  <a:pt x="5747260" y="218418"/>
                  <a:pt x="5752000" y="195124"/>
                </a:cubicBezTo>
                <a:cubicBezTo>
                  <a:pt x="5753110" y="195138"/>
                  <a:pt x="5753124" y="194026"/>
                  <a:pt x="5754248" y="192928"/>
                </a:cubicBezTo>
                <a:cubicBezTo>
                  <a:pt x="5757608" y="190747"/>
                  <a:pt x="5759856" y="188551"/>
                  <a:pt x="5764270" y="190832"/>
                </a:cubicBezTo>
                <a:cubicBezTo>
                  <a:pt x="5767572" y="193098"/>
                  <a:pt x="5769766" y="195350"/>
                  <a:pt x="5769708" y="199798"/>
                </a:cubicBezTo>
                <a:cubicBezTo>
                  <a:pt x="5769638" y="205358"/>
                  <a:pt x="5766264" y="208651"/>
                  <a:pt x="5764000" y="211959"/>
                </a:cubicBezTo>
                <a:cubicBezTo>
                  <a:pt x="5757225" y="220770"/>
                  <a:pt x="5749340" y="229567"/>
                  <a:pt x="5742563" y="238377"/>
                </a:cubicBezTo>
                <a:cubicBezTo>
                  <a:pt x="5741453" y="238363"/>
                  <a:pt x="5741439" y="239475"/>
                  <a:pt x="5741425" y="240587"/>
                </a:cubicBezTo>
                <a:cubicBezTo>
                  <a:pt x="5740314" y="240573"/>
                  <a:pt x="5740300" y="241685"/>
                  <a:pt x="5739190" y="241671"/>
                </a:cubicBezTo>
                <a:cubicBezTo>
                  <a:pt x="5740300" y="241685"/>
                  <a:pt x="5741412" y="241699"/>
                  <a:pt x="5742520" y="241713"/>
                </a:cubicBezTo>
                <a:cubicBezTo>
                  <a:pt x="5742520" y="241713"/>
                  <a:pt x="5743646" y="240616"/>
                  <a:pt x="5744756" y="240630"/>
                </a:cubicBezTo>
                <a:cubicBezTo>
                  <a:pt x="5754806" y="236310"/>
                  <a:pt x="5765966" y="232003"/>
                  <a:pt x="5776016" y="227683"/>
                </a:cubicBezTo>
                <a:cubicBezTo>
                  <a:pt x="5788286" y="223390"/>
                  <a:pt x="5800556" y="219098"/>
                  <a:pt x="5809582" y="208091"/>
                </a:cubicBezTo>
                <a:cubicBezTo>
                  <a:pt x="5815247" y="199267"/>
                  <a:pt x="5820785" y="200450"/>
                  <a:pt x="5827348" y="208319"/>
                </a:cubicBezTo>
                <a:cubicBezTo>
                  <a:pt x="5832800" y="216173"/>
                  <a:pt x="5830509" y="221704"/>
                  <a:pt x="5824886" y="227194"/>
                </a:cubicBezTo>
                <a:cubicBezTo>
                  <a:pt x="5816986" y="237102"/>
                  <a:pt x="5809086" y="247012"/>
                  <a:pt x="5802297" y="256933"/>
                </a:cubicBezTo>
                <a:cubicBezTo>
                  <a:pt x="5795535" y="264633"/>
                  <a:pt x="5792090" y="273486"/>
                  <a:pt x="5791963" y="283493"/>
                </a:cubicBezTo>
                <a:cubicBezTo>
                  <a:pt x="5800874" y="281383"/>
                  <a:pt x="5803194" y="273628"/>
                  <a:pt x="5806596" y="268110"/>
                </a:cubicBezTo>
                <a:cubicBezTo>
                  <a:pt x="5813428" y="254851"/>
                  <a:pt x="5824645" y="246097"/>
                  <a:pt x="5840218" y="244071"/>
                </a:cubicBezTo>
                <a:cubicBezTo>
                  <a:pt x="5854682" y="242031"/>
                  <a:pt x="5869117" y="242216"/>
                  <a:pt x="5882512" y="236825"/>
                </a:cubicBezTo>
                <a:cubicBezTo>
                  <a:pt x="5901487" y="229283"/>
                  <a:pt x="5911452" y="231634"/>
                  <a:pt x="5920080" y="251762"/>
                </a:cubicBezTo>
                <a:cubicBezTo>
                  <a:pt x="5924380" y="262939"/>
                  <a:pt x="5933276" y="261939"/>
                  <a:pt x="5940066" y="252017"/>
                </a:cubicBezTo>
                <a:cubicBezTo>
                  <a:pt x="5945689" y="246528"/>
                  <a:pt x="5948009" y="238773"/>
                  <a:pt x="5956934" y="235550"/>
                </a:cubicBezTo>
                <a:cubicBezTo>
                  <a:pt x="5966616" y="260141"/>
                  <a:pt x="5986390" y="277075"/>
                  <a:pt x="6001666" y="298401"/>
                </a:cubicBezTo>
                <a:cubicBezTo>
                  <a:pt x="6019134" y="321978"/>
                  <a:pt x="6027704" y="346556"/>
                  <a:pt x="6010680" y="375254"/>
                </a:cubicBezTo>
                <a:cubicBezTo>
                  <a:pt x="6002709" y="390723"/>
                  <a:pt x="5994738" y="406192"/>
                  <a:pt x="5985672" y="420534"/>
                </a:cubicBezTo>
                <a:cubicBezTo>
                  <a:pt x="5978882" y="430457"/>
                  <a:pt x="5968789" y="438113"/>
                  <a:pt x="5956531" y="441293"/>
                </a:cubicBezTo>
                <a:cubicBezTo>
                  <a:pt x="5955508" y="434607"/>
                  <a:pt x="5956674" y="430174"/>
                  <a:pt x="5954524" y="424586"/>
                </a:cubicBezTo>
                <a:cubicBezTo>
                  <a:pt x="5936630" y="434367"/>
                  <a:pt x="5929870" y="442066"/>
                  <a:pt x="5924090" y="459786"/>
                </a:cubicBezTo>
                <a:cubicBezTo>
                  <a:pt x="5919522" y="469738"/>
                  <a:pt x="5913870" y="477451"/>
                  <a:pt x="5902752" y="478420"/>
                </a:cubicBezTo>
                <a:cubicBezTo>
                  <a:pt x="5890524" y="479377"/>
                  <a:pt x="5879350" y="484796"/>
                  <a:pt x="5869314" y="488005"/>
                </a:cubicBezTo>
                <a:cubicBezTo>
                  <a:pt x="5858154" y="492310"/>
                  <a:pt x="5847036" y="493281"/>
                  <a:pt x="5837072" y="490930"/>
                </a:cubicBezTo>
                <a:cubicBezTo>
                  <a:pt x="5818252" y="486241"/>
                  <a:pt x="5810437" y="489478"/>
                  <a:pt x="5806879" y="507227"/>
                </a:cubicBezTo>
                <a:cubicBezTo>
                  <a:pt x="5804488" y="520542"/>
                  <a:pt x="5797740" y="527129"/>
                  <a:pt x="5786566" y="532548"/>
                </a:cubicBezTo>
                <a:cubicBezTo>
                  <a:pt x="5781000" y="533588"/>
                  <a:pt x="5775406" y="536854"/>
                  <a:pt x="5769812" y="540119"/>
                </a:cubicBezTo>
                <a:cubicBezTo>
                  <a:pt x="5739648" y="554192"/>
                  <a:pt x="5705226" y="553754"/>
                  <a:pt x="5674023" y="562253"/>
                </a:cubicBezTo>
                <a:cubicBezTo>
                  <a:pt x="5665111" y="564364"/>
                  <a:pt x="5656214" y="565362"/>
                  <a:pt x="5646236" y="564122"/>
                </a:cubicBezTo>
                <a:cubicBezTo>
                  <a:pt x="5618489" y="562657"/>
                  <a:pt x="5609522" y="569216"/>
                  <a:pt x="5600300" y="595789"/>
                </a:cubicBezTo>
                <a:cubicBezTo>
                  <a:pt x="5596826" y="606867"/>
                  <a:pt x="5591161" y="615692"/>
                  <a:pt x="5582193" y="622251"/>
                </a:cubicBezTo>
                <a:lnTo>
                  <a:pt x="5574107" y="633119"/>
                </a:lnTo>
                <a:lnTo>
                  <a:pt x="5575366" y="633723"/>
                </a:lnTo>
                <a:cubicBezTo>
                  <a:pt x="5579891" y="634133"/>
                  <a:pt x="5580724" y="630211"/>
                  <a:pt x="5583222" y="628106"/>
                </a:cubicBezTo>
                <a:cubicBezTo>
                  <a:pt x="5587647" y="624176"/>
                  <a:pt x="5593472" y="625704"/>
                  <a:pt x="5597684" y="632418"/>
                </a:cubicBezTo>
                <a:lnTo>
                  <a:pt x="5601887" y="638389"/>
                </a:lnTo>
                <a:lnTo>
                  <a:pt x="5621384" y="640545"/>
                </a:lnTo>
                <a:lnTo>
                  <a:pt x="5631858" y="641703"/>
                </a:lnTo>
                <a:lnTo>
                  <a:pt x="5631549" y="639492"/>
                </a:lnTo>
                <a:cubicBezTo>
                  <a:pt x="5629938" y="635014"/>
                  <a:pt x="5630927" y="632771"/>
                  <a:pt x="5635245" y="634163"/>
                </a:cubicBezTo>
                <a:cubicBezTo>
                  <a:pt x="5640862" y="636673"/>
                  <a:pt x="5643932" y="634286"/>
                  <a:pt x="5645183" y="628402"/>
                </a:cubicBezTo>
                <a:cubicBezTo>
                  <a:pt x="5646956" y="615236"/>
                  <a:pt x="5655856" y="604716"/>
                  <a:pt x="5650503" y="588903"/>
                </a:cubicBezTo>
                <a:cubicBezTo>
                  <a:pt x="5651076" y="588622"/>
                  <a:pt x="5650712" y="587923"/>
                  <a:pt x="5650920" y="586942"/>
                </a:cubicBezTo>
                <a:cubicBezTo>
                  <a:pt x="5651910" y="584699"/>
                  <a:pt x="5652326" y="582738"/>
                  <a:pt x="5655344" y="583012"/>
                </a:cubicBezTo>
                <a:cubicBezTo>
                  <a:pt x="5657790" y="583567"/>
                  <a:pt x="5659660" y="584404"/>
                  <a:pt x="5661117" y="587202"/>
                </a:cubicBezTo>
                <a:cubicBezTo>
                  <a:pt x="5662936" y="590699"/>
                  <a:pt x="5662310" y="593641"/>
                  <a:pt x="5662258" y="596302"/>
                </a:cubicBezTo>
                <a:cubicBezTo>
                  <a:pt x="5661735" y="603584"/>
                  <a:pt x="5660640" y="611148"/>
                  <a:pt x="5660118" y="618430"/>
                </a:cubicBezTo>
                <a:cubicBezTo>
                  <a:pt x="5659545" y="618711"/>
                  <a:pt x="5659908" y="619411"/>
                  <a:pt x="5660274" y="620111"/>
                </a:cubicBezTo>
                <a:cubicBezTo>
                  <a:pt x="5659700" y="620392"/>
                  <a:pt x="5660064" y="621091"/>
                  <a:pt x="5659492" y="621373"/>
                </a:cubicBezTo>
                <a:cubicBezTo>
                  <a:pt x="5660064" y="621091"/>
                  <a:pt x="5660636" y="620810"/>
                  <a:pt x="5661210" y="620529"/>
                </a:cubicBezTo>
                <a:cubicBezTo>
                  <a:pt x="5661210" y="620529"/>
                  <a:pt x="5661418" y="619548"/>
                  <a:pt x="5661990" y="619267"/>
                </a:cubicBezTo>
                <a:cubicBezTo>
                  <a:pt x="5665685" y="613939"/>
                  <a:pt x="5669954" y="608329"/>
                  <a:pt x="5673650" y="603000"/>
                </a:cubicBezTo>
                <a:cubicBezTo>
                  <a:pt x="5678490" y="597109"/>
                  <a:pt x="5683330" y="591218"/>
                  <a:pt x="5684270" y="581975"/>
                </a:cubicBezTo>
                <a:cubicBezTo>
                  <a:pt x="5684219" y="574973"/>
                  <a:pt x="5687446" y="574266"/>
                  <a:pt x="5693426" y="577476"/>
                </a:cubicBezTo>
                <a:cubicBezTo>
                  <a:pt x="5698836" y="580965"/>
                  <a:pt x="5699511" y="585025"/>
                  <a:pt x="5698468" y="589928"/>
                </a:cubicBezTo>
                <a:cubicBezTo>
                  <a:pt x="5697738" y="598191"/>
                  <a:pt x="5697006" y="606454"/>
                  <a:pt x="5696848" y="614437"/>
                </a:cubicBezTo>
                <a:cubicBezTo>
                  <a:pt x="5695960" y="621019"/>
                  <a:pt x="5697155" y="627459"/>
                  <a:pt x="5700430" y="633754"/>
                </a:cubicBezTo>
                <a:cubicBezTo>
                  <a:pt x="5704282" y="630105"/>
                  <a:pt x="5702879" y="624646"/>
                  <a:pt x="5702776" y="620306"/>
                </a:cubicBezTo>
                <a:cubicBezTo>
                  <a:pt x="5701843" y="610226"/>
                  <a:pt x="5704656" y="601818"/>
                  <a:pt x="5711940" y="596482"/>
                </a:cubicBezTo>
                <a:cubicBezTo>
                  <a:pt x="5718654" y="591427"/>
                  <a:pt x="5726094" y="587772"/>
                  <a:pt x="5731143" y="580901"/>
                </a:cubicBezTo>
                <a:cubicBezTo>
                  <a:pt x="5738326" y="571224"/>
                  <a:pt x="5744206" y="570092"/>
                  <a:pt x="5755334" y="580432"/>
                </a:cubicBezTo>
                <a:cubicBezTo>
                  <a:pt x="5761262" y="586302"/>
                  <a:pt x="5765479" y="583352"/>
                  <a:pt x="5765638" y="575371"/>
                </a:cubicBezTo>
                <a:cubicBezTo>
                  <a:pt x="5766680" y="570468"/>
                  <a:pt x="5765277" y="565009"/>
                  <a:pt x="5768764" y="560661"/>
                </a:cubicBezTo>
                <a:cubicBezTo>
                  <a:pt x="5775342" y="567090"/>
                  <a:pt x="5782572" y="571662"/>
                  <a:pt x="5790022" y="575794"/>
                </a:cubicBezTo>
                <a:lnTo>
                  <a:pt x="5801225" y="581997"/>
                </a:lnTo>
                <a:lnTo>
                  <a:pt x="5807662" y="573347"/>
                </a:lnTo>
                <a:cubicBezTo>
                  <a:pt x="5809054" y="572230"/>
                  <a:pt x="5809978" y="569241"/>
                  <a:pt x="5812882" y="570841"/>
                </a:cubicBezTo>
                <a:cubicBezTo>
                  <a:pt x="5815788" y="572442"/>
                  <a:pt x="5817301" y="575159"/>
                  <a:pt x="5817189" y="578056"/>
                </a:cubicBezTo>
                <a:lnTo>
                  <a:pt x="5818017" y="592985"/>
                </a:lnTo>
                <a:lnTo>
                  <a:pt x="5832492" y="605527"/>
                </a:lnTo>
                <a:lnTo>
                  <a:pt x="5835218" y="600096"/>
                </a:lnTo>
                <a:cubicBezTo>
                  <a:pt x="5837068" y="594118"/>
                  <a:pt x="5840430" y="590858"/>
                  <a:pt x="5846128" y="596956"/>
                </a:cubicBezTo>
                <a:cubicBezTo>
                  <a:pt x="5848220" y="598646"/>
                  <a:pt x="5850079" y="599401"/>
                  <a:pt x="5851472" y="598285"/>
                </a:cubicBezTo>
                <a:cubicBezTo>
                  <a:pt x="5854832" y="595024"/>
                  <a:pt x="5859942" y="595417"/>
                  <a:pt x="5863772" y="594028"/>
                </a:cubicBezTo>
                <a:cubicBezTo>
                  <a:pt x="5875729" y="591734"/>
                  <a:pt x="5878277" y="588564"/>
                  <a:pt x="5878259" y="575100"/>
                </a:cubicBezTo>
                <a:cubicBezTo>
                  <a:pt x="5877660" y="562663"/>
                  <a:pt x="5882759" y="556323"/>
                  <a:pt x="5893903" y="554120"/>
                </a:cubicBezTo>
                <a:cubicBezTo>
                  <a:pt x="5897154" y="553758"/>
                  <a:pt x="5901450" y="554241"/>
                  <a:pt x="5904701" y="553879"/>
                </a:cubicBezTo>
                <a:cubicBezTo>
                  <a:pt x="5930238" y="549110"/>
                  <a:pt x="5949030" y="537397"/>
                  <a:pt x="5955026" y="507873"/>
                </a:cubicBezTo>
                <a:cubicBezTo>
                  <a:pt x="5957566" y="497970"/>
                  <a:pt x="5963244" y="490606"/>
                  <a:pt x="5972761" y="488584"/>
                </a:cubicBezTo>
                <a:cubicBezTo>
                  <a:pt x="5976592" y="487194"/>
                  <a:pt x="5980421" y="485806"/>
                  <a:pt x="5984484" y="485354"/>
                </a:cubicBezTo>
                <a:cubicBezTo>
                  <a:pt x="5992957" y="482486"/>
                  <a:pt x="6000849" y="480645"/>
                  <a:pt x="6004201" y="470652"/>
                </a:cubicBezTo>
                <a:cubicBezTo>
                  <a:pt x="6007210" y="462622"/>
                  <a:pt x="6008600" y="461505"/>
                  <a:pt x="6014765" y="469475"/>
                </a:cubicBezTo>
                <a:cubicBezTo>
                  <a:pt x="6020697" y="476510"/>
                  <a:pt x="6024527" y="475121"/>
                  <a:pt x="6027190" y="469053"/>
                </a:cubicBezTo>
                <a:cubicBezTo>
                  <a:pt x="6029505" y="464948"/>
                  <a:pt x="6031120" y="458035"/>
                  <a:pt x="6038088" y="459182"/>
                </a:cubicBezTo>
                <a:cubicBezTo>
                  <a:pt x="6040760" y="459846"/>
                  <a:pt x="6039247" y="457129"/>
                  <a:pt x="6039014" y="456193"/>
                </a:cubicBezTo>
                <a:cubicBezTo>
                  <a:pt x="6034473" y="448042"/>
                  <a:pt x="6035855" y="440192"/>
                  <a:pt x="6034799" y="432615"/>
                </a:cubicBezTo>
                <a:cubicBezTo>
                  <a:pt x="6033977" y="425974"/>
                  <a:pt x="6038618" y="424495"/>
                  <a:pt x="6043728" y="424888"/>
                </a:cubicBezTo>
                <a:cubicBezTo>
                  <a:pt x="6048026" y="425371"/>
                  <a:pt x="6050006" y="429960"/>
                  <a:pt x="6050127" y="433794"/>
                </a:cubicBezTo>
                <a:cubicBezTo>
                  <a:pt x="6050716" y="439499"/>
                  <a:pt x="6052117" y="445114"/>
                  <a:pt x="6052472" y="449884"/>
                </a:cubicBezTo>
                <a:cubicBezTo>
                  <a:pt x="6055826" y="439892"/>
                  <a:pt x="6057553" y="430081"/>
                  <a:pt x="6060094" y="420179"/>
                </a:cubicBezTo>
                <a:cubicBezTo>
                  <a:pt x="6062634" y="410278"/>
                  <a:pt x="6066452" y="402157"/>
                  <a:pt x="6074224" y="396482"/>
                </a:cubicBezTo>
                <a:cubicBezTo>
                  <a:pt x="6077820" y="394156"/>
                  <a:pt x="6079913" y="395847"/>
                  <a:pt x="6081080" y="400526"/>
                </a:cubicBezTo>
                <a:cubicBezTo>
                  <a:pt x="6082482" y="406141"/>
                  <a:pt x="6081212" y="411093"/>
                  <a:pt x="6079129" y="416134"/>
                </a:cubicBezTo>
                <a:cubicBezTo>
                  <a:pt x="6077279" y="422112"/>
                  <a:pt x="6074384" y="427243"/>
                  <a:pt x="6076252" y="434731"/>
                </a:cubicBezTo>
                <a:cubicBezTo>
                  <a:pt x="6082978" y="428210"/>
                  <a:pt x="6091338" y="428240"/>
                  <a:pt x="6101098" y="433887"/>
                </a:cubicBezTo>
                <a:cubicBezTo>
                  <a:pt x="6097858" y="440980"/>
                  <a:pt x="6092526" y="446383"/>
                  <a:pt x="6088238" y="452632"/>
                </a:cubicBezTo>
                <a:cubicBezTo>
                  <a:pt x="6082792" y="460934"/>
                  <a:pt x="6081645" y="469719"/>
                  <a:pt x="6085260" y="480859"/>
                </a:cubicBezTo>
                <a:cubicBezTo>
                  <a:pt x="6086428" y="485538"/>
                  <a:pt x="6088866" y="485266"/>
                  <a:pt x="6090836" y="483123"/>
                </a:cubicBezTo>
                <a:cubicBezTo>
                  <a:pt x="6093153" y="479017"/>
                  <a:pt x="6095470" y="474912"/>
                  <a:pt x="6097785" y="470807"/>
                </a:cubicBezTo>
                <a:cubicBezTo>
                  <a:pt x="6105314" y="457463"/>
                  <a:pt x="6108564" y="457102"/>
                  <a:pt x="6120427" y="471169"/>
                </a:cubicBezTo>
                <a:cubicBezTo>
                  <a:pt x="6120427" y="471169"/>
                  <a:pt x="6121240" y="471079"/>
                  <a:pt x="6122052" y="470989"/>
                </a:cubicBezTo>
                <a:cubicBezTo>
                  <a:pt x="6126096" y="457072"/>
                  <a:pt x="6135838" y="449253"/>
                  <a:pt x="6148140" y="444997"/>
                </a:cubicBezTo>
                <a:cubicBezTo>
                  <a:pt x="6164036" y="438417"/>
                  <a:pt x="6180868" y="435580"/>
                  <a:pt x="6192572" y="418886"/>
                </a:cubicBezTo>
                <a:cubicBezTo>
                  <a:pt x="6193628" y="426463"/>
                  <a:pt x="6191545" y="431504"/>
                  <a:pt x="6190508" y="437391"/>
                </a:cubicBezTo>
                <a:cubicBezTo>
                  <a:pt x="6189593" y="447112"/>
                  <a:pt x="6191107" y="449828"/>
                  <a:pt x="6200858" y="448743"/>
                </a:cubicBezTo>
                <a:cubicBezTo>
                  <a:pt x="6213048" y="447385"/>
                  <a:pt x="6225938" y="448833"/>
                  <a:pt x="6237913" y="460004"/>
                </a:cubicBezTo>
                <a:cubicBezTo>
                  <a:pt x="6242332" y="464322"/>
                  <a:pt x="6246172" y="469665"/>
                  <a:pt x="6249777" y="474073"/>
                </a:cubicBezTo>
                <a:cubicBezTo>
                  <a:pt x="6254896" y="481197"/>
                  <a:pt x="6260939" y="485333"/>
                  <a:pt x="6267796" y="489378"/>
                </a:cubicBezTo>
                <a:cubicBezTo>
                  <a:pt x="6273372" y="491643"/>
                  <a:pt x="6275688" y="487537"/>
                  <a:pt x="6279518" y="486149"/>
                </a:cubicBezTo>
                <a:cubicBezTo>
                  <a:pt x="6286366" y="483463"/>
                  <a:pt x="6293220" y="487508"/>
                  <a:pt x="6296370" y="496776"/>
                </a:cubicBezTo>
                <a:cubicBezTo>
                  <a:pt x="6298582" y="502300"/>
                  <a:pt x="6300798" y="507825"/>
                  <a:pt x="6303012" y="513350"/>
                </a:cubicBezTo>
                <a:cubicBezTo>
                  <a:pt x="6306972" y="522527"/>
                  <a:pt x="6306403" y="530286"/>
                  <a:pt x="6299210" y="534935"/>
                </a:cubicBezTo>
                <a:cubicBezTo>
                  <a:pt x="6293990" y="537440"/>
                  <a:pt x="6293888" y="547070"/>
                  <a:pt x="6286686" y="544987"/>
                </a:cubicBezTo>
                <a:cubicBezTo>
                  <a:pt x="6280530" y="543749"/>
                  <a:pt x="6278428" y="535326"/>
                  <a:pt x="6273776" y="530073"/>
                </a:cubicBezTo>
                <a:cubicBezTo>
                  <a:pt x="6268892" y="523884"/>
                  <a:pt x="6265640" y="524247"/>
                  <a:pt x="6262744" y="529379"/>
                </a:cubicBezTo>
                <a:cubicBezTo>
                  <a:pt x="6256487" y="537771"/>
                  <a:pt x="6253480" y="545801"/>
                  <a:pt x="6258142" y="557786"/>
                </a:cubicBezTo>
                <a:cubicBezTo>
                  <a:pt x="6260122" y="562375"/>
                  <a:pt x="6260244" y="566209"/>
                  <a:pt x="6261412" y="570888"/>
                </a:cubicBezTo>
                <a:cubicBezTo>
                  <a:pt x="6261412" y="570888"/>
                  <a:pt x="6260599" y="570979"/>
                  <a:pt x="6260832" y="571915"/>
                </a:cubicBezTo>
                <a:cubicBezTo>
                  <a:pt x="6261646" y="571824"/>
                  <a:pt x="6262458" y="571734"/>
                  <a:pt x="6262458" y="571734"/>
                </a:cubicBezTo>
                <a:cubicBezTo>
                  <a:pt x="6278588" y="566088"/>
                  <a:pt x="6291348" y="556972"/>
                  <a:pt x="6303406" y="545048"/>
                </a:cubicBezTo>
                <a:cubicBezTo>
                  <a:pt x="6309084" y="537682"/>
                  <a:pt x="6317089" y="532943"/>
                  <a:pt x="6326841" y="531856"/>
                </a:cubicBezTo>
                <a:cubicBezTo>
                  <a:pt x="6335201" y="531887"/>
                  <a:pt x="6338330" y="527691"/>
                  <a:pt x="6336806" y="518242"/>
                </a:cubicBezTo>
                <a:cubicBezTo>
                  <a:pt x="6336218" y="512535"/>
                  <a:pt x="6338189" y="510392"/>
                  <a:pt x="6343184" y="513683"/>
                </a:cubicBezTo>
                <a:cubicBezTo>
                  <a:pt x="6349464" y="518755"/>
                  <a:pt x="6354104" y="517277"/>
                  <a:pt x="6357578" y="511118"/>
                </a:cubicBezTo>
                <a:cubicBezTo>
                  <a:pt x="6364061" y="496930"/>
                  <a:pt x="6378678" y="488568"/>
                  <a:pt x="6377024" y="468553"/>
                </a:cubicBezTo>
                <a:cubicBezTo>
                  <a:pt x="6377837" y="468462"/>
                  <a:pt x="6377603" y="467526"/>
                  <a:pt x="6378182" y="466499"/>
                </a:cubicBezTo>
                <a:cubicBezTo>
                  <a:pt x="6380153" y="464356"/>
                  <a:pt x="6381312" y="462304"/>
                  <a:pt x="6385030" y="463813"/>
                </a:cubicBezTo>
                <a:cubicBezTo>
                  <a:pt x="6387934" y="465413"/>
                  <a:pt x="6390026" y="467104"/>
                  <a:pt x="6390960" y="470847"/>
                </a:cubicBezTo>
                <a:cubicBezTo>
                  <a:pt x="6392129" y="475527"/>
                  <a:pt x="6390392" y="478605"/>
                  <a:pt x="6389466" y="481594"/>
                </a:cubicBezTo>
                <a:cubicBezTo>
                  <a:pt x="6386460" y="489625"/>
                  <a:pt x="6382640" y="497745"/>
                  <a:pt x="6379632" y="505775"/>
                </a:cubicBezTo>
                <a:cubicBezTo>
                  <a:pt x="6378820" y="505866"/>
                  <a:pt x="6379053" y="506801"/>
                  <a:pt x="6379288" y="507737"/>
                </a:cubicBezTo>
                <a:cubicBezTo>
                  <a:pt x="6378474" y="507828"/>
                  <a:pt x="6378708" y="508764"/>
                  <a:pt x="6377896" y="508854"/>
                </a:cubicBezTo>
                <a:cubicBezTo>
                  <a:pt x="6378708" y="508764"/>
                  <a:pt x="6379521" y="508673"/>
                  <a:pt x="6380332" y="508583"/>
                </a:cubicBezTo>
                <a:cubicBezTo>
                  <a:pt x="6380332" y="508583"/>
                  <a:pt x="6380912" y="507556"/>
                  <a:pt x="6381724" y="507466"/>
                </a:cubicBezTo>
                <a:cubicBezTo>
                  <a:pt x="6388104" y="502908"/>
                  <a:pt x="6395296" y="498259"/>
                  <a:pt x="6401676" y="493701"/>
                </a:cubicBezTo>
                <a:cubicBezTo>
                  <a:pt x="6409680" y="488961"/>
                  <a:pt x="6417684" y="484222"/>
                  <a:pt x="6421850" y="474139"/>
                </a:cubicBezTo>
                <a:cubicBezTo>
                  <a:pt x="6424045" y="466200"/>
                  <a:pt x="6428342" y="466683"/>
                  <a:pt x="6434852" y="472691"/>
                </a:cubicBezTo>
                <a:cubicBezTo>
                  <a:pt x="6440550" y="478788"/>
                  <a:pt x="6440093" y="483649"/>
                  <a:pt x="6437198" y="488781"/>
                </a:cubicBezTo>
                <a:cubicBezTo>
                  <a:pt x="6433612" y="497838"/>
                  <a:pt x="6430026" y="506894"/>
                  <a:pt x="6427252" y="515860"/>
                </a:cubicBezTo>
                <a:cubicBezTo>
                  <a:pt x="6424010" y="522954"/>
                  <a:pt x="6423441" y="530713"/>
                  <a:pt x="6425544" y="539135"/>
                </a:cubicBezTo>
                <a:cubicBezTo>
                  <a:pt x="6431578" y="536539"/>
                  <a:pt x="6431568" y="529807"/>
                  <a:pt x="6432838" y="524856"/>
                </a:cubicBezTo>
                <a:cubicBezTo>
                  <a:pt x="6434911" y="513083"/>
                  <a:pt x="6441169" y="504691"/>
                  <a:pt x="6452078" y="501551"/>
                </a:cubicBezTo>
                <a:cubicBezTo>
                  <a:pt x="6462176" y="498502"/>
                  <a:pt x="6472740" y="497326"/>
                  <a:pt x="6481324" y="491560"/>
                </a:cubicBezTo>
                <a:cubicBezTo>
                  <a:pt x="6493503" y="483470"/>
                  <a:pt x="6501283" y="484527"/>
                  <a:pt x="6511988" y="500647"/>
                </a:cubicBezTo>
                <a:cubicBezTo>
                  <a:pt x="6517576" y="509644"/>
                  <a:pt x="6523842" y="507984"/>
                  <a:pt x="6526616" y="499018"/>
                </a:cubicBezTo>
                <a:cubicBezTo>
                  <a:pt x="6529512" y="493886"/>
                  <a:pt x="6529502" y="487154"/>
                  <a:pt x="6535302" y="483622"/>
                </a:cubicBezTo>
                <a:cubicBezTo>
                  <a:pt x="6547756" y="503396"/>
                  <a:pt x="6565885" y="515804"/>
                  <a:pt x="6581701" y="532318"/>
                </a:cubicBezTo>
                <a:cubicBezTo>
                  <a:pt x="6599607" y="550522"/>
                  <a:pt x="6611246" y="570387"/>
                  <a:pt x="6605131" y="596077"/>
                </a:cubicBezTo>
                <a:cubicBezTo>
                  <a:pt x="6602712" y="609813"/>
                  <a:pt x="6600294" y="623550"/>
                  <a:pt x="6596830" y="636439"/>
                </a:cubicBezTo>
                <a:cubicBezTo>
                  <a:pt x="6594056" y="645405"/>
                  <a:pt x="6588377" y="652771"/>
                  <a:pt x="6580138" y="656575"/>
                </a:cubicBezTo>
                <a:cubicBezTo>
                  <a:pt x="6577924" y="651050"/>
                  <a:pt x="6577803" y="647216"/>
                  <a:pt x="6575009" y="642718"/>
                </a:cubicBezTo>
                <a:cubicBezTo>
                  <a:pt x="6564110" y="652590"/>
                  <a:pt x="6560869" y="659683"/>
                  <a:pt x="6560543" y="675110"/>
                </a:cubicBezTo>
                <a:cubicBezTo>
                  <a:pt x="6559395" y="683895"/>
                  <a:pt x="6556966" y="690898"/>
                  <a:pt x="6549074" y="692739"/>
                </a:cubicBezTo>
                <a:cubicBezTo>
                  <a:pt x="6540368" y="694672"/>
                  <a:pt x="6533410" y="700257"/>
                  <a:pt x="6526797" y="703879"/>
                </a:cubicBezTo>
                <a:cubicBezTo>
                  <a:pt x="6519604" y="708527"/>
                  <a:pt x="6511712" y="710368"/>
                  <a:pt x="6503932" y="709312"/>
                </a:cubicBezTo>
                <a:cubicBezTo>
                  <a:pt x="6489182" y="707108"/>
                  <a:pt x="6484194" y="710549"/>
                  <a:pt x="6485494" y="725794"/>
                </a:cubicBezTo>
                <a:cubicBezTo>
                  <a:pt x="6486672" y="737206"/>
                  <a:pt x="6483197" y="743364"/>
                  <a:pt x="6476238" y="748948"/>
                </a:cubicBezTo>
                <a:cubicBezTo>
                  <a:pt x="6472409" y="750337"/>
                  <a:pt x="6469047" y="753597"/>
                  <a:pt x="6465684" y="756858"/>
                </a:cubicBezTo>
                <a:cubicBezTo>
                  <a:pt x="6446780" y="771468"/>
                  <a:pt x="6421589" y="774274"/>
                  <a:pt x="6400703" y="784297"/>
                </a:cubicBezTo>
                <a:cubicBezTo>
                  <a:pt x="6394668" y="786892"/>
                  <a:pt x="6388402" y="788552"/>
                  <a:pt x="6380854" y="788431"/>
                </a:cubicBezTo>
                <a:cubicBezTo>
                  <a:pt x="6360305" y="789759"/>
                  <a:pt x="6355205" y="796099"/>
                  <a:pt x="6354310" y="819283"/>
                </a:cubicBezTo>
                <a:cubicBezTo>
                  <a:pt x="6354208" y="828914"/>
                  <a:pt x="6352014" y="836853"/>
                  <a:pt x="6346914" y="843193"/>
                </a:cubicBezTo>
                <a:cubicBezTo>
                  <a:pt x="6338686" y="853729"/>
                  <a:pt x="6337780" y="870181"/>
                  <a:pt x="6344534" y="883857"/>
                </a:cubicBezTo>
                <a:cubicBezTo>
                  <a:pt x="6346048" y="886574"/>
                  <a:pt x="6347328" y="888355"/>
                  <a:pt x="6349765" y="888084"/>
                </a:cubicBezTo>
                <a:cubicBezTo>
                  <a:pt x="6352438" y="888748"/>
                  <a:pt x="6354408" y="886604"/>
                  <a:pt x="6353707" y="883797"/>
                </a:cubicBezTo>
                <a:cubicBezTo>
                  <a:pt x="6353819" y="880898"/>
                  <a:pt x="6353352" y="879027"/>
                  <a:pt x="6352651" y="876219"/>
                </a:cubicBezTo>
                <a:cubicBezTo>
                  <a:pt x="6347055" y="860491"/>
                  <a:pt x="6349605" y="857322"/>
                  <a:pt x="6362373" y="854936"/>
                </a:cubicBezTo>
                <a:cubicBezTo>
                  <a:pt x="6373517" y="852733"/>
                  <a:pt x="6385482" y="857171"/>
                  <a:pt x="6396626" y="854968"/>
                </a:cubicBezTo>
                <a:cubicBezTo>
                  <a:pt x="6394430" y="862907"/>
                  <a:pt x="6393049" y="870756"/>
                  <a:pt x="6390854" y="878696"/>
                </a:cubicBezTo>
                <a:cubicBezTo>
                  <a:pt x="6390743" y="881594"/>
                  <a:pt x="6390052" y="885519"/>
                  <a:pt x="6392956" y="887119"/>
                </a:cubicBezTo>
                <a:cubicBezTo>
                  <a:pt x="6395862" y="888719"/>
                  <a:pt x="6398412" y="885549"/>
                  <a:pt x="6399569" y="883496"/>
                </a:cubicBezTo>
                <a:cubicBezTo>
                  <a:pt x="6401074" y="879481"/>
                  <a:pt x="6402576" y="875466"/>
                  <a:pt x="6406172" y="873142"/>
                </a:cubicBezTo>
                <a:cubicBezTo>
                  <a:pt x="6412318" y="867648"/>
                  <a:pt x="6416036" y="869157"/>
                  <a:pt x="6419185" y="878425"/>
                </a:cubicBezTo>
                <a:cubicBezTo>
                  <a:pt x="6423033" y="890502"/>
                  <a:pt x="6425938" y="892102"/>
                  <a:pt x="6436270" y="889988"/>
                </a:cubicBezTo>
                <a:cubicBezTo>
                  <a:pt x="6442536" y="888328"/>
                  <a:pt x="6445676" y="890864"/>
                  <a:pt x="6445918" y="898532"/>
                </a:cubicBezTo>
                <a:cubicBezTo>
                  <a:pt x="6445806" y="901430"/>
                  <a:pt x="6445460" y="903393"/>
                  <a:pt x="6445116" y="905355"/>
                </a:cubicBezTo>
                <a:cubicBezTo>
                  <a:pt x="6445126" y="912087"/>
                  <a:pt x="6447919" y="916585"/>
                  <a:pt x="6454654" y="916797"/>
                </a:cubicBezTo>
                <a:cubicBezTo>
                  <a:pt x="6470094" y="915077"/>
                  <a:pt x="6484852" y="924012"/>
                  <a:pt x="6500068" y="928089"/>
                </a:cubicBezTo>
                <a:cubicBezTo>
                  <a:pt x="6503786" y="929598"/>
                  <a:pt x="6506924" y="932135"/>
                  <a:pt x="6510296" y="935606"/>
                </a:cubicBezTo>
                <a:cubicBezTo>
                  <a:pt x="6519946" y="944150"/>
                  <a:pt x="6521468" y="953599"/>
                  <a:pt x="6513120" y="960300"/>
                </a:cubicBezTo>
                <a:cubicBezTo>
                  <a:pt x="6506395" y="966820"/>
                  <a:pt x="6499436" y="972406"/>
                  <a:pt x="6491431" y="977145"/>
                </a:cubicBezTo>
                <a:cubicBezTo>
                  <a:pt x="6466259" y="993415"/>
                  <a:pt x="6441554" y="1011558"/>
                  <a:pt x="6419176" y="1032327"/>
                </a:cubicBezTo>
                <a:cubicBezTo>
                  <a:pt x="6413608" y="1036795"/>
                  <a:pt x="6407229" y="1041353"/>
                  <a:pt x="6403988" y="1048448"/>
                </a:cubicBezTo>
                <a:cubicBezTo>
                  <a:pt x="6391372" y="1074862"/>
                  <a:pt x="6371542" y="1092460"/>
                  <a:pt x="6346827" y="1103872"/>
                </a:cubicBezTo>
                <a:cubicBezTo>
                  <a:pt x="6344622" y="1105079"/>
                  <a:pt x="6341606" y="1106377"/>
                  <a:pt x="6342306" y="1109185"/>
                </a:cubicBezTo>
                <a:cubicBezTo>
                  <a:pt x="6344064" y="1119570"/>
                  <a:pt x="6342102" y="1128445"/>
                  <a:pt x="6342000" y="1138075"/>
                </a:cubicBezTo>
                <a:cubicBezTo>
                  <a:pt x="6342588" y="1143781"/>
                  <a:pt x="6343523" y="1147525"/>
                  <a:pt x="6348520" y="1150815"/>
                </a:cubicBezTo>
                <a:cubicBezTo>
                  <a:pt x="6352706" y="1154196"/>
                  <a:pt x="6355021" y="1150091"/>
                  <a:pt x="6356992" y="1147948"/>
                </a:cubicBezTo>
                <a:cubicBezTo>
                  <a:pt x="6375430" y="1131464"/>
                  <a:pt x="6393634" y="1114047"/>
                  <a:pt x="6412884" y="1097474"/>
                </a:cubicBezTo>
                <a:cubicBezTo>
                  <a:pt x="6433525" y="1079784"/>
                  <a:pt x="6455914" y="1065747"/>
                  <a:pt x="6482844" y="1059861"/>
                </a:cubicBezTo>
                <a:cubicBezTo>
                  <a:pt x="6486092" y="1059500"/>
                  <a:pt x="6490502" y="1057084"/>
                  <a:pt x="6492828" y="1059711"/>
                </a:cubicBezTo>
                <a:cubicBezTo>
                  <a:pt x="6495388" y="1063274"/>
                  <a:pt x="6494117" y="1068224"/>
                  <a:pt x="6493426" y="1072149"/>
                </a:cubicBezTo>
                <a:cubicBezTo>
                  <a:pt x="6492268" y="1074201"/>
                  <a:pt x="6491924" y="1076164"/>
                  <a:pt x="6490764" y="1078216"/>
                </a:cubicBezTo>
                <a:cubicBezTo>
                  <a:pt x="6489728" y="1084103"/>
                  <a:pt x="6486833" y="1089235"/>
                  <a:pt x="6487655" y="1095877"/>
                </a:cubicBezTo>
                <a:cubicBezTo>
                  <a:pt x="6506579" y="1094730"/>
                  <a:pt x="6525980" y="1102188"/>
                  <a:pt x="6543970" y="1097297"/>
                </a:cubicBezTo>
                <a:cubicBezTo>
                  <a:pt x="6547800" y="1095909"/>
                  <a:pt x="6551750" y="1098354"/>
                  <a:pt x="6549090" y="1104422"/>
                </a:cubicBezTo>
                <a:cubicBezTo>
                  <a:pt x="6547585" y="1108437"/>
                  <a:pt x="6548174" y="1114143"/>
                  <a:pt x="6550156" y="1118732"/>
                </a:cubicBezTo>
                <a:cubicBezTo>
                  <a:pt x="6558077" y="1137087"/>
                  <a:pt x="6556705" y="1151667"/>
                  <a:pt x="6548832" y="1166973"/>
                </a:cubicBezTo>
                <a:cubicBezTo>
                  <a:pt x="6536560" y="1191425"/>
                  <a:pt x="6528238" y="1218323"/>
                  <a:pt x="6512594" y="1239304"/>
                </a:cubicBezTo>
                <a:lnTo>
                  <a:pt x="6487028" y="1279001"/>
                </a:lnTo>
                <a:lnTo>
                  <a:pt x="6498452" y="1302442"/>
                </a:lnTo>
                <a:cubicBezTo>
                  <a:pt x="6500496" y="1313703"/>
                  <a:pt x="6498708" y="1325565"/>
                  <a:pt x="6491237" y="1338386"/>
                </a:cubicBezTo>
                <a:cubicBezTo>
                  <a:pt x="6484254" y="1352200"/>
                  <a:pt x="6477272" y="1366014"/>
                  <a:pt x="6469307" y="1378833"/>
                </a:cubicBezTo>
                <a:cubicBezTo>
                  <a:pt x="6463338" y="1387706"/>
                  <a:pt x="6454414" y="1394586"/>
                  <a:pt x="6443534" y="1397500"/>
                </a:cubicBezTo>
                <a:cubicBezTo>
                  <a:pt x="6442576" y="1391560"/>
                  <a:pt x="6443583" y="1387608"/>
                  <a:pt x="6441632" y="1382653"/>
                </a:cubicBezTo>
                <a:cubicBezTo>
                  <a:pt x="6425784" y="1391477"/>
                  <a:pt x="6419824" y="1398371"/>
                  <a:pt x="6414808" y="1414174"/>
                </a:cubicBezTo>
                <a:cubicBezTo>
                  <a:pt x="6410814" y="1423056"/>
                  <a:pt x="6405840" y="1429955"/>
                  <a:pt x="6395958" y="1430896"/>
                </a:cubicBezTo>
                <a:cubicBezTo>
                  <a:pt x="6385089" y="1431831"/>
                  <a:pt x="6375188" y="1436729"/>
                  <a:pt x="6366284" y="1439651"/>
                </a:cubicBezTo>
                <a:cubicBezTo>
                  <a:pt x="6356386" y="1443559"/>
                  <a:pt x="6346505" y="1444500"/>
                  <a:pt x="6337626" y="1442477"/>
                </a:cubicBezTo>
                <a:lnTo>
                  <a:pt x="6325606" y="1442418"/>
                </a:lnTo>
                <a:lnTo>
                  <a:pt x="6317809" y="1461557"/>
                </a:lnTo>
                <a:cubicBezTo>
                  <a:pt x="6314178" y="1469176"/>
                  <a:pt x="6309920" y="1476383"/>
                  <a:pt x="6304415" y="1482768"/>
                </a:cubicBezTo>
                <a:cubicBezTo>
                  <a:pt x="6301632" y="1485002"/>
                  <a:pt x="6300007" y="1485183"/>
                  <a:pt x="6296868" y="1482647"/>
                </a:cubicBezTo>
                <a:lnTo>
                  <a:pt x="6292232" y="1480197"/>
                </a:lnTo>
                <a:lnTo>
                  <a:pt x="6278144" y="1486695"/>
                </a:lnTo>
                <a:cubicBezTo>
                  <a:pt x="6271462" y="1489877"/>
                  <a:pt x="6264536" y="1492253"/>
                  <a:pt x="6257474" y="1494151"/>
                </a:cubicBezTo>
                <a:lnTo>
                  <a:pt x="6242752" y="1497286"/>
                </a:lnTo>
                <a:lnTo>
                  <a:pt x="6241516" y="1505165"/>
                </a:lnTo>
                <a:cubicBezTo>
                  <a:pt x="6238986" y="1521800"/>
                  <a:pt x="6233998" y="1525241"/>
                  <a:pt x="6218661" y="1517331"/>
                </a:cubicBezTo>
                <a:cubicBezTo>
                  <a:pt x="6218661" y="1517331"/>
                  <a:pt x="6218082" y="1518357"/>
                  <a:pt x="6217269" y="1518447"/>
                </a:cubicBezTo>
                <a:cubicBezTo>
                  <a:pt x="6217157" y="1521346"/>
                  <a:pt x="6216812" y="1523308"/>
                  <a:pt x="6216700" y="1526206"/>
                </a:cubicBezTo>
                <a:cubicBezTo>
                  <a:pt x="6215906" y="1539761"/>
                  <a:pt x="6213358" y="1542931"/>
                  <a:pt x="6201970" y="1537467"/>
                </a:cubicBezTo>
                <a:cubicBezTo>
                  <a:pt x="6181290" y="1528228"/>
                  <a:pt x="6163066" y="1532182"/>
                  <a:pt x="6145776" y="1539879"/>
                </a:cubicBezTo>
                <a:cubicBezTo>
                  <a:pt x="6131942" y="1547192"/>
                  <a:pt x="6120328" y="1555880"/>
                  <a:pt x="6114520" y="1570414"/>
                </a:cubicBezTo>
                <a:lnTo>
                  <a:pt x="6112616" y="1578893"/>
                </a:lnTo>
                <a:lnTo>
                  <a:pt x="6126587" y="1574969"/>
                </a:lnTo>
                <a:cubicBezTo>
                  <a:pt x="6140420" y="1574049"/>
                  <a:pt x="6153230" y="1580047"/>
                  <a:pt x="6167064" y="1579126"/>
                </a:cubicBezTo>
                <a:cubicBezTo>
                  <a:pt x="6162086" y="1587015"/>
                  <a:pt x="6158096" y="1594908"/>
                  <a:pt x="6153118" y="1602797"/>
                </a:cubicBezTo>
                <a:cubicBezTo>
                  <a:pt x="6152116" y="1605760"/>
                  <a:pt x="6150122" y="1609707"/>
                  <a:pt x="6153074" y="1611699"/>
                </a:cubicBezTo>
                <a:cubicBezTo>
                  <a:pt x="6156026" y="1613692"/>
                  <a:pt x="6159993" y="1610744"/>
                  <a:pt x="6161977" y="1608776"/>
                </a:cubicBezTo>
                <a:cubicBezTo>
                  <a:pt x="6164962" y="1604834"/>
                  <a:pt x="6167944" y="1600892"/>
                  <a:pt x="6172891" y="1598938"/>
                </a:cubicBezTo>
                <a:cubicBezTo>
                  <a:pt x="6181804" y="1594037"/>
                  <a:pt x="6185746" y="1596035"/>
                  <a:pt x="6186686" y="1605931"/>
                </a:cubicBezTo>
                <a:cubicBezTo>
                  <a:pt x="6187608" y="1618794"/>
                  <a:pt x="6190562" y="1620787"/>
                  <a:pt x="6203408" y="1619861"/>
                </a:cubicBezTo>
                <a:cubicBezTo>
                  <a:pt x="6211314" y="1618911"/>
                  <a:pt x="6214262" y="1621893"/>
                  <a:pt x="6212247" y="1629797"/>
                </a:cubicBezTo>
                <a:cubicBezTo>
                  <a:pt x="6211246" y="1632759"/>
                  <a:pt x="6210248" y="1634732"/>
                  <a:pt x="6209250" y="1636705"/>
                </a:cubicBezTo>
                <a:cubicBezTo>
                  <a:pt x="6207240" y="1643620"/>
                  <a:pt x="6209191" y="1648576"/>
                  <a:pt x="6217088" y="1649603"/>
                </a:cubicBezTo>
                <a:cubicBezTo>
                  <a:pt x="6235854" y="1649696"/>
                  <a:pt x="6250616" y="1660649"/>
                  <a:pt x="6267378" y="1666667"/>
                </a:cubicBezTo>
                <a:cubicBezTo>
                  <a:pt x="6271319" y="1668665"/>
                  <a:pt x="6274267" y="1671647"/>
                  <a:pt x="6277210" y="1675618"/>
                </a:cubicBezTo>
                <a:cubicBezTo>
                  <a:pt x="6286050" y="1685553"/>
                  <a:pt x="6285014" y="1695440"/>
                  <a:pt x="6273132" y="1701317"/>
                </a:cubicBezTo>
                <a:cubicBezTo>
                  <a:pt x="6263226" y="1707202"/>
                  <a:pt x="6253325" y="1712099"/>
                  <a:pt x="6242440" y="1716001"/>
                </a:cubicBezTo>
                <a:cubicBezTo>
                  <a:pt x="6207804" y="1729678"/>
                  <a:pt x="6173156" y="1745334"/>
                  <a:pt x="6140469" y="1763966"/>
                </a:cubicBezTo>
                <a:cubicBezTo>
                  <a:pt x="6132547" y="1767884"/>
                  <a:pt x="6123639" y="1771796"/>
                  <a:pt x="6117678" y="1778691"/>
                </a:cubicBezTo>
                <a:cubicBezTo>
                  <a:pt x="6094835" y="1804296"/>
                  <a:pt x="6066114" y="1819980"/>
                  <a:pt x="6033475" y="1828721"/>
                </a:cubicBezTo>
                <a:cubicBezTo>
                  <a:pt x="6030508" y="1829696"/>
                  <a:pt x="6026552" y="1830665"/>
                  <a:pt x="6026536" y="1833633"/>
                </a:cubicBezTo>
                <a:cubicBezTo>
                  <a:pt x="6025496" y="1844508"/>
                  <a:pt x="6020513" y="1853385"/>
                  <a:pt x="6017501" y="1863263"/>
                </a:cubicBezTo>
                <a:cubicBezTo>
                  <a:pt x="6016484" y="1869193"/>
                  <a:pt x="6016464" y="1873149"/>
                  <a:pt x="6021383" y="1877130"/>
                </a:cubicBezTo>
                <a:cubicBezTo>
                  <a:pt x="6025314" y="1881107"/>
                  <a:pt x="6029284" y="1877169"/>
                  <a:pt x="6032258" y="1875205"/>
                </a:cubicBezTo>
                <a:cubicBezTo>
                  <a:pt x="6058999" y="1860500"/>
                  <a:pt x="6085745" y="1844806"/>
                  <a:pt x="6113474" y="1830106"/>
                </a:cubicBezTo>
                <a:cubicBezTo>
                  <a:pt x="6143183" y="1814426"/>
                  <a:pt x="6173860" y="1802708"/>
                  <a:pt x="6207456" y="1799907"/>
                </a:cubicBezTo>
                <a:cubicBezTo>
                  <a:pt x="6211406" y="1799926"/>
                  <a:pt x="6217342" y="1797978"/>
                  <a:pt x="6219304" y="1800954"/>
                </a:cubicBezTo>
                <a:cubicBezTo>
                  <a:pt x="6221259" y="1804921"/>
                  <a:pt x="6218272" y="1809852"/>
                  <a:pt x="6216278" y="1813798"/>
                </a:cubicBezTo>
                <a:cubicBezTo>
                  <a:pt x="6214291" y="1815767"/>
                  <a:pt x="6213294" y="1817740"/>
                  <a:pt x="6211309" y="1819708"/>
                </a:cubicBezTo>
                <a:cubicBezTo>
                  <a:pt x="6208318" y="1825629"/>
                  <a:pt x="6203354" y="1830550"/>
                  <a:pt x="6202332" y="1837469"/>
                </a:cubicBezTo>
                <a:cubicBezTo>
                  <a:pt x="6225044" y="1838570"/>
                  <a:pt x="6245736" y="1848564"/>
                  <a:pt x="6268468" y="1845709"/>
                </a:cubicBezTo>
                <a:cubicBezTo>
                  <a:pt x="6273411" y="1844744"/>
                  <a:pt x="6277348" y="1847731"/>
                  <a:pt x="6272380" y="1853642"/>
                </a:cubicBezTo>
                <a:cubicBezTo>
                  <a:pt x="6269398" y="1857584"/>
                  <a:pt x="6268380" y="1863514"/>
                  <a:pt x="6269344" y="1868464"/>
                </a:cubicBezTo>
                <a:cubicBezTo>
                  <a:pt x="6273196" y="1888266"/>
                  <a:pt x="6267196" y="1903073"/>
                  <a:pt x="6253296" y="1917842"/>
                </a:cubicBezTo>
                <a:cubicBezTo>
                  <a:pt x="6231450" y="1941474"/>
                  <a:pt x="6213538" y="1968092"/>
                  <a:pt x="6188748" y="1987754"/>
                </a:cubicBezTo>
                <a:cubicBezTo>
                  <a:pt x="6170896" y="2002502"/>
                  <a:pt x="6154037" y="2016267"/>
                  <a:pt x="6138152" y="2033004"/>
                </a:cubicBezTo>
                <a:cubicBezTo>
                  <a:pt x="6125248" y="2045799"/>
                  <a:pt x="6110390" y="2054629"/>
                  <a:pt x="6092580" y="2060475"/>
                </a:cubicBezTo>
                <a:lnTo>
                  <a:pt x="6089967" y="2061721"/>
                </a:lnTo>
                <a:lnTo>
                  <a:pt x="6085656" y="2064583"/>
                </a:lnTo>
                <a:lnTo>
                  <a:pt x="6084056" y="2064540"/>
                </a:lnTo>
                <a:lnTo>
                  <a:pt x="6075130" y="2068797"/>
                </a:lnTo>
                <a:cubicBezTo>
                  <a:pt x="6069558" y="2071984"/>
                  <a:pt x="6064355" y="2075668"/>
                  <a:pt x="6059888" y="2080097"/>
                </a:cubicBezTo>
                <a:lnTo>
                  <a:pt x="6042316" y="2091048"/>
                </a:lnTo>
                <a:lnTo>
                  <a:pt x="6071814" y="2082198"/>
                </a:lnTo>
                <a:cubicBezTo>
                  <a:pt x="6082130" y="2077928"/>
                  <a:pt x="6092034" y="2072694"/>
                  <a:pt x="6101938" y="2066633"/>
                </a:cubicBezTo>
                <a:cubicBezTo>
                  <a:pt x="6111842" y="2058918"/>
                  <a:pt x="6123946" y="2054510"/>
                  <a:pt x="6137151" y="2054510"/>
                </a:cubicBezTo>
                <a:cubicBezTo>
                  <a:pt x="6148155" y="2055613"/>
                  <a:pt x="6153658" y="2051205"/>
                  <a:pt x="6154758" y="2040185"/>
                </a:cubicBezTo>
                <a:cubicBezTo>
                  <a:pt x="6155858" y="2033573"/>
                  <a:pt x="6159159" y="2031368"/>
                  <a:pt x="6164662" y="2035776"/>
                </a:cubicBezTo>
                <a:cubicBezTo>
                  <a:pt x="6171264" y="2042388"/>
                  <a:pt x="6177866" y="2041286"/>
                  <a:pt x="6184469" y="2034675"/>
                </a:cubicBezTo>
                <a:cubicBezTo>
                  <a:pt x="6197673" y="2019246"/>
                  <a:pt x="6219682" y="2011533"/>
                  <a:pt x="6224083" y="1988391"/>
                </a:cubicBezTo>
                <a:cubicBezTo>
                  <a:pt x="6225184" y="1988391"/>
                  <a:pt x="6225184" y="1987289"/>
                  <a:pt x="6226284" y="1986186"/>
                </a:cubicBezTo>
                <a:cubicBezTo>
                  <a:pt x="6229586" y="1983982"/>
                  <a:pt x="6231786" y="1981779"/>
                  <a:pt x="6236188" y="1983982"/>
                </a:cubicBezTo>
                <a:cubicBezTo>
                  <a:pt x="6239488" y="1986186"/>
                  <a:pt x="6241690" y="1988391"/>
                  <a:pt x="6241690" y="1992799"/>
                </a:cubicBezTo>
                <a:cubicBezTo>
                  <a:pt x="6241690" y="1998309"/>
                  <a:pt x="6238388" y="2001614"/>
                  <a:pt x="6236188" y="2004921"/>
                </a:cubicBezTo>
                <a:cubicBezTo>
                  <a:pt x="6229586" y="2013736"/>
                  <a:pt x="6221882" y="2022553"/>
                  <a:pt x="6215280" y="2031368"/>
                </a:cubicBezTo>
                <a:cubicBezTo>
                  <a:pt x="6214180" y="2031368"/>
                  <a:pt x="6214180" y="2032471"/>
                  <a:pt x="6214180" y="2033573"/>
                </a:cubicBezTo>
                <a:cubicBezTo>
                  <a:pt x="6213079" y="2033573"/>
                  <a:pt x="6213079" y="2034675"/>
                  <a:pt x="6211979" y="2034675"/>
                </a:cubicBezTo>
                <a:cubicBezTo>
                  <a:pt x="6213079" y="2034675"/>
                  <a:pt x="6214180" y="2034675"/>
                  <a:pt x="6215280" y="2034675"/>
                </a:cubicBezTo>
                <a:cubicBezTo>
                  <a:pt x="6215280" y="2034675"/>
                  <a:pt x="6216380" y="2033573"/>
                  <a:pt x="6217480" y="2033573"/>
                </a:cubicBezTo>
                <a:cubicBezTo>
                  <a:pt x="6227384" y="2029165"/>
                  <a:pt x="6238388" y="2024756"/>
                  <a:pt x="6248292" y="2020348"/>
                </a:cubicBezTo>
                <a:cubicBezTo>
                  <a:pt x="6260396" y="2015941"/>
                  <a:pt x="6272501" y="2011533"/>
                  <a:pt x="6281304" y="2000512"/>
                </a:cubicBezTo>
                <a:cubicBezTo>
                  <a:pt x="6286806" y="1991696"/>
                  <a:pt x="6292308" y="1992799"/>
                  <a:pt x="6298911" y="2000512"/>
                </a:cubicBezTo>
                <a:cubicBezTo>
                  <a:pt x="6304413" y="2008226"/>
                  <a:pt x="6302212" y="2013736"/>
                  <a:pt x="6296710" y="2019246"/>
                </a:cubicBezTo>
                <a:cubicBezTo>
                  <a:pt x="6289008" y="2029165"/>
                  <a:pt x="6281304" y="2039083"/>
                  <a:pt x="6274702" y="2049000"/>
                </a:cubicBezTo>
                <a:cubicBezTo>
                  <a:pt x="6268100" y="2056715"/>
                  <a:pt x="6264798" y="2065530"/>
                  <a:pt x="6264798" y="2075449"/>
                </a:cubicBezTo>
                <a:cubicBezTo>
                  <a:pt x="6273602" y="2073245"/>
                  <a:pt x="6275802" y="2065530"/>
                  <a:pt x="6279104" y="2060020"/>
                </a:cubicBezTo>
                <a:cubicBezTo>
                  <a:pt x="6285706" y="2046797"/>
                  <a:pt x="6296710" y="2037981"/>
                  <a:pt x="6312116" y="2035776"/>
                </a:cubicBezTo>
                <a:cubicBezTo>
                  <a:pt x="6326421" y="2033573"/>
                  <a:pt x="6340726" y="2033573"/>
                  <a:pt x="6353931" y="2028063"/>
                </a:cubicBezTo>
                <a:cubicBezTo>
                  <a:pt x="6372638" y="2020348"/>
                  <a:pt x="6382542" y="2022553"/>
                  <a:pt x="6391345" y="2042388"/>
                </a:cubicBezTo>
                <a:cubicBezTo>
                  <a:pt x="6395746" y="2053408"/>
                  <a:pt x="6404550" y="2052307"/>
                  <a:pt x="6411152" y="2042388"/>
                </a:cubicBezTo>
                <a:cubicBezTo>
                  <a:pt x="6416654" y="2036878"/>
                  <a:pt x="6418855" y="2029165"/>
                  <a:pt x="6427658" y="2025858"/>
                </a:cubicBezTo>
                <a:cubicBezTo>
                  <a:pt x="6437562" y="2050103"/>
                  <a:pt x="6457370" y="2066633"/>
                  <a:pt x="6472775" y="2087571"/>
                </a:cubicBezTo>
                <a:cubicBezTo>
                  <a:pt x="6490382" y="2110713"/>
                  <a:pt x="6499185" y="2134957"/>
                  <a:pt x="6482678" y="2163609"/>
                </a:cubicBezTo>
                <a:cubicBezTo>
                  <a:pt x="6474976" y="2179037"/>
                  <a:pt x="6467273" y="2194465"/>
                  <a:pt x="6458470" y="2208791"/>
                </a:cubicBezTo>
                <a:cubicBezTo>
                  <a:pt x="6451867" y="2218709"/>
                  <a:pt x="6441964" y="2226423"/>
                  <a:pt x="6429859" y="2229729"/>
                </a:cubicBezTo>
                <a:cubicBezTo>
                  <a:pt x="6428759" y="2223117"/>
                  <a:pt x="6429859" y="2218709"/>
                  <a:pt x="6427658" y="2213199"/>
                </a:cubicBezTo>
                <a:cubicBezTo>
                  <a:pt x="6410052" y="2223117"/>
                  <a:pt x="6403450" y="2230831"/>
                  <a:pt x="6397948" y="2248463"/>
                </a:cubicBezTo>
                <a:cubicBezTo>
                  <a:pt x="6393546" y="2258381"/>
                  <a:pt x="6388044" y="2266095"/>
                  <a:pt x="6377040" y="2267197"/>
                </a:cubicBezTo>
                <a:cubicBezTo>
                  <a:pt x="6364935" y="2268299"/>
                  <a:pt x="6353931" y="2273809"/>
                  <a:pt x="6344028" y="2277115"/>
                </a:cubicBezTo>
                <a:cubicBezTo>
                  <a:pt x="6333024" y="2281523"/>
                  <a:pt x="6322020" y="2282625"/>
                  <a:pt x="6312116" y="2280421"/>
                </a:cubicBezTo>
                <a:cubicBezTo>
                  <a:pt x="6293409" y="2276013"/>
                  <a:pt x="6285706" y="2279319"/>
                  <a:pt x="6282405" y="2296951"/>
                </a:cubicBezTo>
                <a:cubicBezTo>
                  <a:pt x="6280204" y="2310175"/>
                  <a:pt x="6273602" y="2316788"/>
                  <a:pt x="6262598" y="2322298"/>
                </a:cubicBezTo>
                <a:cubicBezTo>
                  <a:pt x="6257096" y="2323399"/>
                  <a:pt x="6251594" y="2326705"/>
                  <a:pt x="6246091" y="2330011"/>
                </a:cubicBezTo>
                <a:cubicBezTo>
                  <a:pt x="6216380" y="2344337"/>
                  <a:pt x="6182268" y="2344337"/>
                  <a:pt x="6151456" y="2353153"/>
                </a:cubicBezTo>
                <a:cubicBezTo>
                  <a:pt x="6142654" y="2355357"/>
                  <a:pt x="6133850" y="2356460"/>
                  <a:pt x="6123946" y="2355357"/>
                </a:cubicBezTo>
                <a:cubicBezTo>
                  <a:pt x="6096436" y="2354255"/>
                  <a:pt x="6087633" y="2360867"/>
                  <a:pt x="6078830" y="2387316"/>
                </a:cubicBezTo>
                <a:cubicBezTo>
                  <a:pt x="6075528" y="2398336"/>
                  <a:pt x="6070026" y="2407151"/>
                  <a:pt x="6061223" y="2413764"/>
                </a:cubicBezTo>
                <a:cubicBezTo>
                  <a:pt x="6046918" y="2424784"/>
                  <a:pt x="6040315" y="2443518"/>
                  <a:pt x="6044717" y="2460048"/>
                </a:cubicBezTo>
                <a:cubicBezTo>
                  <a:pt x="6045818" y="2463354"/>
                  <a:pt x="6046918" y="2465558"/>
                  <a:pt x="6050219" y="2465558"/>
                </a:cubicBezTo>
                <a:cubicBezTo>
                  <a:pt x="6053520" y="2466660"/>
                  <a:pt x="6056822" y="2464456"/>
                  <a:pt x="6056822" y="2461150"/>
                </a:cubicBezTo>
                <a:cubicBezTo>
                  <a:pt x="6057922" y="2457844"/>
                  <a:pt x="6057922" y="2455640"/>
                  <a:pt x="6057922" y="2452334"/>
                </a:cubicBezTo>
                <a:cubicBezTo>
                  <a:pt x="6055721" y="2433600"/>
                  <a:pt x="6060122" y="2430294"/>
                  <a:pt x="6077729" y="2429191"/>
                </a:cubicBezTo>
                <a:cubicBezTo>
                  <a:pt x="6093134" y="2428090"/>
                  <a:pt x="6107440" y="2434702"/>
                  <a:pt x="6122846" y="2433600"/>
                </a:cubicBezTo>
                <a:cubicBezTo>
                  <a:pt x="6117344" y="2442416"/>
                  <a:pt x="6112942" y="2451232"/>
                  <a:pt x="6107440" y="2460048"/>
                </a:cubicBezTo>
                <a:cubicBezTo>
                  <a:pt x="6106340" y="2463354"/>
                  <a:pt x="6104139" y="2467762"/>
                  <a:pt x="6107440" y="2469966"/>
                </a:cubicBezTo>
                <a:cubicBezTo>
                  <a:pt x="6110742" y="2472170"/>
                  <a:pt x="6115143" y="2468864"/>
                  <a:pt x="6117344" y="2466660"/>
                </a:cubicBezTo>
                <a:cubicBezTo>
                  <a:pt x="6120645" y="2462252"/>
                  <a:pt x="6123946" y="2457844"/>
                  <a:pt x="6129448" y="2455640"/>
                </a:cubicBezTo>
                <a:cubicBezTo>
                  <a:pt x="6139352" y="2450130"/>
                  <a:pt x="6143754" y="2452334"/>
                  <a:pt x="6144854" y="2463354"/>
                </a:cubicBezTo>
                <a:cubicBezTo>
                  <a:pt x="6145954" y="2477680"/>
                  <a:pt x="6149256" y="2479884"/>
                  <a:pt x="6163561" y="2478782"/>
                </a:cubicBezTo>
                <a:cubicBezTo>
                  <a:pt x="6172364" y="2477680"/>
                  <a:pt x="6175666" y="2480986"/>
                  <a:pt x="6173465" y="2489802"/>
                </a:cubicBezTo>
                <a:cubicBezTo>
                  <a:pt x="6172364" y="2493108"/>
                  <a:pt x="6171264" y="2495312"/>
                  <a:pt x="6170164" y="2497516"/>
                </a:cubicBezTo>
                <a:cubicBezTo>
                  <a:pt x="6167962" y="2505230"/>
                  <a:pt x="6170164" y="2510740"/>
                  <a:pt x="6178966" y="2511842"/>
                </a:cubicBezTo>
                <a:cubicBezTo>
                  <a:pt x="6199874" y="2511842"/>
                  <a:pt x="6216380" y="2523964"/>
                  <a:pt x="6235087" y="2530576"/>
                </a:cubicBezTo>
                <a:cubicBezTo>
                  <a:pt x="6239488" y="2532780"/>
                  <a:pt x="6242790" y="2536086"/>
                  <a:pt x="6246091" y="2540494"/>
                </a:cubicBezTo>
                <a:cubicBezTo>
                  <a:pt x="6255995" y="2551514"/>
                  <a:pt x="6254894" y="2562534"/>
                  <a:pt x="6241690" y="2569146"/>
                </a:cubicBezTo>
                <a:cubicBezTo>
                  <a:pt x="6230686" y="2575758"/>
                  <a:pt x="6219682" y="2581268"/>
                  <a:pt x="6207577" y="2585676"/>
                </a:cubicBezTo>
                <a:cubicBezTo>
                  <a:pt x="6169063" y="2601104"/>
                  <a:pt x="6130548" y="2618736"/>
                  <a:pt x="6094236" y="2639674"/>
                </a:cubicBezTo>
                <a:cubicBezTo>
                  <a:pt x="6085432" y="2644082"/>
                  <a:pt x="6075528" y="2648490"/>
                  <a:pt x="6068926" y="2656204"/>
                </a:cubicBezTo>
                <a:cubicBezTo>
                  <a:pt x="6043616" y="2684856"/>
                  <a:pt x="6011704" y="2702488"/>
                  <a:pt x="5975392" y="2712406"/>
                </a:cubicBezTo>
                <a:cubicBezTo>
                  <a:pt x="5972090" y="2713508"/>
                  <a:pt x="5967688" y="2714611"/>
                  <a:pt x="5967688" y="2717916"/>
                </a:cubicBezTo>
                <a:cubicBezTo>
                  <a:pt x="5966588" y="2730038"/>
                  <a:pt x="5961086" y="2739957"/>
                  <a:pt x="5957785" y="2750977"/>
                </a:cubicBezTo>
                <a:cubicBezTo>
                  <a:pt x="5956684" y="2757589"/>
                  <a:pt x="5956684" y="2761997"/>
                  <a:pt x="5962186" y="2766405"/>
                </a:cubicBezTo>
                <a:cubicBezTo>
                  <a:pt x="5966588" y="2770812"/>
                  <a:pt x="5970990" y="2766405"/>
                  <a:pt x="5974291" y="2764201"/>
                </a:cubicBezTo>
                <a:cubicBezTo>
                  <a:pt x="6004002" y="2747670"/>
                  <a:pt x="6033712" y="2730038"/>
                  <a:pt x="6064524" y="2713508"/>
                </a:cubicBezTo>
                <a:cubicBezTo>
                  <a:pt x="6097536" y="2695876"/>
                  <a:pt x="6131650" y="2682652"/>
                  <a:pt x="6169063" y="2679346"/>
                </a:cubicBezTo>
                <a:cubicBezTo>
                  <a:pt x="6173465" y="2679346"/>
                  <a:pt x="6180066" y="2677142"/>
                  <a:pt x="6182268" y="2680448"/>
                </a:cubicBezTo>
                <a:cubicBezTo>
                  <a:pt x="6184469" y="2684856"/>
                  <a:pt x="6181168" y="2690366"/>
                  <a:pt x="6178966" y="2694774"/>
                </a:cubicBezTo>
                <a:cubicBezTo>
                  <a:pt x="6176766" y="2696978"/>
                  <a:pt x="6175666" y="2699183"/>
                  <a:pt x="6173465" y="2701386"/>
                </a:cubicBezTo>
                <a:cubicBezTo>
                  <a:pt x="6170164" y="2707998"/>
                  <a:pt x="6164662" y="2713508"/>
                  <a:pt x="6163561" y="2721223"/>
                </a:cubicBezTo>
                <a:cubicBezTo>
                  <a:pt x="6188870" y="2722325"/>
                  <a:pt x="6211979" y="2733345"/>
                  <a:pt x="6237288" y="2730038"/>
                </a:cubicBezTo>
                <a:cubicBezTo>
                  <a:pt x="6242790" y="2728937"/>
                  <a:pt x="6247192" y="2732243"/>
                  <a:pt x="6241690" y="2738855"/>
                </a:cubicBezTo>
                <a:cubicBezTo>
                  <a:pt x="6238388" y="2743263"/>
                  <a:pt x="6237288" y="2749875"/>
                  <a:pt x="6238388" y="2755385"/>
                </a:cubicBezTo>
                <a:cubicBezTo>
                  <a:pt x="6242790" y="2777425"/>
                  <a:pt x="6236188" y="2793954"/>
                  <a:pt x="6220782" y="2810485"/>
                </a:cubicBezTo>
                <a:cubicBezTo>
                  <a:pt x="6196573" y="2836933"/>
                  <a:pt x="6176766" y="2866687"/>
                  <a:pt x="6149256" y="2888727"/>
                </a:cubicBezTo>
                <a:cubicBezTo>
                  <a:pt x="6129448" y="2905257"/>
                  <a:pt x="6110742" y="2920685"/>
                  <a:pt x="6093134" y="2939419"/>
                </a:cubicBezTo>
                <a:cubicBezTo>
                  <a:pt x="6078830" y="2953745"/>
                  <a:pt x="6062324" y="2963663"/>
                  <a:pt x="6042516" y="2970275"/>
                </a:cubicBezTo>
                <a:cubicBezTo>
                  <a:pt x="6029311" y="2975785"/>
                  <a:pt x="6016106" y="2982398"/>
                  <a:pt x="6006203" y="2992315"/>
                </a:cubicBezTo>
                <a:cubicBezTo>
                  <a:pt x="5983094" y="3013253"/>
                  <a:pt x="5957785" y="3023172"/>
                  <a:pt x="5926974" y="3022070"/>
                </a:cubicBezTo>
                <a:cubicBezTo>
                  <a:pt x="5902764" y="3022070"/>
                  <a:pt x="5882957" y="3030885"/>
                  <a:pt x="5868652" y="3051824"/>
                </a:cubicBezTo>
                <a:cubicBezTo>
                  <a:pt x="5859849" y="3065047"/>
                  <a:pt x="5849945" y="3078271"/>
                  <a:pt x="5840042" y="3092598"/>
                </a:cubicBezTo>
                <a:cubicBezTo>
                  <a:pt x="5826836" y="3110230"/>
                  <a:pt x="5813632" y="3127862"/>
                  <a:pt x="5794925" y="3141085"/>
                </a:cubicBezTo>
                <a:cubicBezTo>
                  <a:pt x="5790524" y="3143290"/>
                  <a:pt x="5788322" y="3143290"/>
                  <a:pt x="5785021" y="3139984"/>
                </a:cubicBezTo>
                <a:cubicBezTo>
                  <a:pt x="5776218" y="3132270"/>
                  <a:pt x="5767414" y="3126760"/>
                  <a:pt x="5757511" y="3122352"/>
                </a:cubicBezTo>
                <a:cubicBezTo>
                  <a:pt x="5739904" y="3116842"/>
                  <a:pt x="5726700" y="3121250"/>
                  <a:pt x="5715696" y="3135575"/>
                </a:cubicBezTo>
                <a:cubicBezTo>
                  <a:pt x="5711294" y="3143290"/>
                  <a:pt x="5707992" y="3151004"/>
                  <a:pt x="5704692" y="3158718"/>
                </a:cubicBezTo>
                <a:cubicBezTo>
                  <a:pt x="5695888" y="3177452"/>
                  <a:pt x="5688185" y="3180758"/>
                  <a:pt x="5670578" y="3169738"/>
                </a:cubicBezTo>
                <a:cubicBezTo>
                  <a:pt x="5670578" y="3169738"/>
                  <a:pt x="5669478" y="3170840"/>
                  <a:pt x="5668378" y="3170840"/>
                </a:cubicBezTo>
                <a:cubicBezTo>
                  <a:pt x="5667278" y="3174146"/>
                  <a:pt x="5666177" y="3176350"/>
                  <a:pt x="5665077" y="3179656"/>
                </a:cubicBezTo>
                <a:cubicBezTo>
                  <a:pt x="5659574" y="3195084"/>
                  <a:pt x="5655173" y="3198390"/>
                  <a:pt x="5641968" y="3190676"/>
                </a:cubicBezTo>
                <a:cubicBezTo>
                  <a:pt x="5617760" y="3177452"/>
                  <a:pt x="5592450" y="3179656"/>
                  <a:pt x="5567141" y="3186268"/>
                </a:cubicBezTo>
                <a:cubicBezTo>
                  <a:pt x="5539630" y="3195084"/>
                  <a:pt x="5516522" y="3207206"/>
                  <a:pt x="5505518" y="3235858"/>
                </a:cubicBezTo>
                <a:cubicBezTo>
                  <a:pt x="5502216" y="3244674"/>
                  <a:pt x="5496714" y="3253490"/>
                  <a:pt x="5490112" y="3261204"/>
                </a:cubicBezTo>
                <a:cubicBezTo>
                  <a:pt x="5478008" y="3276632"/>
                  <a:pt x="5461502" y="3281040"/>
                  <a:pt x="5442795" y="3276632"/>
                </a:cubicBezTo>
                <a:cubicBezTo>
                  <a:pt x="5432891" y="3274428"/>
                  <a:pt x="5425188" y="3275530"/>
                  <a:pt x="5417486" y="3281040"/>
                </a:cubicBezTo>
                <a:cubicBezTo>
                  <a:pt x="5405381" y="3289856"/>
                  <a:pt x="5393276" y="3297570"/>
                  <a:pt x="5381172" y="3303080"/>
                </a:cubicBezTo>
                <a:cubicBezTo>
                  <a:pt x="5343758" y="3318508"/>
                  <a:pt x="5308545" y="3338344"/>
                  <a:pt x="5276633" y="3363691"/>
                </a:cubicBezTo>
                <a:cubicBezTo>
                  <a:pt x="5264529" y="3373608"/>
                  <a:pt x="5250224" y="3380220"/>
                  <a:pt x="5233718" y="3380220"/>
                </a:cubicBezTo>
                <a:cubicBezTo>
                  <a:pt x="5206208" y="3381323"/>
                  <a:pt x="5184200" y="3394546"/>
                  <a:pt x="5164392" y="3412178"/>
                </a:cubicBezTo>
                <a:cubicBezTo>
                  <a:pt x="5156689" y="3418790"/>
                  <a:pt x="5147886" y="3424300"/>
                  <a:pt x="5136882" y="3424300"/>
                </a:cubicBezTo>
                <a:cubicBezTo>
                  <a:pt x="5132480" y="3424300"/>
                  <a:pt x="5129179" y="3425402"/>
                  <a:pt x="5125878" y="3428709"/>
                </a:cubicBezTo>
                <a:cubicBezTo>
                  <a:pt x="5103870" y="3449647"/>
                  <a:pt x="5075260" y="3460667"/>
                  <a:pt x="5045548" y="3466177"/>
                </a:cubicBezTo>
                <a:cubicBezTo>
                  <a:pt x="5036745" y="3468381"/>
                  <a:pt x="5029042" y="3468381"/>
                  <a:pt x="5024640" y="3460667"/>
                </a:cubicBezTo>
                <a:cubicBezTo>
                  <a:pt x="5018038" y="3450749"/>
                  <a:pt x="5029042" y="3449647"/>
                  <a:pt x="5032343" y="3445239"/>
                </a:cubicBezTo>
                <a:cubicBezTo>
                  <a:pt x="5035644" y="3438627"/>
                  <a:pt x="5042247" y="3436422"/>
                  <a:pt x="5049950" y="3439729"/>
                </a:cubicBezTo>
                <a:cubicBezTo>
                  <a:pt x="5064255" y="3446341"/>
                  <a:pt x="5064255" y="3446341"/>
                  <a:pt x="5071958" y="3433117"/>
                </a:cubicBezTo>
                <a:cubicBezTo>
                  <a:pt x="5074158" y="3428709"/>
                  <a:pt x="5077460" y="3424300"/>
                  <a:pt x="5080761" y="3419892"/>
                </a:cubicBezTo>
                <a:cubicBezTo>
                  <a:pt x="5081862" y="3417689"/>
                  <a:pt x="5082962" y="3414382"/>
                  <a:pt x="5080761" y="3412178"/>
                </a:cubicBezTo>
                <a:cubicBezTo>
                  <a:pt x="5078560" y="3409975"/>
                  <a:pt x="5076359" y="3407770"/>
                  <a:pt x="5073058" y="3409975"/>
                </a:cubicBezTo>
                <a:cubicBezTo>
                  <a:pt x="5065356" y="3413280"/>
                  <a:pt x="5057652" y="3408872"/>
                  <a:pt x="5051050" y="3407770"/>
                </a:cubicBezTo>
                <a:cubicBezTo>
                  <a:pt x="5044448" y="3406668"/>
                  <a:pt x="5036745" y="3405567"/>
                  <a:pt x="5031243" y="3408872"/>
                </a:cubicBezTo>
                <a:cubicBezTo>
                  <a:pt x="5000432" y="3428709"/>
                  <a:pt x="4965218" y="3434219"/>
                  <a:pt x="4930006" y="3436422"/>
                </a:cubicBezTo>
                <a:cubicBezTo>
                  <a:pt x="4919001" y="3437525"/>
                  <a:pt x="4911299" y="3439729"/>
                  <a:pt x="4905796" y="3449647"/>
                </a:cubicBezTo>
                <a:cubicBezTo>
                  <a:pt x="4902496" y="3457361"/>
                  <a:pt x="4898094" y="3457361"/>
                  <a:pt x="4892592" y="3450749"/>
                </a:cubicBezTo>
                <a:cubicBezTo>
                  <a:pt x="4889290" y="3445239"/>
                  <a:pt x="4884889" y="3440831"/>
                  <a:pt x="4877186" y="3444137"/>
                </a:cubicBezTo>
                <a:cubicBezTo>
                  <a:pt x="4868382" y="3448544"/>
                  <a:pt x="4860680" y="3454054"/>
                  <a:pt x="4856278" y="3461769"/>
                </a:cubicBezTo>
                <a:cubicBezTo>
                  <a:pt x="4852977" y="3468381"/>
                  <a:pt x="4848575" y="3470584"/>
                  <a:pt x="4840872" y="3470584"/>
                </a:cubicBezTo>
                <a:cubicBezTo>
                  <a:pt x="4837571" y="3470584"/>
                  <a:pt x="4834270" y="3470584"/>
                  <a:pt x="4830969" y="3471687"/>
                </a:cubicBezTo>
                <a:cubicBezTo>
                  <a:pt x="4810061" y="3477196"/>
                  <a:pt x="4789154" y="3482706"/>
                  <a:pt x="4767145" y="3487115"/>
                </a:cubicBezTo>
                <a:cubicBezTo>
                  <a:pt x="4758342" y="3488216"/>
                  <a:pt x="4750640" y="3490421"/>
                  <a:pt x="4745136" y="3498135"/>
                </a:cubicBezTo>
                <a:cubicBezTo>
                  <a:pt x="4740736" y="3502543"/>
                  <a:pt x="4736334" y="3504747"/>
                  <a:pt x="4730832" y="3500339"/>
                </a:cubicBezTo>
                <a:cubicBezTo>
                  <a:pt x="4716526" y="3489319"/>
                  <a:pt x="4702222" y="3491523"/>
                  <a:pt x="4685716" y="3494829"/>
                </a:cubicBezTo>
                <a:cubicBezTo>
                  <a:pt x="4643900" y="3504747"/>
                  <a:pt x="4603184" y="3509155"/>
                  <a:pt x="4561369" y="3497033"/>
                </a:cubicBezTo>
                <a:cubicBezTo>
                  <a:pt x="4545963" y="3492625"/>
                  <a:pt x="4530558" y="3491523"/>
                  <a:pt x="4515152" y="3494829"/>
                </a:cubicBezTo>
                <a:cubicBezTo>
                  <a:pt x="4489843" y="3499237"/>
                  <a:pt x="4464534" y="3502543"/>
                  <a:pt x="4439224" y="3503645"/>
                </a:cubicBezTo>
                <a:cubicBezTo>
                  <a:pt x="4405112" y="3504747"/>
                  <a:pt x="4371000" y="3503645"/>
                  <a:pt x="4336886" y="3514665"/>
                </a:cubicBezTo>
                <a:cubicBezTo>
                  <a:pt x="4309376" y="3524583"/>
                  <a:pt x="4280766" y="3527889"/>
                  <a:pt x="4251054" y="3530093"/>
                </a:cubicBezTo>
                <a:cubicBezTo>
                  <a:pt x="4223544" y="3531195"/>
                  <a:pt x="4196034" y="3531195"/>
                  <a:pt x="4168524" y="3538909"/>
                </a:cubicBezTo>
                <a:cubicBezTo>
                  <a:pt x="4148717" y="3544419"/>
                  <a:pt x="4128910" y="3546623"/>
                  <a:pt x="4109102" y="3548827"/>
                </a:cubicBezTo>
                <a:cubicBezTo>
                  <a:pt x="4026572" y="3554337"/>
                  <a:pt x="3945142" y="3565357"/>
                  <a:pt x="3864812" y="3574173"/>
                </a:cubicBezTo>
                <a:cubicBezTo>
                  <a:pt x="3775679" y="3585193"/>
                  <a:pt x="3687647" y="3597315"/>
                  <a:pt x="3598514" y="3606131"/>
                </a:cubicBezTo>
                <a:cubicBezTo>
                  <a:pt x="3513783" y="3614947"/>
                  <a:pt x="3429051" y="3620457"/>
                  <a:pt x="3344320" y="3620457"/>
                </a:cubicBezTo>
                <a:cubicBezTo>
                  <a:pt x="3279396" y="3620457"/>
                  <a:pt x="3214472" y="3623763"/>
                  <a:pt x="3149548" y="3629273"/>
                </a:cubicBezTo>
                <a:cubicBezTo>
                  <a:pt x="3100030" y="3633681"/>
                  <a:pt x="3050512" y="3638089"/>
                  <a:pt x="3000994" y="3640293"/>
                </a:cubicBezTo>
                <a:cubicBezTo>
                  <a:pt x="2965780" y="3641395"/>
                  <a:pt x="2930567" y="3642497"/>
                  <a:pt x="2894254" y="3644701"/>
                </a:cubicBezTo>
                <a:cubicBezTo>
                  <a:pt x="2872246" y="3644701"/>
                  <a:pt x="2849137" y="3644701"/>
                  <a:pt x="2827128" y="3645803"/>
                </a:cubicBezTo>
                <a:cubicBezTo>
                  <a:pt x="2819426" y="3645803"/>
                  <a:pt x="2812824" y="3645803"/>
                  <a:pt x="2806221" y="3645803"/>
                </a:cubicBezTo>
                <a:cubicBezTo>
                  <a:pt x="2804020" y="3645803"/>
                  <a:pt x="2802920" y="3644701"/>
                  <a:pt x="2801820" y="3644701"/>
                </a:cubicBezTo>
                <a:cubicBezTo>
                  <a:pt x="2697281" y="3639191"/>
                  <a:pt x="2592742" y="3644701"/>
                  <a:pt x="2488204" y="3635885"/>
                </a:cubicBezTo>
                <a:cubicBezTo>
                  <a:pt x="2460693" y="3633681"/>
                  <a:pt x="2433183" y="3633681"/>
                  <a:pt x="2405674" y="3630375"/>
                </a:cubicBezTo>
                <a:cubicBezTo>
                  <a:pt x="2345151" y="3623763"/>
                  <a:pt x="2285729" y="3619355"/>
                  <a:pt x="2225207" y="3616049"/>
                </a:cubicBezTo>
                <a:cubicBezTo>
                  <a:pt x="2177889" y="3613845"/>
                  <a:pt x="2130572" y="3611641"/>
                  <a:pt x="2083254" y="3602825"/>
                </a:cubicBezTo>
                <a:cubicBezTo>
                  <a:pt x="2039238" y="3594009"/>
                  <a:pt x="1995222" y="3587397"/>
                  <a:pt x="1951205" y="3589601"/>
                </a:cubicBezTo>
                <a:cubicBezTo>
                  <a:pt x="1946804" y="3589601"/>
                  <a:pt x="1943503" y="3589601"/>
                  <a:pt x="1940201" y="3586295"/>
                </a:cubicBezTo>
                <a:cubicBezTo>
                  <a:pt x="1920394" y="3568663"/>
                  <a:pt x="1897286" y="3566459"/>
                  <a:pt x="1871976" y="3567561"/>
                </a:cubicBezTo>
                <a:cubicBezTo>
                  <a:pt x="1847768" y="3568663"/>
                  <a:pt x="1823558" y="3568663"/>
                  <a:pt x="1799350" y="3564255"/>
                </a:cubicBezTo>
                <a:cubicBezTo>
                  <a:pt x="1758634" y="3556541"/>
                  <a:pt x="1719020" y="3546623"/>
                  <a:pt x="1677204" y="3545521"/>
                </a:cubicBezTo>
                <a:cubicBezTo>
                  <a:pt x="1658497" y="3545521"/>
                  <a:pt x="1641992" y="3538909"/>
                  <a:pt x="1628787" y="3525685"/>
                </a:cubicBezTo>
                <a:cubicBezTo>
                  <a:pt x="1624385" y="3521277"/>
                  <a:pt x="1621084" y="3521277"/>
                  <a:pt x="1616682" y="3524583"/>
                </a:cubicBezTo>
                <a:cubicBezTo>
                  <a:pt x="1606779" y="3530093"/>
                  <a:pt x="1596875" y="3533399"/>
                  <a:pt x="1588072" y="3524583"/>
                </a:cubicBezTo>
                <a:cubicBezTo>
                  <a:pt x="1575967" y="3514665"/>
                  <a:pt x="1562762" y="3512461"/>
                  <a:pt x="1547356" y="3513563"/>
                </a:cubicBezTo>
                <a:cubicBezTo>
                  <a:pt x="1524248" y="3514665"/>
                  <a:pt x="1503340" y="3509155"/>
                  <a:pt x="1484633" y="3494829"/>
                </a:cubicBezTo>
                <a:cubicBezTo>
                  <a:pt x="1473629" y="3486013"/>
                  <a:pt x="1458224" y="3481605"/>
                  <a:pt x="1447220" y="3488216"/>
                </a:cubicBezTo>
                <a:cubicBezTo>
                  <a:pt x="1427412" y="3500339"/>
                  <a:pt x="1410906" y="3495931"/>
                  <a:pt x="1393300" y="3486013"/>
                </a:cubicBezTo>
                <a:cubicBezTo>
                  <a:pt x="1384497" y="3481605"/>
                  <a:pt x="1374593" y="3477196"/>
                  <a:pt x="1363589" y="3479401"/>
                </a:cubicBezTo>
                <a:cubicBezTo>
                  <a:pt x="1358087" y="3481605"/>
                  <a:pt x="1355886" y="3478299"/>
                  <a:pt x="1355886" y="3473891"/>
                </a:cubicBezTo>
                <a:cubicBezTo>
                  <a:pt x="1355886" y="3470584"/>
                  <a:pt x="1355886" y="3468381"/>
                  <a:pt x="1355886" y="3466177"/>
                </a:cubicBezTo>
                <a:cubicBezTo>
                  <a:pt x="1356986" y="3454054"/>
                  <a:pt x="1355886" y="3454054"/>
                  <a:pt x="1345982" y="3459564"/>
                </a:cubicBezTo>
                <a:cubicBezTo>
                  <a:pt x="1334978" y="3465074"/>
                  <a:pt x="1322874" y="3469483"/>
                  <a:pt x="1311870" y="3472789"/>
                </a:cubicBezTo>
                <a:cubicBezTo>
                  <a:pt x="1307468" y="3473891"/>
                  <a:pt x="1303066" y="3474993"/>
                  <a:pt x="1299765" y="3471687"/>
                </a:cubicBezTo>
                <a:cubicBezTo>
                  <a:pt x="1296464" y="3468381"/>
                  <a:pt x="1298665" y="3463973"/>
                  <a:pt x="1300866" y="3460667"/>
                </a:cubicBezTo>
                <a:cubicBezTo>
                  <a:pt x="1306367" y="3451851"/>
                  <a:pt x="1303066" y="3447442"/>
                  <a:pt x="1294263" y="3446341"/>
                </a:cubicBezTo>
                <a:cubicBezTo>
                  <a:pt x="1290962" y="3445239"/>
                  <a:pt x="1287661" y="3443034"/>
                  <a:pt x="1284359" y="3443034"/>
                </a:cubicBezTo>
                <a:cubicBezTo>
                  <a:pt x="1276657" y="3443034"/>
                  <a:pt x="1275556" y="3439729"/>
                  <a:pt x="1279958" y="3433117"/>
                </a:cubicBezTo>
                <a:cubicBezTo>
                  <a:pt x="1282158" y="3430912"/>
                  <a:pt x="1284359" y="3427607"/>
                  <a:pt x="1281058" y="3425402"/>
                </a:cubicBezTo>
                <a:cubicBezTo>
                  <a:pt x="1278857" y="3422097"/>
                  <a:pt x="1275556" y="3423199"/>
                  <a:pt x="1272255" y="3424300"/>
                </a:cubicBezTo>
                <a:cubicBezTo>
                  <a:pt x="1263452" y="3428709"/>
                  <a:pt x="1254648" y="3426505"/>
                  <a:pt x="1244745" y="3424300"/>
                </a:cubicBezTo>
                <a:cubicBezTo>
                  <a:pt x="1215034" y="3415485"/>
                  <a:pt x="1188624" y="3423199"/>
                  <a:pt x="1163315" y="3438627"/>
                </a:cubicBezTo>
                <a:cubicBezTo>
                  <a:pt x="1158913" y="3440831"/>
                  <a:pt x="1156712" y="3446341"/>
                  <a:pt x="1151210" y="3447442"/>
                </a:cubicBezTo>
                <a:cubicBezTo>
                  <a:pt x="1152311" y="3441932"/>
                  <a:pt x="1153411" y="3437525"/>
                  <a:pt x="1154512" y="3432015"/>
                </a:cubicBezTo>
                <a:cubicBezTo>
                  <a:pt x="1156712" y="3420995"/>
                  <a:pt x="1152311" y="3414382"/>
                  <a:pt x="1142407" y="3412178"/>
                </a:cubicBezTo>
                <a:cubicBezTo>
                  <a:pt x="1109395" y="3404465"/>
                  <a:pt x="1076382" y="3396750"/>
                  <a:pt x="1043371" y="3389036"/>
                </a:cubicBezTo>
                <a:cubicBezTo>
                  <a:pt x="1031266" y="3386833"/>
                  <a:pt x="1019162" y="3387935"/>
                  <a:pt x="1007057" y="3383526"/>
                </a:cubicBezTo>
                <a:cubicBezTo>
                  <a:pt x="999354" y="3380220"/>
                  <a:pt x="994953" y="3376914"/>
                  <a:pt x="997154" y="3366996"/>
                </a:cubicBezTo>
                <a:cubicBezTo>
                  <a:pt x="998254" y="3354874"/>
                  <a:pt x="989450" y="3348262"/>
                  <a:pt x="978446" y="3353772"/>
                </a:cubicBezTo>
                <a:cubicBezTo>
                  <a:pt x="969643" y="3358181"/>
                  <a:pt x="963041" y="3357078"/>
                  <a:pt x="955338" y="3352671"/>
                </a:cubicBezTo>
                <a:cubicBezTo>
                  <a:pt x="950936" y="3348262"/>
                  <a:pt x="946535" y="3348262"/>
                  <a:pt x="941033" y="3352671"/>
                </a:cubicBezTo>
                <a:cubicBezTo>
                  <a:pt x="935531" y="3358181"/>
                  <a:pt x="928928" y="3359282"/>
                  <a:pt x="922326" y="3355976"/>
                </a:cubicBezTo>
                <a:cubicBezTo>
                  <a:pt x="917924" y="3354874"/>
                  <a:pt x="912422" y="3351568"/>
                  <a:pt x="908021" y="3351568"/>
                </a:cubicBezTo>
                <a:cubicBezTo>
                  <a:pt x="901418" y="3351568"/>
                  <a:pt x="899218" y="3348262"/>
                  <a:pt x="898117" y="3342752"/>
                </a:cubicBezTo>
                <a:cubicBezTo>
                  <a:pt x="894816" y="3331732"/>
                  <a:pt x="892614" y="3330630"/>
                  <a:pt x="881611" y="3337242"/>
                </a:cubicBezTo>
                <a:cubicBezTo>
                  <a:pt x="875008" y="3341650"/>
                  <a:pt x="868406" y="3347161"/>
                  <a:pt x="860703" y="3349364"/>
                </a:cubicBezTo>
                <a:cubicBezTo>
                  <a:pt x="860703" y="3348262"/>
                  <a:pt x="859603" y="3348262"/>
                  <a:pt x="859603" y="3347161"/>
                </a:cubicBezTo>
                <a:cubicBezTo>
                  <a:pt x="869506" y="3332834"/>
                  <a:pt x="869506" y="3332834"/>
                  <a:pt x="860703" y="3317406"/>
                </a:cubicBezTo>
                <a:cubicBezTo>
                  <a:pt x="859603" y="3315202"/>
                  <a:pt x="858502" y="3312998"/>
                  <a:pt x="857402" y="3311896"/>
                </a:cubicBezTo>
                <a:cubicBezTo>
                  <a:pt x="848599" y="3293162"/>
                  <a:pt x="835394" y="3289856"/>
                  <a:pt x="816687" y="3298672"/>
                </a:cubicBezTo>
                <a:cubicBezTo>
                  <a:pt x="806783" y="3304182"/>
                  <a:pt x="800181" y="3300876"/>
                  <a:pt x="799080" y="3289856"/>
                </a:cubicBezTo>
                <a:cubicBezTo>
                  <a:pt x="797980" y="3284346"/>
                  <a:pt x="797980" y="3278836"/>
                  <a:pt x="799080" y="3273326"/>
                </a:cubicBezTo>
                <a:cubicBezTo>
                  <a:pt x="802382" y="3257898"/>
                  <a:pt x="816687" y="3253490"/>
                  <a:pt x="827691" y="3263408"/>
                </a:cubicBezTo>
                <a:cubicBezTo>
                  <a:pt x="836494" y="3271122"/>
                  <a:pt x="845297" y="3274428"/>
                  <a:pt x="855201" y="3276632"/>
                </a:cubicBezTo>
                <a:cubicBezTo>
                  <a:pt x="865105" y="3277734"/>
                  <a:pt x="873908" y="3281040"/>
                  <a:pt x="880510" y="3288754"/>
                </a:cubicBezTo>
                <a:cubicBezTo>
                  <a:pt x="890414" y="3301978"/>
                  <a:pt x="895916" y="3303080"/>
                  <a:pt x="908021" y="3292060"/>
                </a:cubicBezTo>
                <a:cubicBezTo>
                  <a:pt x="916824" y="3285448"/>
                  <a:pt x="924527" y="3283244"/>
                  <a:pt x="935531" y="3285448"/>
                </a:cubicBezTo>
                <a:cubicBezTo>
                  <a:pt x="955338" y="3288754"/>
                  <a:pt x="974045" y="3297570"/>
                  <a:pt x="992752" y="3301978"/>
                </a:cubicBezTo>
                <a:cubicBezTo>
                  <a:pt x="1009258" y="3306386"/>
                  <a:pt x="1025764" y="3306386"/>
                  <a:pt x="1040069" y="3296468"/>
                </a:cubicBezTo>
                <a:cubicBezTo>
                  <a:pt x="1047772" y="3289856"/>
                  <a:pt x="1052174" y="3292060"/>
                  <a:pt x="1058776" y="3298672"/>
                </a:cubicBezTo>
                <a:cubicBezTo>
                  <a:pt x="1089587" y="3329529"/>
                  <a:pt x="1124800" y="3344956"/>
                  <a:pt x="1167717" y="3326222"/>
                </a:cubicBezTo>
                <a:cubicBezTo>
                  <a:pt x="1174319" y="3322916"/>
                  <a:pt x="1179821" y="3325120"/>
                  <a:pt x="1185323" y="3327324"/>
                </a:cubicBezTo>
                <a:cubicBezTo>
                  <a:pt x="1188624" y="3329529"/>
                  <a:pt x="1193026" y="3333936"/>
                  <a:pt x="1197427" y="3330630"/>
                </a:cubicBezTo>
                <a:cubicBezTo>
                  <a:pt x="1201829" y="3326222"/>
                  <a:pt x="1198528" y="3321814"/>
                  <a:pt x="1197427" y="3317406"/>
                </a:cubicBezTo>
                <a:cubicBezTo>
                  <a:pt x="1194126" y="3310794"/>
                  <a:pt x="1197427" y="3308590"/>
                  <a:pt x="1204030" y="3308590"/>
                </a:cubicBezTo>
                <a:cubicBezTo>
                  <a:pt x="1210632" y="3308590"/>
                  <a:pt x="1217235" y="3310794"/>
                  <a:pt x="1223837" y="3311896"/>
                </a:cubicBezTo>
                <a:cubicBezTo>
                  <a:pt x="1238143" y="3316304"/>
                  <a:pt x="1250247" y="3321814"/>
                  <a:pt x="1265653" y="3318508"/>
                </a:cubicBezTo>
                <a:cubicBezTo>
                  <a:pt x="1268954" y="3318508"/>
                  <a:pt x="1268954" y="3320712"/>
                  <a:pt x="1270054" y="3322916"/>
                </a:cubicBezTo>
                <a:cubicBezTo>
                  <a:pt x="1273355" y="3332834"/>
                  <a:pt x="1281058" y="3335038"/>
                  <a:pt x="1289862" y="3335038"/>
                </a:cubicBezTo>
                <a:cubicBezTo>
                  <a:pt x="1322874" y="3336140"/>
                  <a:pt x="1355886" y="3339446"/>
                  <a:pt x="1387798" y="3350466"/>
                </a:cubicBezTo>
                <a:cubicBezTo>
                  <a:pt x="1389998" y="3351568"/>
                  <a:pt x="1393300" y="3351568"/>
                  <a:pt x="1396601" y="3350466"/>
                </a:cubicBezTo>
                <a:cubicBezTo>
                  <a:pt x="1406505" y="3344956"/>
                  <a:pt x="1413107" y="3348262"/>
                  <a:pt x="1418609" y="3359282"/>
                </a:cubicBezTo>
                <a:cubicBezTo>
                  <a:pt x="1424111" y="3370303"/>
                  <a:pt x="1430714" y="3371404"/>
                  <a:pt x="1440617" y="3362588"/>
                </a:cubicBezTo>
                <a:cubicBezTo>
                  <a:pt x="1445019" y="3359282"/>
                  <a:pt x="1448320" y="3355976"/>
                  <a:pt x="1452721" y="3351568"/>
                </a:cubicBezTo>
                <a:cubicBezTo>
                  <a:pt x="1457123" y="3358181"/>
                  <a:pt x="1461525" y="3364793"/>
                  <a:pt x="1469228" y="3364793"/>
                </a:cubicBezTo>
                <a:cubicBezTo>
                  <a:pt x="1478031" y="3364793"/>
                  <a:pt x="1486834" y="3365894"/>
                  <a:pt x="1494537" y="3365894"/>
                </a:cubicBezTo>
                <a:cubicBezTo>
                  <a:pt x="1523147" y="3366996"/>
                  <a:pt x="1526449" y="3369201"/>
                  <a:pt x="1531951" y="3338344"/>
                </a:cubicBezTo>
                <a:cubicBezTo>
                  <a:pt x="1531951" y="3338344"/>
                  <a:pt x="1533051" y="3338344"/>
                  <a:pt x="1533051" y="3337242"/>
                </a:cubicBezTo>
                <a:cubicBezTo>
                  <a:pt x="1536352" y="3326222"/>
                  <a:pt x="1540754" y="3322916"/>
                  <a:pt x="1551758" y="3326222"/>
                </a:cubicBezTo>
                <a:cubicBezTo>
                  <a:pt x="1600176" y="3336140"/>
                  <a:pt x="1649694" y="3342752"/>
                  <a:pt x="1698112" y="3350466"/>
                </a:cubicBezTo>
                <a:cubicBezTo>
                  <a:pt x="1728924" y="3354874"/>
                  <a:pt x="1760835" y="3358181"/>
                  <a:pt x="1791647" y="3361486"/>
                </a:cubicBezTo>
                <a:cubicBezTo>
                  <a:pt x="1829060" y="3365894"/>
                  <a:pt x="1864273" y="3376914"/>
                  <a:pt x="1900587" y="3386833"/>
                </a:cubicBezTo>
                <a:cubicBezTo>
                  <a:pt x="1928097" y="3393445"/>
                  <a:pt x="1954507" y="3397853"/>
                  <a:pt x="1982017" y="3387935"/>
                </a:cubicBezTo>
                <a:cubicBezTo>
                  <a:pt x="1993021" y="3383526"/>
                  <a:pt x="2002924" y="3385730"/>
                  <a:pt x="2013928" y="3391240"/>
                </a:cubicBezTo>
                <a:cubicBezTo>
                  <a:pt x="2034836" y="3401158"/>
                  <a:pt x="2057945" y="3405567"/>
                  <a:pt x="2082154" y="3404465"/>
                </a:cubicBezTo>
                <a:cubicBezTo>
                  <a:pt x="2103062" y="3402260"/>
                  <a:pt x="2125070" y="3403363"/>
                  <a:pt x="2145977" y="3408872"/>
                </a:cubicBezTo>
                <a:cubicBezTo>
                  <a:pt x="2177889" y="3415485"/>
                  <a:pt x="2209801" y="3418790"/>
                  <a:pt x="2242814" y="3418790"/>
                </a:cubicBezTo>
                <a:cubicBezTo>
                  <a:pt x="2263721" y="3418790"/>
                  <a:pt x="2283528" y="3420995"/>
                  <a:pt x="2303335" y="3423199"/>
                </a:cubicBezTo>
                <a:cubicBezTo>
                  <a:pt x="2346252" y="3429810"/>
                  <a:pt x="2390268" y="3433117"/>
                  <a:pt x="2434284" y="3434219"/>
                </a:cubicBezTo>
                <a:cubicBezTo>
                  <a:pt x="2478300" y="3435321"/>
                  <a:pt x="2522316" y="3434219"/>
                  <a:pt x="2565232" y="3437525"/>
                </a:cubicBezTo>
                <a:cubicBezTo>
                  <a:pt x="2594943" y="3440831"/>
                  <a:pt x="2624654" y="3446341"/>
                  <a:pt x="2654365" y="3443034"/>
                </a:cubicBezTo>
                <a:cubicBezTo>
                  <a:pt x="2701683" y="3436422"/>
                  <a:pt x="2747900" y="3440831"/>
                  <a:pt x="2794117" y="3443034"/>
                </a:cubicBezTo>
                <a:cubicBezTo>
                  <a:pt x="2817226" y="3445239"/>
                  <a:pt x="2840334" y="3448544"/>
                  <a:pt x="2864542" y="3447442"/>
                </a:cubicBezTo>
                <a:cubicBezTo>
                  <a:pt x="2892053" y="3445239"/>
                  <a:pt x="2920663" y="3449647"/>
                  <a:pt x="2948174" y="3443034"/>
                </a:cubicBezTo>
                <a:cubicBezTo>
                  <a:pt x="2965780" y="3438627"/>
                  <a:pt x="2983387" y="3439729"/>
                  <a:pt x="2999893" y="3443034"/>
                </a:cubicBezTo>
                <a:cubicBezTo>
                  <a:pt x="3018600" y="3447442"/>
                  <a:pt x="3036206" y="3448544"/>
                  <a:pt x="3054914" y="3445239"/>
                </a:cubicBezTo>
                <a:cubicBezTo>
                  <a:pt x="3076921" y="3439729"/>
                  <a:pt x="3100030" y="3437525"/>
                  <a:pt x="3123138" y="3436422"/>
                </a:cubicBezTo>
                <a:cubicBezTo>
                  <a:pt x="3155050" y="3434219"/>
                  <a:pt x="3185862" y="3433117"/>
                  <a:pt x="3216672" y="3430912"/>
                </a:cubicBezTo>
                <a:cubicBezTo>
                  <a:pt x="3258488" y="3427607"/>
                  <a:pt x="3300304" y="3424300"/>
                  <a:pt x="3342119" y="3420995"/>
                </a:cubicBezTo>
                <a:cubicBezTo>
                  <a:pt x="3367429" y="3419892"/>
                  <a:pt x="3391638" y="3417689"/>
                  <a:pt x="3415846" y="3415485"/>
                </a:cubicBezTo>
                <a:cubicBezTo>
                  <a:pt x="3454361" y="3412178"/>
                  <a:pt x="3491774" y="3403363"/>
                  <a:pt x="3530288" y="3413280"/>
                </a:cubicBezTo>
                <a:cubicBezTo>
                  <a:pt x="3535791" y="3414382"/>
                  <a:pt x="3537992" y="3412178"/>
                  <a:pt x="3537992" y="3406668"/>
                </a:cubicBezTo>
                <a:cubicBezTo>
                  <a:pt x="3537992" y="3398955"/>
                  <a:pt x="3534690" y="3394546"/>
                  <a:pt x="3526987" y="3394546"/>
                </a:cubicBezTo>
                <a:cubicBezTo>
                  <a:pt x="3519284" y="3394546"/>
                  <a:pt x="3511582" y="3395648"/>
                  <a:pt x="3503879" y="3395648"/>
                </a:cubicBezTo>
                <a:cubicBezTo>
                  <a:pt x="3338818" y="3400057"/>
                  <a:pt x="3172657" y="3406668"/>
                  <a:pt x="3007595" y="3408872"/>
                </a:cubicBezTo>
                <a:cubicBezTo>
                  <a:pt x="2855740" y="3409975"/>
                  <a:pt x="2703883" y="3409975"/>
                  <a:pt x="2552028" y="3403363"/>
                </a:cubicBezTo>
                <a:cubicBezTo>
                  <a:pt x="2454091" y="3398955"/>
                  <a:pt x="2357256" y="3392343"/>
                  <a:pt x="2260420" y="3383526"/>
                </a:cubicBezTo>
                <a:cubicBezTo>
                  <a:pt x="2175688" y="3376914"/>
                  <a:pt x="2090958" y="3366996"/>
                  <a:pt x="2006226" y="3355976"/>
                </a:cubicBezTo>
                <a:cubicBezTo>
                  <a:pt x="1901687" y="3341650"/>
                  <a:pt x="1799350" y="3319610"/>
                  <a:pt x="1695911" y="3299774"/>
                </a:cubicBezTo>
                <a:cubicBezTo>
                  <a:pt x="1662899" y="3294264"/>
                  <a:pt x="1629887" y="3283244"/>
                  <a:pt x="1596875" y="3284346"/>
                </a:cubicBezTo>
                <a:cubicBezTo>
                  <a:pt x="1559461" y="3284346"/>
                  <a:pt x="1524248" y="3281040"/>
                  <a:pt x="1493437" y="3257898"/>
                </a:cubicBezTo>
                <a:cubicBezTo>
                  <a:pt x="1481332" y="3249082"/>
                  <a:pt x="1465926" y="3247980"/>
                  <a:pt x="1450521" y="3252388"/>
                </a:cubicBezTo>
                <a:cubicBezTo>
                  <a:pt x="1440617" y="3255694"/>
                  <a:pt x="1430714" y="3254592"/>
                  <a:pt x="1419710" y="3252388"/>
                </a:cubicBezTo>
                <a:cubicBezTo>
                  <a:pt x="1403203" y="3249082"/>
                  <a:pt x="1386697" y="3242470"/>
                  <a:pt x="1369091" y="3246878"/>
                </a:cubicBezTo>
                <a:cubicBezTo>
                  <a:pt x="1353685" y="3250184"/>
                  <a:pt x="1342681" y="3245776"/>
                  <a:pt x="1332777" y="3233654"/>
                </a:cubicBezTo>
                <a:cubicBezTo>
                  <a:pt x="1329476" y="3229246"/>
                  <a:pt x="1325075" y="3228144"/>
                  <a:pt x="1319572" y="3230348"/>
                </a:cubicBezTo>
                <a:cubicBezTo>
                  <a:pt x="1311870" y="3233654"/>
                  <a:pt x="1303066" y="3234756"/>
                  <a:pt x="1294263" y="3231450"/>
                </a:cubicBezTo>
                <a:cubicBezTo>
                  <a:pt x="1267853" y="3222634"/>
                  <a:pt x="1238143" y="3220430"/>
                  <a:pt x="1211733" y="3209410"/>
                </a:cubicBezTo>
                <a:cubicBezTo>
                  <a:pt x="1202930" y="3205002"/>
                  <a:pt x="1194126" y="3203900"/>
                  <a:pt x="1185323" y="3208308"/>
                </a:cubicBezTo>
                <a:cubicBezTo>
                  <a:pt x="1166616" y="3216022"/>
                  <a:pt x="1161114" y="3214920"/>
                  <a:pt x="1149009" y="3198390"/>
                </a:cubicBezTo>
                <a:cubicBezTo>
                  <a:pt x="1144608" y="3191778"/>
                  <a:pt x="1139106" y="3187370"/>
                  <a:pt x="1132503" y="3187370"/>
                </a:cubicBezTo>
                <a:cubicBezTo>
                  <a:pt x="1109395" y="3186268"/>
                  <a:pt x="1088487" y="3177452"/>
                  <a:pt x="1067580" y="3170840"/>
                </a:cubicBezTo>
                <a:cubicBezTo>
                  <a:pt x="1048872" y="3164228"/>
                  <a:pt x="1030166" y="3158718"/>
                  <a:pt x="1010358" y="3162024"/>
                </a:cubicBezTo>
                <a:cubicBezTo>
                  <a:pt x="1002655" y="3163126"/>
                  <a:pt x="998254" y="3160922"/>
                  <a:pt x="994953" y="3155412"/>
                </a:cubicBezTo>
                <a:cubicBezTo>
                  <a:pt x="990551" y="3148800"/>
                  <a:pt x="985049" y="3141085"/>
                  <a:pt x="976245" y="3143290"/>
                </a:cubicBezTo>
                <a:cubicBezTo>
                  <a:pt x="957539" y="3147698"/>
                  <a:pt x="942133" y="3139984"/>
                  <a:pt x="928928" y="3126760"/>
                </a:cubicBezTo>
                <a:cubicBezTo>
                  <a:pt x="909121" y="3108026"/>
                  <a:pt x="884912" y="3101413"/>
                  <a:pt x="858502" y="3109128"/>
                </a:cubicBezTo>
                <a:cubicBezTo>
                  <a:pt x="848599" y="3111332"/>
                  <a:pt x="845297" y="3109128"/>
                  <a:pt x="845297" y="3099210"/>
                </a:cubicBezTo>
                <a:cubicBezTo>
                  <a:pt x="845297" y="3095903"/>
                  <a:pt x="845297" y="3092598"/>
                  <a:pt x="844197" y="3090393"/>
                </a:cubicBezTo>
                <a:cubicBezTo>
                  <a:pt x="829892" y="3067251"/>
                  <a:pt x="815586" y="3045212"/>
                  <a:pt x="785875" y="3039702"/>
                </a:cubicBezTo>
                <a:cubicBezTo>
                  <a:pt x="779273" y="3038599"/>
                  <a:pt x="780373" y="3035294"/>
                  <a:pt x="782574" y="3030885"/>
                </a:cubicBezTo>
                <a:cubicBezTo>
                  <a:pt x="783674" y="3028682"/>
                  <a:pt x="785875" y="3026477"/>
                  <a:pt x="788076" y="3024273"/>
                </a:cubicBezTo>
                <a:cubicBezTo>
                  <a:pt x="792478" y="3019865"/>
                  <a:pt x="796879" y="3016560"/>
                  <a:pt x="792478" y="3009947"/>
                </a:cubicBezTo>
                <a:cubicBezTo>
                  <a:pt x="789177" y="3003335"/>
                  <a:pt x="783674" y="3007743"/>
                  <a:pt x="778173" y="3008845"/>
                </a:cubicBezTo>
                <a:cubicBezTo>
                  <a:pt x="767169" y="3012151"/>
                  <a:pt x="755064" y="3015457"/>
                  <a:pt x="746261" y="3008845"/>
                </a:cubicBezTo>
                <a:cubicBezTo>
                  <a:pt x="735256" y="3001131"/>
                  <a:pt x="729755" y="3004437"/>
                  <a:pt x="722052" y="3013253"/>
                </a:cubicBezTo>
                <a:cubicBezTo>
                  <a:pt x="719851" y="3015457"/>
                  <a:pt x="717650" y="3017662"/>
                  <a:pt x="714349" y="3018763"/>
                </a:cubicBezTo>
                <a:cubicBezTo>
                  <a:pt x="711048" y="3022070"/>
                  <a:pt x="707747" y="3023172"/>
                  <a:pt x="703345" y="3018763"/>
                </a:cubicBezTo>
                <a:cubicBezTo>
                  <a:pt x="700044" y="3015457"/>
                  <a:pt x="700044" y="3011050"/>
                  <a:pt x="703345" y="3007743"/>
                </a:cubicBezTo>
                <a:cubicBezTo>
                  <a:pt x="706646" y="3003335"/>
                  <a:pt x="707747" y="2998927"/>
                  <a:pt x="712148" y="2995621"/>
                </a:cubicBezTo>
                <a:cubicBezTo>
                  <a:pt x="714349" y="2994519"/>
                  <a:pt x="716550" y="2993418"/>
                  <a:pt x="715450" y="2990111"/>
                </a:cubicBezTo>
                <a:cubicBezTo>
                  <a:pt x="714349" y="2987908"/>
                  <a:pt x="711048" y="2989009"/>
                  <a:pt x="708847" y="2989009"/>
                </a:cubicBezTo>
                <a:cubicBezTo>
                  <a:pt x="705546" y="2989009"/>
                  <a:pt x="703345" y="2989009"/>
                  <a:pt x="701144" y="2991213"/>
                </a:cubicBezTo>
                <a:cubicBezTo>
                  <a:pt x="698943" y="2993418"/>
                  <a:pt x="696742" y="2993418"/>
                  <a:pt x="694542" y="2991213"/>
                </a:cubicBezTo>
                <a:cubicBezTo>
                  <a:pt x="682437" y="2979091"/>
                  <a:pt x="668132" y="2973581"/>
                  <a:pt x="651626" y="2974683"/>
                </a:cubicBezTo>
                <a:cubicBezTo>
                  <a:pt x="643923" y="2975785"/>
                  <a:pt x="636220" y="2975785"/>
                  <a:pt x="628517" y="2974683"/>
                </a:cubicBezTo>
                <a:cubicBezTo>
                  <a:pt x="624115" y="2974683"/>
                  <a:pt x="617513" y="2974683"/>
                  <a:pt x="615312" y="2969173"/>
                </a:cubicBezTo>
                <a:cubicBezTo>
                  <a:pt x="614212" y="2964765"/>
                  <a:pt x="619714" y="2961459"/>
                  <a:pt x="623015" y="2958153"/>
                </a:cubicBezTo>
                <a:cubicBezTo>
                  <a:pt x="625216" y="2955949"/>
                  <a:pt x="627417" y="2954847"/>
                  <a:pt x="629618" y="2952643"/>
                </a:cubicBezTo>
                <a:cubicBezTo>
                  <a:pt x="631819" y="2950439"/>
                  <a:pt x="637320" y="2948235"/>
                  <a:pt x="635120" y="2943827"/>
                </a:cubicBezTo>
                <a:cubicBezTo>
                  <a:pt x="634019" y="2939419"/>
                  <a:pt x="628517" y="2939419"/>
                  <a:pt x="624115" y="2940521"/>
                </a:cubicBezTo>
                <a:cubicBezTo>
                  <a:pt x="614212" y="2940521"/>
                  <a:pt x="606509" y="2938317"/>
                  <a:pt x="596606" y="2933909"/>
                </a:cubicBezTo>
                <a:cubicBezTo>
                  <a:pt x="574597" y="2922889"/>
                  <a:pt x="562493" y="2928399"/>
                  <a:pt x="553689" y="2950439"/>
                </a:cubicBezTo>
                <a:cubicBezTo>
                  <a:pt x="550388" y="2959255"/>
                  <a:pt x="544887" y="2963663"/>
                  <a:pt x="536083" y="2962561"/>
                </a:cubicBezTo>
                <a:lnTo>
                  <a:pt x="536083" y="2914177"/>
                </a:lnTo>
                <a:lnTo>
                  <a:pt x="530600" y="2918493"/>
                </a:lnTo>
                <a:cubicBezTo>
                  <a:pt x="527949" y="2919409"/>
                  <a:pt x="525026" y="2919394"/>
                  <a:pt x="521949" y="2918429"/>
                </a:cubicBezTo>
                <a:cubicBezTo>
                  <a:pt x="518001" y="2918093"/>
                  <a:pt x="512796" y="2916010"/>
                  <a:pt x="509002" y="2916623"/>
                </a:cubicBezTo>
                <a:cubicBezTo>
                  <a:pt x="503309" y="2917544"/>
                  <a:pt x="500950" y="2915000"/>
                  <a:pt x="499233" y="2910403"/>
                </a:cubicBezTo>
                <a:cubicBezTo>
                  <a:pt x="494851" y="2901363"/>
                  <a:pt x="492800" y="2900720"/>
                  <a:pt x="484234" y="2907954"/>
                </a:cubicBezTo>
                <a:cubicBezTo>
                  <a:pt x="479157" y="2912676"/>
                  <a:pt x="474233" y="2918347"/>
                  <a:pt x="467899" y="2921321"/>
                </a:cubicBezTo>
                <a:cubicBezTo>
                  <a:pt x="467745" y="2920371"/>
                  <a:pt x="466797" y="2920524"/>
                  <a:pt x="466643" y="2919574"/>
                </a:cubicBezTo>
                <a:cubicBezTo>
                  <a:pt x="473184" y="2905842"/>
                  <a:pt x="473184" y="2905842"/>
                  <a:pt x="463443" y="2893768"/>
                </a:cubicBezTo>
                <a:cubicBezTo>
                  <a:pt x="462187" y="2892022"/>
                  <a:pt x="460931" y="2890274"/>
                  <a:pt x="459828" y="2889478"/>
                </a:cubicBezTo>
                <a:cubicBezTo>
                  <a:pt x="449627" y="2874554"/>
                  <a:pt x="437781" y="2873545"/>
                  <a:pt x="422882" y="2883754"/>
                </a:cubicBezTo>
                <a:cubicBezTo>
                  <a:pt x="415112" y="2889885"/>
                  <a:pt x="408958" y="2887956"/>
                  <a:pt x="406473" y="2878608"/>
                </a:cubicBezTo>
                <a:cubicBezTo>
                  <a:pt x="404757" y="2874011"/>
                  <a:pt x="403988" y="2869260"/>
                  <a:pt x="404168" y="2864357"/>
                </a:cubicBezTo>
                <a:cubicBezTo>
                  <a:pt x="404863" y="2850594"/>
                  <a:pt x="416582" y="2844799"/>
                  <a:pt x="427452" y="2851816"/>
                </a:cubicBezTo>
                <a:cubicBezTo>
                  <a:pt x="436117" y="2857240"/>
                  <a:pt x="444168" y="2858863"/>
                  <a:pt x="453014" y="2859382"/>
                </a:cubicBezTo>
                <a:cubicBezTo>
                  <a:pt x="461706" y="2858951"/>
                  <a:pt x="469757" y="2860574"/>
                  <a:pt x="476525" y="2866304"/>
                </a:cubicBezTo>
                <a:cubicBezTo>
                  <a:pt x="486907" y="2876324"/>
                  <a:pt x="491805" y="2876507"/>
                  <a:pt x="500704" y="2865319"/>
                </a:cubicBezTo>
                <a:cubicBezTo>
                  <a:pt x="507372" y="2858390"/>
                  <a:pt x="513705" y="2855416"/>
                  <a:pt x="523500" y="2855782"/>
                </a:cubicBezTo>
                <a:cubicBezTo>
                  <a:pt x="541038" y="2855871"/>
                  <a:pt x="558395" y="2860863"/>
                  <a:pt x="575138" y="2862055"/>
                </a:cubicBezTo>
                <a:cubicBezTo>
                  <a:pt x="589983" y="2863554"/>
                  <a:pt x="604215" y="2861252"/>
                  <a:pt x="615165" y="2850707"/>
                </a:cubicBezTo>
                <a:cubicBezTo>
                  <a:pt x="620883" y="2843932"/>
                  <a:pt x="624986" y="2845219"/>
                  <a:pt x="631601" y="2849999"/>
                </a:cubicBezTo>
                <a:lnTo>
                  <a:pt x="640659" y="2855350"/>
                </a:lnTo>
                <a:lnTo>
                  <a:pt x="640622" y="2852361"/>
                </a:lnTo>
                <a:cubicBezTo>
                  <a:pt x="638421" y="2849055"/>
                  <a:pt x="640622" y="2846851"/>
                  <a:pt x="645023" y="2845749"/>
                </a:cubicBezTo>
                <a:cubicBezTo>
                  <a:pt x="661529" y="2845749"/>
                  <a:pt x="667032" y="2850157"/>
                  <a:pt x="668132" y="2866687"/>
                </a:cubicBezTo>
                <a:lnTo>
                  <a:pt x="668664" y="2867859"/>
                </a:lnTo>
                <a:lnTo>
                  <a:pt x="679162" y="2870946"/>
                </a:lnTo>
                <a:lnTo>
                  <a:pt x="701302" y="2869830"/>
                </a:lnTo>
                <a:lnTo>
                  <a:pt x="702245" y="2865585"/>
                </a:lnTo>
                <a:cubicBezTo>
                  <a:pt x="705546" y="2862279"/>
                  <a:pt x="709947" y="2854565"/>
                  <a:pt x="713249" y="2861177"/>
                </a:cubicBezTo>
                <a:lnTo>
                  <a:pt x="716333" y="2864266"/>
                </a:lnTo>
                <a:lnTo>
                  <a:pt x="729365" y="2858561"/>
                </a:lnTo>
                <a:cubicBezTo>
                  <a:pt x="734596" y="2854790"/>
                  <a:pt x="739647" y="2855924"/>
                  <a:pt x="744698" y="2857057"/>
                </a:cubicBezTo>
                <a:cubicBezTo>
                  <a:pt x="747852" y="2858496"/>
                  <a:pt x="752261" y="2861683"/>
                  <a:pt x="755595" y="2858218"/>
                </a:cubicBezTo>
                <a:cubicBezTo>
                  <a:pt x="758776" y="2853805"/>
                  <a:pt x="755315" y="2850465"/>
                  <a:pt x="753751" y="2846818"/>
                </a:cubicBezTo>
                <a:cubicBezTo>
                  <a:pt x="749983" y="2841577"/>
                  <a:pt x="752522" y="2839217"/>
                  <a:pt x="758214" y="2838296"/>
                </a:cubicBezTo>
                <a:cubicBezTo>
                  <a:pt x="763906" y="2837376"/>
                  <a:pt x="769906" y="2838355"/>
                  <a:pt x="775753" y="2838385"/>
                </a:cubicBezTo>
                <a:cubicBezTo>
                  <a:pt x="788700" y="2840190"/>
                  <a:pt x="799904" y="2843253"/>
                  <a:pt x="812725" y="2838255"/>
                </a:cubicBezTo>
                <a:cubicBezTo>
                  <a:pt x="815572" y="2837795"/>
                  <a:pt x="815879" y="2839695"/>
                  <a:pt x="817135" y="2841441"/>
                </a:cubicBezTo>
                <a:cubicBezTo>
                  <a:pt x="821364" y="2849532"/>
                  <a:pt x="828313" y="2850358"/>
                  <a:pt x="835902" y="2849131"/>
                </a:cubicBezTo>
                <a:cubicBezTo>
                  <a:pt x="864518" y="2845478"/>
                  <a:pt x="893440" y="2843726"/>
                  <a:pt x="922489" y="2848777"/>
                </a:cubicBezTo>
                <a:cubicBezTo>
                  <a:pt x="924541" y="2849419"/>
                  <a:pt x="927387" y="2848959"/>
                  <a:pt x="930080" y="2847549"/>
                </a:cubicBezTo>
                <a:cubicBezTo>
                  <a:pt x="937849" y="2841418"/>
                  <a:pt x="944003" y="2843347"/>
                  <a:pt x="950283" y="2852081"/>
                </a:cubicBezTo>
                <a:cubicBezTo>
                  <a:pt x="956563" y="2860816"/>
                  <a:pt x="962409" y="2860844"/>
                  <a:pt x="969718" y="2851863"/>
                </a:cubicBezTo>
                <a:cubicBezTo>
                  <a:pt x="973052" y="2848398"/>
                  <a:pt x="975438" y="2845088"/>
                  <a:pt x="978618" y="2840674"/>
                </a:cubicBezTo>
                <a:cubicBezTo>
                  <a:pt x="983334" y="2845761"/>
                  <a:pt x="988051" y="2850848"/>
                  <a:pt x="994692" y="2849774"/>
                </a:cubicBezTo>
                <a:cubicBezTo>
                  <a:pt x="1002282" y="2848547"/>
                  <a:pt x="1010025" y="2848269"/>
                  <a:pt x="1016667" y="2847195"/>
                </a:cubicBezTo>
                <a:cubicBezTo>
                  <a:pt x="1029076" y="2845675"/>
                  <a:pt x="1036070" y="2845276"/>
                  <a:pt x="1040016" y="2841835"/>
                </a:cubicBezTo>
                <a:lnTo>
                  <a:pt x="1042586" y="2836627"/>
                </a:lnTo>
                <a:lnTo>
                  <a:pt x="1024663" y="2833627"/>
                </a:lnTo>
                <a:cubicBezTo>
                  <a:pt x="999354" y="2830321"/>
                  <a:pt x="976245" y="2824811"/>
                  <a:pt x="955338" y="2808281"/>
                </a:cubicBezTo>
                <a:cubicBezTo>
                  <a:pt x="943233" y="2798363"/>
                  <a:pt x="934430" y="2785139"/>
                  <a:pt x="926727" y="2770812"/>
                </a:cubicBezTo>
                <a:cubicBezTo>
                  <a:pt x="919024" y="2784037"/>
                  <a:pt x="913522" y="2785139"/>
                  <a:pt x="902518" y="2774119"/>
                </a:cubicBezTo>
                <a:lnTo>
                  <a:pt x="898481" y="2760978"/>
                </a:lnTo>
                <a:lnTo>
                  <a:pt x="891918" y="2762076"/>
                </a:lnTo>
                <a:cubicBezTo>
                  <a:pt x="885507" y="2764575"/>
                  <a:pt x="879776" y="2765258"/>
                  <a:pt x="874370" y="2764182"/>
                </a:cubicBezTo>
                <a:lnTo>
                  <a:pt x="867592" y="2760514"/>
                </a:lnTo>
                <a:lnTo>
                  <a:pt x="866755" y="2763236"/>
                </a:lnTo>
                <a:cubicBezTo>
                  <a:pt x="865655" y="2766405"/>
                  <a:pt x="864004" y="2769711"/>
                  <a:pt x="860703" y="2773017"/>
                </a:cubicBezTo>
                <a:cubicBezTo>
                  <a:pt x="864004" y="2759792"/>
                  <a:pt x="857402" y="2756487"/>
                  <a:pt x="848599" y="2754282"/>
                </a:cubicBezTo>
                <a:lnTo>
                  <a:pt x="848570" y="2754271"/>
                </a:lnTo>
                <a:lnTo>
                  <a:pt x="846921" y="2754729"/>
                </a:lnTo>
                <a:cubicBezTo>
                  <a:pt x="840741" y="2758653"/>
                  <a:pt x="833304" y="2760831"/>
                  <a:pt x="825253" y="2759208"/>
                </a:cubicBezTo>
                <a:cubicBezTo>
                  <a:pt x="801255" y="2755289"/>
                  <a:pt x="775333" y="2757532"/>
                  <a:pt x="751026" y="2751713"/>
                </a:cubicBezTo>
                <a:cubicBezTo>
                  <a:pt x="742822" y="2749141"/>
                  <a:pt x="735078" y="2749418"/>
                  <a:pt x="728103" y="2754446"/>
                </a:cubicBezTo>
                <a:cubicBezTo>
                  <a:pt x="713050" y="2763705"/>
                  <a:pt x="708153" y="2763521"/>
                  <a:pt x="695413" y="2750958"/>
                </a:cubicBezTo>
                <a:cubicBezTo>
                  <a:pt x="690696" y="2745871"/>
                  <a:pt x="685338" y="2742838"/>
                  <a:pt x="679646" y="2743758"/>
                </a:cubicBezTo>
                <a:cubicBezTo>
                  <a:pt x="659569" y="2746031"/>
                  <a:pt x="640314" y="2741345"/>
                  <a:pt x="621366" y="2738560"/>
                </a:cubicBezTo>
                <a:cubicBezTo>
                  <a:pt x="604316" y="2735467"/>
                  <a:pt x="587419" y="2733325"/>
                  <a:pt x="570803" y="2738937"/>
                </a:cubicBezTo>
                <a:cubicBezTo>
                  <a:pt x="564316" y="2740961"/>
                  <a:pt x="560214" y="2739675"/>
                  <a:pt x="556600" y="2735385"/>
                </a:cubicBezTo>
                <a:cubicBezTo>
                  <a:pt x="551882" y="2730298"/>
                  <a:pt x="546063" y="2724415"/>
                  <a:pt x="538781" y="2727543"/>
                </a:cubicBezTo>
                <a:cubicBezTo>
                  <a:pt x="523267" y="2733952"/>
                  <a:pt x="508910" y="2729449"/>
                  <a:pt x="495681" y="2719888"/>
                </a:cubicBezTo>
                <a:cubicBezTo>
                  <a:pt x="475992" y="2706499"/>
                  <a:pt x="454198" y="2704174"/>
                  <a:pt x="432504" y="2714506"/>
                </a:cubicBezTo>
                <a:cubicBezTo>
                  <a:pt x="424273" y="2717788"/>
                  <a:pt x="421120" y="2716348"/>
                  <a:pt x="419737" y="2707797"/>
                </a:cubicBezTo>
                <a:cubicBezTo>
                  <a:pt x="419276" y="2704947"/>
                  <a:pt x="418815" y="2702097"/>
                  <a:pt x="417559" y="2700350"/>
                </a:cubicBezTo>
                <a:cubicBezTo>
                  <a:pt x="401999" y="2682392"/>
                  <a:pt x="386593" y="2665384"/>
                  <a:pt x="360209" y="2664777"/>
                </a:cubicBezTo>
                <a:cubicBezTo>
                  <a:pt x="354363" y="2664747"/>
                  <a:pt x="354851" y="2661744"/>
                  <a:pt x="356133" y="2657637"/>
                </a:cubicBezTo>
                <a:cubicBezTo>
                  <a:pt x="356775" y="2655583"/>
                  <a:pt x="358365" y="2653376"/>
                  <a:pt x="359955" y="2651169"/>
                </a:cubicBezTo>
                <a:cubicBezTo>
                  <a:pt x="363135" y="2646755"/>
                  <a:pt x="366469" y="2643290"/>
                  <a:pt x="361752" y="2638204"/>
                </a:cubicBezTo>
                <a:cubicBezTo>
                  <a:pt x="357984" y="2632963"/>
                  <a:pt x="353855" y="2637531"/>
                  <a:pt x="349266" y="2639248"/>
                </a:cubicBezTo>
                <a:cubicBezTo>
                  <a:pt x="340240" y="2643633"/>
                  <a:pt x="330264" y="2648171"/>
                  <a:pt x="321753" y="2643698"/>
                </a:cubicBezTo>
                <a:cubicBezTo>
                  <a:pt x="311190" y="2638582"/>
                  <a:pt x="306907" y="2642199"/>
                  <a:pt x="301495" y="2650874"/>
                </a:cubicBezTo>
                <a:cubicBezTo>
                  <a:pt x="299905" y="2653081"/>
                  <a:pt x="298315" y="2655288"/>
                  <a:pt x="295623" y="2656698"/>
                </a:cubicBezTo>
                <a:cubicBezTo>
                  <a:pt x="293237" y="2660009"/>
                  <a:pt x="290545" y="2661420"/>
                  <a:pt x="286135" y="2658233"/>
                </a:cubicBezTo>
                <a:cubicBezTo>
                  <a:pt x="282828" y="2655843"/>
                  <a:pt x="282214" y="2652042"/>
                  <a:pt x="284599" y="2648732"/>
                </a:cubicBezTo>
                <a:cubicBezTo>
                  <a:pt x="286830" y="2644471"/>
                  <a:pt x="287164" y="2640517"/>
                  <a:pt x="290498" y="2637053"/>
                </a:cubicBezTo>
                <a:cubicBezTo>
                  <a:pt x="292242" y="2635796"/>
                  <a:pt x="293986" y="2634539"/>
                  <a:pt x="292576" y="2631842"/>
                </a:cubicBezTo>
                <a:cubicBezTo>
                  <a:pt x="291320" y="2630095"/>
                  <a:pt x="288628" y="2631506"/>
                  <a:pt x="286731" y="2631813"/>
                </a:cubicBezTo>
                <a:cubicBezTo>
                  <a:pt x="283884" y="2632273"/>
                  <a:pt x="281987" y="2632581"/>
                  <a:pt x="280397" y="2634788"/>
                </a:cubicBezTo>
                <a:cubicBezTo>
                  <a:pt x="278806" y="2636994"/>
                  <a:pt x="276909" y="2637301"/>
                  <a:pt x="274705" y="2635708"/>
                </a:cubicBezTo>
                <a:cubicBezTo>
                  <a:pt x="262578" y="2626945"/>
                  <a:pt x="249476" y="2624189"/>
                  <a:pt x="235399" y="2627440"/>
                </a:cubicBezTo>
                <a:cubicBezTo>
                  <a:pt x="228912" y="2629464"/>
                  <a:pt x="222271" y="2630538"/>
                  <a:pt x="215476" y="2630663"/>
                </a:cubicBezTo>
                <a:cubicBezTo>
                  <a:pt x="211681" y="2631276"/>
                  <a:pt x="205989" y="2632197"/>
                  <a:pt x="203323" y="2627753"/>
                </a:cubicBezTo>
                <a:cubicBezTo>
                  <a:pt x="201760" y="2624106"/>
                  <a:pt x="206043" y="2620489"/>
                  <a:pt x="208428" y="2617178"/>
                </a:cubicBezTo>
                <a:cubicBezTo>
                  <a:pt x="210018" y="2614971"/>
                  <a:pt x="211762" y="2613714"/>
                  <a:pt x="213352" y="2611507"/>
                </a:cubicBezTo>
                <a:cubicBezTo>
                  <a:pt x="214941" y="2609300"/>
                  <a:pt x="219378" y="2606633"/>
                  <a:pt x="216866" y="2603139"/>
                </a:cubicBezTo>
                <a:cubicBezTo>
                  <a:pt x="215303" y="2599492"/>
                  <a:pt x="210559" y="2600259"/>
                  <a:pt x="206918" y="2601823"/>
                </a:cubicBezTo>
                <a:cubicBezTo>
                  <a:pt x="198380" y="2603204"/>
                  <a:pt x="191431" y="2602378"/>
                  <a:pt x="182278" y="2599958"/>
                </a:cubicBezTo>
                <a:cubicBezTo>
                  <a:pt x="161767" y="2593526"/>
                  <a:pt x="152099" y="2599964"/>
                  <a:pt x="147583" y="2620193"/>
                </a:cubicBezTo>
                <a:cubicBezTo>
                  <a:pt x="145966" y="2628255"/>
                  <a:pt x="141837" y="2632822"/>
                  <a:pt x="134094" y="2633100"/>
                </a:cubicBezTo>
                <a:cubicBezTo>
                  <a:pt x="131174" y="2615047"/>
                  <a:pt x="128408" y="2597946"/>
                  <a:pt x="125489" y="2579894"/>
                </a:cubicBezTo>
                <a:cubicBezTo>
                  <a:pt x="138617" y="2576796"/>
                  <a:pt x="140695" y="2571585"/>
                  <a:pt x="135517" y="2563648"/>
                </a:cubicBezTo>
                <a:cubicBezTo>
                  <a:pt x="134108" y="2560951"/>
                  <a:pt x="130005" y="2559665"/>
                  <a:pt x="131442" y="2556508"/>
                </a:cubicBezTo>
                <a:cubicBezTo>
                  <a:pt x="133827" y="2553197"/>
                  <a:pt x="137775" y="2553534"/>
                  <a:pt x="140775" y="2554023"/>
                </a:cubicBezTo>
                <a:cubicBezTo>
                  <a:pt x="143622" y="2553563"/>
                  <a:pt x="145672" y="2554206"/>
                  <a:pt x="147724" y="2554849"/>
                </a:cubicBezTo>
                <a:cubicBezTo>
                  <a:pt x="153724" y="2555828"/>
                  <a:pt x="156416" y="2554419"/>
                  <a:pt x="156289" y="2547614"/>
                </a:cubicBezTo>
                <a:cubicBezTo>
                  <a:pt x="156623" y="2543660"/>
                  <a:pt x="158547" y="2537500"/>
                  <a:pt x="163752" y="2539583"/>
                </a:cubicBezTo>
                <a:cubicBezTo>
                  <a:pt x="170854" y="2541359"/>
                  <a:pt x="177495" y="2540285"/>
                  <a:pt x="184290" y="2540161"/>
                </a:cubicBezTo>
                <a:cubicBezTo>
                  <a:pt x="190136" y="2540191"/>
                  <a:pt x="197084" y="2541017"/>
                  <a:pt x="203418" y="2538042"/>
                </a:cubicBezTo>
                <a:cubicBezTo>
                  <a:pt x="208803" y="2535222"/>
                  <a:pt x="215136" y="2532248"/>
                  <a:pt x="208857" y="2523514"/>
                </a:cubicBezTo>
                <a:cubicBezTo>
                  <a:pt x="206497" y="2520971"/>
                  <a:pt x="208088" y="2518764"/>
                  <a:pt x="211730" y="2517199"/>
                </a:cubicBezTo>
                <a:cubicBezTo>
                  <a:pt x="225960" y="2514898"/>
                  <a:pt x="231318" y="2517931"/>
                  <a:pt x="234571" y="2532029"/>
                </a:cubicBezTo>
                <a:cubicBezTo>
                  <a:pt x="235340" y="2536780"/>
                  <a:pt x="236903" y="2540426"/>
                  <a:pt x="241006" y="2541714"/>
                </a:cubicBezTo>
                <a:cubicBezTo>
                  <a:pt x="248108" y="2543490"/>
                  <a:pt x="255056" y="2544315"/>
                  <a:pt x="262339" y="2541188"/>
                </a:cubicBezTo>
                <a:cubicBezTo>
                  <a:pt x="264236" y="2540881"/>
                  <a:pt x="264570" y="2536927"/>
                  <a:pt x="263314" y="2535180"/>
                </a:cubicBezTo>
                <a:cubicBezTo>
                  <a:pt x="262853" y="2532330"/>
                  <a:pt x="262238" y="2528530"/>
                  <a:pt x="263828" y="2526323"/>
                </a:cubicBezTo>
                <a:cubicBezTo>
                  <a:pt x="266213" y="2523012"/>
                  <a:pt x="268933" y="2515748"/>
                  <a:pt x="272701" y="2520988"/>
                </a:cubicBezTo>
                <a:cubicBezTo>
                  <a:pt x="281981" y="2530212"/>
                  <a:pt x="291468" y="2528677"/>
                  <a:pt x="301904" y="2526989"/>
                </a:cubicBezTo>
                <a:cubicBezTo>
                  <a:pt x="307750" y="2527019"/>
                  <a:pt x="313596" y="2527048"/>
                  <a:pt x="319108" y="2531032"/>
                </a:cubicBezTo>
                <a:cubicBezTo>
                  <a:pt x="339899" y="2545218"/>
                  <a:pt x="353977" y="2541967"/>
                  <a:pt x="363878" y="2518916"/>
                </a:cubicBezTo>
                <a:cubicBezTo>
                  <a:pt x="366751" y="2512602"/>
                  <a:pt x="371187" y="2509934"/>
                  <a:pt x="376853" y="2514868"/>
                </a:cubicBezTo>
                <a:cubicBezTo>
                  <a:pt x="390081" y="2524428"/>
                  <a:pt x="404927" y="2525927"/>
                  <a:pt x="420260" y="2524422"/>
                </a:cubicBezTo>
                <a:cubicBezTo>
                  <a:pt x="428003" y="2524145"/>
                  <a:pt x="435439" y="2521968"/>
                  <a:pt x="444132" y="2521537"/>
                </a:cubicBezTo>
                <a:cubicBezTo>
                  <a:pt x="458670" y="2521135"/>
                  <a:pt x="471003" y="2519141"/>
                  <a:pt x="473930" y="2501118"/>
                </a:cubicBezTo>
                <a:cubicBezTo>
                  <a:pt x="475005" y="2507770"/>
                  <a:pt x="474825" y="2512673"/>
                  <a:pt x="478593" y="2517913"/>
                </a:cubicBezTo>
                <a:cubicBezTo>
                  <a:pt x="482669" y="2525054"/>
                  <a:pt x="489771" y="2526830"/>
                  <a:pt x="496412" y="2525756"/>
                </a:cubicBezTo>
                <a:cubicBezTo>
                  <a:pt x="503848" y="2523579"/>
                  <a:pt x="498028" y="2517695"/>
                  <a:pt x="498362" y="2513741"/>
                </a:cubicBezTo>
                <a:cubicBezTo>
                  <a:pt x="498389" y="2507887"/>
                  <a:pt x="501570" y="2503473"/>
                  <a:pt x="507723" y="2505403"/>
                </a:cubicBezTo>
                <a:cubicBezTo>
                  <a:pt x="515927" y="2507975"/>
                  <a:pt x="522568" y="2506901"/>
                  <a:pt x="530953" y="2504570"/>
                </a:cubicBezTo>
                <a:cubicBezTo>
                  <a:pt x="540928" y="2500032"/>
                  <a:pt x="551364" y="2498345"/>
                  <a:pt x="562080" y="2504411"/>
                </a:cubicBezTo>
                <a:cubicBezTo>
                  <a:pt x="568541" y="2508241"/>
                  <a:pt x="574080" y="2506370"/>
                  <a:pt x="578055" y="2500852"/>
                </a:cubicBezTo>
                <a:cubicBezTo>
                  <a:pt x="580440" y="2497542"/>
                  <a:pt x="582825" y="2494232"/>
                  <a:pt x="584415" y="2492024"/>
                </a:cubicBezTo>
                <a:cubicBezTo>
                  <a:pt x="588544" y="2487457"/>
                  <a:pt x="590315" y="2480346"/>
                  <a:pt x="596314" y="2481325"/>
                </a:cubicBezTo>
                <a:cubicBezTo>
                  <a:pt x="602314" y="2482305"/>
                  <a:pt x="602441" y="2489109"/>
                  <a:pt x="603210" y="2493860"/>
                </a:cubicBezTo>
                <a:cubicBezTo>
                  <a:pt x="603978" y="2498610"/>
                  <a:pt x="607465" y="2496096"/>
                  <a:pt x="610465" y="2496586"/>
                </a:cubicBezTo>
                <a:cubicBezTo>
                  <a:pt x="613311" y="2496126"/>
                  <a:pt x="616157" y="2495665"/>
                  <a:pt x="614594" y="2492018"/>
                </a:cubicBezTo>
                <a:cubicBezTo>
                  <a:pt x="611006" y="2481874"/>
                  <a:pt x="616237" y="2478103"/>
                  <a:pt x="624622" y="2475772"/>
                </a:cubicBezTo>
                <a:cubicBezTo>
                  <a:pt x="633007" y="2473442"/>
                  <a:pt x="633342" y="2469487"/>
                  <a:pt x="626573" y="2463757"/>
                </a:cubicBezTo>
                <a:cubicBezTo>
                  <a:pt x="625318" y="2462011"/>
                  <a:pt x="622318" y="2461521"/>
                  <a:pt x="619318" y="2461031"/>
                </a:cubicBezTo>
                <a:cubicBezTo>
                  <a:pt x="592807" y="2453619"/>
                  <a:pt x="565322" y="2452215"/>
                  <a:pt x="537347" y="2453814"/>
                </a:cubicBezTo>
                <a:cubicBezTo>
                  <a:pt x="515065" y="2454493"/>
                  <a:pt x="494375" y="2452965"/>
                  <a:pt x="474044" y="2441628"/>
                </a:cubicBezTo>
                <a:cubicBezTo>
                  <a:pt x="462225" y="2434765"/>
                  <a:pt x="452792" y="2424591"/>
                  <a:pt x="444153" y="2413314"/>
                </a:cubicBezTo>
                <a:cubicBezTo>
                  <a:pt x="439356" y="2425790"/>
                  <a:pt x="434766" y="2427506"/>
                  <a:pt x="423742" y="2419540"/>
                </a:cubicBezTo>
                <a:cubicBezTo>
                  <a:pt x="420435" y="2417150"/>
                  <a:pt x="417770" y="2412706"/>
                  <a:pt x="417950" y="2407802"/>
                </a:cubicBezTo>
                <a:cubicBezTo>
                  <a:pt x="417515" y="2399098"/>
                  <a:pt x="410414" y="2397322"/>
                  <a:pt x="403619" y="2397446"/>
                </a:cubicBezTo>
                <a:cubicBezTo>
                  <a:pt x="396670" y="2396620"/>
                  <a:pt x="394593" y="2401831"/>
                  <a:pt x="392515" y="2407041"/>
                </a:cubicBezTo>
                <a:cubicBezTo>
                  <a:pt x="391386" y="2412098"/>
                  <a:pt x="392308" y="2417799"/>
                  <a:pt x="387537" y="2424420"/>
                </a:cubicBezTo>
                <a:cubicBezTo>
                  <a:pt x="388539" y="2412559"/>
                  <a:pt x="382386" y="2410629"/>
                  <a:pt x="374489" y="2409956"/>
                </a:cubicBezTo>
                <a:cubicBezTo>
                  <a:pt x="367694" y="2410080"/>
                  <a:pt x="359336" y="2406557"/>
                  <a:pt x="359363" y="2400703"/>
                </a:cubicBezTo>
                <a:cubicBezTo>
                  <a:pt x="359571" y="2389945"/>
                  <a:pt x="358829" y="2379341"/>
                  <a:pt x="364087" y="2369716"/>
                </a:cubicBezTo>
                <a:cubicBezTo>
                  <a:pt x="367114" y="2364352"/>
                  <a:pt x="370755" y="2362788"/>
                  <a:pt x="377549" y="2362664"/>
                </a:cubicBezTo>
                <a:cubicBezTo>
                  <a:pt x="382600" y="2363797"/>
                  <a:pt x="384805" y="2365390"/>
                  <a:pt x="384778" y="2371244"/>
                </a:cubicBezTo>
                <a:cubicBezTo>
                  <a:pt x="385394" y="2375045"/>
                  <a:pt x="388547" y="2376485"/>
                  <a:pt x="391393" y="2376024"/>
                </a:cubicBezTo>
                <a:cubicBezTo>
                  <a:pt x="402623" y="2373233"/>
                  <a:pt x="410187" y="2377860"/>
                  <a:pt x="417903" y="2383436"/>
                </a:cubicBezTo>
                <a:cubicBezTo>
                  <a:pt x="425466" y="2388062"/>
                  <a:pt x="433363" y="2388735"/>
                  <a:pt x="438929" y="2381011"/>
                </a:cubicBezTo>
                <a:cubicBezTo>
                  <a:pt x="442904" y="2375493"/>
                  <a:pt x="445109" y="2377086"/>
                  <a:pt x="445082" y="2382941"/>
                </a:cubicBezTo>
                <a:cubicBezTo>
                  <a:pt x="445697" y="2386741"/>
                  <a:pt x="447748" y="2387384"/>
                  <a:pt x="451850" y="2388670"/>
                </a:cubicBezTo>
                <a:cubicBezTo>
                  <a:pt x="468900" y="2391763"/>
                  <a:pt x="485977" y="2389001"/>
                  <a:pt x="501184" y="2380692"/>
                </a:cubicBezTo>
                <a:cubicBezTo>
                  <a:pt x="509107" y="2375510"/>
                  <a:pt x="517646" y="2374130"/>
                  <a:pt x="526492" y="2374649"/>
                </a:cubicBezTo>
                <a:cubicBezTo>
                  <a:pt x="534389" y="2375322"/>
                  <a:pt x="541798" y="2378999"/>
                  <a:pt x="548258" y="2382828"/>
                </a:cubicBezTo>
                <a:cubicBezTo>
                  <a:pt x="551566" y="2385218"/>
                  <a:pt x="554077" y="2388712"/>
                  <a:pt x="558360" y="2385095"/>
                </a:cubicBezTo>
                <a:cubicBezTo>
                  <a:pt x="562643" y="2381476"/>
                  <a:pt x="562029" y="2377676"/>
                  <a:pt x="560311" y="2373080"/>
                </a:cubicBezTo>
                <a:cubicBezTo>
                  <a:pt x="558748" y="2369433"/>
                  <a:pt x="556390" y="2366889"/>
                  <a:pt x="556724" y="2362935"/>
                </a:cubicBezTo>
                <a:cubicBezTo>
                  <a:pt x="555033" y="2352484"/>
                  <a:pt x="549522" y="2348501"/>
                  <a:pt x="539727" y="2348135"/>
                </a:cubicBezTo>
                <a:cubicBezTo>
                  <a:pt x="522035" y="2347096"/>
                  <a:pt x="506088" y="2344801"/>
                  <a:pt x="489037" y="2341709"/>
                </a:cubicBezTo>
                <a:cubicBezTo>
                  <a:pt x="478782" y="2338492"/>
                  <a:pt x="477065" y="2333895"/>
                  <a:pt x="482477" y="2325220"/>
                </a:cubicBezTo>
                <a:cubicBezTo>
                  <a:pt x="483426" y="2325067"/>
                  <a:pt x="483272" y="2324117"/>
                  <a:pt x="483118" y="2323166"/>
                </a:cubicBezTo>
                <a:cubicBezTo>
                  <a:pt x="483479" y="2313359"/>
                  <a:pt x="489198" y="2306585"/>
                  <a:pt x="495071" y="2300760"/>
                </a:cubicBezTo>
                <a:cubicBezTo>
                  <a:pt x="499200" y="2296193"/>
                  <a:pt x="501405" y="2297786"/>
                  <a:pt x="502968" y="2301433"/>
                </a:cubicBezTo>
                <a:cubicBezTo>
                  <a:pt x="506249" y="2309676"/>
                  <a:pt x="502120" y="2314244"/>
                  <a:pt x="494683" y="2316421"/>
                </a:cubicBezTo>
                <a:cubicBezTo>
                  <a:pt x="497349" y="2320865"/>
                  <a:pt x="500810" y="2324205"/>
                  <a:pt x="505553" y="2323439"/>
                </a:cubicBezTo>
                <a:cubicBezTo>
                  <a:pt x="508399" y="2322978"/>
                  <a:pt x="508734" y="2319024"/>
                  <a:pt x="509221" y="2316020"/>
                </a:cubicBezTo>
                <a:cubicBezTo>
                  <a:pt x="510711" y="2301155"/>
                  <a:pt x="514045" y="2297692"/>
                  <a:pt x="528430" y="2296340"/>
                </a:cubicBezTo>
                <a:cubicBezTo>
                  <a:pt x="542019" y="2296092"/>
                  <a:pt x="556250" y="2293790"/>
                  <a:pt x="569225" y="2289742"/>
                </a:cubicBezTo>
                <a:cubicBezTo>
                  <a:pt x="586789" y="2283977"/>
                  <a:pt x="591199" y="2287164"/>
                  <a:pt x="591272" y="2305675"/>
                </a:cubicBezTo>
                <a:cubicBezTo>
                  <a:pt x="591426" y="2306626"/>
                  <a:pt x="591579" y="2307576"/>
                  <a:pt x="591733" y="2308526"/>
                </a:cubicBezTo>
                <a:cubicBezTo>
                  <a:pt x="591245" y="2311529"/>
                  <a:pt x="589014" y="2315791"/>
                  <a:pt x="594065" y="2316923"/>
                </a:cubicBezTo>
                <a:cubicBezTo>
                  <a:pt x="598962" y="2317107"/>
                  <a:pt x="604013" y="2318240"/>
                  <a:pt x="605937" y="2312078"/>
                </a:cubicBezTo>
                <a:cubicBezTo>
                  <a:pt x="607220" y="2307971"/>
                  <a:pt x="608657" y="2304814"/>
                  <a:pt x="608991" y="2300860"/>
                </a:cubicBezTo>
                <a:cubicBezTo>
                  <a:pt x="611864" y="2294546"/>
                  <a:pt x="615505" y="2292982"/>
                  <a:pt x="621812" y="2295862"/>
                </a:cubicBezTo>
                <a:cubicBezTo>
                  <a:pt x="627965" y="2297791"/>
                  <a:pt x="627784" y="2302695"/>
                  <a:pt x="624605" y="2307110"/>
                </a:cubicBezTo>
                <a:cubicBezTo>
                  <a:pt x="623963" y="2309164"/>
                  <a:pt x="623168" y="2310267"/>
                  <a:pt x="622526" y="2312320"/>
                </a:cubicBezTo>
                <a:cubicBezTo>
                  <a:pt x="620936" y="2314527"/>
                  <a:pt x="621398" y="2317378"/>
                  <a:pt x="623602" y="2318971"/>
                </a:cubicBezTo>
                <a:cubicBezTo>
                  <a:pt x="626755" y="2320411"/>
                  <a:pt x="627244" y="2317407"/>
                  <a:pt x="628987" y="2316150"/>
                </a:cubicBezTo>
                <a:cubicBezTo>
                  <a:pt x="632321" y="2312686"/>
                  <a:pt x="634552" y="2308425"/>
                  <a:pt x="635682" y="2303368"/>
                </a:cubicBezTo>
                <a:cubicBezTo>
                  <a:pt x="640325" y="2289943"/>
                  <a:pt x="645711" y="2287122"/>
                  <a:pt x="659120" y="2291778"/>
                </a:cubicBezTo>
                <a:cubicBezTo>
                  <a:pt x="665272" y="2293708"/>
                  <a:pt x="671580" y="2296588"/>
                  <a:pt x="677733" y="2298517"/>
                </a:cubicBezTo>
                <a:cubicBezTo>
                  <a:pt x="681835" y="2299804"/>
                  <a:pt x="686732" y="2299987"/>
                  <a:pt x="689759" y="2294622"/>
                </a:cubicBezTo>
                <a:cubicBezTo>
                  <a:pt x="693581" y="2288155"/>
                  <a:pt x="695351" y="2281044"/>
                  <a:pt x="704992" y="2280459"/>
                </a:cubicBezTo>
                <a:lnTo>
                  <a:pt x="711780" y="2279691"/>
                </a:lnTo>
                <a:lnTo>
                  <a:pt x="713833" y="2273155"/>
                </a:lnTo>
                <a:cubicBezTo>
                  <a:pt x="715174" y="2270228"/>
                  <a:pt x="716825" y="2267748"/>
                  <a:pt x="718751" y="2266095"/>
                </a:cubicBezTo>
                <a:cubicBezTo>
                  <a:pt x="728655" y="2258381"/>
                  <a:pt x="738558" y="2263891"/>
                  <a:pt x="746261" y="2268299"/>
                </a:cubicBezTo>
                <a:cubicBezTo>
                  <a:pt x="757265" y="2274911"/>
                  <a:pt x="769369" y="2279319"/>
                  <a:pt x="782574" y="2279319"/>
                </a:cubicBezTo>
                <a:cubicBezTo>
                  <a:pt x="790277" y="2279319"/>
                  <a:pt x="799080" y="2279319"/>
                  <a:pt x="807883" y="2279319"/>
                </a:cubicBezTo>
                <a:cubicBezTo>
                  <a:pt x="816962" y="2279319"/>
                  <a:pt x="825971" y="2279664"/>
                  <a:pt x="834827" y="2280594"/>
                </a:cubicBezTo>
                <a:lnTo>
                  <a:pt x="858806" y="2285006"/>
                </a:lnTo>
                <a:lnTo>
                  <a:pt x="868763" y="2280297"/>
                </a:lnTo>
                <a:lnTo>
                  <a:pt x="877059" y="2274920"/>
                </a:lnTo>
                <a:lnTo>
                  <a:pt x="868547" y="2272007"/>
                </a:lnTo>
                <a:cubicBezTo>
                  <a:pt x="849019" y="2261738"/>
                  <a:pt x="828712" y="2261876"/>
                  <a:pt x="809820" y="2273658"/>
                </a:cubicBezTo>
                <a:cubicBezTo>
                  <a:pt x="802584" y="2277540"/>
                  <a:pt x="799530" y="2276544"/>
                  <a:pt x="797364" y="2268816"/>
                </a:cubicBezTo>
                <a:cubicBezTo>
                  <a:pt x="796641" y="2266240"/>
                  <a:pt x="795918" y="2263664"/>
                  <a:pt x="794579" y="2262187"/>
                </a:cubicBezTo>
                <a:cubicBezTo>
                  <a:pt x="778375" y="2247282"/>
                  <a:pt x="762413" y="2233235"/>
                  <a:pt x="738059" y="2235434"/>
                </a:cubicBezTo>
                <a:cubicBezTo>
                  <a:pt x="732674" y="2236018"/>
                  <a:pt x="732808" y="2233202"/>
                  <a:pt x="733560" y="2229286"/>
                </a:cubicBezTo>
                <a:cubicBezTo>
                  <a:pt x="733935" y="2227328"/>
                  <a:pt x="735169" y="2225130"/>
                  <a:pt x="736402" y="2222932"/>
                </a:cubicBezTo>
                <a:cubicBezTo>
                  <a:pt x="738868" y="2218535"/>
                  <a:pt x="741575" y="2214997"/>
                  <a:pt x="736701" y="2210807"/>
                </a:cubicBezTo>
                <a:cubicBezTo>
                  <a:pt x="732684" y="2206377"/>
                  <a:pt x="729360" y="2211014"/>
                  <a:pt x="725314" y="2213075"/>
                </a:cubicBezTo>
                <a:cubicBezTo>
                  <a:pt x="717462" y="2218056"/>
                  <a:pt x="708753" y="2223277"/>
                  <a:pt x="700449" y="2220049"/>
                </a:cubicBezTo>
                <a:cubicBezTo>
                  <a:pt x="690189" y="2216443"/>
                  <a:pt x="686624" y="2220222"/>
                  <a:pt x="682549" y="2228774"/>
                </a:cubicBezTo>
                <a:cubicBezTo>
                  <a:pt x="681316" y="2230972"/>
                  <a:pt x="680083" y="2233171"/>
                  <a:pt x="677751" y="2234751"/>
                </a:cubicBezTo>
                <a:cubicBezTo>
                  <a:pt x="675902" y="2238048"/>
                  <a:pt x="673570" y="2239628"/>
                  <a:pt x="669177" y="2237155"/>
                </a:cubicBezTo>
                <a:cubicBezTo>
                  <a:pt x="665883" y="2235301"/>
                  <a:pt x="664919" y="2231867"/>
                  <a:pt x="666769" y="2228569"/>
                </a:cubicBezTo>
                <a:cubicBezTo>
                  <a:pt x="668378" y="2224412"/>
                  <a:pt x="668272" y="2220737"/>
                  <a:pt x="670979" y="2217200"/>
                </a:cubicBezTo>
                <a:cubicBezTo>
                  <a:pt x="672453" y="2215859"/>
                  <a:pt x="673927" y="2214520"/>
                  <a:pt x="672347" y="2212185"/>
                </a:cubicBezTo>
                <a:cubicBezTo>
                  <a:pt x="671009" y="2210709"/>
                  <a:pt x="668677" y="2212288"/>
                  <a:pt x="666962" y="2212769"/>
                </a:cubicBezTo>
                <a:cubicBezTo>
                  <a:pt x="664390" y="2213491"/>
                  <a:pt x="662675" y="2213972"/>
                  <a:pt x="661442" y="2216169"/>
                </a:cubicBezTo>
                <a:cubicBezTo>
                  <a:pt x="660209" y="2218368"/>
                  <a:pt x="658493" y="2218849"/>
                  <a:pt x="656297" y="2217613"/>
                </a:cubicBezTo>
                <a:cubicBezTo>
                  <a:pt x="644217" y="2210813"/>
                  <a:pt x="631866" y="2209646"/>
                  <a:pt x="619246" y="2214112"/>
                </a:cubicBezTo>
                <a:cubicBezTo>
                  <a:pt x="613485" y="2216653"/>
                  <a:pt x="607483" y="2218336"/>
                  <a:pt x="601240" y="2219161"/>
                </a:cubicBezTo>
                <a:cubicBezTo>
                  <a:pt x="597811" y="2220123"/>
                  <a:pt x="592666" y="2221566"/>
                  <a:pt x="589747" y="2217753"/>
                </a:cubicBezTo>
                <a:cubicBezTo>
                  <a:pt x="587926" y="2214560"/>
                  <a:pt x="591491" y="2210781"/>
                  <a:pt x="593341" y="2207483"/>
                </a:cubicBezTo>
                <a:cubicBezTo>
                  <a:pt x="594573" y="2205285"/>
                  <a:pt x="596048" y="2203946"/>
                  <a:pt x="597281" y="2201748"/>
                </a:cubicBezTo>
                <a:cubicBezTo>
                  <a:pt x="598514" y="2199549"/>
                  <a:pt x="602320" y="2196629"/>
                  <a:pt x="599642" y="2193676"/>
                </a:cubicBezTo>
                <a:cubicBezTo>
                  <a:pt x="597821" y="2190482"/>
                  <a:pt x="593534" y="2191685"/>
                  <a:pt x="590345" y="2193505"/>
                </a:cubicBezTo>
                <a:cubicBezTo>
                  <a:pt x="582628" y="2195669"/>
                  <a:pt x="576145" y="2195635"/>
                  <a:pt x="567465" y="2194365"/>
                </a:cubicBezTo>
                <a:cubicBezTo>
                  <a:pt x="547909" y="2190588"/>
                  <a:pt x="539681" y="2197526"/>
                  <a:pt x="537638" y="2216623"/>
                </a:cubicBezTo>
                <a:cubicBezTo>
                  <a:pt x="536992" y="2224213"/>
                  <a:pt x="533668" y="2228851"/>
                  <a:pt x="526568" y="2229916"/>
                </a:cubicBezTo>
                <a:cubicBezTo>
                  <a:pt x="521993" y="2213602"/>
                  <a:pt x="517658" y="2198146"/>
                  <a:pt x="513083" y="2181831"/>
                </a:cubicBezTo>
                <a:cubicBezTo>
                  <a:pt x="524845" y="2177606"/>
                  <a:pt x="526214" y="2172591"/>
                  <a:pt x="520617" y="2165825"/>
                </a:cubicBezTo>
                <a:cubicBezTo>
                  <a:pt x="519036" y="2163490"/>
                  <a:pt x="515125" y="2162734"/>
                  <a:pt x="516117" y="2159677"/>
                </a:cubicBezTo>
                <a:cubicBezTo>
                  <a:pt x="517967" y="2156380"/>
                  <a:pt x="521638" y="2156277"/>
                  <a:pt x="524452" y="2156413"/>
                </a:cubicBezTo>
                <a:cubicBezTo>
                  <a:pt x="527023" y="2155692"/>
                  <a:pt x="528979" y="2156069"/>
                  <a:pt x="530935" y="2156448"/>
                </a:cubicBezTo>
                <a:cubicBezTo>
                  <a:pt x="536561" y="2156722"/>
                  <a:pt x="538892" y="2155142"/>
                  <a:pt x="538064" y="2148891"/>
                </a:cubicBezTo>
                <a:cubicBezTo>
                  <a:pt x="537958" y="2145216"/>
                  <a:pt x="539085" y="2139342"/>
                  <a:pt x="544095" y="2140716"/>
                </a:cubicBezTo>
                <a:lnTo>
                  <a:pt x="561626" y="2139224"/>
                </a:lnTo>
                <a:lnTo>
                  <a:pt x="553359" y="2131442"/>
                </a:lnTo>
                <a:cubicBezTo>
                  <a:pt x="548181" y="2123505"/>
                  <a:pt x="541260" y="2116825"/>
                  <a:pt x="531799" y="2112505"/>
                </a:cubicBezTo>
                <a:cubicBezTo>
                  <a:pt x="523287" y="2108032"/>
                  <a:pt x="514775" y="2103559"/>
                  <a:pt x="508649" y="2095775"/>
                </a:cubicBezTo>
                <a:cubicBezTo>
                  <a:pt x="504494" y="2106197"/>
                  <a:pt x="512029" y="2116677"/>
                  <a:pt x="507874" y="2127098"/>
                </a:cubicBezTo>
                <a:cubicBezTo>
                  <a:pt x="497338" y="2116128"/>
                  <a:pt x="497338" y="2116128"/>
                  <a:pt x="485132" y="2124927"/>
                </a:cubicBezTo>
                <a:cubicBezTo>
                  <a:pt x="479747" y="2127748"/>
                  <a:pt x="476105" y="2129312"/>
                  <a:pt x="469952" y="2127382"/>
                </a:cubicBezTo>
                <a:cubicBezTo>
                  <a:pt x="453697" y="2123186"/>
                  <a:pt x="437749" y="2120890"/>
                  <a:pt x="421802" y="2118595"/>
                </a:cubicBezTo>
                <a:cubicBezTo>
                  <a:pt x="372855" y="2110912"/>
                  <a:pt x="323883" y="2109082"/>
                  <a:pt x="275425" y="2098396"/>
                </a:cubicBezTo>
                <a:cubicBezTo>
                  <a:pt x="271477" y="2098059"/>
                  <a:pt x="265784" y="2098979"/>
                  <a:pt x="265016" y="2094229"/>
                </a:cubicBezTo>
                <a:cubicBezTo>
                  <a:pt x="263299" y="2089632"/>
                  <a:pt x="267735" y="2086965"/>
                  <a:pt x="270120" y="2083654"/>
                </a:cubicBezTo>
                <a:cubicBezTo>
                  <a:pt x="272659" y="2081294"/>
                  <a:pt x="276147" y="2078779"/>
                  <a:pt x="273634" y="2075287"/>
                </a:cubicBezTo>
                <a:cubicBezTo>
                  <a:pt x="271918" y="2070689"/>
                  <a:pt x="267815" y="2069403"/>
                  <a:pt x="263867" y="2069066"/>
                </a:cubicBezTo>
                <a:cubicBezTo>
                  <a:pt x="261021" y="2069526"/>
                  <a:pt x="258175" y="2069987"/>
                  <a:pt x="255328" y="2070447"/>
                </a:cubicBezTo>
                <a:cubicBezTo>
                  <a:pt x="241892" y="2071645"/>
                  <a:pt x="233073" y="2065272"/>
                  <a:pt x="230922" y="2051970"/>
                </a:cubicBezTo>
                <a:cubicBezTo>
                  <a:pt x="230154" y="2047220"/>
                  <a:pt x="229386" y="2042469"/>
                  <a:pt x="230515" y="2037413"/>
                </a:cubicBezTo>
                <a:cubicBezTo>
                  <a:pt x="230542" y="2031558"/>
                  <a:pt x="226286" y="2029322"/>
                  <a:pt x="220901" y="2032142"/>
                </a:cubicBezTo>
                <a:cubicBezTo>
                  <a:pt x="210926" y="2036681"/>
                  <a:pt x="207411" y="2045048"/>
                  <a:pt x="210512" y="2058197"/>
                </a:cubicBezTo>
                <a:cubicBezTo>
                  <a:pt x="202641" y="2051670"/>
                  <a:pt x="196822" y="2045786"/>
                  <a:pt x="192747" y="2038646"/>
                </a:cubicBezTo>
                <a:cubicBezTo>
                  <a:pt x="188671" y="2031505"/>
                  <a:pt x="188752" y="2013943"/>
                  <a:pt x="194470" y="2007168"/>
                </a:cubicBezTo>
                <a:cubicBezTo>
                  <a:pt x="201934" y="1999137"/>
                  <a:pt x="211240" y="2002507"/>
                  <a:pt x="218496" y="2005233"/>
                </a:cubicBezTo>
                <a:cubicBezTo>
                  <a:pt x="228905" y="2009399"/>
                  <a:pt x="239956" y="2011512"/>
                  <a:pt x="251340" y="2009671"/>
                </a:cubicBezTo>
                <a:cubicBezTo>
                  <a:pt x="257981" y="2008596"/>
                  <a:pt x="265572" y="2007369"/>
                  <a:pt x="273161" y="2006142"/>
                </a:cubicBezTo>
                <a:cubicBezTo>
                  <a:pt x="304469" y="2001078"/>
                  <a:pt x="335596" y="2000919"/>
                  <a:pt x="363950" y="2019732"/>
                </a:cubicBezTo>
                <a:cubicBezTo>
                  <a:pt x="374821" y="2026748"/>
                  <a:pt x="380052" y="2022978"/>
                  <a:pt x="382952" y="2010809"/>
                </a:cubicBezTo>
                <a:cubicBezTo>
                  <a:pt x="383593" y="2008756"/>
                  <a:pt x="381234" y="2006212"/>
                  <a:pt x="383927" y="2004802"/>
                </a:cubicBezTo>
                <a:cubicBezTo>
                  <a:pt x="386773" y="2004342"/>
                  <a:pt x="388978" y="2005935"/>
                  <a:pt x="390234" y="2007682"/>
                </a:cubicBezTo>
                <a:cubicBezTo>
                  <a:pt x="391490" y="2009429"/>
                  <a:pt x="392746" y="2011175"/>
                  <a:pt x="393849" y="2011972"/>
                </a:cubicBezTo>
                <a:cubicBezTo>
                  <a:pt x="397463" y="2016262"/>
                  <a:pt x="401873" y="2019449"/>
                  <a:pt x="405847" y="2013931"/>
                </a:cubicBezTo>
                <a:cubicBezTo>
                  <a:pt x="410772" y="2008260"/>
                  <a:pt x="403028" y="2008538"/>
                  <a:pt x="400670" y="2005994"/>
                </a:cubicBezTo>
                <a:cubicBezTo>
                  <a:pt x="400516" y="2005044"/>
                  <a:pt x="399568" y="2005197"/>
                  <a:pt x="399414" y="2004248"/>
                </a:cubicBezTo>
                <a:cubicBezTo>
                  <a:pt x="397209" y="2002654"/>
                  <a:pt x="395800" y="1999957"/>
                  <a:pt x="397390" y="1997750"/>
                </a:cubicBezTo>
                <a:cubicBezTo>
                  <a:pt x="398826" y="1994593"/>
                  <a:pt x="400724" y="1994286"/>
                  <a:pt x="403877" y="1995725"/>
                </a:cubicBezTo>
                <a:cubicBezTo>
                  <a:pt x="416183" y="1999585"/>
                  <a:pt x="426005" y="1994097"/>
                  <a:pt x="431904" y="1982419"/>
                </a:cubicBezTo>
                <a:cubicBezTo>
                  <a:pt x="433494" y="1980211"/>
                  <a:pt x="436982" y="1977697"/>
                  <a:pt x="436521" y="1974848"/>
                </a:cubicBezTo>
                <a:cubicBezTo>
                  <a:pt x="434831" y="1964396"/>
                  <a:pt x="422705" y="1955633"/>
                  <a:pt x="413525" y="1959068"/>
                </a:cubicBezTo>
                <a:cubicBezTo>
                  <a:pt x="395165" y="1965936"/>
                  <a:pt x="376679" y="1966001"/>
                  <a:pt x="357270" y="1960365"/>
                </a:cubicBezTo>
                <a:cubicBezTo>
                  <a:pt x="350321" y="1959540"/>
                  <a:pt x="343373" y="1958713"/>
                  <a:pt x="338449" y="1964385"/>
                </a:cubicBezTo>
                <a:cubicBezTo>
                  <a:pt x="334167" y="1968002"/>
                  <a:pt x="332116" y="1967359"/>
                  <a:pt x="330245" y="1961812"/>
                </a:cubicBezTo>
                <a:cubicBezTo>
                  <a:pt x="328067" y="1954364"/>
                  <a:pt x="322555" y="1950381"/>
                  <a:pt x="314658" y="1949708"/>
                </a:cubicBezTo>
                <a:cubicBezTo>
                  <a:pt x="306607" y="1948085"/>
                  <a:pt x="297607" y="1946616"/>
                  <a:pt x="288608" y="1945146"/>
                </a:cubicBezTo>
                <a:cubicBezTo>
                  <a:pt x="280711" y="1944474"/>
                  <a:pt x="276943" y="1939234"/>
                  <a:pt x="276663" y="1931479"/>
                </a:cubicBezTo>
                <a:cubicBezTo>
                  <a:pt x="276509" y="1930529"/>
                  <a:pt x="276202" y="1928629"/>
                  <a:pt x="276843" y="1926575"/>
                </a:cubicBezTo>
                <a:cubicBezTo>
                  <a:pt x="276075" y="1921825"/>
                  <a:pt x="272614" y="1918484"/>
                  <a:pt x="267870" y="1919252"/>
                </a:cubicBezTo>
                <a:cubicBezTo>
                  <a:pt x="263921" y="1918916"/>
                  <a:pt x="264690" y="1923667"/>
                  <a:pt x="265305" y="1927466"/>
                </a:cubicBezTo>
                <a:cubicBezTo>
                  <a:pt x="264971" y="1931420"/>
                  <a:pt x="265585" y="1935221"/>
                  <a:pt x="260047" y="1937092"/>
                </a:cubicBezTo>
                <a:cubicBezTo>
                  <a:pt x="251508" y="1938472"/>
                  <a:pt x="242382" y="1930199"/>
                  <a:pt x="242896" y="1921341"/>
                </a:cubicBezTo>
                <a:cubicBezTo>
                  <a:pt x="242435" y="1918491"/>
                  <a:pt x="244026" y="1916284"/>
                  <a:pt x="241667" y="1913741"/>
                </a:cubicBezTo>
                <a:cubicBezTo>
                  <a:pt x="238821" y="1914201"/>
                  <a:pt x="239282" y="1917051"/>
                  <a:pt x="237538" y="1918307"/>
                </a:cubicBezTo>
                <a:cubicBezTo>
                  <a:pt x="233716" y="1924775"/>
                  <a:pt x="229922" y="1925389"/>
                  <a:pt x="225052" y="1919352"/>
                </a:cubicBezTo>
                <a:cubicBezTo>
                  <a:pt x="218617" y="1909668"/>
                  <a:pt x="209799" y="1903295"/>
                  <a:pt x="201133" y="1897872"/>
                </a:cubicBezTo>
                <a:cubicBezTo>
                  <a:pt x="191212" y="1890702"/>
                  <a:pt x="182085" y="1882429"/>
                  <a:pt x="178985" y="1869280"/>
                </a:cubicBezTo>
                <a:cubicBezTo>
                  <a:pt x="177268" y="1864684"/>
                  <a:pt x="174449" y="1859289"/>
                  <a:pt x="169398" y="1858157"/>
                </a:cubicBezTo>
                <a:cubicBezTo>
                  <a:pt x="148887" y="1851724"/>
                  <a:pt x="139507" y="1829842"/>
                  <a:pt x="119637" y="1821356"/>
                </a:cubicBezTo>
                <a:cubicBezTo>
                  <a:pt x="114279" y="1818323"/>
                  <a:pt x="114460" y="1813420"/>
                  <a:pt x="115589" y="1808362"/>
                </a:cubicBezTo>
                <a:cubicBezTo>
                  <a:pt x="117667" y="1803151"/>
                  <a:pt x="122872" y="1805234"/>
                  <a:pt x="126178" y="1807625"/>
                </a:cubicBezTo>
                <a:cubicBezTo>
                  <a:pt x="132639" y="1811455"/>
                  <a:pt x="138178" y="1809584"/>
                  <a:pt x="143256" y="1804863"/>
                </a:cubicBezTo>
                <a:cubicBezTo>
                  <a:pt x="149128" y="1799038"/>
                  <a:pt x="156411" y="1795911"/>
                  <a:pt x="164949" y="1794530"/>
                </a:cubicBezTo>
                <a:cubicBezTo>
                  <a:pt x="179333" y="1793178"/>
                  <a:pt x="188614" y="1802402"/>
                  <a:pt x="186970" y="1816317"/>
                </a:cubicBezTo>
                <a:cubicBezTo>
                  <a:pt x="186482" y="1819321"/>
                  <a:pt x="186148" y="1823274"/>
                  <a:pt x="186608" y="1826124"/>
                </a:cubicBezTo>
                <a:cubicBezTo>
                  <a:pt x="186763" y="1827075"/>
                  <a:pt x="185968" y="1828178"/>
                  <a:pt x="185968" y="1828178"/>
                </a:cubicBezTo>
                <a:cubicBezTo>
                  <a:pt x="186916" y="1828025"/>
                  <a:pt x="186916" y="1828025"/>
                  <a:pt x="187711" y="1826921"/>
                </a:cubicBezTo>
                <a:cubicBezTo>
                  <a:pt x="191506" y="1826308"/>
                  <a:pt x="194352" y="1825848"/>
                  <a:pt x="198301" y="1826184"/>
                </a:cubicBezTo>
                <a:cubicBezTo>
                  <a:pt x="217095" y="1828019"/>
                  <a:pt x="222326" y="1824249"/>
                  <a:pt x="225099" y="1805276"/>
                </a:cubicBezTo>
                <a:cubicBezTo>
                  <a:pt x="225614" y="1796418"/>
                  <a:pt x="230999" y="1793597"/>
                  <a:pt x="239845" y="1794116"/>
                </a:cubicBezTo>
                <a:cubicBezTo>
                  <a:pt x="246639" y="1793992"/>
                  <a:pt x="251048" y="1797179"/>
                  <a:pt x="255920" y="1803217"/>
                </a:cubicBezTo>
                <a:cubicBezTo>
                  <a:pt x="269428" y="1820531"/>
                  <a:pt x="287554" y="1830273"/>
                  <a:pt x="310143" y="1831495"/>
                </a:cubicBezTo>
                <a:cubicBezTo>
                  <a:pt x="329090" y="1834280"/>
                  <a:pt x="329090" y="1834280"/>
                  <a:pt x="322223" y="1815892"/>
                </a:cubicBezTo>
                <a:cubicBezTo>
                  <a:pt x="318635" y="1805748"/>
                  <a:pt x="319764" y="1800690"/>
                  <a:pt x="327687" y="1795509"/>
                </a:cubicBezTo>
                <a:cubicBezTo>
                  <a:pt x="332839" y="1809300"/>
                  <a:pt x="336146" y="1811690"/>
                  <a:pt x="350530" y="1810339"/>
                </a:cubicBezTo>
                <a:cubicBezTo>
                  <a:pt x="360018" y="1808805"/>
                  <a:pt x="369992" y="1804267"/>
                  <a:pt x="378170" y="1812693"/>
                </a:cubicBezTo>
                <a:cubicBezTo>
                  <a:pt x="378324" y="1813643"/>
                  <a:pt x="379273" y="1813490"/>
                  <a:pt x="380221" y="1813337"/>
                </a:cubicBezTo>
                <a:cubicBezTo>
                  <a:pt x="390991" y="1807695"/>
                  <a:pt x="395301" y="1798223"/>
                  <a:pt x="394251" y="1785719"/>
                </a:cubicBezTo>
                <a:cubicBezTo>
                  <a:pt x="393176" y="1779068"/>
                  <a:pt x="392101" y="1772418"/>
                  <a:pt x="399229" y="1768340"/>
                </a:cubicBezTo>
                <a:cubicBezTo>
                  <a:pt x="400024" y="1767236"/>
                  <a:pt x="402563" y="1764876"/>
                  <a:pt x="403024" y="1767726"/>
                </a:cubicBezTo>
                <a:cubicBezTo>
                  <a:pt x="405202" y="1775173"/>
                  <a:pt x="411997" y="1775049"/>
                  <a:pt x="418150" y="1776979"/>
                </a:cubicBezTo>
                <a:cubicBezTo>
                  <a:pt x="425252" y="1778755"/>
                  <a:pt x="429816" y="1782892"/>
                  <a:pt x="430096" y="1790646"/>
                </a:cubicBezTo>
                <a:cubicBezTo>
                  <a:pt x="430530" y="1799350"/>
                  <a:pt x="435400" y="1805387"/>
                  <a:pt x="443605" y="1807960"/>
                </a:cubicBezTo>
                <a:cubicBezTo>
                  <a:pt x="451014" y="1811637"/>
                  <a:pt x="457194" y="1807713"/>
                  <a:pt x="463067" y="1801888"/>
                </a:cubicBezTo>
                <a:cubicBezTo>
                  <a:pt x="467838" y="1795267"/>
                  <a:pt x="470349" y="1798761"/>
                  <a:pt x="471271" y="1804461"/>
                </a:cubicBezTo>
                <a:cubicBezTo>
                  <a:pt x="472654" y="1813012"/>
                  <a:pt x="477859" y="1815095"/>
                  <a:pt x="485142" y="1811967"/>
                </a:cubicBezTo>
                <a:cubicBezTo>
                  <a:pt x="487039" y="1811661"/>
                  <a:pt x="488936" y="1811353"/>
                  <a:pt x="490680" y="1810097"/>
                </a:cubicBezTo>
                <a:cubicBezTo>
                  <a:pt x="498911" y="1806815"/>
                  <a:pt x="505706" y="1806692"/>
                  <a:pt x="511037" y="1815579"/>
                </a:cubicBezTo>
                <a:cubicBezTo>
                  <a:pt x="517164" y="1823363"/>
                  <a:pt x="526471" y="1826732"/>
                  <a:pt x="535163" y="1826301"/>
                </a:cubicBezTo>
                <a:cubicBezTo>
                  <a:pt x="542111" y="1827128"/>
                  <a:pt x="549701" y="1825900"/>
                  <a:pt x="546113" y="1815756"/>
                </a:cubicBezTo>
                <a:cubicBezTo>
                  <a:pt x="545652" y="1812906"/>
                  <a:pt x="545986" y="1808952"/>
                  <a:pt x="546474" y="1805949"/>
                </a:cubicBezTo>
                <a:cubicBezTo>
                  <a:pt x="545399" y="1799298"/>
                  <a:pt x="547169" y="1792186"/>
                  <a:pt x="542452" y="1787100"/>
                </a:cubicBezTo>
                <a:cubicBezTo>
                  <a:pt x="530172" y="1777386"/>
                  <a:pt x="528970" y="1763931"/>
                  <a:pt x="526665" y="1749680"/>
                </a:cubicBezTo>
                <a:cubicBezTo>
                  <a:pt x="533921" y="1752406"/>
                  <a:pt x="541177" y="1755132"/>
                  <a:pt x="548766" y="1753905"/>
                </a:cubicBezTo>
                <a:cubicBezTo>
                  <a:pt x="558100" y="1751421"/>
                  <a:pt x="567099" y="1752890"/>
                  <a:pt x="575611" y="1757363"/>
                </a:cubicBezTo>
                <a:cubicBezTo>
                  <a:pt x="583020" y="1761040"/>
                  <a:pt x="591225" y="1763613"/>
                  <a:pt x="599429" y="1766186"/>
                </a:cubicBezTo>
                <a:cubicBezTo>
                  <a:pt x="623247" y="1775008"/>
                  <a:pt x="648656" y="1781624"/>
                  <a:pt x="671344" y="1795503"/>
                </a:cubicBezTo>
                <a:cubicBezTo>
                  <a:pt x="676702" y="1798536"/>
                  <a:pt x="679242" y="1796176"/>
                  <a:pt x="680370" y="1791118"/>
                </a:cubicBezTo>
                <a:cubicBezTo>
                  <a:pt x="681012" y="1789064"/>
                  <a:pt x="681346" y="1785111"/>
                  <a:pt x="685295" y="1785447"/>
                </a:cubicBezTo>
                <a:cubicBezTo>
                  <a:pt x="688294" y="1785937"/>
                  <a:pt x="688909" y="1789737"/>
                  <a:pt x="689217" y="1791638"/>
                </a:cubicBezTo>
                <a:cubicBezTo>
                  <a:pt x="690933" y="1796234"/>
                  <a:pt x="692496" y="1799881"/>
                  <a:pt x="696445" y="1800218"/>
                </a:cubicBezTo>
                <a:cubicBezTo>
                  <a:pt x="701342" y="1800401"/>
                  <a:pt x="705752" y="1803587"/>
                  <a:pt x="710649" y="1803770"/>
                </a:cubicBezTo>
                <a:cubicBezTo>
                  <a:pt x="717597" y="1804596"/>
                  <a:pt x="719161" y="1808244"/>
                  <a:pt x="717237" y="1814404"/>
                </a:cubicBezTo>
                <a:cubicBezTo>
                  <a:pt x="711979" y="1824029"/>
                  <a:pt x="719875" y="1824702"/>
                  <a:pt x="726183" y="1827581"/>
                </a:cubicBezTo>
                <a:cubicBezTo>
                  <a:pt x="734540" y="1831105"/>
                  <a:pt x="733311" y="1823504"/>
                  <a:pt x="734594" y="1819397"/>
                </a:cubicBezTo>
                <a:cubicBezTo>
                  <a:pt x="735236" y="1817343"/>
                  <a:pt x="734928" y="1815443"/>
                  <a:pt x="737774" y="1814983"/>
                </a:cubicBezTo>
                <a:cubicBezTo>
                  <a:pt x="740440" y="1819426"/>
                  <a:pt x="744054" y="1823716"/>
                  <a:pt x="745925" y="1829264"/>
                </a:cubicBezTo>
                <a:cubicBezTo>
                  <a:pt x="748437" y="1832757"/>
                  <a:pt x="751744" y="1835147"/>
                  <a:pt x="755539" y="1834533"/>
                </a:cubicBezTo>
                <a:cubicBezTo>
                  <a:pt x="760283" y="1833766"/>
                  <a:pt x="759515" y="1829016"/>
                  <a:pt x="760003" y="1826012"/>
                </a:cubicBezTo>
                <a:cubicBezTo>
                  <a:pt x="764519" y="1805783"/>
                  <a:pt x="775136" y="1799191"/>
                  <a:pt x="795339" y="1803723"/>
                </a:cubicBezTo>
                <a:cubicBezTo>
                  <a:pt x="799441" y="1805010"/>
                  <a:pt x="803390" y="1805346"/>
                  <a:pt x="806697" y="1807736"/>
                </a:cubicBezTo>
                <a:cubicBezTo>
                  <a:pt x="824208" y="1813678"/>
                  <a:pt x="838900" y="1814227"/>
                  <a:pt x="849570" y="1795927"/>
                </a:cubicBezTo>
                <a:cubicBezTo>
                  <a:pt x="849570" y="1795927"/>
                  <a:pt x="850518" y="1795775"/>
                  <a:pt x="850365" y="1794824"/>
                </a:cubicBezTo>
                <a:cubicBezTo>
                  <a:pt x="854801" y="1792156"/>
                  <a:pt x="858442" y="1790592"/>
                  <a:pt x="863647" y="1792676"/>
                </a:cubicBezTo>
                <a:cubicBezTo>
                  <a:pt x="865698" y="1793319"/>
                  <a:pt x="867902" y="1794913"/>
                  <a:pt x="867415" y="1797916"/>
                </a:cubicBezTo>
                <a:cubicBezTo>
                  <a:pt x="867235" y="1802820"/>
                  <a:pt x="862644" y="1804537"/>
                  <a:pt x="859003" y="1806102"/>
                </a:cubicBezTo>
                <a:cubicBezTo>
                  <a:pt x="856158" y="1806562"/>
                  <a:pt x="852516" y="1808125"/>
                  <a:pt x="852977" y="1810976"/>
                </a:cubicBezTo>
                <a:cubicBezTo>
                  <a:pt x="852643" y="1814930"/>
                  <a:pt x="857233" y="1813212"/>
                  <a:pt x="859437" y="1814805"/>
                </a:cubicBezTo>
                <a:cubicBezTo>
                  <a:pt x="864488" y="1815938"/>
                  <a:pt x="869386" y="1816121"/>
                  <a:pt x="874437" y="1817255"/>
                </a:cubicBezTo>
                <a:cubicBezTo>
                  <a:pt x="881385" y="1818080"/>
                  <a:pt x="887538" y="1820010"/>
                  <a:pt x="892255" y="1825097"/>
                </a:cubicBezTo>
                <a:cubicBezTo>
                  <a:pt x="895716" y="1828437"/>
                  <a:pt x="898562" y="1827977"/>
                  <a:pt x="902998" y="1825309"/>
                </a:cubicBezTo>
                <a:cubicBezTo>
                  <a:pt x="915512" y="1818411"/>
                  <a:pt x="924512" y="1819881"/>
                  <a:pt x="934894" y="1829900"/>
                </a:cubicBezTo>
                <a:cubicBezTo>
                  <a:pt x="940559" y="1834834"/>
                  <a:pt x="944481" y="1841024"/>
                  <a:pt x="949352" y="1847061"/>
                </a:cubicBezTo>
                <a:cubicBezTo>
                  <a:pt x="955324" y="1853895"/>
                  <a:pt x="962734" y="1857571"/>
                  <a:pt x="971733" y="1859041"/>
                </a:cubicBezTo>
                <a:cubicBezTo>
                  <a:pt x="981682" y="1860357"/>
                  <a:pt x="986117" y="1857690"/>
                  <a:pt x="989171" y="1846471"/>
                </a:cubicBezTo>
                <a:cubicBezTo>
                  <a:pt x="992071" y="1834303"/>
                  <a:pt x="998558" y="1832279"/>
                  <a:pt x="1010070" y="1837241"/>
                </a:cubicBezTo>
                <a:cubicBezTo>
                  <a:pt x="1014172" y="1838528"/>
                  <a:pt x="1016376" y="1840122"/>
                  <a:pt x="1020966" y="1838404"/>
                </a:cubicBezTo>
                <a:cubicBezTo>
                  <a:pt x="1031737" y="1832763"/>
                  <a:pt x="1031737" y="1832763"/>
                  <a:pt x="1033734" y="1845114"/>
                </a:cubicBezTo>
                <a:lnTo>
                  <a:pt x="1033901" y="1846144"/>
                </a:lnTo>
                <a:lnTo>
                  <a:pt x="1048531" y="1850889"/>
                </a:lnTo>
                <a:lnTo>
                  <a:pt x="1053950" y="1851269"/>
                </a:lnTo>
                <a:lnTo>
                  <a:pt x="1055059" y="1850561"/>
                </a:lnTo>
                <a:cubicBezTo>
                  <a:pt x="1057694" y="1848795"/>
                  <a:pt x="1060348" y="1847147"/>
                  <a:pt x="1063118" y="1846211"/>
                </a:cubicBezTo>
                <a:cubicBezTo>
                  <a:pt x="1074836" y="1840416"/>
                  <a:pt x="1087676" y="1840046"/>
                  <a:pt x="1098758" y="1843860"/>
                </a:cubicBezTo>
                <a:lnTo>
                  <a:pt x="1099157" y="1844093"/>
                </a:lnTo>
                <a:lnTo>
                  <a:pt x="1105722" y="1841491"/>
                </a:lnTo>
                <a:cubicBezTo>
                  <a:pt x="1109768" y="1839430"/>
                  <a:pt x="1113439" y="1839327"/>
                  <a:pt x="1117591" y="1840941"/>
                </a:cubicBezTo>
                <a:cubicBezTo>
                  <a:pt x="1127475" y="1846505"/>
                  <a:pt x="1137147" y="1844719"/>
                  <a:pt x="1146955" y="1840116"/>
                </a:cubicBezTo>
                <a:cubicBezTo>
                  <a:pt x="1160568" y="1832593"/>
                  <a:pt x="1172224" y="1824692"/>
                  <a:pt x="1183159" y="1814217"/>
                </a:cubicBezTo>
                <a:cubicBezTo>
                  <a:pt x="1185678" y="1811657"/>
                  <a:pt x="1188198" y="1809098"/>
                  <a:pt x="1190974" y="1807046"/>
                </a:cubicBezTo>
                <a:lnTo>
                  <a:pt x="1196662" y="1804536"/>
                </a:lnTo>
                <a:lnTo>
                  <a:pt x="1188790" y="1798589"/>
                </a:lnTo>
                <a:cubicBezTo>
                  <a:pt x="1183432" y="1795555"/>
                  <a:pt x="1179484" y="1795219"/>
                  <a:pt x="1174251" y="1798990"/>
                </a:cubicBezTo>
                <a:cubicBezTo>
                  <a:pt x="1169969" y="1802608"/>
                  <a:pt x="1166789" y="1807022"/>
                  <a:pt x="1160790" y="1806042"/>
                </a:cubicBezTo>
                <a:cubicBezTo>
                  <a:pt x="1154943" y="1806012"/>
                  <a:pt x="1153072" y="1800465"/>
                  <a:pt x="1149612" y="1797126"/>
                </a:cubicBezTo>
                <a:cubicBezTo>
                  <a:pt x="1142917" y="1809907"/>
                  <a:pt x="1142917" y="1809907"/>
                  <a:pt x="1130150" y="1803198"/>
                </a:cubicBezTo>
                <a:cubicBezTo>
                  <a:pt x="1124945" y="1801114"/>
                  <a:pt x="1119587" y="1798081"/>
                  <a:pt x="1113560" y="1802955"/>
                </a:cubicBezTo>
                <a:cubicBezTo>
                  <a:pt x="1100251" y="1810957"/>
                  <a:pt x="1097252" y="1810468"/>
                  <a:pt x="1087511" y="1798394"/>
                </a:cubicBezTo>
                <a:cubicBezTo>
                  <a:pt x="1082794" y="1793307"/>
                  <a:pt x="1078077" y="1788221"/>
                  <a:pt x="1072412" y="1783287"/>
                </a:cubicBezTo>
                <a:cubicBezTo>
                  <a:pt x="1059671" y="1770723"/>
                  <a:pt x="1054928" y="1771490"/>
                  <a:pt x="1045694" y="1786633"/>
                </a:cubicBezTo>
                <a:cubicBezTo>
                  <a:pt x="1043308" y="1789944"/>
                  <a:pt x="1042026" y="1794051"/>
                  <a:pt x="1038845" y="1798465"/>
                </a:cubicBezTo>
                <a:cubicBezTo>
                  <a:pt x="1035719" y="1791171"/>
                  <a:pt x="1032899" y="1785777"/>
                  <a:pt x="1029773" y="1778483"/>
                </a:cubicBezTo>
                <a:cubicBezTo>
                  <a:pt x="1028183" y="1780690"/>
                  <a:pt x="1028336" y="1781640"/>
                  <a:pt x="1027541" y="1782744"/>
                </a:cubicBezTo>
                <a:cubicBezTo>
                  <a:pt x="1021769" y="1801226"/>
                  <a:pt x="1012281" y="1802761"/>
                  <a:pt x="999387" y="1789248"/>
                </a:cubicBezTo>
                <a:cubicBezTo>
                  <a:pt x="997029" y="1786704"/>
                  <a:pt x="994670" y="1784160"/>
                  <a:pt x="992159" y="1780667"/>
                </a:cubicBezTo>
                <a:cubicBezTo>
                  <a:pt x="990902" y="1778920"/>
                  <a:pt x="989646" y="1777173"/>
                  <a:pt x="991083" y="1774016"/>
                </a:cubicBezTo>
                <a:cubicBezTo>
                  <a:pt x="997597" y="1766138"/>
                  <a:pt x="991136" y="1762308"/>
                  <a:pt x="985625" y="1758325"/>
                </a:cubicBezTo>
                <a:cubicBezTo>
                  <a:pt x="969550" y="1749225"/>
                  <a:pt x="951704" y="1747236"/>
                  <a:pt x="933859" y="1745248"/>
                </a:cubicBezTo>
                <a:cubicBezTo>
                  <a:pt x="905271" y="1743047"/>
                  <a:pt x="876041" y="1742899"/>
                  <a:pt x="849403" y="1728683"/>
                </a:cubicBezTo>
                <a:cubicBezTo>
                  <a:pt x="840892" y="1724209"/>
                  <a:pt x="832046" y="1723691"/>
                  <a:pt x="822712" y="1726175"/>
                </a:cubicBezTo>
                <a:cubicBezTo>
                  <a:pt x="815276" y="1728352"/>
                  <a:pt x="808174" y="1726576"/>
                  <a:pt x="802662" y="1722593"/>
                </a:cubicBezTo>
                <a:lnTo>
                  <a:pt x="801420" y="1722072"/>
                </a:lnTo>
                <a:lnTo>
                  <a:pt x="796616" y="1725348"/>
                </a:lnTo>
                <a:cubicBezTo>
                  <a:pt x="791953" y="1728508"/>
                  <a:pt x="788764" y="1730328"/>
                  <a:pt x="782898" y="1729195"/>
                </a:cubicBezTo>
                <a:cubicBezTo>
                  <a:pt x="767492" y="1727032"/>
                  <a:pt x="752570" y="1726587"/>
                  <a:pt x="737648" y="1726140"/>
                </a:cubicBezTo>
                <a:cubicBezTo>
                  <a:pt x="691781" y="1724185"/>
                  <a:pt x="646502" y="1727622"/>
                  <a:pt x="600771" y="1722851"/>
                </a:cubicBezTo>
                <a:cubicBezTo>
                  <a:pt x="597101" y="1722954"/>
                  <a:pt x="591956" y="1724397"/>
                  <a:pt x="590752" y="1720103"/>
                </a:cubicBezTo>
                <a:cubicBezTo>
                  <a:pt x="588690" y="1716050"/>
                  <a:pt x="592496" y="1713131"/>
                  <a:pt x="594346" y="1709834"/>
                </a:cubicBezTo>
                <a:cubicBezTo>
                  <a:pt x="596436" y="1707395"/>
                  <a:pt x="599384" y="1704716"/>
                  <a:pt x="596707" y="1701762"/>
                </a:cubicBezTo>
                <a:cubicBezTo>
                  <a:pt x="594645" y="1697709"/>
                  <a:pt x="590734" y="1696954"/>
                  <a:pt x="587063" y="1697057"/>
                </a:cubicBezTo>
                <a:cubicBezTo>
                  <a:pt x="584491" y="1697779"/>
                  <a:pt x="581918" y="1698500"/>
                  <a:pt x="579347" y="1699222"/>
                </a:cubicBezTo>
                <a:cubicBezTo>
                  <a:pt x="567101" y="1701729"/>
                  <a:pt x="558315" y="1696784"/>
                  <a:pt x="554944" y="1684763"/>
                </a:cubicBezTo>
                <a:cubicBezTo>
                  <a:pt x="553741" y="1680469"/>
                  <a:pt x="552537" y="1676175"/>
                  <a:pt x="553047" y="1671402"/>
                </a:cubicBezTo>
                <a:cubicBezTo>
                  <a:pt x="552459" y="1666010"/>
                  <a:pt x="548307" y="1664395"/>
                  <a:pt x="543644" y="1667556"/>
                </a:cubicBezTo>
                <a:cubicBezTo>
                  <a:pt x="534935" y="1672777"/>
                  <a:pt x="532575" y="1680848"/>
                  <a:pt x="536804" y="1692629"/>
                </a:cubicBezTo>
                <a:cubicBezTo>
                  <a:pt x="528875" y="1687443"/>
                  <a:pt x="522902" y="1682635"/>
                  <a:pt x="518404" y="1676487"/>
                </a:cubicBezTo>
                <a:cubicBezTo>
                  <a:pt x="516155" y="1673414"/>
                  <a:pt x="514589" y="1667832"/>
                  <a:pt x="514156" y="1662165"/>
                </a:cubicBezTo>
                <a:lnTo>
                  <a:pt x="514991" y="1657293"/>
                </a:lnTo>
                <a:lnTo>
                  <a:pt x="492018" y="1655838"/>
                </a:lnTo>
                <a:cubicBezTo>
                  <a:pt x="486325" y="1656759"/>
                  <a:pt x="482070" y="1654523"/>
                  <a:pt x="479251" y="1649129"/>
                </a:cubicBezTo>
                <a:cubicBezTo>
                  <a:pt x="468741" y="1632304"/>
                  <a:pt x="467793" y="1632458"/>
                  <a:pt x="448023" y="1636631"/>
                </a:cubicBezTo>
                <a:cubicBezTo>
                  <a:pt x="446126" y="1636937"/>
                  <a:pt x="444228" y="1637244"/>
                  <a:pt x="441382" y="1637704"/>
                </a:cubicBezTo>
                <a:cubicBezTo>
                  <a:pt x="443306" y="1631543"/>
                  <a:pt x="445230" y="1625382"/>
                  <a:pt x="447308" y="1620172"/>
                </a:cubicBezTo>
                <a:cubicBezTo>
                  <a:pt x="449566" y="1610057"/>
                  <a:pt x="456542" y="1605030"/>
                  <a:pt x="466183" y="1604445"/>
                </a:cubicBezTo>
                <a:cubicBezTo>
                  <a:pt x="471875" y="1603525"/>
                  <a:pt x="476926" y="1604657"/>
                  <a:pt x="482465" y="1602786"/>
                </a:cubicBezTo>
                <a:cubicBezTo>
                  <a:pt x="491644" y="1599352"/>
                  <a:pt x="494798" y="1600793"/>
                  <a:pt x="498232" y="1609986"/>
                </a:cubicBezTo>
                <a:cubicBezTo>
                  <a:pt x="498847" y="1613786"/>
                  <a:pt x="499461" y="1617587"/>
                  <a:pt x="500076" y="1621388"/>
                </a:cubicBezTo>
                <a:cubicBezTo>
                  <a:pt x="500049" y="1627241"/>
                  <a:pt x="503048" y="1627732"/>
                  <a:pt x="507792" y="1626964"/>
                </a:cubicBezTo>
                <a:cubicBezTo>
                  <a:pt x="518382" y="1626226"/>
                  <a:pt x="525203" y="1620248"/>
                  <a:pt x="530768" y="1612524"/>
                </a:cubicBezTo>
                <a:cubicBezTo>
                  <a:pt x="532513" y="1611266"/>
                  <a:pt x="533001" y="1608263"/>
                  <a:pt x="536000" y="1608752"/>
                </a:cubicBezTo>
                <a:cubicBezTo>
                  <a:pt x="538052" y="1609396"/>
                  <a:pt x="538512" y="1612246"/>
                  <a:pt x="539769" y="1613993"/>
                </a:cubicBezTo>
                <a:cubicBezTo>
                  <a:pt x="540076" y="1615893"/>
                  <a:pt x="540229" y="1616843"/>
                  <a:pt x="540537" y="1618743"/>
                </a:cubicBezTo>
                <a:cubicBezTo>
                  <a:pt x="541612" y="1625394"/>
                  <a:pt x="544766" y="1626834"/>
                  <a:pt x="550150" y="1624014"/>
                </a:cubicBezTo>
                <a:cubicBezTo>
                  <a:pt x="555382" y="1620242"/>
                  <a:pt x="558689" y="1622632"/>
                  <a:pt x="562304" y="1626923"/>
                </a:cubicBezTo>
                <a:cubicBezTo>
                  <a:pt x="565764" y="1630263"/>
                  <a:pt x="565430" y="1634216"/>
                  <a:pt x="563045" y="1637527"/>
                </a:cubicBezTo>
                <a:cubicBezTo>
                  <a:pt x="560814" y="1641788"/>
                  <a:pt x="555763" y="1640655"/>
                  <a:pt x="551507" y="1638418"/>
                </a:cubicBezTo>
                <a:cubicBezTo>
                  <a:pt x="548507" y="1637929"/>
                  <a:pt x="546302" y="1636335"/>
                  <a:pt x="544071" y="1640595"/>
                </a:cubicBezTo>
                <a:lnTo>
                  <a:pt x="545032" y="1644058"/>
                </a:lnTo>
                <a:lnTo>
                  <a:pt x="553866" y="1645470"/>
                </a:lnTo>
                <a:lnTo>
                  <a:pt x="563290" y="1644380"/>
                </a:lnTo>
                <a:lnTo>
                  <a:pt x="569044" y="1638507"/>
                </a:lnTo>
                <a:cubicBezTo>
                  <a:pt x="570842" y="1625542"/>
                  <a:pt x="579688" y="1626061"/>
                  <a:pt x="588533" y="1626580"/>
                </a:cubicBezTo>
                <a:cubicBezTo>
                  <a:pt x="597777" y="1626548"/>
                  <a:pt x="607013" y="1627979"/>
                  <a:pt x="616170" y="1629666"/>
                </a:cubicBezTo>
                <a:lnTo>
                  <a:pt x="627821" y="1631651"/>
                </a:lnTo>
                <a:lnTo>
                  <a:pt x="631627" y="1631302"/>
                </a:lnTo>
                <a:cubicBezTo>
                  <a:pt x="645833" y="1631254"/>
                  <a:pt x="660011" y="1633993"/>
                  <a:pt x="674048" y="1641170"/>
                </a:cubicBezTo>
                <a:cubicBezTo>
                  <a:pt x="684789" y="1646493"/>
                  <a:pt x="689212" y="1642475"/>
                  <a:pt x="690609" y="1630968"/>
                </a:cubicBezTo>
                <a:cubicBezTo>
                  <a:pt x="690984" y="1629011"/>
                  <a:pt x="688547" y="1626915"/>
                  <a:pt x="690878" y="1625335"/>
                </a:cubicBezTo>
                <a:cubicBezTo>
                  <a:pt x="693450" y="1624614"/>
                  <a:pt x="695647" y="1625850"/>
                  <a:pt x="696986" y="1627327"/>
                </a:cubicBezTo>
                <a:cubicBezTo>
                  <a:pt x="698325" y="1628804"/>
                  <a:pt x="699665" y="1630281"/>
                  <a:pt x="700763" y="1630899"/>
                </a:cubicBezTo>
                <a:cubicBezTo>
                  <a:pt x="704539" y="1634471"/>
                  <a:pt x="708931" y="1636943"/>
                  <a:pt x="712015" y="1631448"/>
                </a:cubicBezTo>
                <a:cubicBezTo>
                  <a:pt x="715954" y="1625712"/>
                  <a:pt x="708855" y="1626777"/>
                  <a:pt x="706419" y="1624683"/>
                </a:cubicBezTo>
                <a:cubicBezTo>
                  <a:pt x="706177" y="1623823"/>
                  <a:pt x="705319" y="1624064"/>
                  <a:pt x="705078" y="1623205"/>
                </a:cubicBezTo>
                <a:cubicBezTo>
                  <a:pt x="702882" y="1621968"/>
                  <a:pt x="701302" y="1619633"/>
                  <a:pt x="702535" y="1617435"/>
                </a:cubicBezTo>
                <a:lnTo>
                  <a:pt x="705762" y="1616011"/>
                </a:lnTo>
                <a:lnTo>
                  <a:pt x="695893" y="1610192"/>
                </a:lnTo>
                <a:cubicBezTo>
                  <a:pt x="701829" y="1607770"/>
                  <a:pt x="704797" y="1606559"/>
                  <a:pt x="708707" y="1606657"/>
                </a:cubicBezTo>
                <a:lnTo>
                  <a:pt x="724793" y="1610426"/>
                </a:lnTo>
                <a:lnTo>
                  <a:pt x="732709" y="1599711"/>
                </a:lnTo>
                <a:cubicBezTo>
                  <a:pt x="733942" y="1597512"/>
                  <a:pt x="736890" y="1594833"/>
                  <a:pt x="736168" y="1592257"/>
                </a:cubicBezTo>
                <a:lnTo>
                  <a:pt x="727501" y="1581946"/>
                </a:lnTo>
                <a:lnTo>
                  <a:pt x="723399" y="1582653"/>
                </a:lnTo>
                <a:lnTo>
                  <a:pt x="712092" y="1580526"/>
                </a:lnTo>
                <a:lnTo>
                  <a:pt x="688369" y="1587949"/>
                </a:lnTo>
                <a:cubicBezTo>
                  <a:pt x="679786" y="1589083"/>
                  <a:pt x="670918" y="1588791"/>
                  <a:pt x="661689" y="1587213"/>
                </a:cubicBezTo>
                <a:cubicBezTo>
                  <a:pt x="655205" y="1587178"/>
                  <a:pt x="648721" y="1587144"/>
                  <a:pt x="644782" y="1592880"/>
                </a:cubicBezTo>
                <a:cubicBezTo>
                  <a:pt x="641217" y="1596659"/>
                  <a:pt x="639262" y="1596281"/>
                  <a:pt x="636959" y="1591369"/>
                </a:cubicBezTo>
                <a:lnTo>
                  <a:pt x="634159" y="1589664"/>
                </a:lnTo>
                <a:lnTo>
                  <a:pt x="626784" y="1593377"/>
                </a:lnTo>
                <a:cubicBezTo>
                  <a:pt x="622314" y="1595545"/>
                  <a:pt x="620022" y="1601076"/>
                  <a:pt x="614457" y="1602118"/>
                </a:cubicBezTo>
                <a:cubicBezTo>
                  <a:pt x="615638" y="1596572"/>
                  <a:pt x="616804" y="1592138"/>
                  <a:pt x="617986" y="1586592"/>
                </a:cubicBezTo>
                <a:lnTo>
                  <a:pt x="617481" y="1581623"/>
                </a:lnTo>
                <a:lnTo>
                  <a:pt x="596882" y="1580381"/>
                </a:lnTo>
                <a:cubicBezTo>
                  <a:pt x="589542" y="1580587"/>
                  <a:pt x="585525" y="1576157"/>
                  <a:pt x="584455" y="1569047"/>
                </a:cubicBezTo>
                <a:cubicBezTo>
                  <a:pt x="584214" y="1568188"/>
                  <a:pt x="583733" y="1566471"/>
                  <a:pt x="584109" y="1564513"/>
                </a:cubicBezTo>
                <a:lnTo>
                  <a:pt x="581259" y="1560300"/>
                </a:lnTo>
                <a:lnTo>
                  <a:pt x="575033" y="1558761"/>
                </a:lnTo>
                <a:lnTo>
                  <a:pt x="572593" y="1561375"/>
                </a:lnTo>
                <a:cubicBezTo>
                  <a:pt x="572555" y="1562891"/>
                  <a:pt x="573097" y="1564823"/>
                  <a:pt x="573580" y="1566540"/>
                </a:cubicBezTo>
                <a:cubicBezTo>
                  <a:pt x="573685" y="1570216"/>
                  <a:pt x="574648" y="1573650"/>
                  <a:pt x="569744" y="1575952"/>
                </a:cubicBezTo>
                <a:cubicBezTo>
                  <a:pt x="562028" y="1578115"/>
                  <a:pt x="552760" y="1571453"/>
                  <a:pt x="552308" y="1563244"/>
                </a:cubicBezTo>
                <a:cubicBezTo>
                  <a:pt x="551586" y="1560668"/>
                  <a:pt x="552818" y="1558470"/>
                  <a:pt x="550381" y="1556375"/>
                </a:cubicBezTo>
                <a:cubicBezTo>
                  <a:pt x="547809" y="1557096"/>
                  <a:pt x="548532" y="1559672"/>
                  <a:pt x="547058" y="1561012"/>
                </a:cubicBezTo>
                <a:cubicBezTo>
                  <a:pt x="544216" y="1567366"/>
                  <a:pt x="540785" y="1568328"/>
                  <a:pt x="535670" y="1563280"/>
                </a:cubicBezTo>
                <a:cubicBezTo>
                  <a:pt x="528734" y="1555036"/>
                  <a:pt x="519948" y="1550091"/>
                  <a:pt x="511403" y="1546004"/>
                </a:cubicBezTo>
                <a:lnTo>
                  <a:pt x="505190" y="1541652"/>
                </a:lnTo>
                <a:lnTo>
                  <a:pt x="488096" y="1539617"/>
                </a:lnTo>
                <a:cubicBezTo>
                  <a:pt x="481996" y="1538982"/>
                  <a:pt x="475900" y="1538071"/>
                  <a:pt x="469821" y="1535769"/>
                </a:cubicBezTo>
                <a:cubicBezTo>
                  <a:pt x="462091" y="1532334"/>
                  <a:pt x="457691" y="1528941"/>
                  <a:pt x="460041" y="1518962"/>
                </a:cubicBezTo>
                <a:cubicBezTo>
                  <a:pt x="461306" y="1506744"/>
                  <a:pt x="452508" y="1499959"/>
                  <a:pt x="441334" y="1505377"/>
                </a:cubicBezTo>
                <a:cubicBezTo>
                  <a:pt x="432394" y="1509713"/>
                  <a:pt x="425746" y="1508515"/>
                  <a:pt x="418030" y="1503968"/>
                </a:cubicBezTo>
                <a:cubicBezTo>
                  <a:pt x="413646" y="1499463"/>
                  <a:pt x="409205" y="1499406"/>
                  <a:pt x="403596" y="1503784"/>
                </a:cubicBezTo>
                <a:cubicBezTo>
                  <a:pt x="397973" y="1509273"/>
                  <a:pt x="391297" y="1510300"/>
                  <a:pt x="384678" y="1506880"/>
                </a:cubicBezTo>
                <a:cubicBezTo>
                  <a:pt x="380250" y="1505711"/>
                  <a:pt x="374741" y="1502304"/>
                  <a:pt x="370299" y="1502248"/>
                </a:cubicBezTo>
                <a:cubicBezTo>
                  <a:pt x="363637" y="1502163"/>
                  <a:pt x="361458" y="1498799"/>
                  <a:pt x="360419" y="1493224"/>
                </a:cubicBezTo>
                <a:cubicBezTo>
                  <a:pt x="357230" y="1482062"/>
                  <a:pt x="355024" y="1480921"/>
                  <a:pt x="343834" y="1487452"/>
                </a:cubicBezTo>
                <a:cubicBezTo>
                  <a:pt x="337116" y="1491815"/>
                  <a:pt x="330383" y="1497290"/>
                  <a:pt x="322582" y="1499415"/>
                </a:cubicBezTo>
                <a:cubicBezTo>
                  <a:pt x="322597" y="1498303"/>
                  <a:pt x="321486" y="1498289"/>
                  <a:pt x="321500" y="1497177"/>
                </a:cubicBezTo>
                <a:cubicBezTo>
                  <a:pt x="331677" y="1482849"/>
                  <a:pt x="331677" y="1482849"/>
                  <a:pt x="322993" y="1467168"/>
                </a:cubicBezTo>
                <a:cubicBezTo>
                  <a:pt x="321911" y="1464930"/>
                  <a:pt x="320829" y="1462691"/>
                  <a:pt x="319733" y="1461566"/>
                </a:cubicBezTo>
                <a:cubicBezTo>
                  <a:pt x="311091" y="1442549"/>
                  <a:pt x="297809" y="1439042"/>
                  <a:pt x="278819" y="1447698"/>
                </a:cubicBezTo>
                <a:cubicBezTo>
                  <a:pt x="268756" y="1453130"/>
                  <a:pt x="262136" y="1449709"/>
                  <a:pt x="261167" y="1438575"/>
                </a:cubicBezTo>
                <a:cubicBezTo>
                  <a:pt x="260128" y="1433002"/>
                  <a:pt x="260199" y="1427442"/>
                  <a:pt x="261380" y="1421896"/>
                </a:cubicBezTo>
                <a:cubicBezTo>
                  <a:pt x="264910" y="1406370"/>
                  <a:pt x="279401" y="1402106"/>
                  <a:pt x="290377" y="1412256"/>
                </a:cubicBezTo>
                <a:cubicBezTo>
                  <a:pt x="299160" y="1420153"/>
                  <a:pt x="308001" y="1423602"/>
                  <a:pt x="317965" y="1425954"/>
                </a:cubicBezTo>
                <a:cubicBezTo>
                  <a:pt x="327945" y="1427193"/>
                  <a:pt x="336785" y="1430643"/>
                  <a:pt x="343348" y="1438512"/>
                </a:cubicBezTo>
                <a:cubicBezTo>
                  <a:pt x="353172" y="1451982"/>
                  <a:pt x="358709" y="1453165"/>
                  <a:pt x="371065" y="1442201"/>
                </a:cubicBezTo>
                <a:cubicBezTo>
                  <a:pt x="380032" y="1435642"/>
                  <a:pt x="387834" y="1433518"/>
                  <a:pt x="398909" y="1435882"/>
                </a:cubicBezTo>
                <a:cubicBezTo>
                  <a:pt x="418853" y="1439474"/>
                  <a:pt x="437616" y="1448611"/>
                  <a:pt x="456435" y="1453299"/>
                </a:cubicBezTo>
                <a:cubicBezTo>
                  <a:pt x="473034" y="1457959"/>
                  <a:pt x="489689" y="1458171"/>
                  <a:pt x="504251" y="1448347"/>
                </a:cubicBezTo>
                <a:cubicBezTo>
                  <a:pt x="512109" y="1441775"/>
                  <a:pt x="516522" y="1444056"/>
                  <a:pt x="523099" y="1450812"/>
                </a:cubicBezTo>
                <a:lnTo>
                  <a:pt x="525571" y="1452923"/>
                </a:lnTo>
                <a:lnTo>
                  <a:pt x="526745" y="1449429"/>
                </a:lnTo>
                <a:cubicBezTo>
                  <a:pt x="528879" y="1447557"/>
                  <a:pt x="532094" y="1446655"/>
                  <a:pt x="536193" y="1446431"/>
                </a:cubicBezTo>
                <a:cubicBezTo>
                  <a:pt x="542436" y="1445607"/>
                  <a:pt x="546829" y="1448080"/>
                  <a:pt x="551945" y="1453129"/>
                </a:cubicBezTo>
                <a:cubicBezTo>
                  <a:pt x="566192" y="1467656"/>
                  <a:pt x="583900" y="1474731"/>
                  <a:pt x="604824" y="1473493"/>
                </a:cubicBezTo>
                <a:cubicBezTo>
                  <a:pt x="622560" y="1474076"/>
                  <a:pt x="622560" y="1474076"/>
                  <a:pt x="614313" y="1457865"/>
                </a:cubicBezTo>
                <a:cubicBezTo>
                  <a:pt x="609949" y="1448900"/>
                  <a:pt x="610460" y="1444127"/>
                  <a:pt x="617213" y="1438527"/>
                </a:cubicBezTo>
                <a:cubicBezTo>
                  <a:pt x="623399" y="1450686"/>
                  <a:pt x="626693" y="1452541"/>
                  <a:pt x="639795" y="1449793"/>
                </a:cubicBezTo>
                <a:cubicBezTo>
                  <a:pt x="648369" y="1447388"/>
                  <a:pt x="657078" y="1442166"/>
                  <a:pt x="665488" y="1449069"/>
                </a:cubicBezTo>
                <a:cubicBezTo>
                  <a:pt x="665729" y="1449928"/>
                  <a:pt x="666587" y="1449688"/>
                  <a:pt x="667443" y="1449447"/>
                </a:cubicBezTo>
                <a:cubicBezTo>
                  <a:pt x="676769" y="1443127"/>
                  <a:pt x="679747" y="1433956"/>
                  <a:pt x="677473" y="1422553"/>
                </a:cubicBezTo>
                <a:cubicBezTo>
                  <a:pt x="675787" y="1416543"/>
                  <a:pt x="674101" y="1410532"/>
                  <a:pt x="680239" y="1406032"/>
                </a:cubicBezTo>
                <a:cubicBezTo>
                  <a:pt x="680856" y="1404933"/>
                  <a:pt x="682946" y="1402495"/>
                  <a:pt x="683668" y="1405070"/>
                </a:cubicBezTo>
                <a:cubicBezTo>
                  <a:pt x="686452" y="1411698"/>
                  <a:pt x="692695" y="1410875"/>
                  <a:pt x="698562" y="1412008"/>
                </a:cubicBezTo>
                <a:cubicBezTo>
                  <a:pt x="705286" y="1412900"/>
                  <a:pt x="709920" y="1416231"/>
                  <a:pt x="710989" y="1423341"/>
                </a:cubicBezTo>
                <a:cubicBezTo>
                  <a:pt x="712299" y="1431309"/>
                  <a:pt x="717415" y="1436358"/>
                  <a:pt x="725237" y="1437869"/>
                </a:cubicBezTo>
                <a:cubicBezTo>
                  <a:pt x="732443" y="1440479"/>
                  <a:pt x="737722" y="1436220"/>
                  <a:pt x="742520" y="1430244"/>
                </a:cubicBezTo>
                <a:cubicBezTo>
                  <a:pt x="746220" y="1423649"/>
                  <a:pt x="748898" y="1426602"/>
                  <a:pt x="750343" y="1431754"/>
                </a:cubicBezTo>
                <a:cubicBezTo>
                  <a:pt x="752510" y="1439482"/>
                  <a:pt x="757520" y="1440855"/>
                  <a:pt x="763897" y="1437215"/>
                </a:cubicBezTo>
                <a:cubicBezTo>
                  <a:pt x="765612" y="1436734"/>
                  <a:pt x="767327" y="1436253"/>
                  <a:pt x="768801" y="1434913"/>
                </a:cubicBezTo>
                <a:cubicBezTo>
                  <a:pt x="776036" y="1431032"/>
                  <a:pt x="782279" y="1430206"/>
                  <a:pt x="788116" y="1437832"/>
                </a:cubicBezTo>
                <a:cubicBezTo>
                  <a:pt x="794571" y="1444357"/>
                  <a:pt x="803492" y="1446486"/>
                  <a:pt x="811450" y="1445181"/>
                </a:cubicBezTo>
                <a:cubicBezTo>
                  <a:pt x="817933" y="1445214"/>
                  <a:pt x="824792" y="1443290"/>
                  <a:pt x="820428" y="1434326"/>
                </a:cubicBezTo>
                <a:cubicBezTo>
                  <a:pt x="819706" y="1431750"/>
                  <a:pt x="819600" y="1428076"/>
                  <a:pt x="819735" y="1425259"/>
                </a:cubicBezTo>
                <a:cubicBezTo>
                  <a:pt x="818049" y="1419248"/>
                  <a:pt x="818936" y="1412517"/>
                  <a:pt x="814061" y="1408326"/>
                </a:cubicBezTo>
                <a:cubicBezTo>
                  <a:pt x="807900" y="1404497"/>
                  <a:pt x="804192" y="1399518"/>
                  <a:pt x="801572" y="1393884"/>
                </a:cubicBezTo>
                <a:lnTo>
                  <a:pt x="799737" y="1388231"/>
                </a:lnTo>
                <a:lnTo>
                  <a:pt x="794641" y="1384487"/>
                </a:lnTo>
                <a:cubicBezTo>
                  <a:pt x="792426" y="1383902"/>
                  <a:pt x="789925" y="1384148"/>
                  <a:pt x="787134" y="1385225"/>
                </a:cubicBezTo>
                <a:cubicBezTo>
                  <a:pt x="779320" y="1388462"/>
                  <a:pt x="770422" y="1389460"/>
                  <a:pt x="761582" y="1386011"/>
                </a:cubicBezTo>
                <a:cubicBezTo>
                  <a:pt x="735047" y="1376776"/>
                  <a:pt x="705095" y="1374169"/>
                  <a:pt x="678588" y="1362710"/>
                </a:cubicBezTo>
                <a:cubicBezTo>
                  <a:pt x="669762" y="1358149"/>
                  <a:pt x="660893" y="1356923"/>
                  <a:pt x="651954" y="1361258"/>
                </a:cubicBezTo>
                <a:cubicBezTo>
                  <a:pt x="632978" y="1368801"/>
                  <a:pt x="627440" y="1367619"/>
                  <a:pt x="615440" y="1350783"/>
                </a:cubicBezTo>
                <a:cubicBezTo>
                  <a:pt x="611082" y="1344054"/>
                  <a:pt x="605587" y="1339536"/>
                  <a:pt x="598925" y="1339451"/>
                </a:cubicBezTo>
                <a:cubicBezTo>
                  <a:pt x="575622" y="1338042"/>
                  <a:pt x="554638" y="1328878"/>
                  <a:pt x="533627" y="1321936"/>
                </a:cubicBezTo>
                <a:cubicBezTo>
                  <a:pt x="514835" y="1315023"/>
                  <a:pt x="496030" y="1309223"/>
                  <a:pt x="476001" y="1312305"/>
                </a:cubicBezTo>
                <a:cubicBezTo>
                  <a:pt x="468214" y="1313317"/>
                  <a:pt x="463801" y="1311036"/>
                  <a:pt x="460541" y="1305435"/>
                </a:cubicBezTo>
                <a:cubicBezTo>
                  <a:pt x="456185" y="1298706"/>
                  <a:pt x="450732" y="1290852"/>
                  <a:pt x="441821" y="1292962"/>
                </a:cubicBezTo>
                <a:cubicBezTo>
                  <a:pt x="422888" y="1297169"/>
                  <a:pt x="407443" y="1289188"/>
                  <a:pt x="394289" y="1275674"/>
                </a:cubicBezTo>
                <a:cubicBezTo>
                  <a:pt x="374542" y="1256515"/>
                  <a:pt x="350200" y="1249532"/>
                  <a:pt x="323452" y="1256976"/>
                </a:cubicBezTo>
                <a:cubicBezTo>
                  <a:pt x="313430" y="1259073"/>
                  <a:pt x="310127" y="1256806"/>
                  <a:pt x="310254" y="1246798"/>
                </a:cubicBezTo>
                <a:cubicBezTo>
                  <a:pt x="310298" y="1243462"/>
                  <a:pt x="310340" y="1240127"/>
                  <a:pt x="309258" y="1237888"/>
                </a:cubicBezTo>
                <a:cubicBezTo>
                  <a:pt x="295121" y="1214353"/>
                  <a:pt x="280970" y="1191929"/>
                  <a:pt x="251061" y="1185988"/>
                </a:cubicBezTo>
                <a:cubicBezTo>
                  <a:pt x="244413" y="1184791"/>
                  <a:pt x="245565" y="1181469"/>
                  <a:pt x="247844" y="1177049"/>
                </a:cubicBezTo>
                <a:cubicBezTo>
                  <a:pt x="248982" y="1174839"/>
                  <a:pt x="251231" y="1172644"/>
                  <a:pt x="253480" y="1170448"/>
                </a:cubicBezTo>
                <a:cubicBezTo>
                  <a:pt x="257979" y="1166057"/>
                  <a:pt x="262462" y="1162778"/>
                  <a:pt x="258106" y="1156049"/>
                </a:cubicBezTo>
                <a:cubicBezTo>
                  <a:pt x="254860" y="1149335"/>
                  <a:pt x="249251" y="1153711"/>
                  <a:pt x="243686" y="1154753"/>
                </a:cubicBezTo>
                <a:cubicBezTo>
                  <a:pt x="232539" y="1157947"/>
                  <a:pt x="220282" y="1161128"/>
                  <a:pt x="211485" y="1154343"/>
                </a:cubicBezTo>
                <a:cubicBezTo>
                  <a:pt x="200480" y="1146417"/>
                  <a:pt x="194886" y="1149682"/>
                  <a:pt x="187000" y="1158479"/>
                </a:cubicBezTo>
                <a:cubicBezTo>
                  <a:pt x="184751" y="1160675"/>
                  <a:pt x="182502" y="1162870"/>
                  <a:pt x="179157" y="1163940"/>
                </a:cubicBezTo>
                <a:cubicBezTo>
                  <a:pt x="175784" y="1167234"/>
                  <a:pt x="172437" y="1168303"/>
                  <a:pt x="168053" y="1163799"/>
                </a:cubicBezTo>
                <a:cubicBezTo>
                  <a:pt x="164765" y="1160419"/>
                  <a:pt x="164821" y="1155972"/>
                  <a:pt x="168195" y="1152679"/>
                </a:cubicBezTo>
                <a:cubicBezTo>
                  <a:pt x="171583" y="1148273"/>
                  <a:pt x="172750" y="1143839"/>
                  <a:pt x="177233" y="1140560"/>
                </a:cubicBezTo>
                <a:cubicBezTo>
                  <a:pt x="179468" y="1139476"/>
                  <a:pt x="181704" y="1138392"/>
                  <a:pt x="180635" y="1135043"/>
                </a:cubicBezTo>
                <a:cubicBezTo>
                  <a:pt x="179553" y="1132804"/>
                  <a:pt x="176208" y="1133874"/>
                  <a:pt x="173988" y="1133846"/>
                </a:cubicBezTo>
                <a:cubicBezTo>
                  <a:pt x="170657" y="1133803"/>
                  <a:pt x="168436" y="1133775"/>
                  <a:pt x="166186" y="1135971"/>
                </a:cubicBezTo>
                <a:cubicBezTo>
                  <a:pt x="163938" y="1138166"/>
                  <a:pt x="161718" y="1138137"/>
                  <a:pt x="159524" y="1135885"/>
                </a:cubicBezTo>
                <a:cubicBezTo>
                  <a:pt x="147467" y="1123498"/>
                  <a:pt x="133103" y="1117755"/>
                  <a:pt x="116433" y="1118654"/>
                </a:cubicBezTo>
                <a:cubicBezTo>
                  <a:pt x="108646" y="1119667"/>
                  <a:pt x="100874" y="1119567"/>
                  <a:pt x="93115" y="1118357"/>
                </a:cubicBezTo>
                <a:cubicBezTo>
                  <a:pt x="88675" y="1118300"/>
                  <a:pt x="82012" y="1118215"/>
                  <a:pt x="79862" y="1112627"/>
                </a:cubicBezTo>
                <a:cubicBezTo>
                  <a:pt x="78809" y="1108165"/>
                  <a:pt x="84402" y="1104900"/>
                  <a:pt x="87777" y="1101606"/>
                </a:cubicBezTo>
                <a:cubicBezTo>
                  <a:pt x="90026" y="1099411"/>
                  <a:pt x="92260" y="1098327"/>
                  <a:pt x="94510" y="1096131"/>
                </a:cubicBezTo>
                <a:cubicBezTo>
                  <a:pt x="96758" y="1093935"/>
                  <a:pt x="102339" y="1091782"/>
                  <a:pt x="100175" y="1087306"/>
                </a:cubicBezTo>
                <a:cubicBezTo>
                  <a:pt x="99121" y="1082844"/>
                  <a:pt x="93569" y="1082774"/>
                  <a:pt x="89114" y="1083829"/>
                </a:cubicBezTo>
                <a:cubicBezTo>
                  <a:pt x="79120" y="1083701"/>
                  <a:pt x="71376" y="1081378"/>
                  <a:pt x="61440" y="1076803"/>
                </a:cubicBezTo>
                <a:cubicBezTo>
                  <a:pt x="39374" y="1065401"/>
                  <a:pt x="27089" y="1070804"/>
                  <a:pt x="17923" y="1092931"/>
                </a:cubicBezTo>
                <a:cubicBezTo>
                  <a:pt x="14478" y="1101784"/>
                  <a:pt x="8870" y="1106161"/>
                  <a:pt x="0" y="1104936"/>
                </a:cubicBezTo>
                <a:cubicBezTo>
                  <a:pt x="270" y="1083808"/>
                  <a:pt x="525" y="1063793"/>
                  <a:pt x="795" y="1042665"/>
                </a:cubicBezTo>
                <a:cubicBezTo>
                  <a:pt x="16354" y="1041752"/>
                  <a:pt x="19756" y="1036234"/>
                  <a:pt x="15442" y="1026170"/>
                </a:cubicBezTo>
                <a:cubicBezTo>
                  <a:pt x="14374" y="1022820"/>
                  <a:pt x="9961" y="1020539"/>
                  <a:pt x="12224" y="1017231"/>
                </a:cubicBezTo>
                <a:cubicBezTo>
                  <a:pt x="15598" y="1013937"/>
                  <a:pt x="20025" y="1015106"/>
                  <a:pt x="23341" y="1016262"/>
                </a:cubicBezTo>
                <a:cubicBezTo>
                  <a:pt x="26673" y="1016304"/>
                  <a:pt x="28879" y="1017444"/>
                  <a:pt x="31086" y="1018585"/>
                </a:cubicBezTo>
                <a:cubicBezTo>
                  <a:pt x="37720" y="1020893"/>
                  <a:pt x="41066" y="1019824"/>
                  <a:pt x="42275" y="1012054"/>
                </a:cubicBezTo>
                <a:cubicBezTo>
                  <a:pt x="43442" y="1007620"/>
                  <a:pt x="46859" y="1000991"/>
                  <a:pt x="52367" y="1004398"/>
                </a:cubicBezTo>
                <a:cubicBezTo>
                  <a:pt x="60097" y="1007832"/>
                  <a:pt x="67870" y="1007931"/>
                  <a:pt x="75629" y="1009142"/>
                </a:cubicBezTo>
                <a:cubicBezTo>
                  <a:pt x="82277" y="1010340"/>
                  <a:pt x="90021" y="1012663"/>
                  <a:pt x="97822" y="1010538"/>
                </a:cubicBezTo>
                <a:cubicBezTo>
                  <a:pt x="104512" y="1008398"/>
                  <a:pt x="112313" y="1006273"/>
                  <a:pt x="106903" y="995084"/>
                </a:cubicBezTo>
                <a:cubicBezTo>
                  <a:pt x="104725" y="991719"/>
                  <a:pt x="106974" y="989524"/>
                  <a:pt x="111429" y="988468"/>
                </a:cubicBezTo>
                <a:cubicBezTo>
                  <a:pt x="128085" y="988680"/>
                  <a:pt x="133580" y="993199"/>
                  <a:pt x="134478" y="1009893"/>
                </a:cubicBezTo>
                <a:cubicBezTo>
                  <a:pt x="134408" y="1015453"/>
                  <a:pt x="135460" y="1019915"/>
                  <a:pt x="139874" y="1022196"/>
                </a:cubicBezTo>
                <a:cubicBezTo>
                  <a:pt x="147603" y="1025630"/>
                  <a:pt x="155348" y="1027953"/>
                  <a:pt x="164259" y="1025842"/>
                </a:cubicBezTo>
                <a:cubicBezTo>
                  <a:pt x="166480" y="1025871"/>
                  <a:pt x="167647" y="1021437"/>
                  <a:pt x="166565" y="1019198"/>
                </a:cubicBezTo>
                <a:cubicBezTo>
                  <a:pt x="166607" y="1015863"/>
                  <a:pt x="166664" y="1011415"/>
                  <a:pt x="168913" y="1009220"/>
                </a:cubicBezTo>
                <a:cubicBezTo>
                  <a:pt x="172287" y="1005926"/>
                  <a:pt x="176827" y="998199"/>
                  <a:pt x="180073" y="1004913"/>
                </a:cubicBezTo>
                <a:cubicBezTo>
                  <a:pt x="188801" y="1017258"/>
                  <a:pt x="199904" y="1017399"/>
                  <a:pt x="212118" y="1017555"/>
                </a:cubicBezTo>
                <a:cubicBezTo>
                  <a:pt x="218766" y="1018753"/>
                  <a:pt x="225414" y="1019949"/>
                  <a:pt x="230895" y="1025580"/>
                </a:cubicBezTo>
                <a:cubicBezTo>
                  <a:pt x="251737" y="1045865"/>
                  <a:pt x="268407" y="1044965"/>
                  <a:pt x="284264" y="1020700"/>
                </a:cubicBezTo>
                <a:cubicBezTo>
                  <a:pt x="288790" y="1014084"/>
                  <a:pt x="294370" y="1011932"/>
                  <a:pt x="299837" y="1018674"/>
                </a:cubicBezTo>
                <a:cubicBezTo>
                  <a:pt x="312991" y="1032187"/>
                  <a:pt x="329590" y="1036848"/>
                  <a:pt x="347341" y="1038186"/>
                </a:cubicBezTo>
                <a:cubicBezTo>
                  <a:pt x="356210" y="1039411"/>
                  <a:pt x="365107" y="1038413"/>
                  <a:pt x="375086" y="1039652"/>
                </a:cubicBezTo>
                <a:cubicBezTo>
                  <a:pt x="391714" y="1042088"/>
                  <a:pt x="406148" y="1042273"/>
                  <a:pt x="413066" y="1022342"/>
                </a:cubicBezTo>
                <a:cubicBezTo>
                  <a:pt x="412966" y="1030126"/>
                  <a:pt x="411785" y="1035672"/>
                  <a:pt x="415031" y="1042385"/>
                </a:cubicBezTo>
                <a:cubicBezTo>
                  <a:pt x="418248" y="1051324"/>
                  <a:pt x="425978" y="1054759"/>
                  <a:pt x="433752" y="1054858"/>
                </a:cubicBezTo>
                <a:cubicBezTo>
                  <a:pt x="442648" y="1053859"/>
                  <a:pt x="437195" y="1046005"/>
                  <a:pt x="438363" y="1041570"/>
                </a:cubicBezTo>
                <a:cubicBezTo>
                  <a:pt x="439558" y="1034913"/>
                  <a:pt x="444056" y="1030522"/>
                  <a:pt x="450676" y="1033943"/>
                </a:cubicBezTo>
                <a:cubicBezTo>
                  <a:pt x="459502" y="1038504"/>
                  <a:pt x="467274" y="1038603"/>
                  <a:pt x="477282" y="1037619"/>
                </a:cubicBezTo>
                <a:cubicBezTo>
                  <a:pt x="489539" y="1034438"/>
                  <a:pt x="501753" y="1034594"/>
                  <a:pt x="512743" y="1043631"/>
                </a:cubicBezTo>
                <a:cubicBezTo>
                  <a:pt x="519334" y="1049276"/>
                  <a:pt x="526011" y="1048250"/>
                  <a:pt x="531634" y="1042760"/>
                </a:cubicBezTo>
                <a:cubicBezTo>
                  <a:pt x="535007" y="1039467"/>
                  <a:pt x="538381" y="1036173"/>
                  <a:pt x="540629" y="1033977"/>
                </a:cubicBezTo>
                <a:cubicBezTo>
                  <a:pt x="546238" y="1029600"/>
                  <a:pt x="549669" y="1021859"/>
                  <a:pt x="556302" y="1024168"/>
                </a:cubicBezTo>
                <a:cubicBezTo>
                  <a:pt x="562936" y="1026477"/>
                  <a:pt x="561727" y="1034246"/>
                  <a:pt x="561656" y="1039806"/>
                </a:cubicBezTo>
                <a:cubicBezTo>
                  <a:pt x="561585" y="1045366"/>
                  <a:pt x="566054" y="1043199"/>
                  <a:pt x="569372" y="1044353"/>
                </a:cubicBezTo>
                <a:cubicBezTo>
                  <a:pt x="572703" y="1044396"/>
                  <a:pt x="576034" y="1044439"/>
                  <a:pt x="574981" y="1039977"/>
                </a:cubicBezTo>
                <a:cubicBezTo>
                  <a:pt x="572915" y="1027717"/>
                  <a:pt x="579621" y="1024466"/>
                  <a:pt x="589628" y="1023480"/>
                </a:cubicBezTo>
                <a:cubicBezTo>
                  <a:pt x="599635" y="1022496"/>
                  <a:pt x="600802" y="1018062"/>
                  <a:pt x="594240" y="1010194"/>
                </a:cubicBezTo>
                <a:cubicBezTo>
                  <a:pt x="593157" y="1007955"/>
                  <a:pt x="589840" y="1006800"/>
                  <a:pt x="586523" y="1005646"/>
                </a:cubicBezTo>
                <a:cubicBezTo>
                  <a:pt x="557824" y="991935"/>
                  <a:pt x="526820" y="984867"/>
                  <a:pt x="494661" y="981120"/>
                </a:cubicBezTo>
                <a:cubicBezTo>
                  <a:pt x="469165" y="977458"/>
                  <a:pt x="445918" y="971601"/>
                  <a:pt x="425035" y="954653"/>
                </a:cubicBezTo>
                <a:cubicBezTo>
                  <a:pt x="412947" y="944490"/>
                  <a:pt x="404234" y="931032"/>
                  <a:pt x="396647" y="916478"/>
                </a:cubicBezTo>
                <a:cubicBezTo>
                  <a:pt x="388704" y="929723"/>
                  <a:pt x="383138" y="930764"/>
                  <a:pt x="372176" y="919503"/>
                </a:cubicBezTo>
                <a:cubicBezTo>
                  <a:pt x="368888" y="916124"/>
                  <a:pt x="366737" y="910536"/>
                  <a:pt x="367919" y="904990"/>
                </a:cubicBezTo>
                <a:cubicBezTo>
                  <a:pt x="369156" y="894996"/>
                  <a:pt x="361427" y="891561"/>
                  <a:pt x="353668" y="890350"/>
                </a:cubicBezTo>
                <a:cubicBezTo>
                  <a:pt x="345924" y="888028"/>
                  <a:pt x="342522" y="893545"/>
                  <a:pt x="339120" y="899063"/>
                </a:cubicBezTo>
                <a:cubicBezTo>
                  <a:pt x="336829" y="904594"/>
                  <a:pt x="336744" y="911266"/>
                  <a:pt x="329996" y="917852"/>
                </a:cubicBezTo>
                <a:cubicBezTo>
                  <a:pt x="333497" y="904551"/>
                  <a:pt x="326878" y="901130"/>
                  <a:pt x="318023" y="898794"/>
                </a:cubicBezTo>
                <a:cubicBezTo>
                  <a:pt x="310265" y="897582"/>
                  <a:pt x="301453" y="891909"/>
                  <a:pt x="302649" y="885251"/>
                </a:cubicBezTo>
                <a:cubicBezTo>
                  <a:pt x="305025" y="873048"/>
                  <a:pt x="306292" y="860830"/>
                  <a:pt x="314191" y="850922"/>
                </a:cubicBezTo>
                <a:cubicBezTo>
                  <a:pt x="318704" y="845418"/>
                  <a:pt x="323159" y="844363"/>
                  <a:pt x="330918" y="845574"/>
                </a:cubicBezTo>
                <a:cubicBezTo>
                  <a:pt x="336442" y="847868"/>
                  <a:pt x="338634" y="850121"/>
                  <a:pt x="337438" y="856779"/>
                </a:cubicBezTo>
                <a:cubicBezTo>
                  <a:pt x="337382" y="861227"/>
                  <a:pt x="340684" y="863494"/>
                  <a:pt x="344015" y="863536"/>
                </a:cubicBezTo>
                <a:cubicBezTo>
                  <a:pt x="357354" y="862594"/>
                  <a:pt x="365041" y="869364"/>
                  <a:pt x="372715" y="877248"/>
                </a:cubicBezTo>
                <a:cubicBezTo>
                  <a:pt x="380402" y="884018"/>
                  <a:pt x="389256" y="886355"/>
                  <a:pt x="397129" y="878671"/>
                </a:cubicBezTo>
                <a:cubicBezTo>
                  <a:pt x="402751" y="873182"/>
                  <a:pt x="404943" y="875434"/>
                  <a:pt x="403748" y="882092"/>
                </a:cubicBezTo>
                <a:cubicBezTo>
                  <a:pt x="403692" y="886540"/>
                  <a:pt x="405898" y="887679"/>
                  <a:pt x="410310" y="889960"/>
                </a:cubicBezTo>
                <a:cubicBezTo>
                  <a:pt x="429102" y="896872"/>
                  <a:pt x="449089" y="897128"/>
                  <a:pt x="468050" y="890697"/>
                </a:cubicBezTo>
                <a:cubicBezTo>
                  <a:pt x="478100" y="886376"/>
                  <a:pt x="488093" y="886504"/>
                  <a:pt x="498058" y="888854"/>
                </a:cubicBezTo>
                <a:cubicBezTo>
                  <a:pt x="506913" y="891191"/>
                  <a:pt x="514614" y="896851"/>
                  <a:pt x="521206" y="902496"/>
                </a:cubicBezTo>
                <a:cubicBezTo>
                  <a:pt x="524494" y="905874"/>
                  <a:pt x="526658" y="910350"/>
                  <a:pt x="532252" y="907085"/>
                </a:cubicBezTo>
                <a:cubicBezTo>
                  <a:pt x="537847" y="903820"/>
                  <a:pt x="537904" y="899372"/>
                  <a:pt x="536864" y="893798"/>
                </a:cubicBezTo>
                <a:cubicBezTo>
                  <a:pt x="535811" y="889336"/>
                  <a:pt x="533632" y="885972"/>
                  <a:pt x="534799" y="881538"/>
                </a:cubicBezTo>
                <a:cubicBezTo>
                  <a:pt x="534956" y="869307"/>
                  <a:pt x="529474" y="863676"/>
                  <a:pt x="518399" y="861310"/>
                </a:cubicBezTo>
                <a:cubicBezTo>
                  <a:pt x="498469" y="856608"/>
                  <a:pt x="480775" y="850821"/>
                  <a:pt x="461983" y="843909"/>
                </a:cubicBezTo>
                <a:cubicBezTo>
                  <a:pt x="450950" y="838207"/>
                  <a:pt x="449911" y="832633"/>
                  <a:pt x="457797" y="823837"/>
                </a:cubicBezTo>
                <a:cubicBezTo>
                  <a:pt x="458908" y="823851"/>
                  <a:pt x="458921" y="822738"/>
                  <a:pt x="458936" y="821627"/>
                </a:cubicBezTo>
                <a:cubicBezTo>
                  <a:pt x="461298" y="810535"/>
                  <a:pt x="469155" y="803962"/>
                  <a:pt x="476999" y="798501"/>
                </a:cubicBezTo>
                <a:cubicBezTo>
                  <a:pt x="482608" y="794125"/>
                  <a:pt x="484800" y="796377"/>
                  <a:pt x="485854" y="800839"/>
                </a:cubicBezTo>
                <a:cubicBezTo>
                  <a:pt x="487947" y="810875"/>
                  <a:pt x="482338" y="815252"/>
                  <a:pt x="473441" y="816250"/>
                </a:cubicBezTo>
                <a:cubicBezTo>
                  <a:pt x="475591" y="821838"/>
                  <a:pt x="478865" y="826329"/>
                  <a:pt x="484417" y="826400"/>
                </a:cubicBezTo>
                <a:cubicBezTo>
                  <a:pt x="487748" y="826443"/>
                  <a:pt x="488916" y="822009"/>
                  <a:pt x="490068" y="818688"/>
                </a:cubicBezTo>
                <a:cubicBezTo>
                  <a:pt x="494723" y="802064"/>
                  <a:pt x="499206" y="798785"/>
                  <a:pt x="515848" y="800108"/>
                </a:cubicBezTo>
                <a:cubicBezTo>
                  <a:pt x="531364" y="802531"/>
                  <a:pt x="548020" y="802743"/>
                  <a:pt x="563593" y="800718"/>
                </a:cubicBezTo>
                <a:cubicBezTo>
                  <a:pt x="584733" y="797651"/>
                  <a:pt x="589117" y="802155"/>
                  <a:pt x="585517" y="823241"/>
                </a:cubicBezTo>
                <a:cubicBezTo>
                  <a:pt x="585502" y="824352"/>
                  <a:pt x="585489" y="825465"/>
                  <a:pt x="585475" y="826576"/>
                </a:cubicBezTo>
                <a:cubicBezTo>
                  <a:pt x="584322" y="829898"/>
                  <a:pt x="580934" y="834304"/>
                  <a:pt x="586457" y="836598"/>
                </a:cubicBezTo>
                <a:cubicBezTo>
                  <a:pt x="591995" y="837781"/>
                  <a:pt x="597518" y="840076"/>
                  <a:pt x="600935" y="833447"/>
                </a:cubicBezTo>
                <a:cubicBezTo>
                  <a:pt x="603212" y="829027"/>
                  <a:pt x="605476" y="825719"/>
                  <a:pt x="606643" y="821285"/>
                </a:cubicBezTo>
                <a:cubicBezTo>
                  <a:pt x="611169" y="814670"/>
                  <a:pt x="615624" y="813615"/>
                  <a:pt x="622230" y="818148"/>
                </a:cubicBezTo>
                <a:cubicBezTo>
                  <a:pt x="628850" y="821568"/>
                  <a:pt x="627669" y="827114"/>
                  <a:pt x="623170" y="831505"/>
                </a:cubicBezTo>
                <a:cubicBezTo>
                  <a:pt x="622031" y="833715"/>
                  <a:pt x="620907" y="834813"/>
                  <a:pt x="619768" y="837023"/>
                </a:cubicBezTo>
                <a:cubicBezTo>
                  <a:pt x="617520" y="839218"/>
                  <a:pt x="617476" y="842555"/>
                  <a:pt x="619669" y="844806"/>
                </a:cubicBezTo>
                <a:cubicBezTo>
                  <a:pt x="622971" y="847073"/>
                  <a:pt x="624124" y="843751"/>
                  <a:pt x="626359" y="842667"/>
                </a:cubicBezTo>
                <a:cubicBezTo>
                  <a:pt x="630844" y="839388"/>
                  <a:pt x="634231" y="834983"/>
                  <a:pt x="636523" y="829452"/>
                </a:cubicBezTo>
                <a:cubicBezTo>
                  <a:pt x="644480" y="815095"/>
                  <a:pt x="651171" y="812956"/>
                  <a:pt x="665505" y="820924"/>
                </a:cubicBezTo>
                <a:cubicBezTo>
                  <a:pt x="672126" y="824345"/>
                  <a:pt x="678731" y="828878"/>
                  <a:pt x="685350" y="832298"/>
                </a:cubicBezTo>
                <a:cubicBezTo>
                  <a:pt x="689764" y="834580"/>
                  <a:pt x="695302" y="835761"/>
                  <a:pt x="699814" y="830258"/>
                </a:cubicBezTo>
                <a:cubicBezTo>
                  <a:pt x="705450" y="823657"/>
                  <a:pt x="708881" y="815916"/>
                  <a:pt x="719970" y="817170"/>
                </a:cubicBezTo>
                <a:cubicBezTo>
                  <a:pt x="726618" y="818366"/>
                  <a:pt x="731089" y="816199"/>
                  <a:pt x="736584" y="820718"/>
                </a:cubicBezTo>
                <a:cubicBezTo>
                  <a:pt x="764044" y="844423"/>
                  <a:pt x="795063" y="850379"/>
                  <a:pt x="829570" y="844147"/>
                </a:cubicBezTo>
                <a:cubicBezTo>
                  <a:pt x="835136" y="843106"/>
                  <a:pt x="839563" y="844274"/>
                  <a:pt x="843962" y="847666"/>
                </a:cubicBezTo>
                <a:cubicBezTo>
                  <a:pt x="853828" y="857802"/>
                  <a:pt x="866028" y="859069"/>
                  <a:pt x="879380" y="857015"/>
                </a:cubicBezTo>
                <a:cubicBezTo>
                  <a:pt x="898314" y="852808"/>
                  <a:pt x="915040" y="847460"/>
                  <a:pt x="931809" y="838777"/>
                </a:cubicBezTo>
                <a:cubicBezTo>
                  <a:pt x="939638" y="834428"/>
                  <a:pt x="947467" y="830079"/>
                  <a:pt x="956336" y="831304"/>
                </a:cubicBezTo>
                <a:cubicBezTo>
                  <a:pt x="985120" y="838345"/>
                  <a:pt x="1016210" y="838740"/>
                  <a:pt x="1042675" y="853536"/>
                </a:cubicBezTo>
                <a:cubicBezTo>
                  <a:pt x="1048184" y="856943"/>
                  <a:pt x="1052640" y="855887"/>
                  <a:pt x="1058248" y="851511"/>
                </a:cubicBezTo>
                <a:cubicBezTo>
                  <a:pt x="1060497" y="849315"/>
                  <a:pt x="1062746" y="847119"/>
                  <a:pt x="1064981" y="846035"/>
                </a:cubicBezTo>
                <a:cubicBezTo>
                  <a:pt x="1070547" y="844994"/>
                  <a:pt x="1069465" y="842756"/>
                  <a:pt x="1068397" y="839406"/>
                </a:cubicBezTo>
                <a:cubicBezTo>
                  <a:pt x="1066262" y="832705"/>
                  <a:pt x="1061863" y="829313"/>
                  <a:pt x="1055200" y="829229"/>
                </a:cubicBezTo>
                <a:cubicBezTo>
                  <a:pt x="1047428" y="829129"/>
                  <a:pt x="1044182" y="822415"/>
                  <a:pt x="1045378" y="815757"/>
                </a:cubicBezTo>
                <a:cubicBezTo>
                  <a:pt x="1046559" y="810211"/>
                  <a:pt x="1053193" y="812521"/>
                  <a:pt x="1057620" y="813689"/>
                </a:cubicBezTo>
                <a:cubicBezTo>
                  <a:pt x="1069806" y="816069"/>
                  <a:pt x="1073010" y="826119"/>
                  <a:pt x="1076227" y="835058"/>
                </a:cubicBezTo>
                <a:cubicBezTo>
                  <a:pt x="1091375" y="866390"/>
                  <a:pt x="1117896" y="876738"/>
                  <a:pt x="1149185" y="861567"/>
                </a:cubicBezTo>
                <a:cubicBezTo>
                  <a:pt x="1157000" y="858330"/>
                  <a:pt x="1164800" y="856205"/>
                  <a:pt x="1172559" y="857416"/>
                </a:cubicBezTo>
                <a:cubicBezTo>
                  <a:pt x="1178111" y="857487"/>
                  <a:pt x="1180318" y="858628"/>
                  <a:pt x="1180246" y="864187"/>
                </a:cubicBezTo>
                <a:cubicBezTo>
                  <a:pt x="1181230" y="874210"/>
                  <a:pt x="1184518" y="877587"/>
                  <a:pt x="1194553" y="874379"/>
                </a:cubicBezTo>
                <a:cubicBezTo>
                  <a:pt x="1213501" y="869060"/>
                  <a:pt x="1231268" y="869287"/>
                  <a:pt x="1250142" y="869527"/>
                </a:cubicBezTo>
                <a:cubicBezTo>
                  <a:pt x="1280109" y="871022"/>
                  <a:pt x="1307953" y="864704"/>
                  <a:pt x="1331553" y="842761"/>
                </a:cubicBezTo>
                <a:cubicBezTo>
                  <a:pt x="1331553" y="842761"/>
                  <a:pt x="1332650" y="843887"/>
                  <a:pt x="1332636" y="844999"/>
                </a:cubicBezTo>
                <a:cubicBezTo>
                  <a:pt x="1331483" y="848321"/>
                  <a:pt x="1329220" y="851628"/>
                  <a:pt x="1328052" y="856063"/>
                </a:cubicBezTo>
                <a:cubicBezTo>
                  <a:pt x="1325703" y="866041"/>
                  <a:pt x="1327868" y="870518"/>
                  <a:pt x="1337833" y="872869"/>
                </a:cubicBezTo>
                <a:cubicBezTo>
                  <a:pt x="1350019" y="875249"/>
                  <a:pt x="1353378" y="873068"/>
                  <a:pt x="1354645" y="860850"/>
                </a:cubicBezTo>
                <a:cubicBezTo>
                  <a:pt x="1354687" y="857514"/>
                  <a:pt x="1352551" y="850814"/>
                  <a:pt x="1359213" y="850899"/>
                </a:cubicBezTo>
                <a:cubicBezTo>
                  <a:pt x="1369221" y="849915"/>
                  <a:pt x="1375770" y="858895"/>
                  <a:pt x="1371215" y="867734"/>
                </a:cubicBezTo>
                <a:cubicBezTo>
                  <a:pt x="1367813" y="873251"/>
                  <a:pt x="1368881" y="876601"/>
                  <a:pt x="1375514" y="878910"/>
                </a:cubicBezTo>
                <a:cubicBezTo>
                  <a:pt x="1389878" y="884654"/>
                  <a:pt x="1404228" y="891511"/>
                  <a:pt x="1417439" y="900576"/>
                </a:cubicBezTo>
                <a:cubicBezTo>
                  <a:pt x="1428458" y="907389"/>
                  <a:pt x="1440658" y="908657"/>
                  <a:pt x="1452971" y="901030"/>
                </a:cubicBezTo>
                <a:cubicBezTo>
                  <a:pt x="1456345" y="897736"/>
                  <a:pt x="1460800" y="896681"/>
                  <a:pt x="1466351" y="896751"/>
                </a:cubicBezTo>
                <a:cubicBezTo>
                  <a:pt x="1475220" y="897976"/>
                  <a:pt x="1484089" y="899202"/>
                  <a:pt x="1492958" y="900427"/>
                </a:cubicBezTo>
                <a:cubicBezTo>
                  <a:pt x="1499620" y="900512"/>
                  <a:pt x="1505130" y="903919"/>
                  <a:pt x="1507251" y="911731"/>
                </a:cubicBezTo>
                <a:cubicBezTo>
                  <a:pt x="1508262" y="919528"/>
                  <a:pt x="1512689" y="920696"/>
                  <a:pt x="1519379" y="918558"/>
                </a:cubicBezTo>
                <a:cubicBezTo>
                  <a:pt x="1524946" y="917516"/>
                  <a:pt x="1531622" y="916490"/>
                  <a:pt x="1537187" y="915449"/>
                </a:cubicBezTo>
                <a:cubicBezTo>
                  <a:pt x="1550554" y="912283"/>
                  <a:pt x="1558427" y="904598"/>
                  <a:pt x="1560817" y="891282"/>
                </a:cubicBezTo>
                <a:cubicBezTo>
                  <a:pt x="1561984" y="886848"/>
                  <a:pt x="1562042" y="882401"/>
                  <a:pt x="1563208" y="877967"/>
                </a:cubicBezTo>
                <a:cubicBezTo>
                  <a:pt x="1566114" y="911369"/>
                  <a:pt x="1590472" y="917240"/>
                  <a:pt x="1615953" y="922013"/>
                </a:cubicBezTo>
                <a:cubicBezTo>
                  <a:pt x="1623697" y="924336"/>
                  <a:pt x="1629292" y="921071"/>
                  <a:pt x="1634900" y="916694"/>
                </a:cubicBezTo>
                <a:cubicBezTo>
                  <a:pt x="1640509" y="912317"/>
                  <a:pt x="1642800" y="906786"/>
                  <a:pt x="1640665" y="900085"/>
                </a:cubicBezTo>
                <a:cubicBezTo>
                  <a:pt x="1638515" y="894497"/>
                  <a:pt x="1632921" y="897762"/>
                  <a:pt x="1628479" y="897706"/>
                </a:cubicBezTo>
                <a:cubicBezTo>
                  <a:pt x="1625147" y="897663"/>
                  <a:pt x="1619582" y="898704"/>
                  <a:pt x="1618542" y="893130"/>
                </a:cubicBezTo>
                <a:cubicBezTo>
                  <a:pt x="1617488" y="888668"/>
                  <a:pt x="1619780" y="883137"/>
                  <a:pt x="1624250" y="880970"/>
                </a:cubicBezTo>
                <a:cubicBezTo>
                  <a:pt x="1628734" y="877689"/>
                  <a:pt x="1634286" y="877761"/>
                  <a:pt x="1638728" y="877818"/>
                </a:cubicBezTo>
                <a:cubicBezTo>
                  <a:pt x="1644279" y="877889"/>
                  <a:pt x="1649831" y="877960"/>
                  <a:pt x="1653219" y="873554"/>
                </a:cubicBezTo>
                <a:cubicBezTo>
                  <a:pt x="1647766" y="865700"/>
                  <a:pt x="1638926" y="862250"/>
                  <a:pt x="1631153" y="862151"/>
                </a:cubicBezTo>
                <a:cubicBezTo>
                  <a:pt x="1607864" y="859630"/>
                  <a:pt x="1586866" y="851577"/>
                  <a:pt x="1565869" y="843524"/>
                </a:cubicBezTo>
                <a:cubicBezTo>
                  <a:pt x="1551505" y="837780"/>
                  <a:pt x="1537070" y="837596"/>
                  <a:pt x="1522522" y="846308"/>
                </a:cubicBezTo>
                <a:cubicBezTo>
                  <a:pt x="1518038" y="849587"/>
                  <a:pt x="1513611" y="848419"/>
                  <a:pt x="1509226" y="843914"/>
                </a:cubicBezTo>
                <a:cubicBezTo>
                  <a:pt x="1501567" y="834919"/>
                  <a:pt x="1491645" y="829232"/>
                  <a:pt x="1481721" y="823544"/>
                </a:cubicBezTo>
                <a:cubicBezTo>
                  <a:pt x="1476199" y="821249"/>
                  <a:pt x="1470647" y="821179"/>
                  <a:pt x="1465052" y="824444"/>
                </a:cubicBezTo>
                <a:cubicBezTo>
                  <a:pt x="1453864" y="830974"/>
                  <a:pt x="1441621" y="833043"/>
                  <a:pt x="1429449" y="829551"/>
                </a:cubicBezTo>
                <a:cubicBezTo>
                  <a:pt x="1418388" y="826074"/>
                  <a:pt x="1407328" y="822596"/>
                  <a:pt x="1397377" y="819133"/>
                </a:cubicBezTo>
                <a:cubicBezTo>
                  <a:pt x="1389647" y="815698"/>
                  <a:pt x="1385191" y="816753"/>
                  <a:pt x="1383967" y="825635"/>
                </a:cubicBezTo>
                <a:cubicBezTo>
                  <a:pt x="1382787" y="831180"/>
                  <a:pt x="1380523" y="834488"/>
                  <a:pt x="1374971" y="834418"/>
                </a:cubicBezTo>
                <a:cubicBezTo>
                  <a:pt x="1362743" y="835374"/>
                  <a:pt x="1359483" y="829771"/>
                  <a:pt x="1362956" y="818694"/>
                </a:cubicBezTo>
                <a:cubicBezTo>
                  <a:pt x="1367595" y="803183"/>
                  <a:pt x="1364307" y="799805"/>
                  <a:pt x="1348763" y="799606"/>
                </a:cubicBezTo>
                <a:cubicBezTo>
                  <a:pt x="1338769" y="799479"/>
                  <a:pt x="1328762" y="800464"/>
                  <a:pt x="1319864" y="801462"/>
                </a:cubicBezTo>
                <a:cubicBezTo>
                  <a:pt x="1305429" y="801279"/>
                  <a:pt x="1292077" y="803332"/>
                  <a:pt x="1278823" y="797603"/>
                </a:cubicBezTo>
                <a:cubicBezTo>
                  <a:pt x="1271079" y="795279"/>
                  <a:pt x="1265570" y="791873"/>
                  <a:pt x="1267932" y="780782"/>
                </a:cubicBezTo>
                <a:cubicBezTo>
                  <a:pt x="1270253" y="773026"/>
                  <a:pt x="1265896" y="766298"/>
                  <a:pt x="1257013" y="766184"/>
                </a:cubicBezTo>
                <a:cubicBezTo>
                  <a:pt x="1229268" y="764719"/>
                  <a:pt x="1204967" y="754399"/>
                  <a:pt x="1180682" y="742967"/>
                </a:cubicBezTo>
                <a:cubicBezTo>
                  <a:pt x="1161905" y="734944"/>
                  <a:pt x="1150814" y="733690"/>
                  <a:pt x="1138360" y="752438"/>
                </a:cubicBezTo>
                <a:cubicBezTo>
                  <a:pt x="1137250" y="752424"/>
                  <a:pt x="1136140" y="752410"/>
                  <a:pt x="1136140" y="752410"/>
                </a:cubicBezTo>
                <a:cubicBezTo>
                  <a:pt x="1131740" y="749017"/>
                  <a:pt x="1137420" y="739080"/>
                  <a:pt x="1130758" y="738995"/>
                </a:cubicBezTo>
                <a:cubicBezTo>
                  <a:pt x="1125205" y="738924"/>
                  <a:pt x="1120679" y="745540"/>
                  <a:pt x="1117277" y="751057"/>
                </a:cubicBezTo>
                <a:cubicBezTo>
                  <a:pt x="1116153" y="752155"/>
                  <a:pt x="1115014" y="754364"/>
                  <a:pt x="1113889" y="755462"/>
                </a:cubicBezTo>
                <a:cubicBezTo>
                  <a:pt x="1109348" y="763189"/>
                  <a:pt x="1105918" y="770930"/>
                  <a:pt x="1103599" y="778687"/>
                </a:cubicBezTo>
                <a:cubicBezTo>
                  <a:pt x="1101307" y="784218"/>
                  <a:pt x="1096851" y="785273"/>
                  <a:pt x="1091328" y="782979"/>
                </a:cubicBezTo>
                <a:cubicBezTo>
                  <a:pt x="1088025" y="780712"/>
                  <a:pt x="1083626" y="777319"/>
                  <a:pt x="1085904" y="772900"/>
                </a:cubicBezTo>
                <a:cubicBezTo>
                  <a:pt x="1096081" y="758572"/>
                  <a:pt x="1090700" y="745157"/>
                  <a:pt x="1086428" y="731757"/>
                </a:cubicBezTo>
                <a:cubicBezTo>
                  <a:pt x="1084307" y="723944"/>
                  <a:pt x="1082128" y="720581"/>
                  <a:pt x="1075381" y="727168"/>
                </a:cubicBezTo>
                <a:cubicBezTo>
                  <a:pt x="1064165" y="735922"/>
                  <a:pt x="1050826" y="736864"/>
                  <a:pt x="1038583" y="738932"/>
                </a:cubicBezTo>
                <a:cubicBezTo>
                  <a:pt x="1034128" y="739987"/>
                  <a:pt x="1030796" y="739945"/>
                  <a:pt x="1029729" y="736595"/>
                </a:cubicBezTo>
                <a:cubicBezTo>
                  <a:pt x="1023237" y="723166"/>
                  <a:pt x="1011051" y="720786"/>
                  <a:pt x="998865" y="718408"/>
                </a:cubicBezTo>
                <a:cubicBezTo>
                  <a:pt x="987805" y="714930"/>
                  <a:pt x="976729" y="712564"/>
                  <a:pt x="971305" y="702485"/>
                </a:cubicBezTo>
                <a:cubicBezTo>
                  <a:pt x="969155" y="696897"/>
                  <a:pt x="966934" y="696869"/>
                  <a:pt x="961368" y="697910"/>
                </a:cubicBezTo>
                <a:cubicBezTo>
                  <a:pt x="941311" y="703215"/>
                  <a:pt x="922435" y="702974"/>
                  <a:pt x="905935" y="690530"/>
                </a:cubicBezTo>
                <a:cubicBezTo>
                  <a:pt x="899330" y="685998"/>
                  <a:pt x="894888" y="685941"/>
                  <a:pt x="888184" y="689192"/>
                </a:cubicBezTo>
                <a:cubicBezTo>
                  <a:pt x="873664" y="695680"/>
                  <a:pt x="859229" y="695496"/>
                  <a:pt x="844922" y="685304"/>
                </a:cubicBezTo>
                <a:cubicBezTo>
                  <a:pt x="841634" y="681925"/>
                  <a:pt x="838316" y="680771"/>
                  <a:pt x="833846" y="682938"/>
                </a:cubicBezTo>
                <a:cubicBezTo>
                  <a:pt x="814885" y="689370"/>
                  <a:pt x="782827" y="677839"/>
                  <a:pt x="773045" y="661032"/>
                </a:cubicBezTo>
                <a:cubicBezTo>
                  <a:pt x="764049" y="669815"/>
                  <a:pt x="752932" y="670786"/>
                  <a:pt x="742981" y="667322"/>
                </a:cubicBezTo>
                <a:cubicBezTo>
                  <a:pt x="728617" y="661578"/>
                  <a:pt x="713086" y="660268"/>
                  <a:pt x="697556" y="658958"/>
                </a:cubicBezTo>
                <a:cubicBezTo>
                  <a:pt x="676486" y="656465"/>
                  <a:pt x="664358" y="649638"/>
                  <a:pt x="659104" y="626215"/>
                </a:cubicBezTo>
                <a:cubicBezTo>
                  <a:pt x="659132" y="623991"/>
                  <a:pt x="658036" y="622865"/>
                  <a:pt x="658064" y="620641"/>
                </a:cubicBezTo>
                <a:cubicBezTo>
                  <a:pt x="655943" y="612828"/>
                  <a:pt x="651516" y="611660"/>
                  <a:pt x="645893" y="617149"/>
                </a:cubicBezTo>
                <a:cubicBezTo>
                  <a:pt x="641395" y="621541"/>
                  <a:pt x="636896" y="625931"/>
                  <a:pt x="631288" y="630309"/>
                </a:cubicBezTo>
                <a:cubicBezTo>
                  <a:pt x="611088" y="646734"/>
                  <a:pt x="588952" y="640890"/>
                  <a:pt x="577036" y="617384"/>
                </a:cubicBezTo>
                <a:cubicBezTo>
                  <a:pt x="572722" y="607319"/>
                  <a:pt x="566173" y="598339"/>
                  <a:pt x="556265" y="591539"/>
                </a:cubicBezTo>
                <a:cubicBezTo>
                  <a:pt x="547467" y="584754"/>
                  <a:pt x="538670" y="577969"/>
                  <a:pt x="533246" y="567891"/>
                </a:cubicBezTo>
                <a:cubicBezTo>
                  <a:pt x="526442" y="578925"/>
                  <a:pt x="532933" y="592354"/>
                  <a:pt x="526130" y="603388"/>
                </a:cubicBezTo>
                <a:cubicBezTo>
                  <a:pt x="516321" y="588806"/>
                  <a:pt x="516321" y="588806"/>
                  <a:pt x="500676" y="596391"/>
                </a:cubicBezTo>
                <a:cubicBezTo>
                  <a:pt x="493986" y="598530"/>
                  <a:pt x="489530" y="599585"/>
                  <a:pt x="482911" y="596165"/>
                </a:cubicBezTo>
                <a:cubicBezTo>
                  <a:pt x="465244" y="588154"/>
                  <a:pt x="447550" y="582368"/>
                  <a:pt x="429854" y="576581"/>
                </a:cubicBezTo>
                <a:cubicBezTo>
                  <a:pt x="375673" y="558096"/>
                  <a:pt x="320297" y="546269"/>
                  <a:pt x="267269" y="524463"/>
                </a:cubicBezTo>
                <a:cubicBezTo>
                  <a:pt x="262841" y="523293"/>
                  <a:pt x="256179" y="523208"/>
                  <a:pt x="256250" y="517648"/>
                </a:cubicBezTo>
                <a:cubicBezTo>
                  <a:pt x="255210" y="512075"/>
                  <a:pt x="260791" y="509921"/>
                  <a:pt x="264164" y="506627"/>
                </a:cubicBezTo>
                <a:cubicBezTo>
                  <a:pt x="267523" y="504446"/>
                  <a:pt x="271994" y="502279"/>
                  <a:pt x="269829" y="497803"/>
                </a:cubicBezTo>
                <a:cubicBezTo>
                  <a:pt x="268790" y="492229"/>
                  <a:pt x="264376" y="489948"/>
                  <a:pt x="259950" y="488779"/>
                </a:cubicBezTo>
                <a:cubicBezTo>
                  <a:pt x="256618" y="488737"/>
                  <a:pt x="253288" y="488695"/>
                  <a:pt x="249956" y="488652"/>
                </a:cubicBezTo>
                <a:cubicBezTo>
                  <a:pt x="234425" y="487342"/>
                  <a:pt x="225656" y="478333"/>
                  <a:pt x="225854" y="462765"/>
                </a:cubicBezTo>
                <a:cubicBezTo>
                  <a:pt x="225925" y="457205"/>
                  <a:pt x="225996" y="451646"/>
                  <a:pt x="228288" y="446114"/>
                </a:cubicBezTo>
                <a:cubicBezTo>
                  <a:pt x="229484" y="439456"/>
                  <a:pt x="225084" y="436064"/>
                  <a:pt x="218394" y="438202"/>
                </a:cubicBezTo>
                <a:cubicBezTo>
                  <a:pt x="206137" y="441383"/>
                  <a:pt x="200472" y="450208"/>
                  <a:pt x="201384" y="465790"/>
                </a:cubicBezTo>
                <a:cubicBezTo>
                  <a:pt x="193725" y="456796"/>
                  <a:pt x="188272" y="448940"/>
                  <a:pt x="185055" y="440002"/>
                </a:cubicBezTo>
                <a:cubicBezTo>
                  <a:pt x="181837" y="431064"/>
                  <a:pt x="185423" y="411090"/>
                  <a:pt x="193281" y="404518"/>
                </a:cubicBezTo>
                <a:cubicBezTo>
                  <a:pt x="203373" y="396862"/>
                  <a:pt x="213296" y="402549"/>
                  <a:pt x="221012" y="407096"/>
                </a:cubicBezTo>
                <a:cubicBezTo>
                  <a:pt x="232030" y="413910"/>
                  <a:pt x="244188" y="418512"/>
                  <a:pt x="257512" y="418683"/>
                </a:cubicBezTo>
                <a:cubicBezTo>
                  <a:pt x="265284" y="418782"/>
                  <a:pt x="274167" y="418895"/>
                  <a:pt x="283050" y="419008"/>
                </a:cubicBezTo>
                <a:cubicBezTo>
                  <a:pt x="319692" y="419475"/>
                  <a:pt x="355153" y="425489"/>
                  <a:pt x="383682" y="452544"/>
                </a:cubicBezTo>
                <a:cubicBezTo>
                  <a:pt x="394658" y="462693"/>
                  <a:pt x="401363" y="459442"/>
                  <a:pt x="407085" y="446170"/>
                </a:cubicBezTo>
                <a:cubicBezTo>
                  <a:pt x="408224" y="443960"/>
                  <a:pt x="406045" y="440596"/>
                  <a:pt x="409391" y="439526"/>
                </a:cubicBezTo>
                <a:cubicBezTo>
                  <a:pt x="412722" y="439568"/>
                  <a:pt x="414913" y="441820"/>
                  <a:pt x="415996" y="444059"/>
                </a:cubicBezTo>
                <a:cubicBezTo>
                  <a:pt x="417078" y="446297"/>
                  <a:pt x="418160" y="448534"/>
                  <a:pt x="419257" y="449661"/>
                </a:cubicBezTo>
                <a:cubicBezTo>
                  <a:pt x="422516" y="455263"/>
                  <a:pt x="426901" y="459767"/>
                  <a:pt x="432524" y="454279"/>
                </a:cubicBezTo>
                <a:cubicBezTo>
                  <a:pt x="439257" y="448803"/>
                  <a:pt x="430388" y="447578"/>
                  <a:pt x="428210" y="444214"/>
                </a:cubicBezTo>
                <a:cubicBezTo>
                  <a:pt x="428224" y="443102"/>
                  <a:pt x="427114" y="443088"/>
                  <a:pt x="427129" y="441976"/>
                </a:cubicBezTo>
                <a:cubicBezTo>
                  <a:pt x="424936" y="439724"/>
                  <a:pt x="423868" y="436374"/>
                  <a:pt x="426117" y="434178"/>
                </a:cubicBezTo>
                <a:cubicBezTo>
                  <a:pt x="428380" y="430871"/>
                  <a:pt x="430601" y="430899"/>
                  <a:pt x="433904" y="433165"/>
                </a:cubicBezTo>
                <a:cubicBezTo>
                  <a:pt x="447143" y="440007"/>
                  <a:pt x="459413" y="435715"/>
                  <a:pt x="468452" y="423596"/>
                </a:cubicBezTo>
                <a:cubicBezTo>
                  <a:pt x="470702" y="421401"/>
                  <a:pt x="475171" y="419233"/>
                  <a:pt x="475214" y="415897"/>
                </a:cubicBezTo>
                <a:cubicBezTo>
                  <a:pt x="475369" y="403666"/>
                  <a:pt x="463312" y="391278"/>
                  <a:pt x="452180" y="393361"/>
                </a:cubicBezTo>
                <a:cubicBezTo>
                  <a:pt x="429916" y="397525"/>
                  <a:pt x="408862" y="393921"/>
                  <a:pt x="387892" y="383644"/>
                </a:cubicBezTo>
                <a:cubicBezTo>
                  <a:pt x="380148" y="381320"/>
                  <a:pt x="372404" y="378998"/>
                  <a:pt x="365670" y="384473"/>
                </a:cubicBezTo>
                <a:cubicBezTo>
                  <a:pt x="360077" y="387738"/>
                  <a:pt x="357870" y="386598"/>
                  <a:pt x="356845" y="379912"/>
                </a:cubicBezTo>
                <a:cubicBezTo>
                  <a:pt x="355848" y="371002"/>
                  <a:pt x="350366" y="365371"/>
                  <a:pt x="341512" y="363034"/>
                </a:cubicBezTo>
                <a:cubicBezTo>
                  <a:pt x="332671" y="359584"/>
                  <a:pt x="322721" y="356122"/>
                  <a:pt x="312770" y="352658"/>
                </a:cubicBezTo>
                <a:cubicBezTo>
                  <a:pt x="303916" y="350321"/>
                  <a:pt x="300670" y="343607"/>
                  <a:pt x="301893" y="334725"/>
                </a:cubicBezTo>
                <a:cubicBezTo>
                  <a:pt x="301907" y="333613"/>
                  <a:pt x="301936" y="331389"/>
                  <a:pt x="303075" y="329180"/>
                </a:cubicBezTo>
                <a:cubicBezTo>
                  <a:pt x="303145" y="323619"/>
                  <a:pt x="299871" y="319129"/>
                  <a:pt x="294319" y="319058"/>
                </a:cubicBezTo>
                <a:cubicBezTo>
                  <a:pt x="289892" y="317889"/>
                  <a:pt x="289822" y="323449"/>
                  <a:pt x="289765" y="327897"/>
                </a:cubicBezTo>
                <a:cubicBezTo>
                  <a:pt x="288597" y="332331"/>
                  <a:pt x="288541" y="336778"/>
                  <a:pt x="281864" y="337805"/>
                </a:cubicBezTo>
                <a:cubicBezTo>
                  <a:pt x="271872" y="337679"/>
                  <a:pt x="263130" y="326446"/>
                  <a:pt x="265478" y="316466"/>
                </a:cubicBezTo>
                <a:cubicBezTo>
                  <a:pt x="265520" y="313130"/>
                  <a:pt x="267770" y="310935"/>
                  <a:pt x="265591" y="307570"/>
                </a:cubicBezTo>
                <a:cubicBezTo>
                  <a:pt x="262261" y="307528"/>
                  <a:pt x="262218" y="310864"/>
                  <a:pt x="259983" y="311948"/>
                </a:cubicBezTo>
                <a:cubicBezTo>
                  <a:pt x="254346" y="318548"/>
                  <a:pt x="249905" y="318492"/>
                  <a:pt x="245563" y="310651"/>
                </a:cubicBezTo>
                <a:cubicBezTo>
                  <a:pt x="240166" y="298349"/>
                  <a:pt x="231398" y="289340"/>
                  <a:pt x="222614" y="281443"/>
                </a:cubicBezTo>
                <a:cubicBezTo>
                  <a:pt x="212748" y="271308"/>
                  <a:pt x="204006" y="260075"/>
                  <a:pt x="203095" y="244493"/>
                </a:cubicBezTo>
                <a:cubicBezTo>
                  <a:pt x="202056" y="238918"/>
                  <a:pt x="199919" y="232218"/>
                  <a:pt x="194396" y="229923"/>
                </a:cubicBezTo>
                <a:cubicBezTo>
                  <a:pt x="172331" y="218521"/>
                  <a:pt x="166009" y="191749"/>
                  <a:pt x="145083" y="178135"/>
                </a:cubicBezTo>
                <a:cubicBezTo>
                  <a:pt x="139587" y="173617"/>
                  <a:pt x="140769" y="168072"/>
                  <a:pt x="143060" y="162540"/>
                </a:cubicBezTo>
                <a:cubicBezTo>
                  <a:pt x="146462" y="157022"/>
                  <a:pt x="151971" y="160429"/>
                  <a:pt x="155259" y="163807"/>
                </a:cubicBezTo>
                <a:cubicBezTo>
                  <a:pt x="161851" y="169453"/>
                  <a:pt x="168527" y="168425"/>
                  <a:pt x="175246" y="164063"/>
                </a:cubicBezTo>
                <a:cubicBezTo>
                  <a:pt x="183090" y="158602"/>
                  <a:pt x="192001" y="156491"/>
                  <a:pt x="201994" y="156618"/>
                </a:cubicBezTo>
                <a:cubicBezTo>
                  <a:pt x="218635" y="157942"/>
                  <a:pt x="227362" y="170288"/>
                  <a:pt x="222722" y="185799"/>
                </a:cubicBezTo>
                <a:cubicBezTo>
                  <a:pt x="221570" y="189121"/>
                  <a:pt x="220403" y="193554"/>
                  <a:pt x="220360" y="196890"/>
                </a:cubicBezTo>
                <a:cubicBezTo>
                  <a:pt x="220346" y="198002"/>
                  <a:pt x="219220" y="199100"/>
                  <a:pt x="219220" y="199100"/>
                </a:cubicBezTo>
                <a:cubicBezTo>
                  <a:pt x="220331" y="199114"/>
                  <a:pt x="220331" y="199114"/>
                  <a:pt x="221456" y="198016"/>
                </a:cubicBezTo>
                <a:cubicBezTo>
                  <a:pt x="225898" y="198073"/>
                  <a:pt x="229229" y="198116"/>
                  <a:pt x="233656" y="199285"/>
                </a:cubicBezTo>
                <a:cubicBezTo>
                  <a:pt x="254682" y="205112"/>
                  <a:pt x="261386" y="201862"/>
                  <a:pt x="268318" y="180819"/>
                </a:cubicBezTo>
                <a:cubicBezTo>
                  <a:pt x="270666" y="170840"/>
                  <a:pt x="277357" y="168701"/>
                  <a:pt x="287322" y="171052"/>
                </a:cubicBezTo>
                <a:cubicBezTo>
                  <a:pt x="295080" y="172263"/>
                  <a:pt x="299465" y="176768"/>
                  <a:pt x="303807" y="184609"/>
                </a:cubicBezTo>
                <a:cubicBezTo>
                  <a:pt x="315738" y="207004"/>
                  <a:pt x="334430" y="221700"/>
                  <a:pt x="359897" y="227585"/>
                </a:cubicBezTo>
                <a:cubicBezTo>
                  <a:pt x="380909" y="234526"/>
                  <a:pt x="380909" y="234526"/>
                  <a:pt x="376751" y="212230"/>
                </a:cubicBezTo>
                <a:cubicBezTo>
                  <a:pt x="374686" y="199970"/>
                  <a:pt x="376978" y="194439"/>
                  <a:pt x="387027" y="190118"/>
                </a:cubicBezTo>
                <a:cubicBezTo>
                  <a:pt x="390146" y="206840"/>
                  <a:pt x="393435" y="210218"/>
                  <a:pt x="410076" y="211543"/>
                </a:cubicBezTo>
                <a:cubicBezTo>
                  <a:pt x="421180" y="211684"/>
                  <a:pt x="433436" y="208504"/>
                  <a:pt x="441067" y="219723"/>
                </a:cubicBezTo>
                <a:cubicBezTo>
                  <a:pt x="441053" y="220835"/>
                  <a:pt x="442163" y="220849"/>
                  <a:pt x="443274" y="220863"/>
                </a:cubicBezTo>
                <a:cubicBezTo>
                  <a:pt x="456655" y="216585"/>
                  <a:pt x="463445" y="206663"/>
                  <a:pt x="464739" y="192220"/>
                </a:cubicBezTo>
                <a:cubicBezTo>
                  <a:pt x="464838" y="184437"/>
                  <a:pt x="464938" y="176652"/>
                  <a:pt x="473863" y="173430"/>
                </a:cubicBezTo>
                <a:cubicBezTo>
                  <a:pt x="474987" y="172333"/>
                  <a:pt x="478347" y="170151"/>
                  <a:pt x="478305" y="173487"/>
                </a:cubicBezTo>
                <a:cubicBezTo>
                  <a:pt x="479301" y="182398"/>
                  <a:pt x="487060" y="183608"/>
                  <a:pt x="493679" y="187029"/>
                </a:cubicBezTo>
                <a:cubicBezTo>
                  <a:pt x="501409" y="190464"/>
                  <a:pt x="505780" y="196081"/>
                  <a:pt x="504556" y="204962"/>
                </a:cubicBezTo>
                <a:cubicBezTo>
                  <a:pt x="503319" y="214956"/>
                  <a:pt x="507660" y="222796"/>
                  <a:pt x="516487" y="227357"/>
                </a:cubicBezTo>
                <a:cubicBezTo>
                  <a:pt x="524188" y="233016"/>
                  <a:pt x="532003" y="229779"/>
                  <a:pt x="539846" y="224319"/>
                </a:cubicBezTo>
                <a:cubicBezTo>
                  <a:pt x="546594" y="217732"/>
                  <a:pt x="548758" y="222207"/>
                  <a:pt x="548673" y="228879"/>
                </a:cubicBezTo>
                <a:cubicBezTo>
                  <a:pt x="548546" y="238887"/>
                  <a:pt x="554055" y="242295"/>
                  <a:pt x="562966" y="240184"/>
                </a:cubicBezTo>
                <a:cubicBezTo>
                  <a:pt x="565187" y="240212"/>
                  <a:pt x="567408" y="240241"/>
                  <a:pt x="569643" y="239156"/>
                </a:cubicBezTo>
                <a:cubicBezTo>
                  <a:pt x="579663" y="237060"/>
                  <a:pt x="587423" y="238271"/>
                  <a:pt x="591722" y="249447"/>
                </a:cubicBezTo>
                <a:cubicBezTo>
                  <a:pt x="597146" y="259526"/>
                  <a:pt x="607069" y="265214"/>
                  <a:pt x="617048" y="266453"/>
                </a:cubicBezTo>
                <a:cubicBezTo>
                  <a:pt x="624792" y="268775"/>
                  <a:pt x="633675" y="268889"/>
                  <a:pt x="631610" y="256629"/>
                </a:cubicBezTo>
                <a:cubicBezTo>
                  <a:pt x="631653" y="253293"/>
                  <a:pt x="632819" y="248859"/>
                  <a:pt x="633973" y="245538"/>
                </a:cubicBezTo>
                <a:cubicBezTo>
                  <a:pt x="634072" y="237753"/>
                  <a:pt x="637502" y="230012"/>
                  <a:pt x="633146" y="223284"/>
                </a:cubicBezTo>
                <a:cubicBezTo>
                  <a:pt x="621102" y="209784"/>
                  <a:pt x="622411" y="194231"/>
                  <a:pt x="622624" y="177551"/>
                </a:cubicBezTo>
                <a:cubicBezTo>
                  <a:pt x="630339" y="182098"/>
                  <a:pt x="638054" y="186645"/>
                  <a:pt x="646938" y="186759"/>
                </a:cubicBezTo>
                <a:cubicBezTo>
                  <a:pt x="658056" y="185788"/>
                  <a:pt x="668006" y="189252"/>
                  <a:pt x="676804" y="196037"/>
                </a:cubicBezTo>
                <a:cubicBezTo>
                  <a:pt x="684507" y="201696"/>
                  <a:pt x="693332" y="206257"/>
                  <a:pt x="702159" y="210818"/>
                </a:cubicBezTo>
                <a:cubicBezTo>
                  <a:pt x="727512" y="225599"/>
                  <a:pt x="755116" y="238185"/>
                  <a:pt x="778178" y="258497"/>
                </a:cubicBezTo>
                <a:cubicBezTo>
                  <a:pt x="783673" y="263016"/>
                  <a:pt x="787033" y="260835"/>
                  <a:pt x="789324" y="255303"/>
                </a:cubicBezTo>
                <a:cubicBezTo>
                  <a:pt x="790463" y="253093"/>
                  <a:pt x="791630" y="248659"/>
                  <a:pt x="796057" y="249829"/>
                </a:cubicBezTo>
                <a:cubicBezTo>
                  <a:pt x="799374" y="250983"/>
                  <a:pt x="799318" y="255431"/>
                  <a:pt x="799288" y="257655"/>
                </a:cubicBezTo>
                <a:cubicBezTo>
                  <a:pt x="800328" y="263228"/>
                  <a:pt x="801382" y="267691"/>
                  <a:pt x="805810" y="268859"/>
                </a:cubicBezTo>
                <a:cubicBezTo>
                  <a:pt x="811347" y="270042"/>
                  <a:pt x="815732" y="274546"/>
                  <a:pt x="821270" y="275729"/>
                </a:cubicBezTo>
                <a:cubicBezTo>
                  <a:pt x="829014" y="278052"/>
                  <a:pt x="830067" y="282514"/>
                  <a:pt x="826652" y="289143"/>
                </a:cubicBezTo>
                <a:cubicBezTo>
                  <a:pt x="818751" y="299053"/>
                  <a:pt x="827605" y="301390"/>
                  <a:pt x="834212" y="305923"/>
                </a:cubicBezTo>
                <a:cubicBezTo>
                  <a:pt x="843023" y="311596"/>
                  <a:pt x="843137" y="302700"/>
                  <a:pt x="845413" y="298280"/>
                </a:cubicBezTo>
                <a:cubicBezTo>
                  <a:pt x="846553" y="296070"/>
                  <a:pt x="846581" y="293846"/>
                  <a:pt x="849912" y="293889"/>
                </a:cubicBezTo>
                <a:cubicBezTo>
                  <a:pt x="852062" y="299477"/>
                  <a:pt x="855322" y="305079"/>
                  <a:pt x="856348" y="311766"/>
                </a:cubicBezTo>
                <a:cubicBezTo>
                  <a:pt x="858512" y="316241"/>
                  <a:pt x="861800" y="319620"/>
                  <a:pt x="866242" y="319677"/>
                </a:cubicBezTo>
                <a:cubicBezTo>
                  <a:pt x="871793" y="319747"/>
                  <a:pt x="871864" y="314187"/>
                  <a:pt x="873017" y="310866"/>
                </a:cubicBezTo>
                <a:cubicBezTo>
                  <a:pt x="882184" y="288739"/>
                  <a:pt x="895578" y="283349"/>
                  <a:pt x="917672" y="292528"/>
                </a:cubicBezTo>
                <a:cubicBezTo>
                  <a:pt x="922085" y="294809"/>
                  <a:pt x="926512" y="295978"/>
                  <a:pt x="929802" y="299356"/>
                </a:cubicBezTo>
                <a:cubicBezTo>
                  <a:pt x="948550" y="309604"/>
                  <a:pt x="965163" y="313153"/>
                  <a:pt x="980949" y="294448"/>
                </a:cubicBezTo>
                <a:cubicBezTo>
                  <a:pt x="980949" y="294448"/>
                  <a:pt x="982060" y="294461"/>
                  <a:pt x="982073" y="293350"/>
                </a:cubicBezTo>
                <a:cubicBezTo>
                  <a:pt x="987654" y="291197"/>
                  <a:pt x="992109" y="290141"/>
                  <a:pt x="997619" y="293547"/>
                </a:cubicBezTo>
                <a:cubicBezTo>
                  <a:pt x="999825" y="294688"/>
                  <a:pt x="1002017" y="296940"/>
                  <a:pt x="1000864" y="300262"/>
                </a:cubicBezTo>
                <a:cubicBezTo>
                  <a:pt x="999684" y="305808"/>
                  <a:pt x="994118" y="306849"/>
                  <a:pt x="989662" y="307905"/>
                </a:cubicBezTo>
                <a:cubicBezTo>
                  <a:pt x="986331" y="307862"/>
                  <a:pt x="981875" y="308918"/>
                  <a:pt x="981833" y="312253"/>
                </a:cubicBezTo>
                <a:cubicBezTo>
                  <a:pt x="980666" y="316687"/>
                  <a:pt x="986232" y="315645"/>
                  <a:pt x="988424" y="317898"/>
                </a:cubicBezTo>
                <a:cubicBezTo>
                  <a:pt x="993947" y="320192"/>
                  <a:pt x="999486" y="321376"/>
                  <a:pt x="1005008" y="323669"/>
                </a:cubicBezTo>
                <a:cubicBezTo>
                  <a:pt x="1012753" y="325993"/>
                  <a:pt x="1019373" y="329414"/>
                  <a:pt x="1023728" y="336142"/>
                </a:cubicBezTo>
                <a:cubicBezTo>
                  <a:pt x="1027004" y="340632"/>
                  <a:pt x="1030334" y="340676"/>
                  <a:pt x="1035914" y="338522"/>
                </a:cubicBezTo>
                <a:cubicBezTo>
                  <a:pt x="1051530" y="333160"/>
                  <a:pt x="1061481" y="336624"/>
                  <a:pt x="1071304" y="350094"/>
                </a:cubicBezTo>
                <a:cubicBezTo>
                  <a:pt x="1076771" y="356837"/>
                  <a:pt x="1080003" y="364664"/>
                  <a:pt x="1084345" y="372504"/>
                </a:cubicBezTo>
                <a:cubicBezTo>
                  <a:pt x="1089783" y="381471"/>
                  <a:pt x="1097485" y="387130"/>
                  <a:pt x="1107436" y="390593"/>
                </a:cubicBezTo>
                <a:cubicBezTo>
                  <a:pt x="1118497" y="394071"/>
                  <a:pt x="1124078" y="391917"/>
                  <a:pt x="1129785" y="379757"/>
                </a:cubicBezTo>
                <a:cubicBezTo>
                  <a:pt x="1135507" y="366484"/>
                  <a:pt x="1143294" y="365470"/>
                  <a:pt x="1155408" y="373410"/>
                </a:cubicBezTo>
                <a:cubicBezTo>
                  <a:pt x="1159821" y="375691"/>
                  <a:pt x="1162014" y="377944"/>
                  <a:pt x="1167580" y="376902"/>
                </a:cubicBezTo>
                <a:cubicBezTo>
                  <a:pt x="1180961" y="372624"/>
                  <a:pt x="1180961" y="372624"/>
                  <a:pt x="1180776" y="387080"/>
                </a:cubicBezTo>
                <a:cubicBezTo>
                  <a:pt x="1179638" y="389289"/>
                  <a:pt x="1179624" y="390401"/>
                  <a:pt x="1180706" y="392639"/>
                </a:cubicBezTo>
                <a:cubicBezTo>
                  <a:pt x="1180592" y="401535"/>
                  <a:pt x="1184992" y="404928"/>
                  <a:pt x="1193917" y="401705"/>
                </a:cubicBezTo>
                <a:cubicBezTo>
                  <a:pt x="1200607" y="399565"/>
                  <a:pt x="1207326" y="395203"/>
                  <a:pt x="1214002" y="394176"/>
                </a:cubicBezTo>
                <a:cubicBezTo>
                  <a:pt x="1242986" y="385649"/>
                  <a:pt x="1272752" y="402710"/>
                  <a:pt x="1279074" y="429483"/>
                </a:cubicBezTo>
                <a:cubicBezTo>
                  <a:pt x="1281167" y="439518"/>
                  <a:pt x="1276612" y="448357"/>
                  <a:pt x="1276485" y="458365"/>
                </a:cubicBezTo>
                <a:cubicBezTo>
                  <a:pt x="1275190" y="472806"/>
                  <a:pt x="1280658" y="479549"/>
                  <a:pt x="1293925" y="484167"/>
                </a:cubicBezTo>
                <a:cubicBezTo>
                  <a:pt x="1300559" y="486476"/>
                  <a:pt x="1307207" y="487673"/>
                  <a:pt x="1313840" y="489982"/>
                </a:cubicBezTo>
                <a:cubicBezTo>
                  <a:pt x="1327108" y="494599"/>
                  <a:pt x="1334909" y="492475"/>
                  <a:pt x="1340631" y="479202"/>
                </a:cubicBezTo>
                <a:cubicBezTo>
                  <a:pt x="1345172" y="471475"/>
                  <a:pt x="1348488" y="472629"/>
                  <a:pt x="1353970" y="478260"/>
                </a:cubicBezTo>
                <a:cubicBezTo>
                  <a:pt x="1366042" y="489535"/>
                  <a:pt x="1374953" y="487425"/>
                  <a:pt x="1381813" y="471942"/>
                </a:cubicBezTo>
                <a:cubicBezTo>
                  <a:pt x="1382981" y="467508"/>
                  <a:pt x="1383038" y="463060"/>
                  <a:pt x="1378624" y="460779"/>
                </a:cubicBezTo>
                <a:cubicBezTo>
                  <a:pt x="1373100" y="458485"/>
                  <a:pt x="1371934" y="462918"/>
                  <a:pt x="1370767" y="467353"/>
                </a:cubicBezTo>
                <a:cubicBezTo>
                  <a:pt x="1370724" y="470688"/>
                  <a:pt x="1368461" y="473996"/>
                  <a:pt x="1364034" y="472828"/>
                </a:cubicBezTo>
                <a:cubicBezTo>
                  <a:pt x="1359592" y="472771"/>
                  <a:pt x="1356304" y="469393"/>
                  <a:pt x="1357471" y="464958"/>
                </a:cubicBezTo>
                <a:cubicBezTo>
                  <a:pt x="1358737" y="452742"/>
                  <a:pt x="1357783" y="440495"/>
                  <a:pt x="1359063" y="427166"/>
                </a:cubicBezTo>
                <a:cubicBezTo>
                  <a:pt x="1362352" y="430544"/>
                  <a:pt x="1363448" y="431671"/>
                  <a:pt x="1364529" y="433909"/>
                </a:cubicBezTo>
                <a:cubicBezTo>
                  <a:pt x="1371107" y="440666"/>
                  <a:pt x="1379990" y="440778"/>
                  <a:pt x="1387734" y="443101"/>
                </a:cubicBezTo>
                <a:cubicBezTo>
                  <a:pt x="1392162" y="444270"/>
                  <a:pt x="1393357" y="437612"/>
                  <a:pt x="1396716" y="435431"/>
                </a:cubicBezTo>
                <a:cubicBezTo>
                  <a:pt x="1402310" y="432166"/>
                  <a:pt x="1407891" y="430012"/>
                  <a:pt x="1415634" y="432336"/>
                </a:cubicBezTo>
                <a:cubicBezTo>
                  <a:pt x="1422282" y="433532"/>
                  <a:pt x="1430055" y="433631"/>
                  <a:pt x="1437800" y="435955"/>
                </a:cubicBezTo>
                <a:cubicBezTo>
                  <a:pt x="1434568" y="428128"/>
                  <a:pt x="1424631" y="423552"/>
                  <a:pt x="1431379" y="416966"/>
                </a:cubicBezTo>
                <a:cubicBezTo>
                  <a:pt x="1435891" y="411463"/>
                  <a:pt x="1441570" y="401526"/>
                  <a:pt x="1451436" y="411661"/>
                </a:cubicBezTo>
                <a:cubicBezTo>
                  <a:pt x="1451436" y="411661"/>
                  <a:pt x="1453671" y="410577"/>
                  <a:pt x="1453685" y="409466"/>
                </a:cubicBezTo>
                <a:cubicBezTo>
                  <a:pt x="1454866" y="403920"/>
                  <a:pt x="1457158" y="398388"/>
                  <a:pt x="1449399" y="397177"/>
                </a:cubicBezTo>
                <a:cubicBezTo>
                  <a:pt x="1440531" y="395951"/>
                  <a:pt x="1432815" y="391405"/>
                  <a:pt x="1426209" y="386871"/>
                </a:cubicBezTo>
                <a:cubicBezTo>
                  <a:pt x="1417383" y="382311"/>
                  <a:pt x="1409596" y="383324"/>
                  <a:pt x="1405056" y="391052"/>
                </a:cubicBezTo>
                <a:cubicBezTo>
                  <a:pt x="1399405" y="398764"/>
                  <a:pt x="1396102" y="396498"/>
                  <a:pt x="1391717" y="391993"/>
                </a:cubicBezTo>
                <a:cubicBezTo>
                  <a:pt x="1382947" y="382984"/>
                  <a:pt x="1376413" y="372891"/>
                  <a:pt x="1366519" y="364980"/>
                </a:cubicBezTo>
                <a:cubicBezTo>
                  <a:pt x="1361024" y="360462"/>
                  <a:pt x="1356596" y="359293"/>
                  <a:pt x="1349892" y="362544"/>
                </a:cubicBezTo>
                <a:cubicBezTo>
                  <a:pt x="1344297" y="365809"/>
                  <a:pt x="1339800" y="370200"/>
                  <a:pt x="1333166" y="367892"/>
                </a:cubicBezTo>
                <a:cubicBezTo>
                  <a:pt x="1326518" y="366694"/>
                  <a:pt x="1325493" y="360009"/>
                  <a:pt x="1322218" y="355518"/>
                </a:cubicBezTo>
                <a:cubicBezTo>
                  <a:pt x="1312054" y="368735"/>
                  <a:pt x="1312054" y="368735"/>
                  <a:pt x="1298858" y="358557"/>
                </a:cubicBezTo>
                <a:cubicBezTo>
                  <a:pt x="1293348" y="355150"/>
                  <a:pt x="1287853" y="350631"/>
                  <a:pt x="1280025" y="354980"/>
                </a:cubicBezTo>
                <a:cubicBezTo>
                  <a:pt x="1263284" y="361439"/>
                  <a:pt x="1259967" y="360286"/>
                  <a:pt x="1251283" y="344604"/>
                </a:cubicBezTo>
                <a:cubicBezTo>
                  <a:pt x="1246926" y="337875"/>
                  <a:pt x="1242570" y="331146"/>
                  <a:pt x="1237103" y="324405"/>
                </a:cubicBezTo>
                <a:cubicBezTo>
                  <a:pt x="1225101" y="307570"/>
                  <a:pt x="1219550" y="307498"/>
                  <a:pt x="1206027" y="322897"/>
                </a:cubicBezTo>
                <a:cubicBezTo>
                  <a:pt x="1202653" y="326190"/>
                  <a:pt x="1200376" y="330609"/>
                  <a:pt x="1195878" y="335000"/>
                </a:cubicBezTo>
                <a:cubicBezTo>
                  <a:pt x="1193770" y="326076"/>
                  <a:pt x="1191635" y="319377"/>
                  <a:pt x="1189528" y="310452"/>
                </a:cubicBezTo>
                <a:cubicBezTo>
                  <a:pt x="1187278" y="312649"/>
                  <a:pt x="1187264" y="313760"/>
                  <a:pt x="1186139" y="314858"/>
                </a:cubicBezTo>
                <a:cubicBezTo>
                  <a:pt x="1175890" y="334746"/>
                  <a:pt x="1164788" y="334605"/>
                  <a:pt x="1152800" y="316657"/>
                </a:cubicBezTo>
                <a:cubicBezTo>
                  <a:pt x="1150622" y="313293"/>
                  <a:pt x="1148445" y="309928"/>
                  <a:pt x="1146280" y="305452"/>
                </a:cubicBezTo>
                <a:cubicBezTo>
                  <a:pt x="1145198" y="303214"/>
                  <a:pt x="1144116" y="300976"/>
                  <a:pt x="1146379" y="297669"/>
                </a:cubicBezTo>
                <a:cubicBezTo>
                  <a:pt x="1155362" y="289998"/>
                  <a:pt x="1148769" y="284353"/>
                  <a:pt x="1143289" y="278723"/>
                </a:cubicBezTo>
                <a:cubicBezTo>
                  <a:pt x="1126804" y="265166"/>
                  <a:pt x="1106888" y="259352"/>
                  <a:pt x="1086973" y="253537"/>
                </a:cubicBezTo>
                <a:cubicBezTo>
                  <a:pt x="1054871" y="245343"/>
                  <a:pt x="1021631" y="239358"/>
                  <a:pt x="994141" y="217877"/>
                </a:cubicBezTo>
                <a:cubicBezTo>
                  <a:pt x="985343" y="211092"/>
                  <a:pt x="975379" y="208741"/>
                  <a:pt x="964261" y="209710"/>
                </a:cubicBezTo>
                <a:cubicBezTo>
                  <a:pt x="955364" y="210710"/>
                  <a:pt x="947634" y="207275"/>
                  <a:pt x="942153" y="201644"/>
                </a:cubicBezTo>
                <a:cubicBezTo>
                  <a:pt x="931162" y="192607"/>
                  <a:pt x="919020" y="186891"/>
                  <a:pt x="904627" y="183371"/>
                </a:cubicBezTo>
                <a:cubicBezTo>
                  <a:pt x="891345" y="179865"/>
                  <a:pt x="876911" y="179681"/>
                  <a:pt x="864810" y="170630"/>
                </a:cubicBezTo>
                <a:cubicBezTo>
                  <a:pt x="853792" y="163817"/>
                  <a:pt x="842730" y="160339"/>
                  <a:pt x="830375" y="171303"/>
                </a:cubicBezTo>
                <a:cubicBezTo>
                  <a:pt x="829506" y="152385"/>
                  <a:pt x="817306" y="151117"/>
                  <a:pt x="803996" y="149836"/>
                </a:cubicBezTo>
                <a:cubicBezTo>
                  <a:pt x="794001" y="149708"/>
                  <a:pt x="784023" y="148469"/>
                  <a:pt x="776350" y="140586"/>
                </a:cubicBezTo>
                <a:cubicBezTo>
                  <a:pt x="765402" y="128213"/>
                  <a:pt x="752148" y="122483"/>
                  <a:pt x="737785" y="116739"/>
                </a:cubicBezTo>
                <a:cubicBezTo>
                  <a:pt x="712360" y="107517"/>
                  <a:pt x="685796" y="100506"/>
                  <a:pt x="662663" y="85753"/>
                </a:cubicBezTo>
                <a:cubicBezTo>
                  <a:pt x="643928" y="74392"/>
                  <a:pt x="624041" y="66354"/>
                  <a:pt x="601862" y="63846"/>
                </a:cubicBezTo>
                <a:cubicBezTo>
                  <a:pt x="595200" y="63762"/>
                  <a:pt x="590801" y="60370"/>
                  <a:pt x="588666" y="53670"/>
                </a:cubicBezTo>
                <a:cubicBezTo>
                  <a:pt x="580052" y="32428"/>
                  <a:pt x="578941" y="32414"/>
                  <a:pt x="555609" y="33229"/>
                </a:cubicBezTo>
                <a:cubicBezTo>
                  <a:pt x="553388" y="33201"/>
                  <a:pt x="551168" y="33172"/>
                  <a:pt x="547837" y="33130"/>
                </a:cubicBezTo>
                <a:cubicBezTo>
                  <a:pt x="551253" y="26500"/>
                  <a:pt x="554669" y="19871"/>
                  <a:pt x="558072" y="14354"/>
                </a:cubicBezTo>
                <a:cubicBezTo>
                  <a:pt x="560363" y="8822"/>
                  <a:pt x="563744" y="4972"/>
                  <a:pt x="567938" y="2663"/>
                </a:cubicBezTo>
                <a:cubicBezTo>
                  <a:pt x="572131" y="353"/>
                  <a:pt x="577139" y="-417"/>
                  <a:pt x="582684" y="20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76F9C6-9F39-4EA4-AEAF-D4A086306362}"/>
              </a:ext>
            </a:extLst>
          </p:cNvPr>
          <p:cNvSpPr txBox="1"/>
          <p:nvPr/>
        </p:nvSpPr>
        <p:spPr>
          <a:xfrm>
            <a:off x="8180047" y="1674674"/>
            <a:ext cx="2938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98244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CAD23F6A-4FB3-4135-8AF5-C75690484FFC}"/>
              </a:ext>
            </a:extLst>
          </p:cNvPr>
          <p:cNvGrpSpPr/>
          <p:nvPr/>
        </p:nvGrpSpPr>
        <p:grpSpPr>
          <a:xfrm>
            <a:off x="3847083" y="1806005"/>
            <a:ext cx="4472740" cy="4341629"/>
            <a:chOff x="2323083" y="1750735"/>
            <a:chExt cx="4472740" cy="4341629"/>
          </a:xfrm>
        </p:grpSpPr>
        <p:sp>
          <p:nvSpPr>
            <p:cNvPr id="4" name="Oval 2">
              <a:extLst>
                <a:ext uri="{FF2B5EF4-FFF2-40B4-BE49-F238E27FC236}">
                  <a16:creationId xmlns:a16="http://schemas.microsoft.com/office/drawing/2014/main" id="{80D0CC79-E330-4D7E-9276-1E2840F23675}"/>
                </a:ext>
              </a:extLst>
            </p:cNvPr>
            <p:cNvSpPr/>
            <p:nvPr/>
          </p:nvSpPr>
          <p:spPr>
            <a:xfrm>
              <a:off x="2388990" y="1750735"/>
              <a:ext cx="4341629" cy="4341629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B1334A00-5332-47F7-BF9A-84203988B7E5}"/>
                </a:ext>
              </a:extLst>
            </p:cNvPr>
            <p:cNvSpPr/>
            <p:nvPr/>
          </p:nvSpPr>
          <p:spPr>
            <a:xfrm>
              <a:off x="2323083" y="3867495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D62E5D89-F4C3-4179-9D86-6EB421B62F53}"/>
                </a:ext>
              </a:extLst>
            </p:cNvPr>
            <p:cNvSpPr/>
            <p:nvPr/>
          </p:nvSpPr>
          <p:spPr>
            <a:xfrm>
              <a:off x="3472176" y="5748785"/>
              <a:ext cx="131813" cy="131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DD0C08FB-815C-4FD8-91DE-97E260B61EC0}"/>
                </a:ext>
              </a:extLst>
            </p:cNvPr>
            <p:cNvSpPr/>
            <p:nvPr/>
          </p:nvSpPr>
          <p:spPr>
            <a:xfrm>
              <a:off x="5627959" y="5731201"/>
              <a:ext cx="131813" cy="131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BCC4B0E4-6624-471C-B6AE-98B57DF9A151}"/>
                </a:ext>
              </a:extLst>
            </p:cNvPr>
            <p:cNvSpPr/>
            <p:nvPr/>
          </p:nvSpPr>
          <p:spPr>
            <a:xfrm>
              <a:off x="6664010" y="3867495"/>
              <a:ext cx="131813" cy="1318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2FD97691-CC79-475C-A0E3-7046AC696184}"/>
                </a:ext>
              </a:extLst>
            </p:cNvPr>
            <p:cNvSpPr/>
            <p:nvPr/>
          </p:nvSpPr>
          <p:spPr>
            <a:xfrm>
              <a:off x="5619167" y="1965330"/>
              <a:ext cx="131813" cy="1318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4FE05F02-C908-46E6-A4C5-0154939DEF80}"/>
                </a:ext>
              </a:extLst>
            </p:cNvPr>
            <p:cNvSpPr/>
            <p:nvPr/>
          </p:nvSpPr>
          <p:spPr>
            <a:xfrm>
              <a:off x="3454592" y="1965330"/>
              <a:ext cx="131813" cy="13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D608143E-D938-4E59-B666-8ACF5AFD41DB}"/>
              </a:ext>
            </a:extLst>
          </p:cNvPr>
          <p:cNvCxnSpPr/>
          <p:nvPr/>
        </p:nvCxnSpPr>
        <p:spPr>
          <a:xfrm>
            <a:off x="4738541" y="3203823"/>
            <a:ext cx="2705493" cy="15459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0">
            <a:extLst>
              <a:ext uri="{FF2B5EF4-FFF2-40B4-BE49-F238E27FC236}">
                <a16:creationId xmlns:a16="http://schemas.microsoft.com/office/drawing/2014/main" id="{A67F39E6-5EAD-487A-B934-271AF0A52979}"/>
              </a:ext>
            </a:extLst>
          </p:cNvPr>
          <p:cNvCxnSpPr>
            <a:endCxn id="15" idx="4"/>
          </p:cNvCxnSpPr>
          <p:nvPr/>
        </p:nvCxnSpPr>
        <p:spPr>
          <a:xfrm>
            <a:off x="6077147" y="2421397"/>
            <a:ext cx="10279" cy="31582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1">
            <a:extLst>
              <a:ext uri="{FF2B5EF4-FFF2-40B4-BE49-F238E27FC236}">
                <a16:creationId xmlns:a16="http://schemas.microsoft.com/office/drawing/2014/main" id="{48E235B7-637A-475C-A2F6-04CA23ECEF27}"/>
              </a:ext>
            </a:extLst>
          </p:cNvPr>
          <p:cNvCxnSpPr/>
          <p:nvPr/>
        </p:nvCxnSpPr>
        <p:spPr>
          <a:xfrm flipH="1">
            <a:off x="4757396" y="3194395"/>
            <a:ext cx="2648931" cy="15554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4">
            <a:extLst>
              <a:ext uri="{FF2B5EF4-FFF2-40B4-BE49-F238E27FC236}">
                <a16:creationId xmlns:a16="http://schemas.microsoft.com/office/drawing/2014/main" id="{DDCA3BF6-B03E-41A7-A089-D97731228760}"/>
              </a:ext>
            </a:extLst>
          </p:cNvPr>
          <p:cNvSpPr/>
          <p:nvPr/>
        </p:nvSpPr>
        <p:spPr>
          <a:xfrm>
            <a:off x="5451067" y="3333965"/>
            <a:ext cx="1272716" cy="12727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Donut 15">
            <a:extLst>
              <a:ext uri="{FF2B5EF4-FFF2-40B4-BE49-F238E27FC236}">
                <a16:creationId xmlns:a16="http://schemas.microsoft.com/office/drawing/2014/main" id="{9A5F06BD-1BAE-4BDC-8EDC-71C58D740B3C}"/>
              </a:ext>
            </a:extLst>
          </p:cNvPr>
          <p:cNvSpPr/>
          <p:nvPr/>
        </p:nvSpPr>
        <p:spPr>
          <a:xfrm>
            <a:off x="4478097" y="2360995"/>
            <a:ext cx="3218656" cy="3218656"/>
          </a:xfrm>
          <a:prstGeom prst="donut">
            <a:avLst>
              <a:gd name="adj" fmla="val 448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2258D8B2-708E-441A-BC1D-980557BDCCB2}"/>
              </a:ext>
            </a:extLst>
          </p:cNvPr>
          <p:cNvGrpSpPr/>
          <p:nvPr/>
        </p:nvGrpSpPr>
        <p:grpSpPr>
          <a:xfrm>
            <a:off x="4051495" y="1936097"/>
            <a:ext cx="4068452" cy="4068452"/>
            <a:chOff x="2527495" y="1880828"/>
            <a:chExt cx="4068452" cy="4068452"/>
          </a:xfrm>
        </p:grpSpPr>
        <p:sp>
          <p:nvSpPr>
            <p:cNvPr id="17" name="Block Arc 17">
              <a:extLst>
                <a:ext uri="{FF2B5EF4-FFF2-40B4-BE49-F238E27FC236}">
                  <a16:creationId xmlns:a16="http://schemas.microsoft.com/office/drawing/2014/main" id="{9F865140-9374-4C3E-B2BF-629E27D85554}"/>
                </a:ext>
              </a:extLst>
            </p:cNvPr>
            <p:cNvSpPr/>
            <p:nvPr/>
          </p:nvSpPr>
          <p:spPr>
            <a:xfrm rot="199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8">
              <a:extLst>
                <a:ext uri="{FF2B5EF4-FFF2-40B4-BE49-F238E27FC236}">
                  <a16:creationId xmlns:a16="http://schemas.microsoft.com/office/drawing/2014/main" id="{61FB9584-7444-41EA-9C07-6035EC811086}"/>
                </a:ext>
              </a:extLst>
            </p:cNvPr>
            <p:cNvSpPr/>
            <p:nvPr/>
          </p:nvSpPr>
          <p:spPr>
            <a:xfrm rot="163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Block Arc 19">
              <a:extLst>
                <a:ext uri="{FF2B5EF4-FFF2-40B4-BE49-F238E27FC236}">
                  <a16:creationId xmlns:a16="http://schemas.microsoft.com/office/drawing/2014/main" id="{33F20EC8-2708-4BEF-BEBA-119EA9880030}"/>
                </a:ext>
              </a:extLst>
            </p:cNvPr>
            <p:cNvSpPr/>
            <p:nvPr/>
          </p:nvSpPr>
          <p:spPr>
            <a:xfrm rot="127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Block Arc 20">
              <a:extLst>
                <a:ext uri="{FF2B5EF4-FFF2-40B4-BE49-F238E27FC236}">
                  <a16:creationId xmlns:a16="http://schemas.microsoft.com/office/drawing/2014/main" id="{B6F01406-0AD2-419E-85FC-F82C85ECA78D}"/>
                </a:ext>
              </a:extLst>
            </p:cNvPr>
            <p:cNvSpPr/>
            <p:nvPr/>
          </p:nvSpPr>
          <p:spPr>
            <a:xfrm rot="91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Block Arc 21">
              <a:extLst>
                <a:ext uri="{FF2B5EF4-FFF2-40B4-BE49-F238E27FC236}">
                  <a16:creationId xmlns:a16="http://schemas.microsoft.com/office/drawing/2014/main" id="{D82AE9BD-EEEC-4314-915D-EB72A52A1992}"/>
                </a:ext>
              </a:extLst>
            </p:cNvPr>
            <p:cNvSpPr/>
            <p:nvPr/>
          </p:nvSpPr>
          <p:spPr>
            <a:xfrm rot="55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Block Arc 22">
              <a:extLst>
                <a:ext uri="{FF2B5EF4-FFF2-40B4-BE49-F238E27FC236}">
                  <a16:creationId xmlns:a16="http://schemas.microsoft.com/office/drawing/2014/main" id="{8B7BB4F2-22F4-4C08-B8E6-F3BE385B8683}"/>
                </a:ext>
              </a:extLst>
            </p:cNvPr>
            <p:cNvSpPr/>
            <p:nvPr/>
          </p:nvSpPr>
          <p:spPr>
            <a:xfrm rot="19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30">
            <a:extLst>
              <a:ext uri="{FF2B5EF4-FFF2-40B4-BE49-F238E27FC236}">
                <a16:creationId xmlns:a16="http://schemas.microsoft.com/office/drawing/2014/main" id="{6C7F1A7E-0C4F-4791-8EB1-0A732494A5AC}"/>
              </a:ext>
            </a:extLst>
          </p:cNvPr>
          <p:cNvGrpSpPr/>
          <p:nvPr/>
        </p:nvGrpSpPr>
        <p:grpSpPr>
          <a:xfrm>
            <a:off x="1412708" y="1739361"/>
            <a:ext cx="2829600" cy="923330"/>
            <a:chOff x="2551706" y="4283314"/>
            <a:chExt cx="1682085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455FE1-15C8-4797-88C9-B817FD3B3C86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101A55-958E-4E71-BE98-FDBFE7D11291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39">
            <a:extLst>
              <a:ext uri="{FF2B5EF4-FFF2-40B4-BE49-F238E27FC236}">
                <a16:creationId xmlns:a16="http://schemas.microsoft.com/office/drawing/2014/main" id="{3A6A5DDE-BAD1-4F5A-BC55-BD36987B97D7}"/>
              </a:ext>
            </a:extLst>
          </p:cNvPr>
          <p:cNvGrpSpPr/>
          <p:nvPr/>
        </p:nvGrpSpPr>
        <p:grpSpPr>
          <a:xfrm>
            <a:off x="7951175" y="1739361"/>
            <a:ext cx="2829600" cy="923330"/>
            <a:chOff x="2551706" y="4283314"/>
            <a:chExt cx="1682085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73507C-F8CA-4A1F-9987-8AB8F65BE2C2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CEDE51-492D-4BCC-A63B-15182729AD5E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33">
            <a:extLst>
              <a:ext uri="{FF2B5EF4-FFF2-40B4-BE49-F238E27FC236}">
                <a16:creationId xmlns:a16="http://schemas.microsoft.com/office/drawing/2014/main" id="{694CDED4-FC23-43C9-A566-B29CDF9AD036}"/>
              </a:ext>
            </a:extLst>
          </p:cNvPr>
          <p:cNvGrpSpPr/>
          <p:nvPr/>
        </p:nvGrpSpPr>
        <p:grpSpPr>
          <a:xfrm>
            <a:off x="788400" y="3477258"/>
            <a:ext cx="2829600" cy="923330"/>
            <a:chOff x="2551706" y="4283314"/>
            <a:chExt cx="1682085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678A05-9E59-4BD1-B006-734EA3E3BD63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4F42A1-AA7C-4DCD-A4B1-A42F7753EE66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42">
            <a:extLst>
              <a:ext uri="{FF2B5EF4-FFF2-40B4-BE49-F238E27FC236}">
                <a16:creationId xmlns:a16="http://schemas.microsoft.com/office/drawing/2014/main" id="{D1B0C56C-A252-403E-A322-B7ADF97D1554}"/>
              </a:ext>
            </a:extLst>
          </p:cNvPr>
          <p:cNvGrpSpPr/>
          <p:nvPr/>
        </p:nvGrpSpPr>
        <p:grpSpPr>
          <a:xfrm>
            <a:off x="8575482" y="3477258"/>
            <a:ext cx="2829600" cy="923330"/>
            <a:chOff x="2551706" y="4283314"/>
            <a:chExt cx="1682085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91DC45-FE19-4F63-A879-8D1CB427F8F3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FD9BE9-4323-48F6-8995-C5F2E5BAC637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6">
            <a:extLst>
              <a:ext uri="{FF2B5EF4-FFF2-40B4-BE49-F238E27FC236}">
                <a16:creationId xmlns:a16="http://schemas.microsoft.com/office/drawing/2014/main" id="{6BEC1613-6C91-465D-B6A6-BCF762C9BC0C}"/>
              </a:ext>
            </a:extLst>
          </p:cNvPr>
          <p:cNvGrpSpPr/>
          <p:nvPr/>
        </p:nvGrpSpPr>
        <p:grpSpPr>
          <a:xfrm>
            <a:off x="1373354" y="5215155"/>
            <a:ext cx="2829600" cy="923330"/>
            <a:chOff x="2551706" y="4283314"/>
            <a:chExt cx="1682085" cy="9233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5E79D10-5839-43A8-ADB9-2688418D1E79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604B2F-71C6-4E0B-9A60-52D87C8417D6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45">
            <a:extLst>
              <a:ext uri="{FF2B5EF4-FFF2-40B4-BE49-F238E27FC236}">
                <a16:creationId xmlns:a16="http://schemas.microsoft.com/office/drawing/2014/main" id="{2596B272-6003-4D80-B6F0-1C00BF08912F}"/>
              </a:ext>
            </a:extLst>
          </p:cNvPr>
          <p:cNvGrpSpPr/>
          <p:nvPr/>
        </p:nvGrpSpPr>
        <p:grpSpPr>
          <a:xfrm>
            <a:off x="7990529" y="5215155"/>
            <a:ext cx="2829600" cy="923330"/>
            <a:chOff x="2551706" y="4283314"/>
            <a:chExt cx="1682085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87574B-5FE8-4692-AC63-E8AC037A4389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4168E2-2D57-427E-8D6B-0054B900D490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Parallelogram 15">
            <a:extLst>
              <a:ext uri="{FF2B5EF4-FFF2-40B4-BE49-F238E27FC236}">
                <a16:creationId xmlns:a16="http://schemas.microsoft.com/office/drawing/2014/main" id="{F827622B-0C1F-43C5-ADF7-C4D17ACF045C}"/>
              </a:ext>
            </a:extLst>
          </p:cNvPr>
          <p:cNvSpPr/>
          <p:nvPr/>
        </p:nvSpPr>
        <p:spPr>
          <a:xfrm flipH="1">
            <a:off x="5186683" y="5055383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64D48996-167E-4F58-BF1C-FC08690C8161}"/>
              </a:ext>
            </a:extLst>
          </p:cNvPr>
          <p:cNvSpPr/>
          <p:nvPr/>
        </p:nvSpPr>
        <p:spPr>
          <a:xfrm>
            <a:off x="4482949" y="381218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A42878FE-5F84-4FFF-93FE-892F1760CD13}"/>
              </a:ext>
            </a:extLst>
          </p:cNvPr>
          <p:cNvSpPr/>
          <p:nvPr/>
        </p:nvSpPr>
        <p:spPr>
          <a:xfrm rot="2700000">
            <a:off x="5190699" y="250833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ectangle 130">
            <a:extLst>
              <a:ext uri="{FF2B5EF4-FFF2-40B4-BE49-F238E27FC236}">
                <a16:creationId xmlns:a16="http://schemas.microsoft.com/office/drawing/2014/main" id="{920D1DD5-59BE-45C6-8D92-1972B4851507}"/>
              </a:ext>
            </a:extLst>
          </p:cNvPr>
          <p:cNvSpPr/>
          <p:nvPr/>
        </p:nvSpPr>
        <p:spPr>
          <a:xfrm>
            <a:off x="6642223" y="5049270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89C31003-2D73-4C48-85D5-3DBD2E5BF55E}"/>
              </a:ext>
            </a:extLst>
          </p:cNvPr>
          <p:cNvSpPr/>
          <p:nvPr/>
        </p:nvSpPr>
        <p:spPr>
          <a:xfrm>
            <a:off x="7409171" y="3754257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 Same Side Corner Rectangle 36">
            <a:extLst>
              <a:ext uri="{FF2B5EF4-FFF2-40B4-BE49-F238E27FC236}">
                <a16:creationId xmlns:a16="http://schemas.microsoft.com/office/drawing/2014/main" id="{3002FA6C-286C-4459-B69C-C71FE471B967}"/>
              </a:ext>
            </a:extLst>
          </p:cNvPr>
          <p:cNvSpPr>
            <a:spLocks noChangeAspect="1"/>
          </p:cNvSpPr>
          <p:nvPr/>
        </p:nvSpPr>
        <p:spPr>
          <a:xfrm>
            <a:off x="6620218" y="255262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212D9783-8831-40C1-AA42-6DBB42EDDB22}"/>
              </a:ext>
            </a:extLst>
          </p:cNvPr>
          <p:cNvSpPr>
            <a:spLocks noChangeAspect="1"/>
          </p:cNvSpPr>
          <p:nvPr/>
        </p:nvSpPr>
        <p:spPr>
          <a:xfrm>
            <a:off x="5840391" y="3713512"/>
            <a:ext cx="523345" cy="5277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638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>
            <a:extLst>
              <a:ext uri="{FF2B5EF4-FFF2-40B4-BE49-F238E27FC236}">
                <a16:creationId xmlns:a16="http://schemas.microsoft.com/office/drawing/2014/main" id="{AC60132A-4353-418E-8503-BE9516089D82}"/>
              </a:ext>
            </a:extLst>
          </p:cNvPr>
          <p:cNvSpPr/>
          <p:nvPr/>
        </p:nvSpPr>
        <p:spPr>
          <a:xfrm>
            <a:off x="6827520" y="3014794"/>
            <a:ext cx="4631899" cy="7018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B66C6-200E-4890-886F-7D4BF8158B81}"/>
              </a:ext>
            </a:extLst>
          </p:cNvPr>
          <p:cNvSpPr/>
          <p:nvPr/>
        </p:nvSpPr>
        <p:spPr>
          <a:xfrm>
            <a:off x="6827520" y="5175034"/>
            <a:ext cx="4631899" cy="7018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pic>
        <p:nvPicPr>
          <p:cNvPr id="3" name="그림 12">
            <a:extLst>
              <a:ext uri="{FF2B5EF4-FFF2-40B4-BE49-F238E27FC236}">
                <a16:creationId xmlns:a16="http://schemas.microsoft.com/office/drawing/2014/main" id="{8C41D2E0-31C0-460E-8479-FE0B433920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70" y="2000230"/>
            <a:ext cx="4437506" cy="3878280"/>
          </a:xfrm>
          <a:prstGeom prst="rect">
            <a:avLst/>
          </a:prstGeom>
        </p:spPr>
      </p:pic>
      <p:sp>
        <p:nvSpPr>
          <p:cNvPr id="5" name="Oval 6">
            <a:extLst>
              <a:ext uri="{FF2B5EF4-FFF2-40B4-BE49-F238E27FC236}">
                <a16:creationId xmlns:a16="http://schemas.microsoft.com/office/drawing/2014/main" id="{41FB29B7-6899-4827-972A-DC2D3E9395D4}"/>
              </a:ext>
            </a:extLst>
          </p:cNvPr>
          <p:cNvSpPr/>
          <p:nvPr/>
        </p:nvSpPr>
        <p:spPr>
          <a:xfrm>
            <a:off x="7074862" y="2011053"/>
            <a:ext cx="739171" cy="7391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E277547A-AEE4-4E13-A22F-11782BF4549F}"/>
              </a:ext>
            </a:extLst>
          </p:cNvPr>
          <p:cNvSpPr/>
          <p:nvPr/>
        </p:nvSpPr>
        <p:spPr>
          <a:xfrm>
            <a:off x="7074863" y="4152611"/>
            <a:ext cx="739171" cy="7391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Donut 15">
            <a:extLst>
              <a:ext uri="{FF2B5EF4-FFF2-40B4-BE49-F238E27FC236}">
                <a16:creationId xmlns:a16="http://schemas.microsoft.com/office/drawing/2014/main" id="{04A81755-1550-4E10-BFD4-A6F5B1C056FE}"/>
              </a:ext>
            </a:extLst>
          </p:cNvPr>
          <p:cNvSpPr/>
          <p:nvPr/>
        </p:nvSpPr>
        <p:spPr>
          <a:xfrm>
            <a:off x="7209984" y="2147808"/>
            <a:ext cx="468924" cy="465660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16F3B4D5-C255-4362-A1B0-AB6BF30DDE46}"/>
              </a:ext>
            </a:extLst>
          </p:cNvPr>
          <p:cNvSpPr/>
          <p:nvPr/>
        </p:nvSpPr>
        <p:spPr>
          <a:xfrm rot="20700000">
            <a:off x="7205635" y="4312894"/>
            <a:ext cx="477626" cy="418604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0638B01-C0CB-4DB6-99D7-C3745F9914D8}"/>
              </a:ext>
            </a:extLst>
          </p:cNvPr>
          <p:cNvGrpSpPr/>
          <p:nvPr/>
        </p:nvGrpSpPr>
        <p:grpSpPr>
          <a:xfrm>
            <a:off x="7948505" y="1902863"/>
            <a:ext cx="3276000" cy="919338"/>
            <a:chOff x="7948505" y="1772817"/>
            <a:chExt cx="3276000" cy="9193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B317D5-7A57-45C7-A5DE-D4B8530882EF}"/>
                </a:ext>
              </a:extLst>
            </p:cNvPr>
            <p:cNvSpPr txBox="1"/>
            <p:nvPr/>
          </p:nvSpPr>
          <p:spPr>
            <a:xfrm>
              <a:off x="7948505" y="1772817"/>
              <a:ext cx="3276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C84C89-067C-4519-91D4-789E483266AF}"/>
                </a:ext>
              </a:extLst>
            </p:cNvPr>
            <p:cNvSpPr txBox="1"/>
            <p:nvPr/>
          </p:nvSpPr>
          <p:spPr>
            <a:xfrm>
              <a:off x="7948505" y="2045824"/>
              <a:ext cx="327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E5A6EAE-77B7-44C3-B1D7-5709547E2348}"/>
              </a:ext>
            </a:extLst>
          </p:cNvPr>
          <p:cNvGrpSpPr/>
          <p:nvPr/>
        </p:nvGrpSpPr>
        <p:grpSpPr>
          <a:xfrm>
            <a:off x="7948505" y="4062527"/>
            <a:ext cx="3276000" cy="919338"/>
            <a:chOff x="7948505" y="3968693"/>
            <a:chExt cx="3276000" cy="9193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1FCFD8-49C6-4792-A612-0B6028063614}"/>
                </a:ext>
              </a:extLst>
            </p:cNvPr>
            <p:cNvSpPr txBox="1"/>
            <p:nvPr/>
          </p:nvSpPr>
          <p:spPr>
            <a:xfrm>
              <a:off x="7948505" y="3968693"/>
              <a:ext cx="3276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809ABC-DE13-48FF-AE38-EB5A817AEA10}"/>
                </a:ext>
              </a:extLst>
            </p:cNvPr>
            <p:cNvSpPr txBox="1"/>
            <p:nvPr/>
          </p:nvSpPr>
          <p:spPr>
            <a:xfrm>
              <a:off x="7948505" y="4241700"/>
              <a:ext cx="327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8DF7AA0-6CBC-4746-9EFC-C3DEA1DCBADE}"/>
              </a:ext>
            </a:extLst>
          </p:cNvPr>
          <p:cNvSpPr txBox="1"/>
          <p:nvPr/>
        </p:nvSpPr>
        <p:spPr>
          <a:xfrm>
            <a:off x="7125775" y="3040528"/>
            <a:ext cx="405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A95FD-3BF5-45CA-8C8B-18AA5569C550}"/>
              </a:ext>
            </a:extLst>
          </p:cNvPr>
          <p:cNvSpPr txBox="1"/>
          <p:nvPr/>
        </p:nvSpPr>
        <p:spPr>
          <a:xfrm>
            <a:off x="7125775" y="5200768"/>
            <a:ext cx="405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05F693-501E-43DE-9484-B5BB1E408D2D}"/>
              </a:ext>
            </a:extLst>
          </p:cNvPr>
          <p:cNvSpPr/>
          <p:nvPr/>
        </p:nvSpPr>
        <p:spPr>
          <a:xfrm>
            <a:off x="1111296" y="2132893"/>
            <a:ext cx="4138161" cy="2426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82777F9-8D02-4603-A805-BD993837756B}"/>
              </a:ext>
            </a:extLst>
          </p:cNvPr>
          <p:cNvGrpSpPr/>
          <p:nvPr/>
        </p:nvGrpSpPr>
        <p:grpSpPr>
          <a:xfrm>
            <a:off x="1489824" y="2493497"/>
            <a:ext cx="283914" cy="1814359"/>
            <a:chOff x="1055023" y="2447148"/>
            <a:chExt cx="489227" cy="3126415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4BB6F0B-D42C-4BA8-A388-516BED843074}"/>
                </a:ext>
              </a:extLst>
            </p:cNvPr>
            <p:cNvGrpSpPr/>
            <p:nvPr/>
          </p:nvGrpSpPr>
          <p:grpSpPr>
            <a:xfrm>
              <a:off x="1195228" y="3663994"/>
              <a:ext cx="208870" cy="1909569"/>
              <a:chOff x="4360431" y="3515651"/>
              <a:chExt cx="208870" cy="1909569"/>
            </a:xfrm>
            <a:grpFill/>
          </p:grpSpPr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BBB8A366-55E0-4E1B-8547-AEC6DC31A97A}"/>
                  </a:ext>
                </a:extLst>
              </p:cNvPr>
              <p:cNvSpPr/>
              <p:nvPr/>
            </p:nvSpPr>
            <p:spPr>
              <a:xfrm>
                <a:off x="4360431" y="3515651"/>
                <a:ext cx="208870" cy="1803164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D8CD9EF0-8EAA-48F5-A45D-CE16C5D4F68C}"/>
                  </a:ext>
                </a:extLst>
              </p:cNvPr>
              <p:cNvSpPr/>
              <p:nvPr/>
            </p:nvSpPr>
            <p:spPr>
              <a:xfrm>
                <a:off x="4360431" y="5216350"/>
                <a:ext cx="208870" cy="2088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9470622-7133-46C7-960D-01A2A3475FC2}"/>
                </a:ext>
              </a:extLst>
            </p:cNvPr>
            <p:cNvSpPr/>
            <p:nvPr/>
          </p:nvSpPr>
          <p:spPr>
            <a:xfrm>
              <a:off x="1055023" y="2447148"/>
              <a:ext cx="489227" cy="1216846"/>
            </a:xfrm>
            <a:custGeom>
              <a:avLst/>
              <a:gdLst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3"/>
                <a:gd name="connsiteY0" fmla="*/ 0 h 1397222"/>
                <a:gd name="connsiteX1" fmla="*/ 93304 w 489173"/>
                <a:gd name="connsiteY1" fmla="*/ 8435 h 1397222"/>
                <a:gd name="connsiteX2" fmla="*/ 100807 w 489173"/>
                <a:gd name="connsiteY2" fmla="*/ 26550 h 1397222"/>
                <a:gd name="connsiteX3" fmla="*/ 100806 w 489173"/>
                <a:gd name="connsiteY3" fmla="*/ 765594 h 1397222"/>
                <a:gd name="connsiteX4" fmla="*/ 131180 w 489173"/>
                <a:gd name="connsiteY4" fmla="*/ 795968 h 1397222"/>
                <a:gd name="connsiteX5" fmla="*/ 161554 w 489173"/>
                <a:gd name="connsiteY5" fmla="*/ 765594 h 1397222"/>
                <a:gd name="connsiteX6" fmla="*/ 161554 w 489173"/>
                <a:gd name="connsiteY6" fmla="*/ 28704 h 1397222"/>
                <a:gd name="connsiteX7" fmla="*/ 169949 w 489173"/>
                <a:gd name="connsiteY7" fmla="*/ 8435 h 1397222"/>
                <a:gd name="connsiteX8" fmla="*/ 190314 w 489173"/>
                <a:gd name="connsiteY8" fmla="*/ 0 h 1397222"/>
                <a:gd name="connsiteX9" fmla="*/ 210679 w 489173"/>
                <a:gd name="connsiteY9" fmla="*/ 8435 h 1397222"/>
                <a:gd name="connsiteX10" fmla="*/ 217111 w 489173"/>
                <a:gd name="connsiteY10" fmla="*/ 23964 h 1397222"/>
                <a:gd name="connsiteX11" fmla="*/ 217110 w 489173"/>
                <a:gd name="connsiteY11" fmla="*/ 765292 h 1397222"/>
                <a:gd name="connsiteX12" fmla="*/ 247484 w 489173"/>
                <a:gd name="connsiteY12" fmla="*/ 795666 h 1397222"/>
                <a:gd name="connsiteX13" fmla="*/ 277858 w 489173"/>
                <a:gd name="connsiteY13" fmla="*/ 765292 h 1397222"/>
                <a:gd name="connsiteX14" fmla="*/ 277858 w 489173"/>
                <a:gd name="connsiteY14" fmla="*/ 25070 h 1397222"/>
                <a:gd name="connsiteX15" fmla="*/ 284748 w 489173"/>
                <a:gd name="connsiteY15" fmla="*/ 8435 h 1397222"/>
                <a:gd name="connsiteX16" fmla="*/ 305113 w 489173"/>
                <a:gd name="connsiteY16" fmla="*/ 0 h 1397222"/>
                <a:gd name="connsiteX17" fmla="*/ 325478 w 489173"/>
                <a:gd name="connsiteY17" fmla="*/ 8435 h 1397222"/>
                <a:gd name="connsiteX18" fmla="*/ 333416 w 489173"/>
                <a:gd name="connsiteY18" fmla="*/ 27600 h 1397222"/>
                <a:gd name="connsiteX19" fmla="*/ 333415 w 489173"/>
                <a:gd name="connsiteY19" fmla="*/ 758388 h 1397222"/>
                <a:gd name="connsiteX20" fmla="*/ 363789 w 489173"/>
                <a:gd name="connsiteY20" fmla="*/ 788762 h 1397222"/>
                <a:gd name="connsiteX21" fmla="*/ 394163 w 489173"/>
                <a:gd name="connsiteY21" fmla="*/ 758388 h 1397222"/>
                <a:gd name="connsiteX22" fmla="*/ 394163 w 489173"/>
                <a:gd name="connsiteY22" fmla="*/ 27653 h 1397222"/>
                <a:gd name="connsiteX23" fmla="*/ 402123 w 489173"/>
                <a:gd name="connsiteY23" fmla="*/ 8435 h 1397222"/>
                <a:gd name="connsiteX24" fmla="*/ 422488 w 489173"/>
                <a:gd name="connsiteY24" fmla="*/ 0 h 1397222"/>
                <a:gd name="connsiteX25" fmla="*/ 451288 w 489173"/>
                <a:gd name="connsiteY25" fmla="*/ 28800 h 1397222"/>
                <a:gd name="connsiteX26" fmla="*/ 489172 w 489173"/>
                <a:gd name="connsiteY26" fmla="*/ 1094702 h 1397222"/>
                <a:gd name="connsiteX27" fmla="*/ 312706 w 489173"/>
                <a:gd name="connsiteY27" fmla="*/ 1397222 h 1397222"/>
                <a:gd name="connsiteX28" fmla="*/ 176466 w 489173"/>
                <a:gd name="connsiteY28" fmla="*/ 1397222 h 1397222"/>
                <a:gd name="connsiteX29" fmla="*/ 0 w 489173"/>
                <a:gd name="connsiteY29" fmla="*/ 1094702 h 1397222"/>
                <a:gd name="connsiteX30" fmla="*/ 44139 w 489173"/>
                <a:gd name="connsiteY30" fmla="*/ 28800 h 1397222"/>
                <a:gd name="connsiteX31" fmla="*/ 72939 w 489173"/>
                <a:gd name="connsiteY31" fmla="*/ 0 h 1397222"/>
                <a:gd name="connsiteX0" fmla="*/ 72993 w 489227"/>
                <a:gd name="connsiteY0" fmla="*/ 0 h 1397222"/>
                <a:gd name="connsiteX1" fmla="*/ 93358 w 489227"/>
                <a:gd name="connsiteY1" fmla="*/ 8435 h 1397222"/>
                <a:gd name="connsiteX2" fmla="*/ 100861 w 489227"/>
                <a:gd name="connsiteY2" fmla="*/ 26550 h 1397222"/>
                <a:gd name="connsiteX3" fmla="*/ 100860 w 489227"/>
                <a:gd name="connsiteY3" fmla="*/ 765594 h 1397222"/>
                <a:gd name="connsiteX4" fmla="*/ 131234 w 489227"/>
                <a:gd name="connsiteY4" fmla="*/ 795968 h 1397222"/>
                <a:gd name="connsiteX5" fmla="*/ 161608 w 489227"/>
                <a:gd name="connsiteY5" fmla="*/ 765594 h 1397222"/>
                <a:gd name="connsiteX6" fmla="*/ 161608 w 489227"/>
                <a:gd name="connsiteY6" fmla="*/ 28704 h 1397222"/>
                <a:gd name="connsiteX7" fmla="*/ 170003 w 489227"/>
                <a:gd name="connsiteY7" fmla="*/ 8435 h 1397222"/>
                <a:gd name="connsiteX8" fmla="*/ 190368 w 489227"/>
                <a:gd name="connsiteY8" fmla="*/ 0 h 1397222"/>
                <a:gd name="connsiteX9" fmla="*/ 210733 w 489227"/>
                <a:gd name="connsiteY9" fmla="*/ 8435 h 1397222"/>
                <a:gd name="connsiteX10" fmla="*/ 217165 w 489227"/>
                <a:gd name="connsiteY10" fmla="*/ 23964 h 1397222"/>
                <a:gd name="connsiteX11" fmla="*/ 217164 w 489227"/>
                <a:gd name="connsiteY11" fmla="*/ 765292 h 1397222"/>
                <a:gd name="connsiteX12" fmla="*/ 247538 w 489227"/>
                <a:gd name="connsiteY12" fmla="*/ 795666 h 1397222"/>
                <a:gd name="connsiteX13" fmla="*/ 277912 w 489227"/>
                <a:gd name="connsiteY13" fmla="*/ 765292 h 1397222"/>
                <a:gd name="connsiteX14" fmla="*/ 277912 w 489227"/>
                <a:gd name="connsiteY14" fmla="*/ 25070 h 1397222"/>
                <a:gd name="connsiteX15" fmla="*/ 284802 w 489227"/>
                <a:gd name="connsiteY15" fmla="*/ 8435 h 1397222"/>
                <a:gd name="connsiteX16" fmla="*/ 305167 w 489227"/>
                <a:gd name="connsiteY16" fmla="*/ 0 h 1397222"/>
                <a:gd name="connsiteX17" fmla="*/ 325532 w 489227"/>
                <a:gd name="connsiteY17" fmla="*/ 8435 h 1397222"/>
                <a:gd name="connsiteX18" fmla="*/ 333470 w 489227"/>
                <a:gd name="connsiteY18" fmla="*/ 27600 h 1397222"/>
                <a:gd name="connsiteX19" fmla="*/ 333469 w 489227"/>
                <a:gd name="connsiteY19" fmla="*/ 758388 h 1397222"/>
                <a:gd name="connsiteX20" fmla="*/ 363843 w 489227"/>
                <a:gd name="connsiteY20" fmla="*/ 788762 h 1397222"/>
                <a:gd name="connsiteX21" fmla="*/ 394217 w 489227"/>
                <a:gd name="connsiteY21" fmla="*/ 758388 h 1397222"/>
                <a:gd name="connsiteX22" fmla="*/ 394217 w 489227"/>
                <a:gd name="connsiteY22" fmla="*/ 27653 h 1397222"/>
                <a:gd name="connsiteX23" fmla="*/ 402177 w 489227"/>
                <a:gd name="connsiteY23" fmla="*/ 8435 h 1397222"/>
                <a:gd name="connsiteX24" fmla="*/ 422542 w 489227"/>
                <a:gd name="connsiteY24" fmla="*/ 0 h 1397222"/>
                <a:gd name="connsiteX25" fmla="*/ 451342 w 489227"/>
                <a:gd name="connsiteY25" fmla="*/ 28800 h 1397222"/>
                <a:gd name="connsiteX26" fmla="*/ 489226 w 489227"/>
                <a:gd name="connsiteY26" fmla="*/ 1094702 h 1397222"/>
                <a:gd name="connsiteX27" fmla="*/ 312760 w 489227"/>
                <a:gd name="connsiteY27" fmla="*/ 1397222 h 1397222"/>
                <a:gd name="connsiteX28" fmla="*/ 176520 w 489227"/>
                <a:gd name="connsiteY28" fmla="*/ 1397222 h 1397222"/>
                <a:gd name="connsiteX29" fmla="*/ 54 w 489227"/>
                <a:gd name="connsiteY29" fmla="*/ 1094702 h 1397222"/>
                <a:gd name="connsiteX30" fmla="*/ 44193 w 489227"/>
                <a:gd name="connsiteY30" fmla="*/ 28800 h 1397222"/>
                <a:gd name="connsiteX31" fmla="*/ 72993 w 489227"/>
                <a:gd name="connsiteY31" fmla="*/ 0 h 13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9227" h="1397222">
                  <a:moveTo>
                    <a:pt x="72993" y="0"/>
                  </a:moveTo>
                  <a:cubicBezTo>
                    <a:pt x="80946" y="0"/>
                    <a:pt x="88146" y="3224"/>
                    <a:pt x="93358" y="8435"/>
                  </a:cubicBezTo>
                  <a:lnTo>
                    <a:pt x="100861" y="26550"/>
                  </a:lnTo>
                  <a:cubicBezTo>
                    <a:pt x="100861" y="272898"/>
                    <a:pt x="100860" y="519246"/>
                    <a:pt x="100860" y="765594"/>
                  </a:cubicBezTo>
                  <a:cubicBezTo>
                    <a:pt x="100860" y="782369"/>
                    <a:pt x="114459" y="795968"/>
                    <a:pt x="131234" y="795968"/>
                  </a:cubicBezTo>
                  <a:cubicBezTo>
                    <a:pt x="148009" y="795968"/>
                    <a:pt x="161608" y="782369"/>
                    <a:pt x="161608" y="765594"/>
                  </a:cubicBezTo>
                  <a:lnTo>
                    <a:pt x="161608" y="28704"/>
                  </a:lnTo>
                  <a:lnTo>
                    <a:pt x="170003" y="8435"/>
                  </a:lnTo>
                  <a:cubicBezTo>
                    <a:pt x="175215" y="3224"/>
                    <a:pt x="182415" y="0"/>
                    <a:pt x="190368" y="0"/>
                  </a:cubicBezTo>
                  <a:cubicBezTo>
                    <a:pt x="198321" y="0"/>
                    <a:pt x="205521" y="3224"/>
                    <a:pt x="210733" y="8435"/>
                  </a:cubicBezTo>
                  <a:lnTo>
                    <a:pt x="217165" y="23964"/>
                  </a:lnTo>
                  <a:cubicBezTo>
                    <a:pt x="217165" y="271073"/>
                    <a:pt x="217164" y="518183"/>
                    <a:pt x="217164" y="765292"/>
                  </a:cubicBezTo>
                  <a:cubicBezTo>
                    <a:pt x="217164" y="782067"/>
                    <a:pt x="230763" y="795666"/>
                    <a:pt x="247538" y="795666"/>
                  </a:cubicBezTo>
                  <a:cubicBezTo>
                    <a:pt x="264313" y="795666"/>
                    <a:pt x="277912" y="782067"/>
                    <a:pt x="277912" y="765292"/>
                  </a:cubicBezTo>
                  <a:lnTo>
                    <a:pt x="277912" y="25070"/>
                  </a:lnTo>
                  <a:lnTo>
                    <a:pt x="284802" y="8435"/>
                  </a:lnTo>
                  <a:cubicBezTo>
                    <a:pt x="290014" y="3224"/>
                    <a:pt x="297214" y="0"/>
                    <a:pt x="305167" y="0"/>
                  </a:cubicBezTo>
                  <a:cubicBezTo>
                    <a:pt x="313120" y="0"/>
                    <a:pt x="320320" y="3224"/>
                    <a:pt x="325532" y="8435"/>
                  </a:cubicBezTo>
                  <a:lnTo>
                    <a:pt x="333470" y="27600"/>
                  </a:lnTo>
                  <a:cubicBezTo>
                    <a:pt x="333470" y="271196"/>
                    <a:pt x="333469" y="514792"/>
                    <a:pt x="333469" y="758388"/>
                  </a:cubicBezTo>
                  <a:cubicBezTo>
                    <a:pt x="333469" y="775163"/>
                    <a:pt x="347068" y="788762"/>
                    <a:pt x="363843" y="788762"/>
                  </a:cubicBezTo>
                  <a:cubicBezTo>
                    <a:pt x="380618" y="788762"/>
                    <a:pt x="394217" y="775163"/>
                    <a:pt x="394217" y="758388"/>
                  </a:cubicBezTo>
                  <a:lnTo>
                    <a:pt x="394217" y="27653"/>
                  </a:lnTo>
                  <a:lnTo>
                    <a:pt x="402177" y="8435"/>
                  </a:lnTo>
                  <a:cubicBezTo>
                    <a:pt x="407389" y="3224"/>
                    <a:pt x="414589" y="0"/>
                    <a:pt x="422542" y="0"/>
                  </a:cubicBezTo>
                  <a:cubicBezTo>
                    <a:pt x="438448" y="0"/>
                    <a:pt x="451342" y="12894"/>
                    <a:pt x="451342" y="28800"/>
                  </a:cubicBezTo>
                  <a:lnTo>
                    <a:pt x="489226" y="1094702"/>
                  </a:lnTo>
                  <a:cubicBezTo>
                    <a:pt x="489647" y="1154329"/>
                    <a:pt x="371582" y="1296382"/>
                    <a:pt x="312760" y="1397222"/>
                  </a:cubicBezTo>
                  <a:lnTo>
                    <a:pt x="176520" y="1397222"/>
                  </a:lnTo>
                  <a:cubicBezTo>
                    <a:pt x="117698" y="1296382"/>
                    <a:pt x="-2942" y="1149177"/>
                    <a:pt x="54" y="1094702"/>
                  </a:cubicBezTo>
                  <a:lnTo>
                    <a:pt x="44193" y="28800"/>
                  </a:lnTo>
                  <a:cubicBezTo>
                    <a:pt x="44193" y="12894"/>
                    <a:pt x="57087" y="0"/>
                    <a:pt x="729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F32EE94-A065-48E7-A978-CF832DD4BF92}"/>
              </a:ext>
            </a:extLst>
          </p:cNvPr>
          <p:cNvGrpSpPr/>
          <p:nvPr/>
        </p:nvGrpSpPr>
        <p:grpSpPr>
          <a:xfrm>
            <a:off x="4582503" y="2361728"/>
            <a:ext cx="206038" cy="1968491"/>
            <a:chOff x="10476289" y="295274"/>
            <a:chExt cx="567208" cy="6132431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FA87A19-7F8D-4F73-9E31-20B8C88862BB}"/>
                </a:ext>
              </a:extLst>
            </p:cNvPr>
            <p:cNvGrpSpPr/>
            <p:nvPr/>
          </p:nvGrpSpPr>
          <p:grpSpPr>
            <a:xfrm>
              <a:off x="10690849" y="3203663"/>
              <a:ext cx="352648" cy="3224042"/>
              <a:chOff x="3737748" y="3214934"/>
              <a:chExt cx="352648" cy="3224042"/>
            </a:xfrm>
            <a:grpFill/>
          </p:grpSpPr>
          <p:sp>
            <p:nvSpPr>
              <p:cNvPr id="28" name="사다리꼴 27">
                <a:extLst>
                  <a:ext uri="{FF2B5EF4-FFF2-40B4-BE49-F238E27FC236}">
                    <a16:creationId xmlns:a16="http://schemas.microsoft.com/office/drawing/2014/main" id="{0BD1ECB3-4BFC-48B3-AC13-D4D23E99F039}"/>
                  </a:ext>
                </a:extLst>
              </p:cNvPr>
              <p:cNvSpPr/>
              <p:nvPr/>
            </p:nvSpPr>
            <p:spPr>
              <a:xfrm>
                <a:off x="3737748" y="3214934"/>
                <a:ext cx="352648" cy="3044392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62FA5803-9E24-4D9A-812F-A381CFF2AD80}"/>
                  </a:ext>
                </a:extLst>
              </p:cNvPr>
              <p:cNvSpPr/>
              <p:nvPr/>
            </p:nvSpPr>
            <p:spPr>
              <a:xfrm>
                <a:off x="3737748" y="6086328"/>
                <a:ext cx="352648" cy="3526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F8919E04-6140-4083-BB97-42C1408DD8E7}"/>
                </a:ext>
              </a:extLst>
            </p:cNvPr>
            <p:cNvSpPr/>
            <p:nvPr/>
          </p:nvSpPr>
          <p:spPr>
            <a:xfrm>
              <a:off x="10476289" y="295274"/>
              <a:ext cx="533238" cy="2908390"/>
            </a:xfrm>
            <a:custGeom>
              <a:avLst/>
              <a:gdLst>
                <a:gd name="connsiteX0" fmla="*/ 400050 w 428625"/>
                <a:gd name="connsiteY0" fmla="*/ 3267075 h 3267075"/>
                <a:gd name="connsiteX1" fmla="*/ 0 w 428625"/>
                <a:gd name="connsiteY1" fmla="*/ 3219450 h 3267075"/>
                <a:gd name="connsiteX2" fmla="*/ 428625 w 428625"/>
                <a:gd name="connsiteY2" fmla="*/ 0 h 3267075"/>
                <a:gd name="connsiteX3" fmla="*/ 400050 w 428625"/>
                <a:gd name="connsiteY3" fmla="*/ 3267075 h 3267075"/>
                <a:gd name="connsiteX0" fmla="*/ 400050 w 428625"/>
                <a:gd name="connsiteY0" fmla="*/ 3267940 h 3267940"/>
                <a:gd name="connsiteX1" fmla="*/ 0 w 428625"/>
                <a:gd name="connsiteY1" fmla="*/ 3220315 h 3267940"/>
                <a:gd name="connsiteX2" fmla="*/ 428625 w 428625"/>
                <a:gd name="connsiteY2" fmla="*/ 865 h 3267940"/>
                <a:gd name="connsiteX3" fmla="*/ 400050 w 428625"/>
                <a:gd name="connsiteY3" fmla="*/ 3267940 h 3267940"/>
                <a:gd name="connsiteX0" fmla="*/ 409575 w 438150"/>
                <a:gd name="connsiteY0" fmla="*/ 3267920 h 3277445"/>
                <a:gd name="connsiteX1" fmla="*/ 0 w 438150"/>
                <a:gd name="connsiteY1" fmla="*/ 3277445 h 3277445"/>
                <a:gd name="connsiteX2" fmla="*/ 438150 w 438150"/>
                <a:gd name="connsiteY2" fmla="*/ 845 h 3277445"/>
                <a:gd name="connsiteX3" fmla="*/ 409575 w 438150"/>
                <a:gd name="connsiteY3" fmla="*/ 3267920 h 3277445"/>
                <a:gd name="connsiteX0" fmla="*/ 420864 w 449439"/>
                <a:gd name="connsiteY0" fmla="*/ 3267824 h 3277349"/>
                <a:gd name="connsiteX1" fmla="*/ 11289 w 449439"/>
                <a:gd name="connsiteY1" fmla="*/ 3277349 h 3277349"/>
                <a:gd name="connsiteX2" fmla="*/ 449439 w 449439"/>
                <a:gd name="connsiteY2" fmla="*/ 749 h 3277349"/>
                <a:gd name="connsiteX3" fmla="*/ 420864 w 449439"/>
                <a:gd name="connsiteY3" fmla="*/ 3267824 h 3277349"/>
                <a:gd name="connsiteX0" fmla="*/ 426865 w 455440"/>
                <a:gd name="connsiteY0" fmla="*/ 3268012 h 3277537"/>
                <a:gd name="connsiteX1" fmla="*/ 17290 w 455440"/>
                <a:gd name="connsiteY1" fmla="*/ 3277537 h 3277537"/>
                <a:gd name="connsiteX2" fmla="*/ 455440 w 455440"/>
                <a:gd name="connsiteY2" fmla="*/ 937 h 3277537"/>
                <a:gd name="connsiteX3" fmla="*/ 426865 w 455440"/>
                <a:gd name="connsiteY3" fmla="*/ 3268012 h 3277537"/>
                <a:gd name="connsiteX0" fmla="*/ 420865 w 449440"/>
                <a:gd name="connsiteY0" fmla="*/ 3268029 h 3277554"/>
                <a:gd name="connsiteX1" fmla="*/ 11290 w 449440"/>
                <a:gd name="connsiteY1" fmla="*/ 3277554 h 3277554"/>
                <a:gd name="connsiteX2" fmla="*/ 449440 w 449440"/>
                <a:gd name="connsiteY2" fmla="*/ 954 h 3277554"/>
                <a:gd name="connsiteX3" fmla="*/ 420865 w 449440"/>
                <a:gd name="connsiteY3" fmla="*/ 3268029 h 3277554"/>
                <a:gd name="connsiteX0" fmla="*/ 458965 w 458965"/>
                <a:gd name="connsiteY0" fmla="*/ 3258504 h 3277554"/>
                <a:gd name="connsiteX1" fmla="*/ 11290 w 458965"/>
                <a:gd name="connsiteY1" fmla="*/ 3277554 h 3277554"/>
                <a:gd name="connsiteX2" fmla="*/ 449440 w 458965"/>
                <a:gd name="connsiteY2" fmla="*/ 954 h 3277554"/>
                <a:gd name="connsiteX3" fmla="*/ 458965 w 458965"/>
                <a:gd name="connsiteY3" fmla="*/ 3258504 h 3277554"/>
                <a:gd name="connsiteX0" fmla="*/ 458965 w 468741"/>
                <a:gd name="connsiteY0" fmla="*/ 3258504 h 3277554"/>
                <a:gd name="connsiteX1" fmla="*/ 11290 w 468741"/>
                <a:gd name="connsiteY1" fmla="*/ 3277554 h 3277554"/>
                <a:gd name="connsiteX2" fmla="*/ 449440 w 468741"/>
                <a:gd name="connsiteY2" fmla="*/ 954 h 3277554"/>
                <a:gd name="connsiteX3" fmla="*/ 458965 w 468741"/>
                <a:gd name="connsiteY3" fmla="*/ 3258504 h 3277554"/>
                <a:gd name="connsiteX0" fmla="*/ 458965 w 475898"/>
                <a:gd name="connsiteY0" fmla="*/ 3258504 h 3277554"/>
                <a:gd name="connsiteX1" fmla="*/ 11290 w 475898"/>
                <a:gd name="connsiteY1" fmla="*/ 3277554 h 3277554"/>
                <a:gd name="connsiteX2" fmla="*/ 449440 w 475898"/>
                <a:gd name="connsiteY2" fmla="*/ 954 h 3277554"/>
                <a:gd name="connsiteX3" fmla="*/ 458965 w 475898"/>
                <a:gd name="connsiteY3" fmla="*/ 3258504 h 3277554"/>
                <a:gd name="connsiteX0" fmla="*/ 460407 w 477340"/>
                <a:gd name="connsiteY0" fmla="*/ 3258186 h 3277236"/>
                <a:gd name="connsiteX1" fmla="*/ 12732 w 477340"/>
                <a:gd name="connsiteY1" fmla="*/ 3277236 h 3277236"/>
                <a:gd name="connsiteX2" fmla="*/ 450882 w 477340"/>
                <a:gd name="connsiteY2" fmla="*/ 636 h 3277236"/>
                <a:gd name="connsiteX3" fmla="*/ 460407 w 477340"/>
                <a:gd name="connsiteY3" fmla="*/ 3258186 h 3277236"/>
                <a:gd name="connsiteX0" fmla="*/ 487474 w 504407"/>
                <a:gd name="connsiteY0" fmla="*/ 3258194 h 3258194"/>
                <a:gd name="connsiteX1" fmla="*/ 11224 w 504407"/>
                <a:gd name="connsiteY1" fmla="*/ 3248669 h 3258194"/>
                <a:gd name="connsiteX2" fmla="*/ 477949 w 504407"/>
                <a:gd name="connsiteY2" fmla="*/ 644 h 3258194"/>
                <a:gd name="connsiteX3" fmla="*/ 487474 w 504407"/>
                <a:gd name="connsiteY3" fmla="*/ 3258194 h 3258194"/>
                <a:gd name="connsiteX0" fmla="*/ 487474 w 504407"/>
                <a:gd name="connsiteY0" fmla="*/ 3258194 h 3285812"/>
                <a:gd name="connsiteX1" fmla="*/ 11224 w 504407"/>
                <a:gd name="connsiteY1" fmla="*/ 3248669 h 3285812"/>
                <a:gd name="connsiteX2" fmla="*/ 477949 w 504407"/>
                <a:gd name="connsiteY2" fmla="*/ 644 h 3285812"/>
                <a:gd name="connsiteX3" fmla="*/ 487474 w 504407"/>
                <a:gd name="connsiteY3" fmla="*/ 3258194 h 3285812"/>
                <a:gd name="connsiteX0" fmla="*/ 487474 w 504407"/>
                <a:gd name="connsiteY0" fmla="*/ 3258194 h 3277380"/>
                <a:gd name="connsiteX1" fmla="*/ 11224 w 504407"/>
                <a:gd name="connsiteY1" fmla="*/ 3248669 h 3277380"/>
                <a:gd name="connsiteX2" fmla="*/ 477949 w 504407"/>
                <a:gd name="connsiteY2" fmla="*/ 644 h 3277380"/>
                <a:gd name="connsiteX3" fmla="*/ 487474 w 504407"/>
                <a:gd name="connsiteY3" fmla="*/ 3258194 h 3277380"/>
                <a:gd name="connsiteX0" fmla="*/ 477949 w 499445"/>
                <a:gd name="connsiteY0" fmla="*/ 3315344 h 3315344"/>
                <a:gd name="connsiteX1" fmla="*/ 11224 w 499445"/>
                <a:gd name="connsiteY1" fmla="*/ 3248669 h 3315344"/>
                <a:gd name="connsiteX2" fmla="*/ 477949 w 499445"/>
                <a:gd name="connsiteY2" fmla="*/ 644 h 3315344"/>
                <a:gd name="connsiteX3" fmla="*/ 477949 w 499445"/>
                <a:gd name="connsiteY3" fmla="*/ 3315344 h 3315344"/>
                <a:gd name="connsiteX0" fmla="*/ 514484 w 535980"/>
                <a:gd name="connsiteY0" fmla="*/ 3315342 h 3315342"/>
                <a:gd name="connsiteX1" fmla="*/ 9659 w 535980"/>
                <a:gd name="connsiteY1" fmla="*/ 3258192 h 3315342"/>
                <a:gd name="connsiteX2" fmla="*/ 514484 w 535980"/>
                <a:gd name="connsiteY2" fmla="*/ 642 h 3315342"/>
                <a:gd name="connsiteX3" fmla="*/ 514484 w 535980"/>
                <a:gd name="connsiteY3" fmla="*/ 3315342 h 3315342"/>
                <a:gd name="connsiteX0" fmla="*/ 514484 w 535980"/>
                <a:gd name="connsiteY0" fmla="*/ 3315342 h 3315342"/>
                <a:gd name="connsiteX1" fmla="*/ 9659 w 535980"/>
                <a:gd name="connsiteY1" fmla="*/ 3258192 h 3315342"/>
                <a:gd name="connsiteX2" fmla="*/ 514484 w 535980"/>
                <a:gd name="connsiteY2" fmla="*/ 642 h 3315342"/>
                <a:gd name="connsiteX3" fmla="*/ 514484 w 535980"/>
                <a:gd name="connsiteY3" fmla="*/ 3315342 h 3315342"/>
                <a:gd name="connsiteX0" fmla="*/ 504959 w 532163"/>
                <a:gd name="connsiteY0" fmla="*/ 3267717 h 3278507"/>
                <a:gd name="connsiteX1" fmla="*/ 9659 w 532163"/>
                <a:gd name="connsiteY1" fmla="*/ 3258192 h 3278507"/>
                <a:gd name="connsiteX2" fmla="*/ 514484 w 532163"/>
                <a:gd name="connsiteY2" fmla="*/ 642 h 3278507"/>
                <a:gd name="connsiteX3" fmla="*/ 504959 w 532163"/>
                <a:gd name="connsiteY3" fmla="*/ 3267717 h 3278507"/>
                <a:gd name="connsiteX0" fmla="*/ 504322 w 545560"/>
                <a:gd name="connsiteY0" fmla="*/ 3067764 h 3078554"/>
                <a:gd name="connsiteX1" fmla="*/ 9022 w 545560"/>
                <a:gd name="connsiteY1" fmla="*/ 3058239 h 3078554"/>
                <a:gd name="connsiteX2" fmla="*/ 532897 w 545560"/>
                <a:gd name="connsiteY2" fmla="*/ 714 h 3078554"/>
                <a:gd name="connsiteX3" fmla="*/ 504322 w 545560"/>
                <a:gd name="connsiteY3" fmla="*/ 3067764 h 3078554"/>
                <a:gd name="connsiteX0" fmla="*/ 504959 w 532163"/>
                <a:gd name="connsiteY0" fmla="*/ 3086805 h 3097595"/>
                <a:gd name="connsiteX1" fmla="*/ 9659 w 532163"/>
                <a:gd name="connsiteY1" fmla="*/ 3077280 h 3097595"/>
                <a:gd name="connsiteX2" fmla="*/ 514484 w 532163"/>
                <a:gd name="connsiteY2" fmla="*/ 705 h 3097595"/>
                <a:gd name="connsiteX3" fmla="*/ 504959 w 532163"/>
                <a:gd name="connsiteY3" fmla="*/ 3086805 h 3097595"/>
                <a:gd name="connsiteX0" fmla="*/ 506034 w 533238"/>
                <a:gd name="connsiteY0" fmla="*/ 3086100 h 3096890"/>
                <a:gd name="connsiteX1" fmla="*/ 10734 w 533238"/>
                <a:gd name="connsiteY1" fmla="*/ 3076575 h 3096890"/>
                <a:gd name="connsiteX2" fmla="*/ 515559 w 533238"/>
                <a:gd name="connsiteY2" fmla="*/ 0 h 3096890"/>
                <a:gd name="connsiteX3" fmla="*/ 506034 w 533238"/>
                <a:gd name="connsiteY3" fmla="*/ 3086100 h 3096890"/>
                <a:gd name="connsiteX0" fmla="*/ 506034 w 533238"/>
                <a:gd name="connsiteY0" fmla="*/ 3086100 h 3088655"/>
                <a:gd name="connsiteX1" fmla="*/ 10734 w 533238"/>
                <a:gd name="connsiteY1" fmla="*/ 3076575 h 3088655"/>
                <a:gd name="connsiteX2" fmla="*/ 515559 w 533238"/>
                <a:gd name="connsiteY2" fmla="*/ 0 h 3088655"/>
                <a:gd name="connsiteX3" fmla="*/ 506034 w 533238"/>
                <a:gd name="connsiteY3" fmla="*/ 3086100 h 308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38" h="3088655">
                  <a:moveTo>
                    <a:pt x="506034" y="3086100"/>
                  </a:moveTo>
                  <a:cubicBezTo>
                    <a:pt x="347284" y="3082925"/>
                    <a:pt x="159959" y="3098800"/>
                    <a:pt x="10734" y="3076575"/>
                  </a:cubicBezTo>
                  <a:cubicBezTo>
                    <a:pt x="-46416" y="1736725"/>
                    <a:pt x="125034" y="15875"/>
                    <a:pt x="515559" y="0"/>
                  </a:cubicBezTo>
                  <a:cubicBezTo>
                    <a:pt x="547309" y="9525"/>
                    <a:pt x="531434" y="1943100"/>
                    <a:pt x="506034" y="30861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Oval 7">
            <a:extLst>
              <a:ext uri="{FF2B5EF4-FFF2-40B4-BE49-F238E27FC236}">
                <a16:creationId xmlns:a16="http://schemas.microsoft.com/office/drawing/2014/main" id="{E9AAB8E4-7FAD-4362-B22A-6AFE34604902}"/>
              </a:ext>
            </a:extLst>
          </p:cNvPr>
          <p:cNvSpPr/>
          <p:nvPr/>
        </p:nvSpPr>
        <p:spPr>
          <a:xfrm>
            <a:off x="2124969" y="2292823"/>
            <a:ext cx="2106303" cy="2106303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89CC5F4A-2D3F-45FA-9F13-D9F9CD9A9E35}"/>
              </a:ext>
            </a:extLst>
          </p:cNvPr>
          <p:cNvSpPr/>
          <p:nvPr/>
        </p:nvSpPr>
        <p:spPr>
          <a:xfrm>
            <a:off x="2402547" y="2570401"/>
            <a:ext cx="1551147" cy="155114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861FA3-4886-4D32-8FF2-6A01CA70530B}"/>
              </a:ext>
            </a:extLst>
          </p:cNvPr>
          <p:cNvSpPr txBox="1"/>
          <p:nvPr/>
        </p:nvSpPr>
        <p:spPr>
          <a:xfrm>
            <a:off x="2348131" y="2930476"/>
            <a:ext cx="1659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FAST</a:t>
            </a:r>
          </a:p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435" y="4188476"/>
            <a:ext cx="2418695" cy="168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79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65">
            <a:extLst>
              <a:ext uri="{FF2B5EF4-FFF2-40B4-BE49-F238E27FC236}">
                <a16:creationId xmlns:a16="http://schemas.microsoft.com/office/drawing/2014/main" id="{A0B1364D-3394-427D-9BF7-22A8E500B039}"/>
              </a:ext>
            </a:extLst>
          </p:cNvPr>
          <p:cNvCxnSpPr/>
          <p:nvPr/>
        </p:nvCxnSpPr>
        <p:spPr>
          <a:xfrm flipV="1">
            <a:off x="7451037" y="2679890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66">
            <a:extLst>
              <a:ext uri="{FF2B5EF4-FFF2-40B4-BE49-F238E27FC236}">
                <a16:creationId xmlns:a16="http://schemas.microsoft.com/office/drawing/2014/main" id="{8634B626-1FD8-40E0-8C5D-8CA26F7B6FB0}"/>
              </a:ext>
            </a:extLst>
          </p:cNvPr>
          <p:cNvCxnSpPr/>
          <p:nvPr/>
        </p:nvCxnSpPr>
        <p:spPr>
          <a:xfrm>
            <a:off x="7451037" y="3894140"/>
            <a:ext cx="612000" cy="0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67">
            <a:extLst>
              <a:ext uri="{FF2B5EF4-FFF2-40B4-BE49-F238E27FC236}">
                <a16:creationId xmlns:a16="http://schemas.microsoft.com/office/drawing/2014/main" id="{A8A515A0-65CA-4801-A248-CFD528A8AD9F}"/>
              </a:ext>
            </a:extLst>
          </p:cNvPr>
          <p:cNvCxnSpPr/>
          <p:nvPr/>
        </p:nvCxnSpPr>
        <p:spPr>
          <a:xfrm>
            <a:off x="7451037" y="4499344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8">
            <a:extLst>
              <a:ext uri="{FF2B5EF4-FFF2-40B4-BE49-F238E27FC236}">
                <a16:creationId xmlns:a16="http://schemas.microsoft.com/office/drawing/2014/main" id="{5A9222C4-434C-408D-8EF7-50FAD06C1FED}"/>
              </a:ext>
            </a:extLst>
          </p:cNvPr>
          <p:cNvCxnSpPr/>
          <p:nvPr/>
        </p:nvCxnSpPr>
        <p:spPr>
          <a:xfrm flipH="1" flipV="1">
            <a:off x="4128964" y="2679890"/>
            <a:ext cx="612000" cy="612000"/>
          </a:xfrm>
          <a:prstGeom prst="line">
            <a:avLst/>
          </a:prstGeom>
          <a:ln w="31750" cap="sq">
            <a:solidFill>
              <a:schemeClr val="accent2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9">
            <a:extLst>
              <a:ext uri="{FF2B5EF4-FFF2-40B4-BE49-F238E27FC236}">
                <a16:creationId xmlns:a16="http://schemas.microsoft.com/office/drawing/2014/main" id="{B4EEB473-1088-4DCA-BCF0-65136FAAD007}"/>
              </a:ext>
            </a:extLst>
          </p:cNvPr>
          <p:cNvCxnSpPr/>
          <p:nvPr/>
        </p:nvCxnSpPr>
        <p:spPr>
          <a:xfrm flipH="1" flipV="1">
            <a:off x="4128964" y="3876955"/>
            <a:ext cx="612000" cy="17185"/>
          </a:xfrm>
          <a:prstGeom prst="line">
            <a:avLst/>
          </a:prstGeom>
          <a:ln w="31750" cap="sq">
            <a:solidFill>
              <a:schemeClr val="accent5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0">
            <a:extLst>
              <a:ext uri="{FF2B5EF4-FFF2-40B4-BE49-F238E27FC236}">
                <a16:creationId xmlns:a16="http://schemas.microsoft.com/office/drawing/2014/main" id="{50EB2CAD-327C-45CD-AFA9-02162C6AE96E}"/>
              </a:ext>
            </a:extLst>
          </p:cNvPr>
          <p:cNvCxnSpPr/>
          <p:nvPr/>
        </p:nvCxnSpPr>
        <p:spPr>
          <a:xfrm flipH="1">
            <a:off x="4128964" y="4499344"/>
            <a:ext cx="612000" cy="612000"/>
          </a:xfrm>
          <a:prstGeom prst="line">
            <a:avLst/>
          </a:prstGeom>
          <a:ln w="31750" cap="sq">
            <a:solidFill>
              <a:schemeClr val="accent6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71">
            <a:extLst>
              <a:ext uri="{FF2B5EF4-FFF2-40B4-BE49-F238E27FC236}">
                <a16:creationId xmlns:a16="http://schemas.microsoft.com/office/drawing/2014/main" id="{AD579BE8-93C2-423C-9172-95203ABDF59B}"/>
              </a:ext>
            </a:extLst>
          </p:cNvPr>
          <p:cNvGrpSpPr/>
          <p:nvPr/>
        </p:nvGrpSpPr>
        <p:grpSpPr>
          <a:xfrm>
            <a:off x="8162069" y="1744871"/>
            <a:ext cx="3096000" cy="1053360"/>
            <a:chOff x="910640" y="2975795"/>
            <a:chExt cx="1527408" cy="26346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05EE40-8FF9-4FE0-B979-E10D8E26FCB3}"/>
                </a:ext>
              </a:extLst>
            </p:cNvPr>
            <p:cNvSpPr txBox="1"/>
            <p:nvPr/>
          </p:nvSpPr>
          <p:spPr>
            <a:xfrm>
              <a:off x="910640" y="2975795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2A4A4A-4DFE-4A7F-B6CB-90F790454BAB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74">
            <a:extLst>
              <a:ext uri="{FF2B5EF4-FFF2-40B4-BE49-F238E27FC236}">
                <a16:creationId xmlns:a16="http://schemas.microsoft.com/office/drawing/2014/main" id="{FF74D2A8-3BFA-47F0-A86D-DF32DEC65C74}"/>
              </a:ext>
            </a:extLst>
          </p:cNvPr>
          <p:cNvGrpSpPr/>
          <p:nvPr/>
        </p:nvGrpSpPr>
        <p:grpSpPr>
          <a:xfrm>
            <a:off x="8162069" y="3399606"/>
            <a:ext cx="3096000" cy="1053360"/>
            <a:chOff x="910640" y="2975795"/>
            <a:chExt cx="1527408" cy="26346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917D28-5684-4148-9746-AE4F85D3EF4E}"/>
                </a:ext>
              </a:extLst>
            </p:cNvPr>
            <p:cNvSpPr txBox="1"/>
            <p:nvPr/>
          </p:nvSpPr>
          <p:spPr>
            <a:xfrm>
              <a:off x="910640" y="2975795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937CCB-221B-4B1B-B0DF-CA5475645C08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77">
            <a:extLst>
              <a:ext uri="{FF2B5EF4-FFF2-40B4-BE49-F238E27FC236}">
                <a16:creationId xmlns:a16="http://schemas.microsoft.com/office/drawing/2014/main" id="{325DBA96-5FD9-48DA-BAF6-A182715E8E9B}"/>
              </a:ext>
            </a:extLst>
          </p:cNvPr>
          <p:cNvGrpSpPr/>
          <p:nvPr/>
        </p:nvGrpSpPr>
        <p:grpSpPr>
          <a:xfrm>
            <a:off x="8162069" y="5054341"/>
            <a:ext cx="3096000" cy="1068749"/>
            <a:chOff x="910640" y="2937304"/>
            <a:chExt cx="1527408" cy="267311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312F5E-8507-4086-970E-69EBE120B46C}"/>
                </a:ext>
              </a:extLst>
            </p:cNvPr>
            <p:cNvSpPr txBox="1"/>
            <p:nvPr/>
          </p:nvSpPr>
          <p:spPr>
            <a:xfrm>
              <a:off x="910640" y="2937304"/>
              <a:ext cx="1527408" cy="8467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9FE5F5-C8DD-4744-9C96-19816EC261C9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2078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80">
            <a:extLst>
              <a:ext uri="{FF2B5EF4-FFF2-40B4-BE49-F238E27FC236}">
                <a16:creationId xmlns:a16="http://schemas.microsoft.com/office/drawing/2014/main" id="{D63DB95D-8D7B-421D-9C67-37507809586C}"/>
              </a:ext>
            </a:extLst>
          </p:cNvPr>
          <p:cNvGrpSpPr/>
          <p:nvPr/>
        </p:nvGrpSpPr>
        <p:grpSpPr>
          <a:xfrm>
            <a:off x="908422" y="1744871"/>
            <a:ext cx="3096000" cy="1053360"/>
            <a:chOff x="910640" y="2975795"/>
            <a:chExt cx="1527408" cy="263462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079A25-6555-4884-A1E7-097AD5FD5DC4}"/>
                </a:ext>
              </a:extLst>
            </p:cNvPr>
            <p:cNvSpPr txBox="1"/>
            <p:nvPr/>
          </p:nvSpPr>
          <p:spPr>
            <a:xfrm>
              <a:off x="910640" y="2975795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0DC0FC-A4B3-4B0E-945D-714B3654D51B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83">
            <a:extLst>
              <a:ext uri="{FF2B5EF4-FFF2-40B4-BE49-F238E27FC236}">
                <a16:creationId xmlns:a16="http://schemas.microsoft.com/office/drawing/2014/main" id="{8C82DA39-ECA4-44E8-B1BD-85887CBCD8D3}"/>
              </a:ext>
            </a:extLst>
          </p:cNvPr>
          <p:cNvGrpSpPr/>
          <p:nvPr/>
        </p:nvGrpSpPr>
        <p:grpSpPr>
          <a:xfrm>
            <a:off x="908422" y="3407301"/>
            <a:ext cx="3096000" cy="1053360"/>
            <a:chOff x="910640" y="2975795"/>
            <a:chExt cx="1527408" cy="263462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695BD1-01AE-441A-A2AB-7B0210FC6165}"/>
                </a:ext>
              </a:extLst>
            </p:cNvPr>
            <p:cNvSpPr txBox="1"/>
            <p:nvPr/>
          </p:nvSpPr>
          <p:spPr>
            <a:xfrm>
              <a:off x="910640" y="2975795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768C56-B6EA-4490-A34E-95E66C05F4F0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86">
            <a:extLst>
              <a:ext uri="{FF2B5EF4-FFF2-40B4-BE49-F238E27FC236}">
                <a16:creationId xmlns:a16="http://schemas.microsoft.com/office/drawing/2014/main" id="{AD12261A-E6E9-4760-B223-1526F7B3796A}"/>
              </a:ext>
            </a:extLst>
          </p:cNvPr>
          <p:cNvGrpSpPr/>
          <p:nvPr/>
        </p:nvGrpSpPr>
        <p:grpSpPr>
          <a:xfrm>
            <a:off x="908422" y="5069730"/>
            <a:ext cx="3096000" cy="1053360"/>
            <a:chOff x="910640" y="2975795"/>
            <a:chExt cx="1527408" cy="263462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E9AE98-56ED-4863-A4F1-6D03F732A381}"/>
                </a:ext>
              </a:extLst>
            </p:cNvPr>
            <p:cNvSpPr txBox="1"/>
            <p:nvPr/>
          </p:nvSpPr>
          <p:spPr>
            <a:xfrm>
              <a:off x="910640" y="2975795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722C43-6D98-4044-8FEA-667E27A1EE74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33">
            <a:extLst>
              <a:ext uri="{FF2B5EF4-FFF2-40B4-BE49-F238E27FC236}">
                <a16:creationId xmlns:a16="http://schemas.microsoft.com/office/drawing/2014/main" id="{81BC2D46-6A84-4ECA-A6B9-463A5CF637D9}"/>
              </a:ext>
            </a:extLst>
          </p:cNvPr>
          <p:cNvGrpSpPr/>
          <p:nvPr/>
        </p:nvGrpSpPr>
        <p:grpSpPr>
          <a:xfrm>
            <a:off x="5054983" y="2114872"/>
            <a:ext cx="2082035" cy="3740540"/>
            <a:chOff x="913195" y="1629242"/>
            <a:chExt cx="2595911" cy="4663757"/>
          </a:xfrm>
          <a:effectLst>
            <a:outerShdw dist="12700" dir="48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8B590671-76B4-4756-B631-921264D0DF43}"/>
                </a:ext>
              </a:extLst>
            </p:cNvPr>
            <p:cNvSpPr/>
            <p:nvPr/>
          </p:nvSpPr>
          <p:spPr>
            <a:xfrm>
              <a:off x="913195" y="1629242"/>
              <a:ext cx="2595911" cy="4336160"/>
            </a:xfrm>
            <a:custGeom>
              <a:avLst/>
              <a:gdLst>
                <a:gd name="connsiteX0" fmla="*/ 1044054 w 2565779"/>
                <a:gd name="connsiteY0" fmla="*/ 1978926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92663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29767 w 2551492"/>
                <a:gd name="connsiteY0" fmla="*/ 1947969 h 4326341"/>
                <a:gd name="connsiteX1" fmla="*/ 668564 w 2551492"/>
                <a:gd name="connsiteY1" fmla="*/ 2985519 h 4326341"/>
                <a:gd name="connsiteX2" fmla="*/ 457662 w 2551492"/>
                <a:gd name="connsiteY2" fmla="*/ 2231729 h 4326341"/>
                <a:gd name="connsiteX3" fmla="*/ 0 w 2551492"/>
                <a:gd name="connsiteY3" fmla="*/ 715086 h 4326341"/>
                <a:gd name="connsiteX4" fmla="*/ 1179892 w 2551492"/>
                <a:gd name="connsiteY4" fmla="*/ 0 h 4326341"/>
                <a:gd name="connsiteX5" fmla="*/ 2374071 w 2551492"/>
                <a:gd name="connsiteY5" fmla="*/ 941696 h 4326341"/>
                <a:gd name="connsiteX6" fmla="*/ 2305832 w 2551492"/>
                <a:gd name="connsiteY6" fmla="*/ 1255594 h 4326341"/>
                <a:gd name="connsiteX7" fmla="*/ 2551492 w 2551492"/>
                <a:gd name="connsiteY7" fmla="*/ 1624084 h 4326341"/>
                <a:gd name="connsiteX8" fmla="*/ 2360424 w 2551492"/>
                <a:gd name="connsiteY8" fmla="*/ 1746914 h 4326341"/>
                <a:gd name="connsiteX9" fmla="*/ 2408191 w 2551492"/>
                <a:gd name="connsiteY9" fmla="*/ 1890215 h 4326341"/>
                <a:gd name="connsiteX10" fmla="*/ 2312656 w 2551492"/>
                <a:gd name="connsiteY10" fmla="*/ 1944806 h 4326341"/>
                <a:gd name="connsiteX11" fmla="*/ 2367247 w 2551492"/>
                <a:gd name="connsiteY11" fmla="*/ 2053988 h 4326341"/>
                <a:gd name="connsiteX12" fmla="*/ 2258065 w 2551492"/>
                <a:gd name="connsiteY12" fmla="*/ 2135875 h 4326341"/>
                <a:gd name="connsiteX13" fmla="*/ 2251241 w 2551492"/>
                <a:gd name="connsiteY13" fmla="*/ 2402006 h 4326341"/>
                <a:gd name="connsiteX14" fmla="*/ 1589325 w 2551492"/>
                <a:gd name="connsiteY14" fmla="*/ 2422478 h 4326341"/>
                <a:gd name="connsiteX15" fmla="*/ 1439200 w 2551492"/>
                <a:gd name="connsiteY15" fmla="*/ 3289111 h 4326341"/>
                <a:gd name="connsiteX16" fmla="*/ 681749 w 2551492"/>
                <a:gd name="connsiteY16" fmla="*/ 3678072 h 4326341"/>
                <a:gd name="connsiteX17" fmla="*/ 668101 w 2551492"/>
                <a:gd name="connsiteY17" fmla="*/ 4326341 h 4326341"/>
                <a:gd name="connsiteX0" fmla="*/ 1066556 w 2588281"/>
                <a:gd name="connsiteY0" fmla="*/ 1947969 h 4326341"/>
                <a:gd name="connsiteX1" fmla="*/ 705353 w 2588281"/>
                <a:gd name="connsiteY1" fmla="*/ 2985519 h 4326341"/>
                <a:gd name="connsiteX2" fmla="*/ 494451 w 2588281"/>
                <a:gd name="connsiteY2" fmla="*/ 2231729 h 4326341"/>
                <a:gd name="connsiteX3" fmla="*/ 36789 w 2588281"/>
                <a:gd name="connsiteY3" fmla="*/ 715086 h 4326341"/>
                <a:gd name="connsiteX4" fmla="*/ 1216681 w 2588281"/>
                <a:gd name="connsiteY4" fmla="*/ 0 h 4326341"/>
                <a:gd name="connsiteX5" fmla="*/ 2410860 w 2588281"/>
                <a:gd name="connsiteY5" fmla="*/ 941696 h 4326341"/>
                <a:gd name="connsiteX6" fmla="*/ 2342621 w 2588281"/>
                <a:gd name="connsiteY6" fmla="*/ 1255594 h 4326341"/>
                <a:gd name="connsiteX7" fmla="*/ 2588281 w 2588281"/>
                <a:gd name="connsiteY7" fmla="*/ 1624084 h 4326341"/>
                <a:gd name="connsiteX8" fmla="*/ 2397213 w 2588281"/>
                <a:gd name="connsiteY8" fmla="*/ 1746914 h 4326341"/>
                <a:gd name="connsiteX9" fmla="*/ 2444980 w 2588281"/>
                <a:gd name="connsiteY9" fmla="*/ 1890215 h 4326341"/>
                <a:gd name="connsiteX10" fmla="*/ 2349445 w 2588281"/>
                <a:gd name="connsiteY10" fmla="*/ 1944806 h 4326341"/>
                <a:gd name="connsiteX11" fmla="*/ 2404036 w 2588281"/>
                <a:gd name="connsiteY11" fmla="*/ 2053988 h 4326341"/>
                <a:gd name="connsiteX12" fmla="*/ 2294854 w 2588281"/>
                <a:gd name="connsiteY12" fmla="*/ 2135875 h 4326341"/>
                <a:gd name="connsiteX13" fmla="*/ 2288030 w 2588281"/>
                <a:gd name="connsiteY13" fmla="*/ 2402006 h 4326341"/>
                <a:gd name="connsiteX14" fmla="*/ 1626114 w 2588281"/>
                <a:gd name="connsiteY14" fmla="*/ 2422478 h 4326341"/>
                <a:gd name="connsiteX15" fmla="*/ 1475989 w 2588281"/>
                <a:gd name="connsiteY15" fmla="*/ 3289111 h 4326341"/>
                <a:gd name="connsiteX16" fmla="*/ 718538 w 2588281"/>
                <a:gd name="connsiteY16" fmla="*/ 3678072 h 4326341"/>
                <a:gd name="connsiteX17" fmla="*/ 704890 w 2588281"/>
                <a:gd name="connsiteY17" fmla="*/ 4326341 h 4326341"/>
                <a:gd name="connsiteX0" fmla="*/ 1079398 w 2601123"/>
                <a:gd name="connsiteY0" fmla="*/ 1947969 h 4326341"/>
                <a:gd name="connsiteX1" fmla="*/ 718195 w 2601123"/>
                <a:gd name="connsiteY1" fmla="*/ 2985519 h 4326341"/>
                <a:gd name="connsiteX2" fmla="*/ 507293 w 2601123"/>
                <a:gd name="connsiteY2" fmla="*/ 2231729 h 4326341"/>
                <a:gd name="connsiteX3" fmla="*/ 49631 w 2601123"/>
                <a:gd name="connsiteY3" fmla="*/ 715086 h 4326341"/>
                <a:gd name="connsiteX4" fmla="*/ 1229523 w 2601123"/>
                <a:gd name="connsiteY4" fmla="*/ 0 h 4326341"/>
                <a:gd name="connsiteX5" fmla="*/ 2423702 w 2601123"/>
                <a:gd name="connsiteY5" fmla="*/ 941696 h 4326341"/>
                <a:gd name="connsiteX6" fmla="*/ 2355463 w 2601123"/>
                <a:gd name="connsiteY6" fmla="*/ 1255594 h 4326341"/>
                <a:gd name="connsiteX7" fmla="*/ 2601123 w 2601123"/>
                <a:gd name="connsiteY7" fmla="*/ 1624084 h 4326341"/>
                <a:gd name="connsiteX8" fmla="*/ 2410055 w 2601123"/>
                <a:gd name="connsiteY8" fmla="*/ 1746914 h 4326341"/>
                <a:gd name="connsiteX9" fmla="*/ 2457822 w 2601123"/>
                <a:gd name="connsiteY9" fmla="*/ 1890215 h 4326341"/>
                <a:gd name="connsiteX10" fmla="*/ 2362287 w 2601123"/>
                <a:gd name="connsiteY10" fmla="*/ 1944806 h 4326341"/>
                <a:gd name="connsiteX11" fmla="*/ 2416878 w 2601123"/>
                <a:gd name="connsiteY11" fmla="*/ 2053988 h 4326341"/>
                <a:gd name="connsiteX12" fmla="*/ 2307696 w 2601123"/>
                <a:gd name="connsiteY12" fmla="*/ 2135875 h 4326341"/>
                <a:gd name="connsiteX13" fmla="*/ 2300872 w 2601123"/>
                <a:gd name="connsiteY13" fmla="*/ 2402006 h 4326341"/>
                <a:gd name="connsiteX14" fmla="*/ 1638956 w 2601123"/>
                <a:gd name="connsiteY14" fmla="*/ 2422478 h 4326341"/>
                <a:gd name="connsiteX15" fmla="*/ 1488831 w 2601123"/>
                <a:gd name="connsiteY15" fmla="*/ 3289111 h 4326341"/>
                <a:gd name="connsiteX16" fmla="*/ 731380 w 2601123"/>
                <a:gd name="connsiteY16" fmla="*/ 3678072 h 4326341"/>
                <a:gd name="connsiteX17" fmla="*/ 717732 w 2601123"/>
                <a:gd name="connsiteY17" fmla="*/ 4326341 h 4326341"/>
                <a:gd name="connsiteX0" fmla="*/ 1078811 w 2600536"/>
                <a:gd name="connsiteY0" fmla="*/ 1947969 h 4326341"/>
                <a:gd name="connsiteX1" fmla="*/ 717608 w 2600536"/>
                <a:gd name="connsiteY1" fmla="*/ 2985519 h 4326341"/>
                <a:gd name="connsiteX2" fmla="*/ 516231 w 2600536"/>
                <a:gd name="connsiteY2" fmla="*/ 2217442 h 4326341"/>
                <a:gd name="connsiteX3" fmla="*/ 49044 w 2600536"/>
                <a:gd name="connsiteY3" fmla="*/ 715086 h 4326341"/>
                <a:gd name="connsiteX4" fmla="*/ 1228936 w 2600536"/>
                <a:gd name="connsiteY4" fmla="*/ 0 h 4326341"/>
                <a:gd name="connsiteX5" fmla="*/ 2423115 w 2600536"/>
                <a:gd name="connsiteY5" fmla="*/ 941696 h 4326341"/>
                <a:gd name="connsiteX6" fmla="*/ 2354876 w 2600536"/>
                <a:gd name="connsiteY6" fmla="*/ 1255594 h 4326341"/>
                <a:gd name="connsiteX7" fmla="*/ 2600536 w 2600536"/>
                <a:gd name="connsiteY7" fmla="*/ 1624084 h 4326341"/>
                <a:gd name="connsiteX8" fmla="*/ 2409468 w 2600536"/>
                <a:gd name="connsiteY8" fmla="*/ 1746914 h 4326341"/>
                <a:gd name="connsiteX9" fmla="*/ 2457235 w 2600536"/>
                <a:gd name="connsiteY9" fmla="*/ 1890215 h 4326341"/>
                <a:gd name="connsiteX10" fmla="*/ 2361700 w 2600536"/>
                <a:gd name="connsiteY10" fmla="*/ 1944806 h 4326341"/>
                <a:gd name="connsiteX11" fmla="*/ 2416291 w 2600536"/>
                <a:gd name="connsiteY11" fmla="*/ 2053988 h 4326341"/>
                <a:gd name="connsiteX12" fmla="*/ 2307109 w 2600536"/>
                <a:gd name="connsiteY12" fmla="*/ 2135875 h 4326341"/>
                <a:gd name="connsiteX13" fmla="*/ 2300285 w 2600536"/>
                <a:gd name="connsiteY13" fmla="*/ 2402006 h 4326341"/>
                <a:gd name="connsiteX14" fmla="*/ 1638369 w 2600536"/>
                <a:gd name="connsiteY14" fmla="*/ 2422478 h 4326341"/>
                <a:gd name="connsiteX15" fmla="*/ 1488244 w 2600536"/>
                <a:gd name="connsiteY15" fmla="*/ 3289111 h 4326341"/>
                <a:gd name="connsiteX16" fmla="*/ 730793 w 2600536"/>
                <a:gd name="connsiteY16" fmla="*/ 3678072 h 4326341"/>
                <a:gd name="connsiteX17" fmla="*/ 717145 w 2600536"/>
                <a:gd name="connsiteY17" fmla="*/ 4326341 h 4326341"/>
                <a:gd name="connsiteX0" fmla="*/ 1079547 w 2601272"/>
                <a:gd name="connsiteY0" fmla="*/ 1947969 h 4326341"/>
                <a:gd name="connsiteX1" fmla="*/ 718344 w 2601272"/>
                <a:gd name="connsiteY1" fmla="*/ 2985519 h 4326341"/>
                <a:gd name="connsiteX2" fmla="*/ 505060 w 2601272"/>
                <a:gd name="connsiteY2" fmla="*/ 2219823 h 4326341"/>
                <a:gd name="connsiteX3" fmla="*/ 49780 w 2601272"/>
                <a:gd name="connsiteY3" fmla="*/ 715086 h 4326341"/>
                <a:gd name="connsiteX4" fmla="*/ 1229672 w 2601272"/>
                <a:gd name="connsiteY4" fmla="*/ 0 h 4326341"/>
                <a:gd name="connsiteX5" fmla="*/ 2423851 w 2601272"/>
                <a:gd name="connsiteY5" fmla="*/ 941696 h 4326341"/>
                <a:gd name="connsiteX6" fmla="*/ 2355612 w 2601272"/>
                <a:gd name="connsiteY6" fmla="*/ 1255594 h 4326341"/>
                <a:gd name="connsiteX7" fmla="*/ 2601272 w 2601272"/>
                <a:gd name="connsiteY7" fmla="*/ 1624084 h 4326341"/>
                <a:gd name="connsiteX8" fmla="*/ 2410204 w 2601272"/>
                <a:gd name="connsiteY8" fmla="*/ 1746914 h 4326341"/>
                <a:gd name="connsiteX9" fmla="*/ 2457971 w 2601272"/>
                <a:gd name="connsiteY9" fmla="*/ 1890215 h 4326341"/>
                <a:gd name="connsiteX10" fmla="*/ 2362436 w 2601272"/>
                <a:gd name="connsiteY10" fmla="*/ 1944806 h 4326341"/>
                <a:gd name="connsiteX11" fmla="*/ 2417027 w 2601272"/>
                <a:gd name="connsiteY11" fmla="*/ 2053988 h 4326341"/>
                <a:gd name="connsiteX12" fmla="*/ 2307845 w 2601272"/>
                <a:gd name="connsiteY12" fmla="*/ 2135875 h 4326341"/>
                <a:gd name="connsiteX13" fmla="*/ 2301021 w 2601272"/>
                <a:gd name="connsiteY13" fmla="*/ 2402006 h 4326341"/>
                <a:gd name="connsiteX14" fmla="*/ 1639105 w 2601272"/>
                <a:gd name="connsiteY14" fmla="*/ 2422478 h 4326341"/>
                <a:gd name="connsiteX15" fmla="*/ 1488980 w 2601272"/>
                <a:gd name="connsiteY15" fmla="*/ 3289111 h 4326341"/>
                <a:gd name="connsiteX16" fmla="*/ 731529 w 2601272"/>
                <a:gd name="connsiteY16" fmla="*/ 3678072 h 4326341"/>
                <a:gd name="connsiteX17" fmla="*/ 717881 w 2601272"/>
                <a:gd name="connsiteY17" fmla="*/ 4326341 h 4326341"/>
                <a:gd name="connsiteX0" fmla="*/ 1076439 w 2598164"/>
                <a:gd name="connsiteY0" fmla="*/ 1947969 h 4326341"/>
                <a:gd name="connsiteX1" fmla="*/ 715236 w 2598164"/>
                <a:gd name="connsiteY1" fmla="*/ 2985519 h 4326341"/>
                <a:gd name="connsiteX2" fmla="*/ 501952 w 2598164"/>
                <a:gd name="connsiteY2" fmla="*/ 2219823 h 4326341"/>
                <a:gd name="connsiteX3" fmla="*/ 46672 w 2598164"/>
                <a:gd name="connsiteY3" fmla="*/ 715086 h 4326341"/>
                <a:gd name="connsiteX4" fmla="*/ 1226564 w 2598164"/>
                <a:gd name="connsiteY4" fmla="*/ 0 h 4326341"/>
                <a:gd name="connsiteX5" fmla="*/ 2420743 w 2598164"/>
                <a:gd name="connsiteY5" fmla="*/ 941696 h 4326341"/>
                <a:gd name="connsiteX6" fmla="*/ 2352504 w 2598164"/>
                <a:gd name="connsiteY6" fmla="*/ 1255594 h 4326341"/>
                <a:gd name="connsiteX7" fmla="*/ 2598164 w 2598164"/>
                <a:gd name="connsiteY7" fmla="*/ 1624084 h 4326341"/>
                <a:gd name="connsiteX8" fmla="*/ 2407096 w 2598164"/>
                <a:gd name="connsiteY8" fmla="*/ 1746914 h 4326341"/>
                <a:gd name="connsiteX9" fmla="*/ 2454863 w 2598164"/>
                <a:gd name="connsiteY9" fmla="*/ 1890215 h 4326341"/>
                <a:gd name="connsiteX10" fmla="*/ 2359328 w 2598164"/>
                <a:gd name="connsiteY10" fmla="*/ 1944806 h 4326341"/>
                <a:gd name="connsiteX11" fmla="*/ 2413919 w 2598164"/>
                <a:gd name="connsiteY11" fmla="*/ 2053988 h 4326341"/>
                <a:gd name="connsiteX12" fmla="*/ 2304737 w 2598164"/>
                <a:gd name="connsiteY12" fmla="*/ 2135875 h 4326341"/>
                <a:gd name="connsiteX13" fmla="*/ 2297913 w 2598164"/>
                <a:gd name="connsiteY13" fmla="*/ 2402006 h 4326341"/>
                <a:gd name="connsiteX14" fmla="*/ 1635997 w 2598164"/>
                <a:gd name="connsiteY14" fmla="*/ 2422478 h 4326341"/>
                <a:gd name="connsiteX15" fmla="*/ 1485872 w 2598164"/>
                <a:gd name="connsiteY15" fmla="*/ 3289111 h 4326341"/>
                <a:gd name="connsiteX16" fmla="*/ 728421 w 2598164"/>
                <a:gd name="connsiteY16" fmla="*/ 3678072 h 4326341"/>
                <a:gd name="connsiteX17" fmla="*/ 714773 w 2598164"/>
                <a:gd name="connsiteY17" fmla="*/ 4326341 h 4326341"/>
                <a:gd name="connsiteX0" fmla="*/ 1076439 w 2598164"/>
                <a:gd name="connsiteY0" fmla="*/ 1947969 h 4326341"/>
                <a:gd name="connsiteX1" fmla="*/ 715236 w 2598164"/>
                <a:gd name="connsiteY1" fmla="*/ 2985519 h 4326341"/>
                <a:gd name="connsiteX2" fmla="*/ 501952 w 2598164"/>
                <a:gd name="connsiteY2" fmla="*/ 2219823 h 4326341"/>
                <a:gd name="connsiteX3" fmla="*/ 46672 w 2598164"/>
                <a:gd name="connsiteY3" fmla="*/ 715086 h 4326341"/>
                <a:gd name="connsiteX4" fmla="*/ 1226564 w 2598164"/>
                <a:gd name="connsiteY4" fmla="*/ 0 h 4326341"/>
                <a:gd name="connsiteX5" fmla="*/ 2420743 w 2598164"/>
                <a:gd name="connsiteY5" fmla="*/ 941696 h 4326341"/>
                <a:gd name="connsiteX6" fmla="*/ 2352504 w 2598164"/>
                <a:gd name="connsiteY6" fmla="*/ 1255594 h 4326341"/>
                <a:gd name="connsiteX7" fmla="*/ 2598164 w 2598164"/>
                <a:gd name="connsiteY7" fmla="*/ 1624084 h 4326341"/>
                <a:gd name="connsiteX8" fmla="*/ 2407096 w 2598164"/>
                <a:gd name="connsiteY8" fmla="*/ 1746914 h 4326341"/>
                <a:gd name="connsiteX9" fmla="*/ 2454863 w 2598164"/>
                <a:gd name="connsiteY9" fmla="*/ 1890215 h 4326341"/>
                <a:gd name="connsiteX10" fmla="*/ 2359328 w 2598164"/>
                <a:gd name="connsiteY10" fmla="*/ 1944806 h 4326341"/>
                <a:gd name="connsiteX11" fmla="*/ 2413919 w 2598164"/>
                <a:gd name="connsiteY11" fmla="*/ 2053988 h 4326341"/>
                <a:gd name="connsiteX12" fmla="*/ 2304737 w 2598164"/>
                <a:gd name="connsiteY12" fmla="*/ 2135875 h 4326341"/>
                <a:gd name="connsiteX13" fmla="*/ 2297913 w 2598164"/>
                <a:gd name="connsiteY13" fmla="*/ 2402006 h 4326341"/>
                <a:gd name="connsiteX14" fmla="*/ 1635997 w 2598164"/>
                <a:gd name="connsiteY14" fmla="*/ 2422478 h 4326341"/>
                <a:gd name="connsiteX15" fmla="*/ 1485872 w 2598164"/>
                <a:gd name="connsiteY15" fmla="*/ 3289111 h 4326341"/>
                <a:gd name="connsiteX16" fmla="*/ 728421 w 2598164"/>
                <a:gd name="connsiteY16" fmla="*/ 3678072 h 4326341"/>
                <a:gd name="connsiteX17" fmla="*/ 714773 w 2598164"/>
                <a:gd name="connsiteY17" fmla="*/ 4326341 h 4326341"/>
                <a:gd name="connsiteX0" fmla="*/ 1081119 w 2602844"/>
                <a:gd name="connsiteY0" fmla="*/ 1947969 h 4326341"/>
                <a:gd name="connsiteX1" fmla="*/ 719916 w 2602844"/>
                <a:gd name="connsiteY1" fmla="*/ 2985519 h 4326341"/>
                <a:gd name="connsiteX2" fmla="*/ 506632 w 2602844"/>
                <a:gd name="connsiteY2" fmla="*/ 2219823 h 4326341"/>
                <a:gd name="connsiteX3" fmla="*/ 51352 w 2602844"/>
                <a:gd name="connsiteY3" fmla="*/ 715086 h 4326341"/>
                <a:gd name="connsiteX4" fmla="*/ 1231244 w 2602844"/>
                <a:gd name="connsiteY4" fmla="*/ 0 h 4326341"/>
                <a:gd name="connsiteX5" fmla="*/ 2425423 w 2602844"/>
                <a:gd name="connsiteY5" fmla="*/ 941696 h 4326341"/>
                <a:gd name="connsiteX6" fmla="*/ 2357184 w 2602844"/>
                <a:gd name="connsiteY6" fmla="*/ 1255594 h 4326341"/>
                <a:gd name="connsiteX7" fmla="*/ 2602844 w 2602844"/>
                <a:gd name="connsiteY7" fmla="*/ 1624084 h 4326341"/>
                <a:gd name="connsiteX8" fmla="*/ 2411776 w 2602844"/>
                <a:gd name="connsiteY8" fmla="*/ 1746914 h 4326341"/>
                <a:gd name="connsiteX9" fmla="*/ 2459543 w 2602844"/>
                <a:gd name="connsiteY9" fmla="*/ 1890215 h 4326341"/>
                <a:gd name="connsiteX10" fmla="*/ 2364008 w 2602844"/>
                <a:gd name="connsiteY10" fmla="*/ 1944806 h 4326341"/>
                <a:gd name="connsiteX11" fmla="*/ 2418599 w 2602844"/>
                <a:gd name="connsiteY11" fmla="*/ 2053988 h 4326341"/>
                <a:gd name="connsiteX12" fmla="*/ 2309417 w 2602844"/>
                <a:gd name="connsiteY12" fmla="*/ 2135875 h 4326341"/>
                <a:gd name="connsiteX13" fmla="*/ 2302593 w 2602844"/>
                <a:gd name="connsiteY13" fmla="*/ 2402006 h 4326341"/>
                <a:gd name="connsiteX14" fmla="*/ 1640677 w 2602844"/>
                <a:gd name="connsiteY14" fmla="*/ 2422478 h 4326341"/>
                <a:gd name="connsiteX15" fmla="*/ 1490552 w 2602844"/>
                <a:gd name="connsiteY15" fmla="*/ 3289111 h 4326341"/>
                <a:gd name="connsiteX16" fmla="*/ 733101 w 2602844"/>
                <a:gd name="connsiteY16" fmla="*/ 3678072 h 4326341"/>
                <a:gd name="connsiteX17" fmla="*/ 719453 w 2602844"/>
                <a:gd name="connsiteY17" fmla="*/ 4326341 h 4326341"/>
                <a:gd name="connsiteX0" fmla="*/ 1081119 w 2602844"/>
                <a:gd name="connsiteY0" fmla="*/ 1947969 h 4326341"/>
                <a:gd name="connsiteX1" fmla="*/ 719916 w 2602844"/>
                <a:gd name="connsiteY1" fmla="*/ 2985519 h 4326341"/>
                <a:gd name="connsiteX2" fmla="*/ 506632 w 2602844"/>
                <a:gd name="connsiteY2" fmla="*/ 2219823 h 4326341"/>
                <a:gd name="connsiteX3" fmla="*/ 51352 w 2602844"/>
                <a:gd name="connsiteY3" fmla="*/ 715086 h 4326341"/>
                <a:gd name="connsiteX4" fmla="*/ 1231244 w 2602844"/>
                <a:gd name="connsiteY4" fmla="*/ 0 h 4326341"/>
                <a:gd name="connsiteX5" fmla="*/ 2425423 w 2602844"/>
                <a:gd name="connsiteY5" fmla="*/ 941696 h 4326341"/>
                <a:gd name="connsiteX6" fmla="*/ 2357184 w 2602844"/>
                <a:gd name="connsiteY6" fmla="*/ 1255594 h 4326341"/>
                <a:gd name="connsiteX7" fmla="*/ 2602844 w 2602844"/>
                <a:gd name="connsiteY7" fmla="*/ 1624084 h 4326341"/>
                <a:gd name="connsiteX8" fmla="*/ 2411776 w 2602844"/>
                <a:gd name="connsiteY8" fmla="*/ 1746914 h 4326341"/>
                <a:gd name="connsiteX9" fmla="*/ 2459543 w 2602844"/>
                <a:gd name="connsiteY9" fmla="*/ 1890215 h 4326341"/>
                <a:gd name="connsiteX10" fmla="*/ 2364008 w 2602844"/>
                <a:gd name="connsiteY10" fmla="*/ 1944806 h 4326341"/>
                <a:gd name="connsiteX11" fmla="*/ 2418599 w 2602844"/>
                <a:gd name="connsiteY11" fmla="*/ 2053988 h 4326341"/>
                <a:gd name="connsiteX12" fmla="*/ 2309417 w 2602844"/>
                <a:gd name="connsiteY12" fmla="*/ 2135875 h 4326341"/>
                <a:gd name="connsiteX13" fmla="*/ 2302593 w 2602844"/>
                <a:gd name="connsiteY13" fmla="*/ 2402006 h 4326341"/>
                <a:gd name="connsiteX14" fmla="*/ 1640677 w 2602844"/>
                <a:gd name="connsiteY14" fmla="*/ 2422478 h 4326341"/>
                <a:gd name="connsiteX15" fmla="*/ 1490552 w 2602844"/>
                <a:gd name="connsiteY15" fmla="*/ 3289111 h 4326341"/>
                <a:gd name="connsiteX16" fmla="*/ 733101 w 2602844"/>
                <a:gd name="connsiteY16" fmla="*/ 3678072 h 4326341"/>
                <a:gd name="connsiteX17" fmla="*/ 719453 w 2602844"/>
                <a:gd name="connsiteY17" fmla="*/ 4326341 h 4326341"/>
                <a:gd name="connsiteX0" fmla="*/ 1081119 w 2602844"/>
                <a:gd name="connsiteY0" fmla="*/ 1957494 h 4335866"/>
                <a:gd name="connsiteX1" fmla="*/ 719916 w 2602844"/>
                <a:gd name="connsiteY1" fmla="*/ 2995044 h 4335866"/>
                <a:gd name="connsiteX2" fmla="*/ 506632 w 2602844"/>
                <a:gd name="connsiteY2" fmla="*/ 2229348 h 4335866"/>
                <a:gd name="connsiteX3" fmla="*/ 51352 w 2602844"/>
                <a:gd name="connsiteY3" fmla="*/ 724611 h 4335866"/>
                <a:gd name="connsiteX4" fmla="*/ 1231244 w 2602844"/>
                <a:gd name="connsiteY4" fmla="*/ 0 h 4335866"/>
                <a:gd name="connsiteX5" fmla="*/ 2425423 w 2602844"/>
                <a:gd name="connsiteY5" fmla="*/ 951221 h 4335866"/>
                <a:gd name="connsiteX6" fmla="*/ 2357184 w 2602844"/>
                <a:gd name="connsiteY6" fmla="*/ 1265119 h 4335866"/>
                <a:gd name="connsiteX7" fmla="*/ 2602844 w 2602844"/>
                <a:gd name="connsiteY7" fmla="*/ 1633609 h 4335866"/>
                <a:gd name="connsiteX8" fmla="*/ 2411776 w 2602844"/>
                <a:gd name="connsiteY8" fmla="*/ 1756439 h 4335866"/>
                <a:gd name="connsiteX9" fmla="*/ 2459543 w 2602844"/>
                <a:gd name="connsiteY9" fmla="*/ 1899740 h 4335866"/>
                <a:gd name="connsiteX10" fmla="*/ 2364008 w 2602844"/>
                <a:gd name="connsiteY10" fmla="*/ 1954331 h 4335866"/>
                <a:gd name="connsiteX11" fmla="*/ 2418599 w 2602844"/>
                <a:gd name="connsiteY11" fmla="*/ 2063513 h 4335866"/>
                <a:gd name="connsiteX12" fmla="*/ 2309417 w 2602844"/>
                <a:gd name="connsiteY12" fmla="*/ 2145400 h 4335866"/>
                <a:gd name="connsiteX13" fmla="*/ 2302593 w 2602844"/>
                <a:gd name="connsiteY13" fmla="*/ 2411531 h 4335866"/>
                <a:gd name="connsiteX14" fmla="*/ 1640677 w 2602844"/>
                <a:gd name="connsiteY14" fmla="*/ 2432003 h 4335866"/>
                <a:gd name="connsiteX15" fmla="*/ 1490552 w 2602844"/>
                <a:gd name="connsiteY15" fmla="*/ 3298636 h 4335866"/>
                <a:gd name="connsiteX16" fmla="*/ 733101 w 2602844"/>
                <a:gd name="connsiteY16" fmla="*/ 3687597 h 4335866"/>
                <a:gd name="connsiteX17" fmla="*/ 719453 w 2602844"/>
                <a:gd name="connsiteY17" fmla="*/ 4335866 h 4335866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425423 w 2602844"/>
                <a:gd name="connsiteY5" fmla="*/ 951515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425423 w 2602844"/>
                <a:gd name="connsiteY5" fmla="*/ 951515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26"/>
                <a:gd name="connsiteY0" fmla="*/ 1957788 h 4336160"/>
                <a:gd name="connsiteX1" fmla="*/ 719916 w 2595726"/>
                <a:gd name="connsiteY1" fmla="*/ 2995338 h 4336160"/>
                <a:gd name="connsiteX2" fmla="*/ 506632 w 2595726"/>
                <a:gd name="connsiteY2" fmla="*/ 2229642 h 4336160"/>
                <a:gd name="connsiteX3" fmla="*/ 51352 w 2595726"/>
                <a:gd name="connsiteY3" fmla="*/ 724905 h 4336160"/>
                <a:gd name="connsiteX4" fmla="*/ 1231244 w 2595726"/>
                <a:gd name="connsiteY4" fmla="*/ 294 h 4336160"/>
                <a:gd name="connsiteX5" fmla="*/ 2399229 w 2595726"/>
                <a:gd name="connsiteY5" fmla="*/ 965802 h 4336160"/>
                <a:gd name="connsiteX6" fmla="*/ 2373853 w 2595726"/>
                <a:gd name="connsiteY6" fmla="*/ 1260651 h 4336160"/>
                <a:gd name="connsiteX7" fmla="*/ 2595701 w 2595726"/>
                <a:gd name="connsiteY7" fmla="*/ 1621997 h 4336160"/>
                <a:gd name="connsiteX8" fmla="*/ 2411776 w 2595726"/>
                <a:gd name="connsiteY8" fmla="*/ 1756733 h 4336160"/>
                <a:gd name="connsiteX9" fmla="*/ 2459543 w 2595726"/>
                <a:gd name="connsiteY9" fmla="*/ 1900034 h 4336160"/>
                <a:gd name="connsiteX10" fmla="*/ 2364008 w 2595726"/>
                <a:gd name="connsiteY10" fmla="*/ 1954625 h 4336160"/>
                <a:gd name="connsiteX11" fmla="*/ 2418599 w 2595726"/>
                <a:gd name="connsiteY11" fmla="*/ 2063807 h 4336160"/>
                <a:gd name="connsiteX12" fmla="*/ 2309417 w 2595726"/>
                <a:gd name="connsiteY12" fmla="*/ 2145694 h 4336160"/>
                <a:gd name="connsiteX13" fmla="*/ 2302593 w 2595726"/>
                <a:gd name="connsiteY13" fmla="*/ 2411825 h 4336160"/>
                <a:gd name="connsiteX14" fmla="*/ 1640677 w 2595726"/>
                <a:gd name="connsiteY14" fmla="*/ 2432297 h 4336160"/>
                <a:gd name="connsiteX15" fmla="*/ 1490552 w 2595726"/>
                <a:gd name="connsiteY15" fmla="*/ 3298930 h 4336160"/>
                <a:gd name="connsiteX16" fmla="*/ 733101 w 2595726"/>
                <a:gd name="connsiteY16" fmla="*/ 3687891 h 4336160"/>
                <a:gd name="connsiteX17" fmla="*/ 719453 w 2595726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4781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50217 w 2595701"/>
                <a:gd name="connsiteY13" fmla="*/ 2309430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50217 w 2595701"/>
                <a:gd name="connsiteY13" fmla="*/ 2309430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88302 w 2595701"/>
                <a:gd name="connsiteY14" fmla="*/ 2379909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88302 w 2595701"/>
                <a:gd name="connsiteY14" fmla="*/ 2379909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542940 w 2595701"/>
                <a:gd name="connsiteY16" fmla="*/ 32036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66871 w 2595701"/>
                <a:gd name="connsiteY14" fmla="*/ 2401340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62962 w 2595701"/>
                <a:gd name="connsiteY15" fmla="*/ 2751704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911"/>
                <a:gd name="connsiteY0" fmla="*/ 1957788 h 4336160"/>
                <a:gd name="connsiteX1" fmla="*/ 719916 w 2595911"/>
                <a:gd name="connsiteY1" fmla="*/ 2995338 h 4336160"/>
                <a:gd name="connsiteX2" fmla="*/ 506632 w 2595911"/>
                <a:gd name="connsiteY2" fmla="*/ 2229642 h 4336160"/>
                <a:gd name="connsiteX3" fmla="*/ 51352 w 2595911"/>
                <a:gd name="connsiteY3" fmla="*/ 724905 h 4336160"/>
                <a:gd name="connsiteX4" fmla="*/ 1231244 w 2595911"/>
                <a:gd name="connsiteY4" fmla="*/ 294 h 4336160"/>
                <a:gd name="connsiteX5" fmla="*/ 2399229 w 2595911"/>
                <a:gd name="connsiteY5" fmla="*/ 965802 h 4336160"/>
                <a:gd name="connsiteX6" fmla="*/ 2373853 w 2595911"/>
                <a:gd name="connsiteY6" fmla="*/ 1260651 h 4336160"/>
                <a:gd name="connsiteX7" fmla="*/ 2595701 w 2595911"/>
                <a:gd name="connsiteY7" fmla="*/ 1621997 h 4336160"/>
                <a:gd name="connsiteX8" fmla="*/ 2414157 w 2595911"/>
                <a:gd name="connsiteY8" fmla="*/ 1744827 h 4336160"/>
                <a:gd name="connsiteX9" fmla="*/ 2438112 w 2595911"/>
                <a:gd name="connsiteY9" fmla="*/ 1876222 h 4336160"/>
                <a:gd name="connsiteX10" fmla="*/ 2364008 w 2595911"/>
                <a:gd name="connsiteY10" fmla="*/ 1954625 h 4336160"/>
                <a:gd name="connsiteX11" fmla="*/ 2406694 w 2595911"/>
                <a:gd name="connsiteY11" fmla="*/ 2044757 h 4336160"/>
                <a:gd name="connsiteX12" fmla="*/ 2295129 w 2595911"/>
                <a:gd name="connsiteY12" fmla="*/ 2145695 h 4336160"/>
                <a:gd name="connsiteX13" fmla="*/ 2328786 w 2595911"/>
                <a:gd name="connsiteY13" fmla="*/ 2330861 h 4336160"/>
                <a:gd name="connsiteX14" fmla="*/ 1676396 w 2595911"/>
                <a:gd name="connsiteY14" fmla="*/ 2398959 h 4336160"/>
                <a:gd name="connsiteX15" fmla="*/ 1648674 w 2595911"/>
                <a:gd name="connsiteY15" fmla="*/ 2863623 h 4336160"/>
                <a:gd name="connsiteX16" fmla="*/ 1381015 w 2595911"/>
                <a:gd name="connsiteY16" fmla="*/ 3356080 h 4336160"/>
                <a:gd name="connsiteX17" fmla="*/ 740245 w 2595911"/>
                <a:gd name="connsiteY17" fmla="*/ 3690271 h 4336160"/>
                <a:gd name="connsiteX18" fmla="*/ 719453 w 2595911"/>
                <a:gd name="connsiteY18" fmla="*/ 4336160 h 4336160"/>
                <a:gd name="connsiteX0" fmla="*/ 1211415 w 2595911"/>
                <a:gd name="connsiteY0" fmla="*/ 1946931 h 4336160"/>
                <a:gd name="connsiteX1" fmla="*/ 719916 w 2595911"/>
                <a:gd name="connsiteY1" fmla="*/ 2995338 h 4336160"/>
                <a:gd name="connsiteX2" fmla="*/ 506632 w 2595911"/>
                <a:gd name="connsiteY2" fmla="*/ 2229642 h 4336160"/>
                <a:gd name="connsiteX3" fmla="*/ 51352 w 2595911"/>
                <a:gd name="connsiteY3" fmla="*/ 724905 h 4336160"/>
                <a:gd name="connsiteX4" fmla="*/ 1231244 w 2595911"/>
                <a:gd name="connsiteY4" fmla="*/ 294 h 4336160"/>
                <a:gd name="connsiteX5" fmla="*/ 2399229 w 2595911"/>
                <a:gd name="connsiteY5" fmla="*/ 965802 h 4336160"/>
                <a:gd name="connsiteX6" fmla="*/ 2373853 w 2595911"/>
                <a:gd name="connsiteY6" fmla="*/ 1260651 h 4336160"/>
                <a:gd name="connsiteX7" fmla="*/ 2595701 w 2595911"/>
                <a:gd name="connsiteY7" fmla="*/ 1621997 h 4336160"/>
                <a:gd name="connsiteX8" fmla="*/ 2414157 w 2595911"/>
                <a:gd name="connsiteY8" fmla="*/ 1744827 h 4336160"/>
                <a:gd name="connsiteX9" fmla="*/ 2438112 w 2595911"/>
                <a:gd name="connsiteY9" fmla="*/ 1876222 h 4336160"/>
                <a:gd name="connsiteX10" fmla="*/ 2364008 w 2595911"/>
                <a:gd name="connsiteY10" fmla="*/ 1954625 h 4336160"/>
                <a:gd name="connsiteX11" fmla="*/ 2406694 w 2595911"/>
                <a:gd name="connsiteY11" fmla="*/ 2044757 h 4336160"/>
                <a:gd name="connsiteX12" fmla="*/ 2295129 w 2595911"/>
                <a:gd name="connsiteY12" fmla="*/ 2145695 h 4336160"/>
                <a:gd name="connsiteX13" fmla="*/ 2328786 w 2595911"/>
                <a:gd name="connsiteY13" fmla="*/ 2330861 h 4336160"/>
                <a:gd name="connsiteX14" fmla="*/ 1676396 w 2595911"/>
                <a:gd name="connsiteY14" fmla="*/ 2398959 h 4336160"/>
                <a:gd name="connsiteX15" fmla="*/ 1648674 w 2595911"/>
                <a:gd name="connsiteY15" fmla="*/ 2863623 h 4336160"/>
                <a:gd name="connsiteX16" fmla="*/ 1381015 w 2595911"/>
                <a:gd name="connsiteY16" fmla="*/ 3356080 h 4336160"/>
                <a:gd name="connsiteX17" fmla="*/ 740245 w 2595911"/>
                <a:gd name="connsiteY17" fmla="*/ 3690271 h 4336160"/>
                <a:gd name="connsiteX18" fmla="*/ 719453 w 2595911"/>
                <a:gd name="connsiteY18" fmla="*/ 4336160 h 4336160"/>
                <a:gd name="connsiteX0" fmla="*/ 1211415 w 2595911"/>
                <a:gd name="connsiteY0" fmla="*/ 1946931 h 4336160"/>
                <a:gd name="connsiteX1" fmla="*/ 719916 w 2595911"/>
                <a:gd name="connsiteY1" fmla="*/ 2995338 h 4336160"/>
                <a:gd name="connsiteX2" fmla="*/ 506632 w 2595911"/>
                <a:gd name="connsiteY2" fmla="*/ 2229642 h 4336160"/>
                <a:gd name="connsiteX3" fmla="*/ 51352 w 2595911"/>
                <a:gd name="connsiteY3" fmla="*/ 724905 h 4336160"/>
                <a:gd name="connsiteX4" fmla="*/ 1231244 w 2595911"/>
                <a:gd name="connsiteY4" fmla="*/ 294 h 4336160"/>
                <a:gd name="connsiteX5" fmla="*/ 2399229 w 2595911"/>
                <a:gd name="connsiteY5" fmla="*/ 965802 h 4336160"/>
                <a:gd name="connsiteX6" fmla="*/ 2373853 w 2595911"/>
                <a:gd name="connsiteY6" fmla="*/ 1260651 h 4336160"/>
                <a:gd name="connsiteX7" fmla="*/ 2595701 w 2595911"/>
                <a:gd name="connsiteY7" fmla="*/ 1621997 h 4336160"/>
                <a:gd name="connsiteX8" fmla="*/ 2414157 w 2595911"/>
                <a:gd name="connsiteY8" fmla="*/ 1744827 h 4336160"/>
                <a:gd name="connsiteX9" fmla="*/ 2438112 w 2595911"/>
                <a:gd name="connsiteY9" fmla="*/ 1876222 h 4336160"/>
                <a:gd name="connsiteX10" fmla="*/ 2364008 w 2595911"/>
                <a:gd name="connsiteY10" fmla="*/ 1954625 h 4336160"/>
                <a:gd name="connsiteX11" fmla="*/ 2406694 w 2595911"/>
                <a:gd name="connsiteY11" fmla="*/ 2044757 h 4336160"/>
                <a:gd name="connsiteX12" fmla="*/ 2295129 w 2595911"/>
                <a:gd name="connsiteY12" fmla="*/ 2145695 h 4336160"/>
                <a:gd name="connsiteX13" fmla="*/ 2328786 w 2595911"/>
                <a:gd name="connsiteY13" fmla="*/ 2330861 h 4336160"/>
                <a:gd name="connsiteX14" fmla="*/ 1676396 w 2595911"/>
                <a:gd name="connsiteY14" fmla="*/ 2398959 h 4336160"/>
                <a:gd name="connsiteX15" fmla="*/ 1648674 w 2595911"/>
                <a:gd name="connsiteY15" fmla="*/ 2863623 h 4336160"/>
                <a:gd name="connsiteX16" fmla="*/ 1381015 w 2595911"/>
                <a:gd name="connsiteY16" fmla="*/ 3356080 h 4336160"/>
                <a:gd name="connsiteX17" fmla="*/ 740245 w 2595911"/>
                <a:gd name="connsiteY17" fmla="*/ 3690271 h 4336160"/>
                <a:gd name="connsiteX18" fmla="*/ 719453 w 2595911"/>
                <a:gd name="connsiteY18" fmla="*/ 4336160 h 4336160"/>
                <a:gd name="connsiteX0" fmla="*/ 1211415 w 2595911"/>
                <a:gd name="connsiteY0" fmla="*/ 1946931 h 4336160"/>
                <a:gd name="connsiteX1" fmla="*/ 719916 w 2595911"/>
                <a:gd name="connsiteY1" fmla="*/ 2995338 h 4336160"/>
                <a:gd name="connsiteX2" fmla="*/ 506632 w 2595911"/>
                <a:gd name="connsiteY2" fmla="*/ 2229642 h 4336160"/>
                <a:gd name="connsiteX3" fmla="*/ 51352 w 2595911"/>
                <a:gd name="connsiteY3" fmla="*/ 724905 h 4336160"/>
                <a:gd name="connsiteX4" fmla="*/ 1231244 w 2595911"/>
                <a:gd name="connsiteY4" fmla="*/ 294 h 4336160"/>
                <a:gd name="connsiteX5" fmla="*/ 2399229 w 2595911"/>
                <a:gd name="connsiteY5" fmla="*/ 965802 h 4336160"/>
                <a:gd name="connsiteX6" fmla="*/ 2373853 w 2595911"/>
                <a:gd name="connsiteY6" fmla="*/ 1260651 h 4336160"/>
                <a:gd name="connsiteX7" fmla="*/ 2595701 w 2595911"/>
                <a:gd name="connsiteY7" fmla="*/ 1621997 h 4336160"/>
                <a:gd name="connsiteX8" fmla="*/ 2414157 w 2595911"/>
                <a:gd name="connsiteY8" fmla="*/ 1744827 h 4336160"/>
                <a:gd name="connsiteX9" fmla="*/ 2438112 w 2595911"/>
                <a:gd name="connsiteY9" fmla="*/ 1876222 h 4336160"/>
                <a:gd name="connsiteX10" fmla="*/ 2364008 w 2595911"/>
                <a:gd name="connsiteY10" fmla="*/ 1954625 h 4336160"/>
                <a:gd name="connsiteX11" fmla="*/ 2406694 w 2595911"/>
                <a:gd name="connsiteY11" fmla="*/ 2044757 h 4336160"/>
                <a:gd name="connsiteX12" fmla="*/ 2295129 w 2595911"/>
                <a:gd name="connsiteY12" fmla="*/ 2145695 h 4336160"/>
                <a:gd name="connsiteX13" fmla="*/ 2328786 w 2595911"/>
                <a:gd name="connsiteY13" fmla="*/ 2330861 h 4336160"/>
                <a:gd name="connsiteX14" fmla="*/ 1676396 w 2595911"/>
                <a:gd name="connsiteY14" fmla="*/ 2398959 h 4336160"/>
                <a:gd name="connsiteX15" fmla="*/ 1648674 w 2595911"/>
                <a:gd name="connsiteY15" fmla="*/ 2863623 h 4336160"/>
                <a:gd name="connsiteX16" fmla="*/ 1381015 w 2595911"/>
                <a:gd name="connsiteY16" fmla="*/ 3356080 h 4336160"/>
                <a:gd name="connsiteX17" fmla="*/ 740245 w 2595911"/>
                <a:gd name="connsiteY17" fmla="*/ 3690271 h 4336160"/>
                <a:gd name="connsiteX18" fmla="*/ 719453 w 2595911"/>
                <a:gd name="connsiteY18" fmla="*/ 4336160 h 4336160"/>
                <a:gd name="connsiteX0" fmla="*/ 1211415 w 2595911"/>
                <a:gd name="connsiteY0" fmla="*/ 1946931 h 4336160"/>
                <a:gd name="connsiteX1" fmla="*/ 719916 w 2595911"/>
                <a:gd name="connsiteY1" fmla="*/ 2995338 h 4336160"/>
                <a:gd name="connsiteX2" fmla="*/ 506632 w 2595911"/>
                <a:gd name="connsiteY2" fmla="*/ 2229642 h 4336160"/>
                <a:gd name="connsiteX3" fmla="*/ 51352 w 2595911"/>
                <a:gd name="connsiteY3" fmla="*/ 724905 h 4336160"/>
                <a:gd name="connsiteX4" fmla="*/ 1231244 w 2595911"/>
                <a:gd name="connsiteY4" fmla="*/ 294 h 4336160"/>
                <a:gd name="connsiteX5" fmla="*/ 2399229 w 2595911"/>
                <a:gd name="connsiteY5" fmla="*/ 965802 h 4336160"/>
                <a:gd name="connsiteX6" fmla="*/ 2373853 w 2595911"/>
                <a:gd name="connsiteY6" fmla="*/ 1260651 h 4336160"/>
                <a:gd name="connsiteX7" fmla="*/ 2595701 w 2595911"/>
                <a:gd name="connsiteY7" fmla="*/ 1621997 h 4336160"/>
                <a:gd name="connsiteX8" fmla="*/ 2414157 w 2595911"/>
                <a:gd name="connsiteY8" fmla="*/ 1744827 h 4336160"/>
                <a:gd name="connsiteX9" fmla="*/ 2438112 w 2595911"/>
                <a:gd name="connsiteY9" fmla="*/ 1876222 h 4336160"/>
                <a:gd name="connsiteX10" fmla="*/ 2364008 w 2595911"/>
                <a:gd name="connsiteY10" fmla="*/ 1954625 h 4336160"/>
                <a:gd name="connsiteX11" fmla="*/ 2406694 w 2595911"/>
                <a:gd name="connsiteY11" fmla="*/ 2044757 h 4336160"/>
                <a:gd name="connsiteX12" fmla="*/ 2295129 w 2595911"/>
                <a:gd name="connsiteY12" fmla="*/ 2145695 h 4336160"/>
                <a:gd name="connsiteX13" fmla="*/ 2328786 w 2595911"/>
                <a:gd name="connsiteY13" fmla="*/ 2330861 h 4336160"/>
                <a:gd name="connsiteX14" fmla="*/ 1676396 w 2595911"/>
                <a:gd name="connsiteY14" fmla="*/ 2398959 h 4336160"/>
                <a:gd name="connsiteX15" fmla="*/ 1648674 w 2595911"/>
                <a:gd name="connsiteY15" fmla="*/ 2863623 h 4336160"/>
                <a:gd name="connsiteX16" fmla="*/ 1381015 w 2595911"/>
                <a:gd name="connsiteY16" fmla="*/ 3356080 h 4336160"/>
                <a:gd name="connsiteX17" fmla="*/ 740245 w 2595911"/>
                <a:gd name="connsiteY17" fmla="*/ 3690271 h 4336160"/>
                <a:gd name="connsiteX18" fmla="*/ 719453 w 2595911"/>
                <a:gd name="connsiteY18" fmla="*/ 4336160 h 433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95911" h="4336160">
                  <a:moveTo>
                    <a:pt x="1211415" y="1946931"/>
                  </a:moveTo>
                  <a:cubicBezTo>
                    <a:pt x="1232046" y="2734779"/>
                    <a:pt x="1279245" y="3003787"/>
                    <a:pt x="719916" y="2995338"/>
                  </a:cubicBezTo>
                  <a:cubicBezTo>
                    <a:pt x="275760" y="2972675"/>
                    <a:pt x="581695" y="2549962"/>
                    <a:pt x="506632" y="2229642"/>
                  </a:cubicBezTo>
                  <a:cubicBezTo>
                    <a:pt x="451710" y="2015401"/>
                    <a:pt x="-181858" y="1517789"/>
                    <a:pt x="51352" y="724905"/>
                  </a:cubicBezTo>
                  <a:cubicBezTo>
                    <a:pt x="220811" y="200793"/>
                    <a:pt x="737934" y="-8994"/>
                    <a:pt x="1231244" y="294"/>
                  </a:cubicBezTo>
                  <a:cubicBezTo>
                    <a:pt x="1855523" y="-13626"/>
                    <a:pt x="2351673" y="553159"/>
                    <a:pt x="2399229" y="965802"/>
                  </a:cubicBezTo>
                  <a:cubicBezTo>
                    <a:pt x="2397760" y="1068516"/>
                    <a:pt x="2297381" y="1125062"/>
                    <a:pt x="2373853" y="1260651"/>
                  </a:cubicBezTo>
                  <a:cubicBezTo>
                    <a:pt x="2447802" y="1381100"/>
                    <a:pt x="2602394" y="1529340"/>
                    <a:pt x="2595701" y="1621997"/>
                  </a:cubicBezTo>
                  <a:cubicBezTo>
                    <a:pt x="2589162" y="1685959"/>
                    <a:pt x="2423077" y="1671340"/>
                    <a:pt x="2414157" y="1744827"/>
                  </a:cubicBezTo>
                  <a:cubicBezTo>
                    <a:pt x="2409442" y="1810850"/>
                    <a:pt x="2447589" y="1831630"/>
                    <a:pt x="2438112" y="1876222"/>
                  </a:cubicBezTo>
                  <a:cubicBezTo>
                    <a:pt x="2425316" y="1912675"/>
                    <a:pt x="2372041" y="1903884"/>
                    <a:pt x="2364008" y="1954625"/>
                  </a:cubicBezTo>
                  <a:cubicBezTo>
                    <a:pt x="2360774" y="1995781"/>
                    <a:pt x="2417071" y="1998838"/>
                    <a:pt x="2406694" y="2044757"/>
                  </a:cubicBezTo>
                  <a:cubicBezTo>
                    <a:pt x="2394112" y="2080784"/>
                    <a:pt x="2298186" y="2093000"/>
                    <a:pt x="2295129" y="2145695"/>
                  </a:cubicBezTo>
                  <a:cubicBezTo>
                    <a:pt x="2292060" y="2195511"/>
                    <a:pt x="2377098" y="2254852"/>
                    <a:pt x="2328786" y="2330861"/>
                  </a:cubicBezTo>
                  <a:cubicBezTo>
                    <a:pt x="2147042" y="2555173"/>
                    <a:pt x="1824805" y="2274659"/>
                    <a:pt x="1676396" y="2398959"/>
                  </a:cubicBezTo>
                  <a:cubicBezTo>
                    <a:pt x="1561854" y="2516327"/>
                    <a:pt x="1674092" y="2673146"/>
                    <a:pt x="1648674" y="2863623"/>
                  </a:cubicBezTo>
                  <a:cubicBezTo>
                    <a:pt x="1616112" y="3082675"/>
                    <a:pt x="1570519" y="3254422"/>
                    <a:pt x="1381015" y="3356080"/>
                  </a:cubicBezTo>
                  <a:cubicBezTo>
                    <a:pt x="1212669" y="3440490"/>
                    <a:pt x="994316" y="3341542"/>
                    <a:pt x="740245" y="3690271"/>
                  </a:cubicBezTo>
                  <a:cubicBezTo>
                    <a:pt x="619015" y="3887313"/>
                    <a:pt x="785914" y="4051014"/>
                    <a:pt x="719453" y="4336160"/>
                  </a:cubicBezTo>
                </a:path>
              </a:pathLst>
            </a:custGeom>
            <a:ln w="508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Round Same Side Corner Rectangle 2">
              <a:extLst>
                <a:ext uri="{FF2B5EF4-FFF2-40B4-BE49-F238E27FC236}">
                  <a16:creationId xmlns:a16="http://schemas.microsoft.com/office/drawing/2014/main" id="{0AE986D7-829B-4F10-8D8D-B9B62A80C518}"/>
                </a:ext>
              </a:extLst>
            </p:cNvPr>
            <p:cNvSpPr/>
            <p:nvPr/>
          </p:nvSpPr>
          <p:spPr>
            <a:xfrm>
              <a:off x="1496128" y="6012446"/>
              <a:ext cx="248319" cy="280553"/>
            </a:xfrm>
            <a:custGeom>
              <a:avLst/>
              <a:gdLst/>
              <a:ahLst/>
              <a:cxnLst/>
              <a:rect l="l" t="t" r="r" b="b"/>
              <a:pathLst>
                <a:path w="248319" h="280553">
                  <a:moveTo>
                    <a:pt x="83314" y="0"/>
                  </a:moveTo>
                  <a:lnTo>
                    <a:pt x="165005" y="0"/>
                  </a:lnTo>
                  <a:cubicBezTo>
                    <a:pt x="211018" y="0"/>
                    <a:pt x="248319" y="37301"/>
                    <a:pt x="248319" y="83314"/>
                  </a:cubicBezTo>
                  <a:lnTo>
                    <a:pt x="248319" y="194595"/>
                  </a:lnTo>
                  <a:lnTo>
                    <a:pt x="197978" y="194595"/>
                  </a:lnTo>
                  <a:lnTo>
                    <a:pt x="197978" y="258002"/>
                  </a:lnTo>
                  <a:cubicBezTo>
                    <a:pt x="197978" y="270457"/>
                    <a:pt x="187882" y="280553"/>
                    <a:pt x="175427" y="280553"/>
                  </a:cubicBezTo>
                  <a:lnTo>
                    <a:pt x="174810" y="280553"/>
                  </a:lnTo>
                  <a:cubicBezTo>
                    <a:pt x="162355" y="280553"/>
                    <a:pt x="152259" y="270457"/>
                    <a:pt x="152259" y="258002"/>
                  </a:cubicBezTo>
                  <a:lnTo>
                    <a:pt x="152259" y="194595"/>
                  </a:lnTo>
                  <a:lnTo>
                    <a:pt x="91297" y="194595"/>
                  </a:lnTo>
                  <a:lnTo>
                    <a:pt x="91297" y="258002"/>
                  </a:lnTo>
                  <a:cubicBezTo>
                    <a:pt x="91297" y="270457"/>
                    <a:pt x="81201" y="280553"/>
                    <a:pt x="68746" y="280553"/>
                  </a:cubicBezTo>
                  <a:lnTo>
                    <a:pt x="68129" y="280553"/>
                  </a:lnTo>
                  <a:cubicBezTo>
                    <a:pt x="55674" y="280553"/>
                    <a:pt x="45578" y="270457"/>
                    <a:pt x="45578" y="258002"/>
                  </a:cubicBezTo>
                  <a:lnTo>
                    <a:pt x="45578" y="194595"/>
                  </a:lnTo>
                  <a:lnTo>
                    <a:pt x="0" y="194595"/>
                  </a:lnTo>
                  <a:lnTo>
                    <a:pt x="0" y="83314"/>
                  </a:lnTo>
                  <a:cubicBezTo>
                    <a:pt x="0" y="37301"/>
                    <a:pt x="37301" y="0"/>
                    <a:pt x="83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1BF3658-6844-4712-94DE-9F1AAFF6F1A4}"/>
              </a:ext>
            </a:extLst>
          </p:cNvPr>
          <p:cNvGrpSpPr/>
          <p:nvPr/>
        </p:nvGrpSpPr>
        <p:grpSpPr>
          <a:xfrm>
            <a:off x="5565814" y="2893756"/>
            <a:ext cx="926744" cy="796268"/>
            <a:chOff x="4079225" y="4910219"/>
            <a:chExt cx="1447811" cy="124397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30D1518-E7C4-4020-ADCE-08A9E1EC409B}"/>
                </a:ext>
              </a:extLst>
            </p:cNvPr>
            <p:cNvSpPr/>
            <p:nvPr/>
          </p:nvSpPr>
          <p:spPr>
            <a:xfrm>
              <a:off x="4137789" y="5465783"/>
              <a:ext cx="1330682" cy="183152"/>
            </a:xfrm>
            <a:custGeom>
              <a:avLst/>
              <a:gdLst>
                <a:gd name="connsiteX0" fmla="*/ 344232 w 1330682"/>
                <a:gd name="connsiteY0" fmla="*/ 0 h 183152"/>
                <a:gd name="connsiteX1" fmla="*/ 451272 w 1330682"/>
                <a:gd name="connsiteY1" fmla="*/ 47010 h 183152"/>
                <a:gd name="connsiteX2" fmla="*/ 473967 w 1330682"/>
                <a:gd name="connsiteY2" fmla="*/ 79915 h 183152"/>
                <a:gd name="connsiteX3" fmla="*/ 474054 w 1330682"/>
                <a:gd name="connsiteY3" fmla="*/ 79871 h 183152"/>
                <a:gd name="connsiteX4" fmla="*/ 558251 w 1330682"/>
                <a:gd name="connsiteY4" fmla="*/ 131885 h 183152"/>
                <a:gd name="connsiteX5" fmla="*/ 642487 w 1330682"/>
                <a:gd name="connsiteY5" fmla="*/ 79934 h 183152"/>
                <a:gd name="connsiteX6" fmla="*/ 642553 w 1330682"/>
                <a:gd name="connsiteY6" fmla="*/ 79967 h 183152"/>
                <a:gd name="connsiteX7" fmla="*/ 665376 w 1330682"/>
                <a:gd name="connsiteY7" fmla="*/ 46931 h 183152"/>
                <a:gd name="connsiteX8" fmla="*/ 772450 w 1330682"/>
                <a:gd name="connsiteY8" fmla="*/ 0 h 183152"/>
                <a:gd name="connsiteX9" fmla="*/ 879490 w 1330682"/>
                <a:gd name="connsiteY9" fmla="*/ 47010 h 183152"/>
                <a:gd name="connsiteX10" fmla="*/ 902185 w 1330682"/>
                <a:gd name="connsiteY10" fmla="*/ 79915 h 183152"/>
                <a:gd name="connsiteX11" fmla="*/ 902272 w 1330682"/>
                <a:gd name="connsiteY11" fmla="*/ 79871 h 183152"/>
                <a:gd name="connsiteX12" fmla="*/ 986469 w 1330682"/>
                <a:gd name="connsiteY12" fmla="*/ 131885 h 183152"/>
                <a:gd name="connsiteX13" fmla="*/ 1070705 w 1330682"/>
                <a:gd name="connsiteY13" fmla="*/ 79934 h 183152"/>
                <a:gd name="connsiteX14" fmla="*/ 1070771 w 1330682"/>
                <a:gd name="connsiteY14" fmla="*/ 79967 h 183152"/>
                <a:gd name="connsiteX15" fmla="*/ 1093594 w 1330682"/>
                <a:gd name="connsiteY15" fmla="*/ 46931 h 183152"/>
                <a:gd name="connsiteX16" fmla="*/ 1200668 w 1330682"/>
                <a:gd name="connsiteY16" fmla="*/ 0 h 183152"/>
                <a:gd name="connsiteX17" fmla="*/ 1330682 w 1330682"/>
                <a:gd name="connsiteY17" fmla="*/ 80319 h 183152"/>
                <a:gd name="connsiteX18" fmla="*/ 1284846 w 1330682"/>
                <a:gd name="connsiteY18" fmla="*/ 103281 h 183152"/>
                <a:gd name="connsiteX19" fmla="*/ 1200649 w 1330682"/>
                <a:gd name="connsiteY19" fmla="*/ 51267 h 183152"/>
                <a:gd name="connsiteX20" fmla="*/ 1116413 w 1330682"/>
                <a:gd name="connsiteY20" fmla="*/ 103218 h 183152"/>
                <a:gd name="connsiteX21" fmla="*/ 1116348 w 1330682"/>
                <a:gd name="connsiteY21" fmla="*/ 103185 h 183152"/>
                <a:gd name="connsiteX22" fmla="*/ 1093525 w 1330682"/>
                <a:gd name="connsiteY22" fmla="*/ 136222 h 183152"/>
                <a:gd name="connsiteX23" fmla="*/ 986450 w 1330682"/>
                <a:gd name="connsiteY23" fmla="*/ 183152 h 183152"/>
                <a:gd name="connsiteX24" fmla="*/ 879411 w 1330682"/>
                <a:gd name="connsiteY24" fmla="*/ 136142 h 183152"/>
                <a:gd name="connsiteX25" fmla="*/ 856715 w 1330682"/>
                <a:gd name="connsiteY25" fmla="*/ 103238 h 183152"/>
                <a:gd name="connsiteX26" fmla="*/ 856628 w 1330682"/>
                <a:gd name="connsiteY26" fmla="*/ 103281 h 183152"/>
                <a:gd name="connsiteX27" fmla="*/ 772431 w 1330682"/>
                <a:gd name="connsiteY27" fmla="*/ 51267 h 183152"/>
                <a:gd name="connsiteX28" fmla="*/ 688195 w 1330682"/>
                <a:gd name="connsiteY28" fmla="*/ 103218 h 183152"/>
                <a:gd name="connsiteX29" fmla="*/ 688130 w 1330682"/>
                <a:gd name="connsiteY29" fmla="*/ 103185 h 183152"/>
                <a:gd name="connsiteX30" fmla="*/ 665307 w 1330682"/>
                <a:gd name="connsiteY30" fmla="*/ 136222 h 183152"/>
                <a:gd name="connsiteX31" fmla="*/ 558232 w 1330682"/>
                <a:gd name="connsiteY31" fmla="*/ 183152 h 183152"/>
                <a:gd name="connsiteX32" fmla="*/ 451193 w 1330682"/>
                <a:gd name="connsiteY32" fmla="*/ 136142 h 183152"/>
                <a:gd name="connsiteX33" fmla="*/ 428497 w 1330682"/>
                <a:gd name="connsiteY33" fmla="*/ 103238 h 183152"/>
                <a:gd name="connsiteX34" fmla="*/ 428410 w 1330682"/>
                <a:gd name="connsiteY34" fmla="*/ 103281 h 183152"/>
                <a:gd name="connsiteX35" fmla="*/ 344213 w 1330682"/>
                <a:gd name="connsiteY35" fmla="*/ 51267 h 183152"/>
                <a:gd name="connsiteX36" fmla="*/ 259977 w 1330682"/>
                <a:gd name="connsiteY36" fmla="*/ 103218 h 183152"/>
                <a:gd name="connsiteX37" fmla="*/ 259912 w 1330682"/>
                <a:gd name="connsiteY37" fmla="*/ 103185 h 183152"/>
                <a:gd name="connsiteX38" fmla="*/ 237089 w 1330682"/>
                <a:gd name="connsiteY38" fmla="*/ 136222 h 183152"/>
                <a:gd name="connsiteX39" fmla="*/ 130014 w 1330682"/>
                <a:gd name="connsiteY39" fmla="*/ 183152 h 183152"/>
                <a:gd name="connsiteX40" fmla="*/ 0 w 1330682"/>
                <a:gd name="connsiteY40" fmla="*/ 102833 h 183152"/>
                <a:gd name="connsiteX41" fmla="*/ 45836 w 1330682"/>
                <a:gd name="connsiteY41" fmla="*/ 79871 h 183152"/>
                <a:gd name="connsiteX42" fmla="*/ 130033 w 1330682"/>
                <a:gd name="connsiteY42" fmla="*/ 131885 h 183152"/>
                <a:gd name="connsiteX43" fmla="*/ 214269 w 1330682"/>
                <a:gd name="connsiteY43" fmla="*/ 79934 h 183152"/>
                <a:gd name="connsiteX44" fmla="*/ 214335 w 1330682"/>
                <a:gd name="connsiteY44" fmla="*/ 79967 h 183152"/>
                <a:gd name="connsiteX45" fmla="*/ 237158 w 1330682"/>
                <a:gd name="connsiteY45" fmla="*/ 46931 h 183152"/>
                <a:gd name="connsiteX46" fmla="*/ 344232 w 1330682"/>
                <a:gd name="connsiteY46" fmla="*/ 0 h 18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330682" h="183152">
                  <a:moveTo>
                    <a:pt x="344232" y="0"/>
                  </a:moveTo>
                  <a:cubicBezTo>
                    <a:pt x="385515" y="16"/>
                    <a:pt x="424139" y="17505"/>
                    <a:pt x="451272" y="47010"/>
                  </a:cubicBezTo>
                  <a:lnTo>
                    <a:pt x="473967" y="79915"/>
                  </a:lnTo>
                  <a:lnTo>
                    <a:pt x="474054" y="79871"/>
                  </a:lnTo>
                  <a:cubicBezTo>
                    <a:pt x="490019" y="111741"/>
                    <a:pt x="522605" y="131872"/>
                    <a:pt x="558251" y="131885"/>
                  </a:cubicBezTo>
                  <a:cubicBezTo>
                    <a:pt x="593897" y="131898"/>
                    <a:pt x="626498" y="111792"/>
                    <a:pt x="642487" y="79934"/>
                  </a:cubicBezTo>
                  <a:lnTo>
                    <a:pt x="642553" y="79967"/>
                  </a:lnTo>
                  <a:lnTo>
                    <a:pt x="665376" y="46931"/>
                  </a:lnTo>
                  <a:cubicBezTo>
                    <a:pt x="692531" y="17445"/>
                    <a:pt x="731168" y="-15"/>
                    <a:pt x="772450" y="0"/>
                  </a:cubicBezTo>
                  <a:cubicBezTo>
                    <a:pt x="813732" y="16"/>
                    <a:pt x="852357" y="17505"/>
                    <a:pt x="879490" y="47010"/>
                  </a:cubicBezTo>
                  <a:lnTo>
                    <a:pt x="902185" y="79915"/>
                  </a:lnTo>
                  <a:lnTo>
                    <a:pt x="902272" y="79871"/>
                  </a:lnTo>
                  <a:cubicBezTo>
                    <a:pt x="918237" y="111741"/>
                    <a:pt x="950823" y="131872"/>
                    <a:pt x="986469" y="131885"/>
                  </a:cubicBezTo>
                  <a:cubicBezTo>
                    <a:pt x="1022115" y="131898"/>
                    <a:pt x="1054716" y="111792"/>
                    <a:pt x="1070705" y="79934"/>
                  </a:cubicBezTo>
                  <a:lnTo>
                    <a:pt x="1070771" y="79967"/>
                  </a:lnTo>
                  <a:lnTo>
                    <a:pt x="1093594" y="46931"/>
                  </a:lnTo>
                  <a:cubicBezTo>
                    <a:pt x="1120749" y="17445"/>
                    <a:pt x="1159386" y="-15"/>
                    <a:pt x="1200668" y="0"/>
                  </a:cubicBezTo>
                  <a:cubicBezTo>
                    <a:pt x="1255711" y="21"/>
                    <a:pt x="1306029" y="31105"/>
                    <a:pt x="1330682" y="80319"/>
                  </a:cubicBezTo>
                  <a:lnTo>
                    <a:pt x="1284846" y="103281"/>
                  </a:lnTo>
                  <a:cubicBezTo>
                    <a:pt x="1268881" y="71411"/>
                    <a:pt x="1236295" y="51280"/>
                    <a:pt x="1200649" y="51267"/>
                  </a:cubicBezTo>
                  <a:cubicBezTo>
                    <a:pt x="1165003" y="51254"/>
                    <a:pt x="1132402" y="71360"/>
                    <a:pt x="1116413" y="103218"/>
                  </a:cubicBezTo>
                  <a:lnTo>
                    <a:pt x="1116348" y="103185"/>
                  </a:lnTo>
                  <a:lnTo>
                    <a:pt x="1093525" y="136222"/>
                  </a:lnTo>
                  <a:cubicBezTo>
                    <a:pt x="1066370" y="165707"/>
                    <a:pt x="1027733" y="183167"/>
                    <a:pt x="986450" y="183152"/>
                  </a:cubicBezTo>
                  <a:cubicBezTo>
                    <a:pt x="945168" y="183136"/>
                    <a:pt x="906544" y="165648"/>
                    <a:pt x="879411" y="136142"/>
                  </a:cubicBezTo>
                  <a:lnTo>
                    <a:pt x="856715" y="103238"/>
                  </a:lnTo>
                  <a:lnTo>
                    <a:pt x="856628" y="103281"/>
                  </a:lnTo>
                  <a:cubicBezTo>
                    <a:pt x="840663" y="71411"/>
                    <a:pt x="808077" y="51280"/>
                    <a:pt x="772431" y="51267"/>
                  </a:cubicBezTo>
                  <a:cubicBezTo>
                    <a:pt x="736785" y="51254"/>
                    <a:pt x="704184" y="71360"/>
                    <a:pt x="688195" y="103218"/>
                  </a:cubicBezTo>
                  <a:lnTo>
                    <a:pt x="688130" y="103185"/>
                  </a:lnTo>
                  <a:lnTo>
                    <a:pt x="665307" y="136222"/>
                  </a:lnTo>
                  <a:cubicBezTo>
                    <a:pt x="638152" y="165707"/>
                    <a:pt x="599515" y="183167"/>
                    <a:pt x="558232" y="183152"/>
                  </a:cubicBezTo>
                  <a:cubicBezTo>
                    <a:pt x="516950" y="183136"/>
                    <a:pt x="478326" y="165648"/>
                    <a:pt x="451193" y="136142"/>
                  </a:cubicBezTo>
                  <a:lnTo>
                    <a:pt x="428497" y="103238"/>
                  </a:lnTo>
                  <a:lnTo>
                    <a:pt x="428410" y="103281"/>
                  </a:lnTo>
                  <a:cubicBezTo>
                    <a:pt x="412445" y="71411"/>
                    <a:pt x="379859" y="51280"/>
                    <a:pt x="344213" y="51267"/>
                  </a:cubicBezTo>
                  <a:cubicBezTo>
                    <a:pt x="308567" y="51254"/>
                    <a:pt x="275966" y="71360"/>
                    <a:pt x="259977" y="103218"/>
                  </a:cubicBezTo>
                  <a:lnTo>
                    <a:pt x="259912" y="103185"/>
                  </a:lnTo>
                  <a:lnTo>
                    <a:pt x="237089" y="136222"/>
                  </a:lnTo>
                  <a:cubicBezTo>
                    <a:pt x="209934" y="165707"/>
                    <a:pt x="171296" y="183167"/>
                    <a:pt x="130014" y="183152"/>
                  </a:cubicBezTo>
                  <a:cubicBezTo>
                    <a:pt x="74971" y="183131"/>
                    <a:pt x="24653" y="152047"/>
                    <a:pt x="0" y="102833"/>
                  </a:cubicBezTo>
                  <a:lnTo>
                    <a:pt x="45836" y="79871"/>
                  </a:lnTo>
                  <a:cubicBezTo>
                    <a:pt x="61801" y="111741"/>
                    <a:pt x="94387" y="131872"/>
                    <a:pt x="130033" y="131885"/>
                  </a:cubicBezTo>
                  <a:cubicBezTo>
                    <a:pt x="165679" y="131898"/>
                    <a:pt x="198280" y="111792"/>
                    <a:pt x="214269" y="79934"/>
                  </a:cubicBezTo>
                  <a:lnTo>
                    <a:pt x="214335" y="79967"/>
                  </a:lnTo>
                  <a:lnTo>
                    <a:pt x="237158" y="46931"/>
                  </a:lnTo>
                  <a:cubicBezTo>
                    <a:pt x="264313" y="17445"/>
                    <a:pt x="302950" y="-15"/>
                    <a:pt x="344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위쪽 모서리 36">
              <a:extLst>
                <a:ext uri="{FF2B5EF4-FFF2-40B4-BE49-F238E27FC236}">
                  <a16:creationId xmlns:a16="http://schemas.microsoft.com/office/drawing/2014/main" id="{5DC0988F-D28F-4B87-822A-BC31C5C5454B}"/>
                </a:ext>
              </a:extLst>
            </p:cNvPr>
            <p:cNvSpPr/>
            <p:nvPr/>
          </p:nvSpPr>
          <p:spPr>
            <a:xfrm>
              <a:off x="4079225" y="5696378"/>
              <a:ext cx="1447811" cy="162363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5BB50099-0212-4327-86C3-B5EFB2925D9D}"/>
                </a:ext>
              </a:extLst>
            </p:cNvPr>
            <p:cNvSpPr/>
            <p:nvPr/>
          </p:nvSpPr>
          <p:spPr>
            <a:xfrm rot="10800000">
              <a:off x="4079225" y="5938192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현 38">
              <a:extLst>
                <a:ext uri="{FF2B5EF4-FFF2-40B4-BE49-F238E27FC236}">
                  <a16:creationId xmlns:a16="http://schemas.microsoft.com/office/drawing/2014/main" id="{52654EC6-24F2-48C5-95C5-0E384604FCBE}"/>
                </a:ext>
              </a:extLst>
            </p:cNvPr>
            <p:cNvSpPr/>
            <p:nvPr/>
          </p:nvSpPr>
          <p:spPr>
            <a:xfrm>
              <a:off x="4079530" y="4910219"/>
              <a:ext cx="1447200" cy="914400"/>
            </a:xfrm>
            <a:prstGeom prst="chord">
              <a:avLst>
                <a:gd name="adj1" fmla="val 10734478"/>
                <a:gd name="adj2" fmla="val 14377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E90ED37-7A9B-4BEF-B3C0-E0D7CD2A40AB}"/>
                </a:ext>
              </a:extLst>
            </p:cNvPr>
            <p:cNvSpPr/>
            <p:nvPr/>
          </p:nvSpPr>
          <p:spPr>
            <a:xfrm>
              <a:off x="4388668" y="5073264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9A92AEC-E495-4929-8BEB-0D24606E5153}"/>
                </a:ext>
              </a:extLst>
            </p:cNvPr>
            <p:cNvSpPr/>
            <p:nvPr/>
          </p:nvSpPr>
          <p:spPr>
            <a:xfrm>
              <a:off x="4628007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C9D8837-A402-43AD-B919-C28DF5F7EA55}"/>
                </a:ext>
              </a:extLst>
            </p:cNvPr>
            <p:cNvSpPr/>
            <p:nvPr/>
          </p:nvSpPr>
          <p:spPr>
            <a:xfrm>
              <a:off x="4867346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A8F91CC-72F9-4E62-BD9C-7617F283744A}"/>
                </a:ext>
              </a:extLst>
            </p:cNvPr>
            <p:cNvSpPr/>
            <p:nvPr/>
          </p:nvSpPr>
          <p:spPr>
            <a:xfrm>
              <a:off x="5106684" y="5047456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A1330D0-A0E0-47DB-9862-5079AFA5FED2}"/>
                </a:ext>
              </a:extLst>
            </p:cNvPr>
            <p:cNvSpPr/>
            <p:nvPr/>
          </p:nvSpPr>
          <p:spPr>
            <a:xfrm>
              <a:off x="4597007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3FB55B1-EFCF-4459-8252-B81BF36FF881}"/>
                </a:ext>
              </a:extLst>
            </p:cNvPr>
            <p:cNvSpPr/>
            <p:nvPr/>
          </p:nvSpPr>
          <p:spPr>
            <a:xfrm>
              <a:off x="4884213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696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-2" y="1812264"/>
            <a:ext cx="7454539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/>
          <p:cNvSpPr txBox="1">
            <a:spLocks/>
          </p:cNvSpPr>
          <p:nvPr/>
        </p:nvSpPr>
        <p:spPr>
          <a:xfrm>
            <a:off x="593504" y="583474"/>
            <a:ext cx="3096344" cy="119880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91746" y="830119"/>
            <a:ext cx="1996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2297" y="4597442"/>
            <a:ext cx="2340566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idx="12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61618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E1792DF2-A68D-4F26-80DB-9103FFD84DCA}"/>
              </a:ext>
            </a:extLst>
          </p:cNvPr>
          <p:cNvCxnSpPr/>
          <p:nvPr/>
        </p:nvCxnSpPr>
        <p:spPr>
          <a:xfrm>
            <a:off x="2440997" y="3935801"/>
            <a:ext cx="900000" cy="0"/>
          </a:xfrm>
          <a:prstGeom prst="line">
            <a:avLst/>
          </a:prstGeom>
          <a:ln w="22225">
            <a:solidFill>
              <a:srgbClr val="7B98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0">
            <a:extLst>
              <a:ext uri="{FF2B5EF4-FFF2-40B4-BE49-F238E27FC236}">
                <a16:creationId xmlns:a16="http://schemas.microsoft.com/office/drawing/2014/main" id="{3ECC27B1-FB50-419A-97B9-BB180FD9014E}"/>
              </a:ext>
            </a:extLst>
          </p:cNvPr>
          <p:cNvCxnSpPr/>
          <p:nvPr/>
        </p:nvCxnSpPr>
        <p:spPr>
          <a:xfrm>
            <a:off x="4584970" y="3935801"/>
            <a:ext cx="900000" cy="0"/>
          </a:xfrm>
          <a:prstGeom prst="line">
            <a:avLst/>
          </a:prstGeom>
          <a:ln w="22225">
            <a:solidFill>
              <a:srgbClr val="7B98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1">
            <a:extLst>
              <a:ext uri="{FF2B5EF4-FFF2-40B4-BE49-F238E27FC236}">
                <a16:creationId xmlns:a16="http://schemas.microsoft.com/office/drawing/2014/main" id="{D5C971A3-0F15-4ACC-AAD5-0E777CEE9601}"/>
              </a:ext>
            </a:extLst>
          </p:cNvPr>
          <p:cNvCxnSpPr/>
          <p:nvPr/>
        </p:nvCxnSpPr>
        <p:spPr>
          <a:xfrm>
            <a:off x="6728943" y="3935801"/>
            <a:ext cx="900000" cy="0"/>
          </a:xfrm>
          <a:prstGeom prst="line">
            <a:avLst/>
          </a:prstGeom>
          <a:ln w="22225">
            <a:solidFill>
              <a:srgbClr val="7B98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A7247EC9-12DA-459C-8078-89755CBCA942}"/>
              </a:ext>
            </a:extLst>
          </p:cNvPr>
          <p:cNvCxnSpPr/>
          <p:nvPr/>
        </p:nvCxnSpPr>
        <p:spPr>
          <a:xfrm>
            <a:off x="8872915" y="3935801"/>
            <a:ext cx="900000" cy="0"/>
          </a:xfrm>
          <a:prstGeom prst="line">
            <a:avLst/>
          </a:prstGeom>
          <a:ln w="22225">
            <a:solidFill>
              <a:srgbClr val="7B98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">
            <a:extLst>
              <a:ext uri="{FF2B5EF4-FFF2-40B4-BE49-F238E27FC236}">
                <a16:creationId xmlns:a16="http://schemas.microsoft.com/office/drawing/2014/main" id="{25BAAAB0-A966-45B3-94D9-2988170A46B2}"/>
              </a:ext>
            </a:extLst>
          </p:cNvPr>
          <p:cNvSpPr/>
          <p:nvPr/>
        </p:nvSpPr>
        <p:spPr>
          <a:xfrm>
            <a:off x="1386963" y="3503753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01A02353-F7E2-459C-8172-9CE90C665BB9}"/>
              </a:ext>
            </a:extLst>
          </p:cNvPr>
          <p:cNvGrpSpPr/>
          <p:nvPr/>
        </p:nvGrpSpPr>
        <p:grpSpPr>
          <a:xfrm>
            <a:off x="730882" y="4509102"/>
            <a:ext cx="2176260" cy="1305428"/>
            <a:chOff x="575693" y="4105536"/>
            <a:chExt cx="1625933" cy="13054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9ADFB5-F161-404C-B7C2-4C87DB86F59A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0A2A19-81D2-4797-99D5-50BA5111AA3D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D44A584-334D-45D0-9323-3002AD5081FB}"/>
              </a:ext>
            </a:extLst>
          </p:cNvPr>
          <p:cNvSpPr txBox="1"/>
          <p:nvPr/>
        </p:nvSpPr>
        <p:spPr>
          <a:xfrm>
            <a:off x="1386963" y="3796874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2015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205E3FF5-85B9-402D-8762-A48F934D701C}"/>
              </a:ext>
            </a:extLst>
          </p:cNvPr>
          <p:cNvSpPr/>
          <p:nvPr/>
        </p:nvSpPr>
        <p:spPr>
          <a:xfrm>
            <a:off x="3530936" y="3503753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Group 35">
            <a:extLst>
              <a:ext uri="{FF2B5EF4-FFF2-40B4-BE49-F238E27FC236}">
                <a16:creationId xmlns:a16="http://schemas.microsoft.com/office/drawing/2014/main" id="{22455B1B-2C9B-4BE9-BD51-03B86A12C0BF}"/>
              </a:ext>
            </a:extLst>
          </p:cNvPr>
          <p:cNvGrpSpPr/>
          <p:nvPr/>
        </p:nvGrpSpPr>
        <p:grpSpPr>
          <a:xfrm>
            <a:off x="2874854" y="2102450"/>
            <a:ext cx="2176260" cy="1305428"/>
            <a:chOff x="575693" y="4105536"/>
            <a:chExt cx="1625933" cy="13054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F67DF5-9827-4F05-A9A4-8C404276AA09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A1E9C4-017F-4F56-B606-38CBC3AF17D9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E231D69-316C-464C-AD85-7CC0B578C9F0}"/>
              </a:ext>
            </a:extLst>
          </p:cNvPr>
          <p:cNvSpPr txBox="1"/>
          <p:nvPr/>
        </p:nvSpPr>
        <p:spPr>
          <a:xfrm>
            <a:off x="3530936" y="3796873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236551AE-9EC9-4F82-B15D-4BBB22AD3046}"/>
              </a:ext>
            </a:extLst>
          </p:cNvPr>
          <p:cNvSpPr/>
          <p:nvPr/>
        </p:nvSpPr>
        <p:spPr>
          <a:xfrm>
            <a:off x="5674909" y="3503753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Group 29">
            <a:extLst>
              <a:ext uri="{FF2B5EF4-FFF2-40B4-BE49-F238E27FC236}">
                <a16:creationId xmlns:a16="http://schemas.microsoft.com/office/drawing/2014/main" id="{DE802AA0-3B2A-410F-9BA1-48794740E627}"/>
              </a:ext>
            </a:extLst>
          </p:cNvPr>
          <p:cNvGrpSpPr/>
          <p:nvPr/>
        </p:nvGrpSpPr>
        <p:grpSpPr>
          <a:xfrm>
            <a:off x="5018827" y="4509102"/>
            <a:ext cx="2176260" cy="1305428"/>
            <a:chOff x="575693" y="4105536"/>
            <a:chExt cx="1625933" cy="13054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FFC6CA-9835-4207-820E-384EB0B9410B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340752-46E0-4506-970B-6551C5B7E1C0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C13D0F7-C830-4F65-ABDD-D637A818C4B1}"/>
              </a:ext>
            </a:extLst>
          </p:cNvPr>
          <p:cNvSpPr txBox="1"/>
          <p:nvPr/>
        </p:nvSpPr>
        <p:spPr>
          <a:xfrm>
            <a:off x="5674909" y="3796872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Oval 5">
            <a:extLst>
              <a:ext uri="{FF2B5EF4-FFF2-40B4-BE49-F238E27FC236}">
                <a16:creationId xmlns:a16="http://schemas.microsoft.com/office/drawing/2014/main" id="{B390F8E2-7F0C-4166-89EA-7077E5EA3759}"/>
              </a:ext>
            </a:extLst>
          </p:cNvPr>
          <p:cNvSpPr/>
          <p:nvPr/>
        </p:nvSpPr>
        <p:spPr>
          <a:xfrm>
            <a:off x="7818882" y="3503753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Group 38">
            <a:extLst>
              <a:ext uri="{FF2B5EF4-FFF2-40B4-BE49-F238E27FC236}">
                <a16:creationId xmlns:a16="http://schemas.microsoft.com/office/drawing/2014/main" id="{65C8BD6A-D31C-4A41-81C3-41A6DD084D39}"/>
              </a:ext>
            </a:extLst>
          </p:cNvPr>
          <p:cNvGrpSpPr/>
          <p:nvPr/>
        </p:nvGrpSpPr>
        <p:grpSpPr>
          <a:xfrm>
            <a:off x="7162800" y="2102450"/>
            <a:ext cx="2176260" cy="1305428"/>
            <a:chOff x="575693" y="4105536"/>
            <a:chExt cx="1625933" cy="130542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6FA046-6587-47E9-9ACD-15A85218380C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1F9797-E2FA-4863-826B-1BB3E4FF6AC7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6244E45-4151-4C47-8CFE-E5DC98AE81F9}"/>
              </a:ext>
            </a:extLst>
          </p:cNvPr>
          <p:cNvSpPr txBox="1"/>
          <p:nvPr/>
        </p:nvSpPr>
        <p:spPr>
          <a:xfrm>
            <a:off x="7818882" y="3796871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760B463C-3F7A-4C55-9447-B3A700ABEB1B}"/>
              </a:ext>
            </a:extLst>
          </p:cNvPr>
          <p:cNvSpPr/>
          <p:nvPr/>
        </p:nvSpPr>
        <p:spPr>
          <a:xfrm>
            <a:off x="9962853" y="3503753"/>
            <a:ext cx="864096" cy="8640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Group 32">
            <a:extLst>
              <a:ext uri="{FF2B5EF4-FFF2-40B4-BE49-F238E27FC236}">
                <a16:creationId xmlns:a16="http://schemas.microsoft.com/office/drawing/2014/main" id="{2BA181AA-7178-47EF-99EC-F04BEEDD0543}"/>
              </a:ext>
            </a:extLst>
          </p:cNvPr>
          <p:cNvGrpSpPr/>
          <p:nvPr/>
        </p:nvGrpSpPr>
        <p:grpSpPr>
          <a:xfrm>
            <a:off x="9306772" y="4509102"/>
            <a:ext cx="2176260" cy="1305428"/>
            <a:chOff x="575693" y="4105536"/>
            <a:chExt cx="1625933" cy="130542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CBA02D-325A-43D4-A007-19D680F25236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0F5EF4-1E9B-4A1B-A5BE-FF7BE367FD0C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DDF184D-A773-444C-8904-A6BE21D416A6}"/>
              </a:ext>
            </a:extLst>
          </p:cNvPr>
          <p:cNvSpPr txBox="1"/>
          <p:nvPr/>
        </p:nvSpPr>
        <p:spPr>
          <a:xfrm>
            <a:off x="9962853" y="3796870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Snip Single Corner Rectangle 1">
            <a:extLst>
              <a:ext uri="{FF2B5EF4-FFF2-40B4-BE49-F238E27FC236}">
                <a16:creationId xmlns:a16="http://schemas.microsoft.com/office/drawing/2014/main" id="{4701E3F3-4639-43B1-9610-51FF24337C1D}"/>
              </a:ext>
            </a:extLst>
          </p:cNvPr>
          <p:cNvSpPr/>
          <p:nvPr/>
        </p:nvSpPr>
        <p:spPr>
          <a:xfrm>
            <a:off x="943582" y="1947392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nip Single Corner Rectangle 2">
            <a:extLst>
              <a:ext uri="{FF2B5EF4-FFF2-40B4-BE49-F238E27FC236}">
                <a16:creationId xmlns:a16="http://schemas.microsoft.com/office/drawing/2014/main" id="{A281BFDF-FF46-4359-B7DE-A435C4B08515}"/>
              </a:ext>
            </a:extLst>
          </p:cNvPr>
          <p:cNvSpPr/>
          <p:nvPr/>
        </p:nvSpPr>
        <p:spPr>
          <a:xfrm flipH="1">
            <a:off x="6471942" y="1947392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nip Single Corner Rectangle 3">
            <a:extLst>
              <a:ext uri="{FF2B5EF4-FFF2-40B4-BE49-F238E27FC236}">
                <a16:creationId xmlns:a16="http://schemas.microsoft.com/office/drawing/2014/main" id="{244C9717-25B0-4CD8-BAFC-8E45DBC571F9}"/>
              </a:ext>
            </a:extLst>
          </p:cNvPr>
          <p:cNvSpPr/>
          <p:nvPr/>
        </p:nvSpPr>
        <p:spPr>
          <a:xfrm flipV="1">
            <a:off x="943582" y="4098133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nip Single Corner Rectangle 4">
            <a:extLst>
              <a:ext uri="{FF2B5EF4-FFF2-40B4-BE49-F238E27FC236}">
                <a16:creationId xmlns:a16="http://schemas.microsoft.com/office/drawing/2014/main" id="{77817958-741B-4B70-9B7D-1B501CBEA7E3}"/>
              </a:ext>
            </a:extLst>
          </p:cNvPr>
          <p:cNvSpPr/>
          <p:nvPr/>
        </p:nvSpPr>
        <p:spPr>
          <a:xfrm flipH="1" flipV="1">
            <a:off x="6471942" y="4098133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66D15149-B500-4B7D-AAA6-5A727E50EBE1}"/>
              </a:ext>
            </a:extLst>
          </p:cNvPr>
          <p:cNvSpPr/>
          <p:nvPr/>
        </p:nvSpPr>
        <p:spPr>
          <a:xfrm>
            <a:off x="4929268" y="3273294"/>
            <a:ext cx="2326658" cy="14068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F0AC2589-082A-4E12-9558-CD6067D64EAC}"/>
              </a:ext>
            </a:extLst>
          </p:cNvPr>
          <p:cNvGrpSpPr/>
          <p:nvPr/>
        </p:nvGrpSpPr>
        <p:grpSpPr>
          <a:xfrm>
            <a:off x="5250375" y="3643675"/>
            <a:ext cx="1684444" cy="666054"/>
            <a:chOff x="3745865" y="3493571"/>
            <a:chExt cx="1684444" cy="666054"/>
          </a:xfrm>
        </p:grpSpPr>
        <p:sp>
          <p:nvSpPr>
            <p:cNvPr id="9" name="Text Placeholder 12">
              <a:extLst>
                <a:ext uri="{FF2B5EF4-FFF2-40B4-BE49-F238E27FC236}">
                  <a16:creationId xmlns:a16="http://schemas.microsoft.com/office/drawing/2014/main" id="{0E4783BD-0E6D-483A-862C-F121A191B502}"/>
                </a:ext>
              </a:extLst>
            </p:cNvPr>
            <p:cNvSpPr txBox="1">
              <a:spLocks/>
            </p:cNvSpPr>
            <p:nvPr/>
          </p:nvSpPr>
          <p:spPr>
            <a:xfrm>
              <a:off x="3745865" y="3765100"/>
              <a:ext cx="1684444" cy="39452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 Placeholder 13">
              <a:extLst>
                <a:ext uri="{FF2B5EF4-FFF2-40B4-BE49-F238E27FC236}">
                  <a16:creationId xmlns:a16="http://schemas.microsoft.com/office/drawing/2014/main" id="{998A53B7-671B-4C43-A085-00D3B8E98D0F}"/>
                </a:ext>
              </a:extLst>
            </p:cNvPr>
            <p:cNvSpPr txBox="1">
              <a:spLocks/>
            </p:cNvSpPr>
            <p:nvPr/>
          </p:nvSpPr>
          <p:spPr>
            <a:xfrm>
              <a:off x="3745865" y="3493571"/>
              <a:ext cx="1684444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408B045-E3CC-4C72-BBC5-87415619A7E1}"/>
              </a:ext>
            </a:extLst>
          </p:cNvPr>
          <p:cNvSpPr txBox="1"/>
          <p:nvPr/>
        </p:nvSpPr>
        <p:spPr>
          <a:xfrm>
            <a:off x="5112445" y="1688299"/>
            <a:ext cx="988348" cy="1015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4"/>
                </a:solidFill>
                <a:cs typeface="Arial" pitchFamily="34" charset="0"/>
              </a:rPr>
              <a:t>S</a:t>
            </a:r>
            <a:endParaRPr lang="ko-KR" altLang="en-US" sz="6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C42D44-A17A-40BC-BFEF-B560BD669317}"/>
              </a:ext>
            </a:extLst>
          </p:cNvPr>
          <p:cNvSpPr txBox="1"/>
          <p:nvPr/>
        </p:nvSpPr>
        <p:spPr>
          <a:xfrm>
            <a:off x="6086673" y="1697766"/>
            <a:ext cx="988348" cy="1015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3"/>
                </a:solidFill>
                <a:cs typeface="Arial" pitchFamily="34" charset="0"/>
              </a:rPr>
              <a:t>W</a:t>
            </a:r>
            <a:endParaRPr lang="ko-KR" altLang="en-US" sz="6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4D13C5-9913-49A0-A21F-F9DF79C2998C}"/>
              </a:ext>
            </a:extLst>
          </p:cNvPr>
          <p:cNvSpPr txBox="1"/>
          <p:nvPr/>
        </p:nvSpPr>
        <p:spPr>
          <a:xfrm>
            <a:off x="5103018" y="5233910"/>
            <a:ext cx="988348" cy="1015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cs typeface="Arial" pitchFamily="34" charset="0"/>
              </a:rPr>
              <a:t>O</a:t>
            </a:r>
            <a:endParaRPr lang="ko-KR" altLang="en-US" sz="6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D31CED-FB4F-4229-8B3E-52A6D33812B3}"/>
              </a:ext>
            </a:extLst>
          </p:cNvPr>
          <p:cNvSpPr txBox="1"/>
          <p:nvPr/>
        </p:nvSpPr>
        <p:spPr>
          <a:xfrm>
            <a:off x="6077246" y="5233910"/>
            <a:ext cx="988348" cy="1015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  <a:cs typeface="Arial" pitchFamily="34" charset="0"/>
              </a:rPr>
              <a:t>T</a:t>
            </a:r>
            <a:endParaRPr lang="ko-KR" altLang="en-US" sz="6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5" name="Group 51">
            <a:extLst>
              <a:ext uri="{FF2B5EF4-FFF2-40B4-BE49-F238E27FC236}">
                <a16:creationId xmlns:a16="http://schemas.microsoft.com/office/drawing/2014/main" id="{13C030C4-AE96-4E1F-88B1-8E2E7C4DE9EB}"/>
              </a:ext>
            </a:extLst>
          </p:cNvPr>
          <p:cNvGrpSpPr/>
          <p:nvPr/>
        </p:nvGrpSpPr>
        <p:grpSpPr>
          <a:xfrm>
            <a:off x="1386250" y="2194026"/>
            <a:ext cx="2936722" cy="1470776"/>
            <a:chOff x="270023" y="1638319"/>
            <a:chExt cx="2605242" cy="148548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A3DEC0-08EB-4154-AF90-D93A55CD8115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64287F-E0F9-42BD-83BF-982FAF97C941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59">
            <a:extLst>
              <a:ext uri="{FF2B5EF4-FFF2-40B4-BE49-F238E27FC236}">
                <a16:creationId xmlns:a16="http://schemas.microsoft.com/office/drawing/2014/main" id="{F003786D-F6A2-4CCE-BAF0-61F9022909EC}"/>
              </a:ext>
            </a:extLst>
          </p:cNvPr>
          <p:cNvGrpSpPr/>
          <p:nvPr/>
        </p:nvGrpSpPr>
        <p:grpSpPr>
          <a:xfrm>
            <a:off x="1386250" y="4302154"/>
            <a:ext cx="2936722" cy="1470776"/>
            <a:chOff x="270023" y="1638319"/>
            <a:chExt cx="2605242" cy="148548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F33ABF-E1BE-4B5B-8B07-BAEBB2FF5C25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6238D6-E476-4C19-BC00-320807920FD1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62">
            <a:extLst>
              <a:ext uri="{FF2B5EF4-FFF2-40B4-BE49-F238E27FC236}">
                <a16:creationId xmlns:a16="http://schemas.microsoft.com/office/drawing/2014/main" id="{734EA550-28A3-44E2-83BD-6B37E3B7E140}"/>
              </a:ext>
            </a:extLst>
          </p:cNvPr>
          <p:cNvGrpSpPr/>
          <p:nvPr/>
        </p:nvGrpSpPr>
        <p:grpSpPr>
          <a:xfrm>
            <a:off x="7854123" y="2194026"/>
            <a:ext cx="2936722" cy="1470776"/>
            <a:chOff x="270023" y="1638319"/>
            <a:chExt cx="2605242" cy="14854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B0CB5C-BAFA-425B-B938-E066371C35E4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5CE518-359C-4CE2-AFC7-6626336506DD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74">
            <a:extLst>
              <a:ext uri="{FF2B5EF4-FFF2-40B4-BE49-F238E27FC236}">
                <a16:creationId xmlns:a16="http://schemas.microsoft.com/office/drawing/2014/main" id="{DEA8EA3B-E172-465D-B845-EF8A931A6F40}"/>
              </a:ext>
            </a:extLst>
          </p:cNvPr>
          <p:cNvGrpSpPr/>
          <p:nvPr/>
        </p:nvGrpSpPr>
        <p:grpSpPr>
          <a:xfrm>
            <a:off x="7858316" y="4302154"/>
            <a:ext cx="2936722" cy="1470776"/>
            <a:chOff x="270023" y="1638319"/>
            <a:chExt cx="2605242" cy="14854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3177AA-4C9A-4A4A-A9B5-E47E86880F7C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A35AC6-9C2E-4D69-81EA-CB65785BFB72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 9">
            <a:extLst>
              <a:ext uri="{FF2B5EF4-FFF2-40B4-BE49-F238E27FC236}">
                <a16:creationId xmlns:a16="http://schemas.microsoft.com/office/drawing/2014/main" id="{086ADC14-D737-4AEB-9ACD-9933178020DB}"/>
              </a:ext>
            </a:extLst>
          </p:cNvPr>
          <p:cNvSpPr/>
          <p:nvPr/>
        </p:nvSpPr>
        <p:spPr>
          <a:xfrm>
            <a:off x="4521777" y="4926239"/>
            <a:ext cx="420559" cy="39368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EFE548AC-5BFD-482B-A682-D3EA771EE4FF}"/>
              </a:ext>
            </a:extLst>
          </p:cNvPr>
          <p:cNvSpPr/>
          <p:nvPr/>
        </p:nvSpPr>
        <p:spPr>
          <a:xfrm>
            <a:off x="7075021" y="2606837"/>
            <a:ext cx="466329" cy="3898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155393D2-8065-4674-85C3-A5221A56E459}"/>
              </a:ext>
            </a:extLst>
          </p:cNvPr>
          <p:cNvSpPr>
            <a:spLocks noChangeAspect="1"/>
          </p:cNvSpPr>
          <p:nvPr/>
        </p:nvSpPr>
        <p:spPr>
          <a:xfrm>
            <a:off x="4477219" y="2606837"/>
            <a:ext cx="452743" cy="45652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0E897117-6F6B-4A4E-A375-B792846A5BC5}"/>
              </a:ext>
            </a:extLst>
          </p:cNvPr>
          <p:cNvSpPr/>
          <p:nvPr/>
        </p:nvSpPr>
        <p:spPr>
          <a:xfrm rot="2700000">
            <a:off x="7226665" y="4813371"/>
            <a:ext cx="339446" cy="60856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280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E9D16F-D8D6-4946-992C-7D050E3855EC}"/>
              </a:ext>
            </a:extLst>
          </p:cNvPr>
          <p:cNvGrpSpPr/>
          <p:nvPr/>
        </p:nvGrpSpPr>
        <p:grpSpPr>
          <a:xfrm>
            <a:off x="961808" y="2969071"/>
            <a:ext cx="4784705" cy="3284262"/>
            <a:chOff x="962952" y="1762609"/>
            <a:chExt cx="5831868" cy="4003044"/>
          </a:xfrm>
        </p:grpSpPr>
        <p:pic>
          <p:nvPicPr>
            <p:cNvPr id="16" name="Picture 49" descr="E:\002-KIMS BUSINESS\000-B-KIMS-소스 분류-2014\02-OBJECTS-모컴-액션-이미지\05-모니터\01-imac-kims수정-모니터.png">
              <a:extLst>
                <a:ext uri="{FF2B5EF4-FFF2-40B4-BE49-F238E27FC236}">
                  <a16:creationId xmlns:a16="http://schemas.microsoft.com/office/drawing/2014/main" id="{3C0ABA6A-E051-4E47-9CFF-DE618216D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62952" y="1762609"/>
              <a:ext cx="4221574" cy="400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그림 개체 틀 2">
              <a:extLst>
                <a:ext uri="{FF2B5EF4-FFF2-40B4-BE49-F238E27FC236}">
                  <a16:creationId xmlns:a16="http://schemas.microsoft.com/office/drawing/2014/main" id="{8CE12C33-5122-49B1-81DA-10C5D6915CE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50905" y="1946734"/>
              <a:ext cx="3845667" cy="2564084"/>
            </a:xfrm>
            <a:custGeom>
              <a:avLst/>
              <a:gdLst>
                <a:gd name="connsiteX0" fmla="*/ 0 w 4495800"/>
                <a:gd name="connsiteY0" fmla="*/ 0 h 2593057"/>
                <a:gd name="connsiteX1" fmla="*/ 4495800 w 4495800"/>
                <a:gd name="connsiteY1" fmla="*/ 0 h 2593057"/>
                <a:gd name="connsiteX2" fmla="*/ 4495800 w 4495800"/>
                <a:gd name="connsiteY2" fmla="*/ 2593057 h 2593057"/>
                <a:gd name="connsiteX3" fmla="*/ 0 w 4495800"/>
                <a:gd name="connsiteY3" fmla="*/ 2593057 h 2593057"/>
                <a:gd name="connsiteX4" fmla="*/ 0 w 4495800"/>
                <a:gd name="connsiteY4" fmla="*/ 0 h 2593057"/>
                <a:gd name="connsiteX0" fmla="*/ 0 w 4495800"/>
                <a:gd name="connsiteY0" fmla="*/ 656948 h 3250005"/>
                <a:gd name="connsiteX1" fmla="*/ 2951085 w 4495800"/>
                <a:gd name="connsiteY1" fmla="*/ 0 h 3250005"/>
                <a:gd name="connsiteX2" fmla="*/ 4495800 w 4495800"/>
                <a:gd name="connsiteY2" fmla="*/ 3250005 h 3250005"/>
                <a:gd name="connsiteX3" fmla="*/ 0 w 4495800"/>
                <a:gd name="connsiteY3" fmla="*/ 3250005 h 3250005"/>
                <a:gd name="connsiteX4" fmla="*/ 0 w 4495800"/>
                <a:gd name="connsiteY4" fmla="*/ 656948 h 3250005"/>
                <a:gd name="connsiteX0" fmla="*/ 106532 w 4602332"/>
                <a:gd name="connsiteY0" fmla="*/ 656948 h 3250005"/>
                <a:gd name="connsiteX1" fmla="*/ 3057617 w 4602332"/>
                <a:gd name="connsiteY1" fmla="*/ 0 h 3250005"/>
                <a:gd name="connsiteX2" fmla="*/ 4602332 w 4602332"/>
                <a:gd name="connsiteY2" fmla="*/ 3250005 h 3250005"/>
                <a:gd name="connsiteX3" fmla="*/ 0 w 4602332"/>
                <a:gd name="connsiteY3" fmla="*/ 2584180 h 3250005"/>
                <a:gd name="connsiteX4" fmla="*/ 106532 w 4602332"/>
                <a:gd name="connsiteY4" fmla="*/ 656948 h 3250005"/>
                <a:gd name="connsiteX0" fmla="*/ 106532 w 3057617"/>
                <a:gd name="connsiteY0" fmla="*/ 656948 h 2584180"/>
                <a:gd name="connsiteX1" fmla="*/ 3057617 w 3057617"/>
                <a:gd name="connsiteY1" fmla="*/ 0 h 2584180"/>
                <a:gd name="connsiteX2" fmla="*/ 2196483 w 3057617"/>
                <a:gd name="connsiteY2" fmla="*/ 2122541 h 2584180"/>
                <a:gd name="connsiteX3" fmla="*/ 0 w 3057617"/>
                <a:gd name="connsiteY3" fmla="*/ 2584180 h 2584180"/>
                <a:gd name="connsiteX4" fmla="*/ 106532 w 3057617"/>
                <a:gd name="connsiteY4" fmla="*/ 656948 h 2584180"/>
                <a:gd name="connsiteX0" fmla="*/ 106532 w 3057617"/>
                <a:gd name="connsiteY0" fmla="*/ 656948 h 2681834"/>
                <a:gd name="connsiteX1" fmla="*/ 3057617 w 3057617"/>
                <a:gd name="connsiteY1" fmla="*/ 0 h 2681834"/>
                <a:gd name="connsiteX2" fmla="*/ 2897819 w 3057617"/>
                <a:gd name="connsiteY2" fmla="*/ 2681834 h 2681834"/>
                <a:gd name="connsiteX3" fmla="*/ 0 w 3057617"/>
                <a:gd name="connsiteY3" fmla="*/ 2584180 h 2681834"/>
                <a:gd name="connsiteX4" fmla="*/ 106532 w 3057617"/>
                <a:gd name="connsiteY4" fmla="*/ 656948 h 2681834"/>
                <a:gd name="connsiteX0" fmla="*/ 0 w 2951085"/>
                <a:gd name="connsiteY0" fmla="*/ 656948 h 2681834"/>
                <a:gd name="connsiteX1" fmla="*/ 2951085 w 2951085"/>
                <a:gd name="connsiteY1" fmla="*/ 0 h 2681834"/>
                <a:gd name="connsiteX2" fmla="*/ 2791287 w 2951085"/>
                <a:gd name="connsiteY2" fmla="*/ 2681834 h 2681834"/>
                <a:gd name="connsiteX3" fmla="*/ 594804 w 2951085"/>
                <a:gd name="connsiteY3" fmla="*/ 2335605 h 2681834"/>
                <a:gd name="connsiteX4" fmla="*/ 0 w 2951085"/>
                <a:gd name="connsiteY4" fmla="*/ 656948 h 2681834"/>
                <a:gd name="connsiteX0" fmla="*/ 115409 w 3066494"/>
                <a:gd name="connsiteY0" fmla="*/ 656948 h 2681834"/>
                <a:gd name="connsiteX1" fmla="*/ 3066494 w 3066494"/>
                <a:gd name="connsiteY1" fmla="*/ 0 h 2681834"/>
                <a:gd name="connsiteX2" fmla="*/ 2906696 w 3066494"/>
                <a:gd name="connsiteY2" fmla="*/ 2681834 h 2681834"/>
                <a:gd name="connsiteX3" fmla="*/ 0 w 3066494"/>
                <a:gd name="connsiteY3" fmla="*/ 2557547 h 2681834"/>
                <a:gd name="connsiteX4" fmla="*/ 115409 w 3066494"/>
                <a:gd name="connsiteY4" fmla="*/ 656948 h 2681834"/>
                <a:gd name="connsiteX0" fmla="*/ 115409 w 2906696"/>
                <a:gd name="connsiteY0" fmla="*/ 292964 h 2317850"/>
                <a:gd name="connsiteX1" fmla="*/ 2853430 w 2906696"/>
                <a:gd name="connsiteY1" fmla="*/ 0 h 2317850"/>
                <a:gd name="connsiteX2" fmla="*/ 2906696 w 2906696"/>
                <a:gd name="connsiteY2" fmla="*/ 2317850 h 2317850"/>
                <a:gd name="connsiteX3" fmla="*/ 0 w 2906696"/>
                <a:gd name="connsiteY3" fmla="*/ 2193563 h 2317850"/>
                <a:gd name="connsiteX4" fmla="*/ 115409 w 2906696"/>
                <a:gd name="connsiteY4" fmla="*/ 292964 h 2317850"/>
                <a:gd name="connsiteX0" fmla="*/ 115409 w 3057617"/>
                <a:gd name="connsiteY0" fmla="*/ 648071 h 2672957"/>
                <a:gd name="connsiteX1" fmla="*/ 3057617 w 3057617"/>
                <a:gd name="connsiteY1" fmla="*/ 0 h 2672957"/>
                <a:gd name="connsiteX2" fmla="*/ 2906696 w 3057617"/>
                <a:gd name="connsiteY2" fmla="*/ 2672957 h 2672957"/>
                <a:gd name="connsiteX3" fmla="*/ 0 w 3057617"/>
                <a:gd name="connsiteY3" fmla="*/ 2548670 h 2672957"/>
                <a:gd name="connsiteX4" fmla="*/ 115409 w 3057617"/>
                <a:gd name="connsiteY4" fmla="*/ 648071 h 2672957"/>
                <a:gd name="connsiteX0" fmla="*/ 115409 w 2971257"/>
                <a:gd name="connsiteY0" fmla="*/ 510911 h 2535797"/>
                <a:gd name="connsiteX1" fmla="*/ 2971257 w 2971257"/>
                <a:gd name="connsiteY1" fmla="*/ 0 h 2535797"/>
                <a:gd name="connsiteX2" fmla="*/ 2906696 w 2971257"/>
                <a:gd name="connsiteY2" fmla="*/ 2535797 h 2535797"/>
                <a:gd name="connsiteX3" fmla="*/ 0 w 2971257"/>
                <a:gd name="connsiteY3" fmla="*/ 2411510 h 2535797"/>
                <a:gd name="connsiteX4" fmla="*/ 115409 w 2971257"/>
                <a:gd name="connsiteY4" fmla="*/ 510911 h 2535797"/>
                <a:gd name="connsiteX0" fmla="*/ 115409 w 3077937"/>
                <a:gd name="connsiteY0" fmla="*/ 668391 h 2693277"/>
                <a:gd name="connsiteX1" fmla="*/ 3077937 w 3077937"/>
                <a:gd name="connsiteY1" fmla="*/ 0 h 2693277"/>
                <a:gd name="connsiteX2" fmla="*/ 2906696 w 3077937"/>
                <a:gd name="connsiteY2" fmla="*/ 2693277 h 2693277"/>
                <a:gd name="connsiteX3" fmla="*/ 0 w 3077937"/>
                <a:gd name="connsiteY3" fmla="*/ 2568990 h 2693277"/>
                <a:gd name="connsiteX4" fmla="*/ 115409 w 3077937"/>
                <a:gd name="connsiteY4" fmla="*/ 668391 h 2693277"/>
                <a:gd name="connsiteX0" fmla="*/ 115409 w 3077937"/>
                <a:gd name="connsiteY0" fmla="*/ 668391 h 2568990"/>
                <a:gd name="connsiteX1" fmla="*/ 3077937 w 3077937"/>
                <a:gd name="connsiteY1" fmla="*/ 0 h 2568990"/>
                <a:gd name="connsiteX2" fmla="*/ 2769536 w 3077937"/>
                <a:gd name="connsiteY2" fmla="*/ 2535797 h 2568990"/>
                <a:gd name="connsiteX3" fmla="*/ 0 w 3077937"/>
                <a:gd name="connsiteY3" fmla="*/ 2568990 h 2568990"/>
                <a:gd name="connsiteX4" fmla="*/ 115409 w 3077937"/>
                <a:gd name="connsiteY4" fmla="*/ 668391 h 2568990"/>
                <a:gd name="connsiteX0" fmla="*/ 115409 w 3077937"/>
                <a:gd name="connsiteY0" fmla="*/ 668391 h 2693277"/>
                <a:gd name="connsiteX1" fmla="*/ 3077937 w 3077937"/>
                <a:gd name="connsiteY1" fmla="*/ 0 h 2693277"/>
                <a:gd name="connsiteX2" fmla="*/ 2916856 w 3077937"/>
                <a:gd name="connsiteY2" fmla="*/ 2693277 h 2693277"/>
                <a:gd name="connsiteX3" fmla="*/ 0 w 3077937"/>
                <a:gd name="connsiteY3" fmla="*/ 2568990 h 2693277"/>
                <a:gd name="connsiteX4" fmla="*/ 115409 w 3077937"/>
                <a:gd name="connsiteY4" fmla="*/ 668391 h 2693277"/>
                <a:gd name="connsiteX0" fmla="*/ 0 w 2962528"/>
                <a:gd name="connsiteY0" fmla="*/ 668391 h 2693277"/>
                <a:gd name="connsiteX1" fmla="*/ 2962528 w 2962528"/>
                <a:gd name="connsiteY1" fmla="*/ 0 h 2693277"/>
                <a:gd name="connsiteX2" fmla="*/ 2801447 w 2962528"/>
                <a:gd name="connsiteY2" fmla="*/ 2693277 h 2693277"/>
                <a:gd name="connsiteX3" fmla="*/ 331631 w 2962528"/>
                <a:gd name="connsiteY3" fmla="*/ 2289590 h 2693277"/>
                <a:gd name="connsiteX4" fmla="*/ 0 w 2962528"/>
                <a:gd name="connsiteY4" fmla="*/ 668391 h 2693277"/>
                <a:gd name="connsiteX0" fmla="*/ 120489 w 3083017"/>
                <a:gd name="connsiteY0" fmla="*/ 668391 h 2693277"/>
                <a:gd name="connsiteX1" fmla="*/ 3083017 w 3083017"/>
                <a:gd name="connsiteY1" fmla="*/ 0 h 2693277"/>
                <a:gd name="connsiteX2" fmla="*/ 2921936 w 3083017"/>
                <a:gd name="connsiteY2" fmla="*/ 2693277 h 2693277"/>
                <a:gd name="connsiteX3" fmla="*/ 0 w 3083017"/>
                <a:gd name="connsiteY3" fmla="*/ 2574070 h 2693277"/>
                <a:gd name="connsiteX4" fmla="*/ 120489 w 3083017"/>
                <a:gd name="connsiteY4" fmla="*/ 668391 h 2693277"/>
                <a:gd name="connsiteX0" fmla="*/ 262729 w 3083017"/>
                <a:gd name="connsiteY0" fmla="*/ 841111 h 2693277"/>
                <a:gd name="connsiteX1" fmla="*/ 3083017 w 3083017"/>
                <a:gd name="connsiteY1" fmla="*/ 0 h 2693277"/>
                <a:gd name="connsiteX2" fmla="*/ 2921936 w 3083017"/>
                <a:gd name="connsiteY2" fmla="*/ 2693277 h 2693277"/>
                <a:gd name="connsiteX3" fmla="*/ 0 w 3083017"/>
                <a:gd name="connsiteY3" fmla="*/ 2574070 h 2693277"/>
                <a:gd name="connsiteX4" fmla="*/ 262729 w 3083017"/>
                <a:gd name="connsiteY4" fmla="*/ 841111 h 2693277"/>
                <a:gd name="connsiteX0" fmla="*/ 105249 w 3083017"/>
                <a:gd name="connsiteY0" fmla="*/ 709031 h 2693277"/>
                <a:gd name="connsiteX1" fmla="*/ 3083017 w 3083017"/>
                <a:gd name="connsiteY1" fmla="*/ 0 h 2693277"/>
                <a:gd name="connsiteX2" fmla="*/ 2921936 w 3083017"/>
                <a:gd name="connsiteY2" fmla="*/ 2693277 h 2693277"/>
                <a:gd name="connsiteX3" fmla="*/ 0 w 3083017"/>
                <a:gd name="connsiteY3" fmla="*/ 2574070 h 2693277"/>
                <a:gd name="connsiteX4" fmla="*/ 105249 w 3083017"/>
                <a:gd name="connsiteY4" fmla="*/ 709031 h 269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3017" h="2693277">
                  <a:moveTo>
                    <a:pt x="105249" y="709031"/>
                  </a:moveTo>
                  <a:lnTo>
                    <a:pt x="3083017" y="0"/>
                  </a:lnTo>
                  <a:lnTo>
                    <a:pt x="2921936" y="2693277"/>
                  </a:lnTo>
                  <a:lnTo>
                    <a:pt x="0" y="2574070"/>
                  </a:lnTo>
                  <a:lnTo>
                    <a:pt x="105249" y="70903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  <a:effectLst/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indent="0" algn="ctr" defTabSz="914400" rtl="0" eaLnBrk="1" latinLnBrk="1" hangingPunct="1">
                <a:buFontTx/>
                <a:buNone/>
                <a:defRPr sz="1600" kern="120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latin typeface="+mn-lt"/>
              </a:endParaRPr>
            </a:p>
          </p:txBody>
        </p:sp>
        <p:sp>
          <p:nvSpPr>
            <p:cNvPr id="18" name="Freeform 52">
              <a:extLst>
                <a:ext uri="{FF2B5EF4-FFF2-40B4-BE49-F238E27FC236}">
                  <a16:creationId xmlns:a16="http://schemas.microsoft.com/office/drawing/2014/main" id="{52B0E960-1DDF-4C9C-A142-797115A066DC}"/>
                </a:ext>
              </a:extLst>
            </p:cNvPr>
            <p:cNvSpPr/>
            <p:nvPr/>
          </p:nvSpPr>
          <p:spPr>
            <a:xfrm>
              <a:off x="1150504" y="1945773"/>
              <a:ext cx="1663354" cy="2567578"/>
            </a:xfrm>
            <a:custGeom>
              <a:avLst/>
              <a:gdLst>
                <a:gd name="connsiteX0" fmla="*/ 1391479 w 1534602"/>
                <a:gd name="connsiteY0" fmla="*/ 286247 h 2631882"/>
                <a:gd name="connsiteX1" fmla="*/ 1534602 w 1534602"/>
                <a:gd name="connsiteY1" fmla="*/ 858741 h 2631882"/>
                <a:gd name="connsiteX2" fmla="*/ 1152940 w 1534602"/>
                <a:gd name="connsiteY2" fmla="*/ 1789043 h 2631882"/>
                <a:gd name="connsiteX3" fmla="*/ 1534602 w 1534602"/>
                <a:gd name="connsiteY3" fmla="*/ 2576223 h 2631882"/>
                <a:gd name="connsiteX4" fmla="*/ 198783 w 1534602"/>
                <a:gd name="connsiteY4" fmla="*/ 2631882 h 2631882"/>
                <a:gd name="connsiteX5" fmla="*/ 0 w 1534602"/>
                <a:gd name="connsiteY5" fmla="*/ 0 h 2631882"/>
                <a:gd name="connsiteX6" fmla="*/ 1391479 w 1534602"/>
                <a:gd name="connsiteY6" fmla="*/ 286247 h 2631882"/>
                <a:gd name="connsiteX0" fmla="*/ 1391479 w 1534602"/>
                <a:gd name="connsiteY0" fmla="*/ 286247 h 2631882"/>
                <a:gd name="connsiteX1" fmla="*/ 1534602 w 1534602"/>
                <a:gd name="connsiteY1" fmla="*/ 858741 h 2631882"/>
                <a:gd name="connsiteX2" fmla="*/ 1152940 w 1534602"/>
                <a:gd name="connsiteY2" fmla="*/ 1789043 h 2631882"/>
                <a:gd name="connsiteX3" fmla="*/ 1534602 w 1534602"/>
                <a:gd name="connsiteY3" fmla="*/ 2576223 h 2631882"/>
                <a:gd name="connsiteX4" fmla="*/ 198783 w 1534602"/>
                <a:gd name="connsiteY4" fmla="*/ 2631882 h 2631882"/>
                <a:gd name="connsiteX5" fmla="*/ 0 w 1534602"/>
                <a:gd name="connsiteY5" fmla="*/ 0 h 2631882"/>
                <a:gd name="connsiteX6" fmla="*/ 1391479 w 1534602"/>
                <a:gd name="connsiteY6" fmla="*/ 286247 h 2631882"/>
                <a:gd name="connsiteX0" fmla="*/ 1391479 w 1534602"/>
                <a:gd name="connsiteY0" fmla="*/ 286247 h 2631882"/>
                <a:gd name="connsiteX1" fmla="*/ 1534602 w 1534602"/>
                <a:gd name="connsiteY1" fmla="*/ 858741 h 2631882"/>
                <a:gd name="connsiteX2" fmla="*/ 1152940 w 1534602"/>
                <a:gd name="connsiteY2" fmla="*/ 1789043 h 2631882"/>
                <a:gd name="connsiteX3" fmla="*/ 1534602 w 1534602"/>
                <a:gd name="connsiteY3" fmla="*/ 2576223 h 2631882"/>
                <a:gd name="connsiteX4" fmla="*/ 198783 w 1534602"/>
                <a:gd name="connsiteY4" fmla="*/ 2631882 h 2631882"/>
                <a:gd name="connsiteX5" fmla="*/ 0 w 1534602"/>
                <a:gd name="connsiteY5" fmla="*/ 0 h 2631882"/>
                <a:gd name="connsiteX6" fmla="*/ 1391479 w 1534602"/>
                <a:gd name="connsiteY6" fmla="*/ 286247 h 2631882"/>
                <a:gd name="connsiteX0" fmla="*/ 1391479 w 1534602"/>
                <a:gd name="connsiteY0" fmla="*/ 286247 h 2631882"/>
                <a:gd name="connsiteX1" fmla="*/ 1534602 w 1534602"/>
                <a:gd name="connsiteY1" fmla="*/ 858741 h 2631882"/>
                <a:gd name="connsiteX2" fmla="*/ 1152940 w 1534602"/>
                <a:gd name="connsiteY2" fmla="*/ 1789043 h 2631882"/>
                <a:gd name="connsiteX3" fmla="*/ 1534602 w 1534602"/>
                <a:gd name="connsiteY3" fmla="*/ 2576223 h 2631882"/>
                <a:gd name="connsiteX4" fmla="*/ 198783 w 1534602"/>
                <a:gd name="connsiteY4" fmla="*/ 2631882 h 2631882"/>
                <a:gd name="connsiteX5" fmla="*/ 0 w 1534602"/>
                <a:gd name="connsiteY5" fmla="*/ 0 h 2631882"/>
                <a:gd name="connsiteX6" fmla="*/ 1391479 w 1534602"/>
                <a:gd name="connsiteY6" fmla="*/ 286247 h 2631882"/>
                <a:gd name="connsiteX0" fmla="*/ 1391479 w 1534602"/>
                <a:gd name="connsiteY0" fmla="*/ 286247 h 2631882"/>
                <a:gd name="connsiteX1" fmla="*/ 1534602 w 1534602"/>
                <a:gd name="connsiteY1" fmla="*/ 858741 h 2631882"/>
                <a:gd name="connsiteX2" fmla="*/ 1152940 w 1534602"/>
                <a:gd name="connsiteY2" fmla="*/ 1789043 h 2631882"/>
                <a:gd name="connsiteX3" fmla="*/ 1534602 w 1534602"/>
                <a:gd name="connsiteY3" fmla="*/ 2576223 h 2631882"/>
                <a:gd name="connsiteX4" fmla="*/ 166977 w 1534602"/>
                <a:gd name="connsiteY4" fmla="*/ 2631882 h 2631882"/>
                <a:gd name="connsiteX5" fmla="*/ 0 w 1534602"/>
                <a:gd name="connsiteY5" fmla="*/ 0 h 2631882"/>
                <a:gd name="connsiteX6" fmla="*/ 1391479 w 1534602"/>
                <a:gd name="connsiteY6" fmla="*/ 286247 h 2631882"/>
                <a:gd name="connsiteX0" fmla="*/ 1391479 w 1550504"/>
                <a:gd name="connsiteY0" fmla="*/ 286247 h 2631882"/>
                <a:gd name="connsiteX1" fmla="*/ 1534602 w 1550504"/>
                <a:gd name="connsiteY1" fmla="*/ 858741 h 2631882"/>
                <a:gd name="connsiteX2" fmla="*/ 1152940 w 1550504"/>
                <a:gd name="connsiteY2" fmla="*/ 1789043 h 2631882"/>
                <a:gd name="connsiteX3" fmla="*/ 1550504 w 1550504"/>
                <a:gd name="connsiteY3" fmla="*/ 2600077 h 2631882"/>
                <a:gd name="connsiteX4" fmla="*/ 166977 w 1550504"/>
                <a:gd name="connsiteY4" fmla="*/ 2631882 h 2631882"/>
                <a:gd name="connsiteX5" fmla="*/ 0 w 1550504"/>
                <a:gd name="connsiteY5" fmla="*/ 0 h 2631882"/>
                <a:gd name="connsiteX6" fmla="*/ 1391479 w 1550504"/>
                <a:gd name="connsiteY6" fmla="*/ 286247 h 2631882"/>
                <a:gd name="connsiteX0" fmla="*/ 1391479 w 1550504"/>
                <a:gd name="connsiteY0" fmla="*/ 286247 h 2631882"/>
                <a:gd name="connsiteX1" fmla="*/ 1478943 w 1550504"/>
                <a:gd name="connsiteY1" fmla="*/ 906449 h 2631882"/>
                <a:gd name="connsiteX2" fmla="*/ 1152940 w 1550504"/>
                <a:gd name="connsiteY2" fmla="*/ 1789043 h 2631882"/>
                <a:gd name="connsiteX3" fmla="*/ 1550504 w 1550504"/>
                <a:gd name="connsiteY3" fmla="*/ 2600077 h 2631882"/>
                <a:gd name="connsiteX4" fmla="*/ 166977 w 1550504"/>
                <a:gd name="connsiteY4" fmla="*/ 2631882 h 2631882"/>
                <a:gd name="connsiteX5" fmla="*/ 0 w 1550504"/>
                <a:gd name="connsiteY5" fmla="*/ 0 h 2631882"/>
                <a:gd name="connsiteX6" fmla="*/ 1391479 w 1550504"/>
                <a:gd name="connsiteY6" fmla="*/ 286247 h 263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0504" h="2631882">
                  <a:moveTo>
                    <a:pt x="1391479" y="286247"/>
                  </a:moveTo>
                  <a:lnTo>
                    <a:pt x="1478943" y="906449"/>
                  </a:lnTo>
                  <a:cubicBezTo>
                    <a:pt x="1216550" y="1327869"/>
                    <a:pt x="1129087" y="1566406"/>
                    <a:pt x="1152940" y="1789043"/>
                  </a:cubicBezTo>
                  <a:cubicBezTo>
                    <a:pt x="1192696" y="2115047"/>
                    <a:pt x="1423283" y="2337684"/>
                    <a:pt x="1550504" y="2600077"/>
                  </a:cubicBezTo>
                  <a:lnTo>
                    <a:pt x="166977" y="2631882"/>
                  </a:lnTo>
                  <a:lnTo>
                    <a:pt x="0" y="0"/>
                  </a:lnTo>
                  <a:lnTo>
                    <a:pt x="1391479" y="28624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Freeform 51">
              <a:extLst>
                <a:ext uri="{FF2B5EF4-FFF2-40B4-BE49-F238E27FC236}">
                  <a16:creationId xmlns:a16="http://schemas.microsoft.com/office/drawing/2014/main" id="{D2AF1AB4-6118-4CAC-AA57-D63F21FFC2ED}"/>
                </a:ext>
              </a:extLst>
            </p:cNvPr>
            <p:cNvSpPr/>
            <p:nvPr/>
          </p:nvSpPr>
          <p:spPr>
            <a:xfrm>
              <a:off x="2600696" y="1961896"/>
              <a:ext cx="4194124" cy="1735966"/>
            </a:xfrm>
            <a:custGeom>
              <a:avLst/>
              <a:gdLst>
                <a:gd name="connsiteX0" fmla="*/ 3418711 w 3909575"/>
                <a:gd name="connsiteY0" fmla="*/ 1537 h 1788689"/>
                <a:gd name="connsiteX1" fmla="*/ 3368419 w 3909575"/>
                <a:gd name="connsiteY1" fmla="*/ 121871 h 1788689"/>
                <a:gd name="connsiteX2" fmla="*/ 3176755 w 3909575"/>
                <a:gd name="connsiteY2" fmla="*/ 166181 h 1788689"/>
                <a:gd name="connsiteX3" fmla="*/ 3416930 w 3909575"/>
                <a:gd name="connsiteY3" fmla="*/ 157930 h 1788689"/>
                <a:gd name="connsiteX4" fmla="*/ 3701848 w 3909575"/>
                <a:gd name="connsiteY4" fmla="*/ 27103 h 1788689"/>
                <a:gd name="connsiteX5" fmla="*/ 3909575 w 3909575"/>
                <a:gd name="connsiteY5" fmla="*/ 58533 h 1788689"/>
                <a:gd name="connsiteX6" fmla="*/ 3805270 w 3909575"/>
                <a:gd name="connsiteY6" fmla="*/ 99736 h 1788689"/>
                <a:gd name="connsiteX7" fmla="*/ 3852640 w 3909575"/>
                <a:gd name="connsiteY7" fmla="*/ 168423 h 1788689"/>
                <a:gd name="connsiteX8" fmla="*/ 3340943 w 3909575"/>
                <a:gd name="connsiteY8" fmla="*/ 360744 h 1788689"/>
                <a:gd name="connsiteX9" fmla="*/ 3212947 w 3909575"/>
                <a:gd name="connsiteY9" fmla="*/ 436602 h 1788689"/>
                <a:gd name="connsiteX10" fmla="*/ 2793493 w 3909575"/>
                <a:gd name="connsiteY10" fmla="*/ 469443 h 1788689"/>
                <a:gd name="connsiteX11" fmla="*/ 2633496 w 3909575"/>
                <a:gd name="connsiteY11" fmla="*/ 559844 h 1788689"/>
                <a:gd name="connsiteX12" fmla="*/ 2633496 w 3909575"/>
                <a:gd name="connsiteY12" fmla="*/ 563552 h 1788689"/>
                <a:gd name="connsiteX13" fmla="*/ 2496374 w 3909575"/>
                <a:gd name="connsiteY13" fmla="*/ 661511 h 1788689"/>
                <a:gd name="connsiteX14" fmla="*/ 707665 w 3909575"/>
                <a:gd name="connsiteY14" fmla="*/ 1778584 h 1788689"/>
                <a:gd name="connsiteX15" fmla="*/ 0 w 3909575"/>
                <a:gd name="connsiteY15" fmla="*/ 251933 h 1788689"/>
                <a:gd name="connsiteX16" fmla="*/ 723568 w 3909575"/>
                <a:gd name="connsiteY16" fmla="*/ 410960 h 1788689"/>
                <a:gd name="connsiteX17" fmla="*/ 906449 w 3909575"/>
                <a:gd name="connsiteY17" fmla="*/ 1110675 h 1788689"/>
                <a:gd name="connsiteX18" fmla="*/ 2334017 w 3909575"/>
                <a:gd name="connsiteY18" fmla="*/ 349554 h 1788689"/>
                <a:gd name="connsiteX19" fmla="*/ 2664775 w 3909575"/>
                <a:gd name="connsiteY19" fmla="*/ 145840 h 1788689"/>
                <a:gd name="connsiteX20" fmla="*/ 3107886 w 3909575"/>
                <a:gd name="connsiteY20" fmla="*/ 44315 h 1788689"/>
                <a:gd name="connsiteX21" fmla="*/ 3418711 w 3909575"/>
                <a:gd name="connsiteY21" fmla="*/ 1537 h 1788689"/>
                <a:gd name="connsiteX0" fmla="*/ 3418711 w 3909575"/>
                <a:gd name="connsiteY0" fmla="*/ 1537 h 1788689"/>
                <a:gd name="connsiteX1" fmla="*/ 3368419 w 3909575"/>
                <a:gd name="connsiteY1" fmla="*/ 121871 h 1788689"/>
                <a:gd name="connsiteX2" fmla="*/ 3176755 w 3909575"/>
                <a:gd name="connsiteY2" fmla="*/ 166181 h 1788689"/>
                <a:gd name="connsiteX3" fmla="*/ 3416930 w 3909575"/>
                <a:gd name="connsiteY3" fmla="*/ 157930 h 1788689"/>
                <a:gd name="connsiteX4" fmla="*/ 3701848 w 3909575"/>
                <a:gd name="connsiteY4" fmla="*/ 27103 h 1788689"/>
                <a:gd name="connsiteX5" fmla="*/ 3909575 w 3909575"/>
                <a:gd name="connsiteY5" fmla="*/ 58533 h 1788689"/>
                <a:gd name="connsiteX6" fmla="*/ 3805270 w 3909575"/>
                <a:gd name="connsiteY6" fmla="*/ 99736 h 1788689"/>
                <a:gd name="connsiteX7" fmla="*/ 3852640 w 3909575"/>
                <a:gd name="connsiteY7" fmla="*/ 168423 h 1788689"/>
                <a:gd name="connsiteX8" fmla="*/ 3340943 w 3909575"/>
                <a:gd name="connsiteY8" fmla="*/ 360744 h 1788689"/>
                <a:gd name="connsiteX9" fmla="*/ 3212947 w 3909575"/>
                <a:gd name="connsiteY9" fmla="*/ 436602 h 1788689"/>
                <a:gd name="connsiteX10" fmla="*/ 2793493 w 3909575"/>
                <a:gd name="connsiteY10" fmla="*/ 469443 h 1788689"/>
                <a:gd name="connsiteX11" fmla="*/ 2633496 w 3909575"/>
                <a:gd name="connsiteY11" fmla="*/ 559844 h 1788689"/>
                <a:gd name="connsiteX12" fmla="*/ 2496374 w 3909575"/>
                <a:gd name="connsiteY12" fmla="*/ 661511 h 1788689"/>
                <a:gd name="connsiteX13" fmla="*/ 707665 w 3909575"/>
                <a:gd name="connsiteY13" fmla="*/ 1778584 h 1788689"/>
                <a:gd name="connsiteX14" fmla="*/ 0 w 3909575"/>
                <a:gd name="connsiteY14" fmla="*/ 251933 h 1788689"/>
                <a:gd name="connsiteX15" fmla="*/ 723568 w 3909575"/>
                <a:gd name="connsiteY15" fmla="*/ 410960 h 1788689"/>
                <a:gd name="connsiteX16" fmla="*/ 906449 w 3909575"/>
                <a:gd name="connsiteY16" fmla="*/ 1110675 h 1788689"/>
                <a:gd name="connsiteX17" fmla="*/ 2334017 w 3909575"/>
                <a:gd name="connsiteY17" fmla="*/ 349554 h 1788689"/>
                <a:gd name="connsiteX18" fmla="*/ 2664775 w 3909575"/>
                <a:gd name="connsiteY18" fmla="*/ 145840 h 1788689"/>
                <a:gd name="connsiteX19" fmla="*/ 3107886 w 3909575"/>
                <a:gd name="connsiteY19" fmla="*/ 44315 h 1788689"/>
                <a:gd name="connsiteX20" fmla="*/ 3418711 w 3909575"/>
                <a:gd name="connsiteY20" fmla="*/ 1537 h 1788689"/>
                <a:gd name="connsiteX0" fmla="*/ 3418711 w 3909575"/>
                <a:gd name="connsiteY0" fmla="*/ 1537 h 1788689"/>
                <a:gd name="connsiteX1" fmla="*/ 3368419 w 3909575"/>
                <a:gd name="connsiteY1" fmla="*/ 121871 h 1788689"/>
                <a:gd name="connsiteX2" fmla="*/ 3176755 w 3909575"/>
                <a:gd name="connsiteY2" fmla="*/ 166181 h 1788689"/>
                <a:gd name="connsiteX3" fmla="*/ 3416930 w 3909575"/>
                <a:gd name="connsiteY3" fmla="*/ 157930 h 1788689"/>
                <a:gd name="connsiteX4" fmla="*/ 3701848 w 3909575"/>
                <a:gd name="connsiteY4" fmla="*/ 27103 h 1788689"/>
                <a:gd name="connsiteX5" fmla="*/ 3909575 w 3909575"/>
                <a:gd name="connsiteY5" fmla="*/ 58533 h 1788689"/>
                <a:gd name="connsiteX6" fmla="*/ 3805270 w 3909575"/>
                <a:gd name="connsiteY6" fmla="*/ 99736 h 1788689"/>
                <a:gd name="connsiteX7" fmla="*/ 3852640 w 3909575"/>
                <a:gd name="connsiteY7" fmla="*/ 168423 h 1788689"/>
                <a:gd name="connsiteX8" fmla="*/ 3340943 w 3909575"/>
                <a:gd name="connsiteY8" fmla="*/ 360744 h 1788689"/>
                <a:gd name="connsiteX9" fmla="*/ 3212947 w 3909575"/>
                <a:gd name="connsiteY9" fmla="*/ 436602 h 1788689"/>
                <a:gd name="connsiteX10" fmla="*/ 2793493 w 3909575"/>
                <a:gd name="connsiteY10" fmla="*/ 469443 h 1788689"/>
                <a:gd name="connsiteX11" fmla="*/ 2496374 w 3909575"/>
                <a:gd name="connsiteY11" fmla="*/ 661511 h 1788689"/>
                <a:gd name="connsiteX12" fmla="*/ 707665 w 3909575"/>
                <a:gd name="connsiteY12" fmla="*/ 1778584 h 1788689"/>
                <a:gd name="connsiteX13" fmla="*/ 0 w 3909575"/>
                <a:gd name="connsiteY13" fmla="*/ 251933 h 1788689"/>
                <a:gd name="connsiteX14" fmla="*/ 723568 w 3909575"/>
                <a:gd name="connsiteY14" fmla="*/ 410960 h 1788689"/>
                <a:gd name="connsiteX15" fmla="*/ 906449 w 3909575"/>
                <a:gd name="connsiteY15" fmla="*/ 1110675 h 1788689"/>
                <a:gd name="connsiteX16" fmla="*/ 2334017 w 3909575"/>
                <a:gd name="connsiteY16" fmla="*/ 349554 h 1788689"/>
                <a:gd name="connsiteX17" fmla="*/ 2664775 w 3909575"/>
                <a:gd name="connsiteY17" fmla="*/ 145840 h 1788689"/>
                <a:gd name="connsiteX18" fmla="*/ 3107886 w 3909575"/>
                <a:gd name="connsiteY18" fmla="*/ 44315 h 1788689"/>
                <a:gd name="connsiteX19" fmla="*/ 3418711 w 3909575"/>
                <a:gd name="connsiteY19" fmla="*/ 1537 h 1788689"/>
                <a:gd name="connsiteX0" fmla="*/ 3418711 w 3909575"/>
                <a:gd name="connsiteY0" fmla="*/ 1537 h 1779443"/>
                <a:gd name="connsiteX1" fmla="*/ 3368419 w 3909575"/>
                <a:gd name="connsiteY1" fmla="*/ 121871 h 1779443"/>
                <a:gd name="connsiteX2" fmla="*/ 3176755 w 3909575"/>
                <a:gd name="connsiteY2" fmla="*/ 166181 h 1779443"/>
                <a:gd name="connsiteX3" fmla="*/ 3416930 w 3909575"/>
                <a:gd name="connsiteY3" fmla="*/ 157930 h 1779443"/>
                <a:gd name="connsiteX4" fmla="*/ 3701848 w 3909575"/>
                <a:gd name="connsiteY4" fmla="*/ 27103 h 1779443"/>
                <a:gd name="connsiteX5" fmla="*/ 3909575 w 3909575"/>
                <a:gd name="connsiteY5" fmla="*/ 58533 h 1779443"/>
                <a:gd name="connsiteX6" fmla="*/ 3805270 w 3909575"/>
                <a:gd name="connsiteY6" fmla="*/ 99736 h 1779443"/>
                <a:gd name="connsiteX7" fmla="*/ 3852640 w 3909575"/>
                <a:gd name="connsiteY7" fmla="*/ 168423 h 1779443"/>
                <a:gd name="connsiteX8" fmla="*/ 3340943 w 3909575"/>
                <a:gd name="connsiteY8" fmla="*/ 360744 h 1779443"/>
                <a:gd name="connsiteX9" fmla="*/ 3212947 w 3909575"/>
                <a:gd name="connsiteY9" fmla="*/ 436602 h 1779443"/>
                <a:gd name="connsiteX10" fmla="*/ 2793493 w 3909575"/>
                <a:gd name="connsiteY10" fmla="*/ 469443 h 1779443"/>
                <a:gd name="connsiteX11" fmla="*/ 707665 w 3909575"/>
                <a:gd name="connsiteY11" fmla="*/ 1778584 h 1779443"/>
                <a:gd name="connsiteX12" fmla="*/ 0 w 3909575"/>
                <a:gd name="connsiteY12" fmla="*/ 251933 h 1779443"/>
                <a:gd name="connsiteX13" fmla="*/ 723568 w 3909575"/>
                <a:gd name="connsiteY13" fmla="*/ 410960 h 1779443"/>
                <a:gd name="connsiteX14" fmla="*/ 906449 w 3909575"/>
                <a:gd name="connsiteY14" fmla="*/ 1110675 h 1779443"/>
                <a:gd name="connsiteX15" fmla="*/ 2334017 w 3909575"/>
                <a:gd name="connsiteY15" fmla="*/ 349554 h 1779443"/>
                <a:gd name="connsiteX16" fmla="*/ 2664775 w 3909575"/>
                <a:gd name="connsiteY16" fmla="*/ 145840 h 1779443"/>
                <a:gd name="connsiteX17" fmla="*/ 3107886 w 3909575"/>
                <a:gd name="connsiteY17" fmla="*/ 44315 h 1779443"/>
                <a:gd name="connsiteX18" fmla="*/ 3418711 w 3909575"/>
                <a:gd name="connsiteY18" fmla="*/ 1537 h 1779443"/>
                <a:gd name="connsiteX0" fmla="*/ 3418711 w 3909575"/>
                <a:gd name="connsiteY0" fmla="*/ 1537 h 1779443"/>
                <a:gd name="connsiteX1" fmla="*/ 3368419 w 3909575"/>
                <a:gd name="connsiteY1" fmla="*/ 121871 h 1779443"/>
                <a:gd name="connsiteX2" fmla="*/ 3176755 w 3909575"/>
                <a:gd name="connsiteY2" fmla="*/ 166181 h 1779443"/>
                <a:gd name="connsiteX3" fmla="*/ 3416930 w 3909575"/>
                <a:gd name="connsiteY3" fmla="*/ 157930 h 1779443"/>
                <a:gd name="connsiteX4" fmla="*/ 3701848 w 3909575"/>
                <a:gd name="connsiteY4" fmla="*/ 27103 h 1779443"/>
                <a:gd name="connsiteX5" fmla="*/ 3909575 w 3909575"/>
                <a:gd name="connsiteY5" fmla="*/ 58533 h 1779443"/>
                <a:gd name="connsiteX6" fmla="*/ 3805270 w 3909575"/>
                <a:gd name="connsiteY6" fmla="*/ 99736 h 1779443"/>
                <a:gd name="connsiteX7" fmla="*/ 3852640 w 3909575"/>
                <a:gd name="connsiteY7" fmla="*/ 168423 h 1779443"/>
                <a:gd name="connsiteX8" fmla="*/ 3340943 w 3909575"/>
                <a:gd name="connsiteY8" fmla="*/ 360744 h 1779443"/>
                <a:gd name="connsiteX9" fmla="*/ 3212947 w 3909575"/>
                <a:gd name="connsiteY9" fmla="*/ 436602 h 1779443"/>
                <a:gd name="connsiteX10" fmla="*/ 2793493 w 3909575"/>
                <a:gd name="connsiteY10" fmla="*/ 469443 h 1779443"/>
                <a:gd name="connsiteX11" fmla="*/ 707665 w 3909575"/>
                <a:gd name="connsiteY11" fmla="*/ 1778584 h 1779443"/>
                <a:gd name="connsiteX12" fmla="*/ 0 w 3909575"/>
                <a:gd name="connsiteY12" fmla="*/ 251933 h 1779443"/>
                <a:gd name="connsiteX13" fmla="*/ 723568 w 3909575"/>
                <a:gd name="connsiteY13" fmla="*/ 410960 h 1779443"/>
                <a:gd name="connsiteX14" fmla="*/ 906449 w 3909575"/>
                <a:gd name="connsiteY14" fmla="*/ 1110675 h 1779443"/>
                <a:gd name="connsiteX15" fmla="*/ 2664775 w 3909575"/>
                <a:gd name="connsiteY15" fmla="*/ 145840 h 1779443"/>
                <a:gd name="connsiteX16" fmla="*/ 3107886 w 3909575"/>
                <a:gd name="connsiteY16" fmla="*/ 44315 h 1779443"/>
                <a:gd name="connsiteX17" fmla="*/ 3418711 w 3909575"/>
                <a:gd name="connsiteY17" fmla="*/ 1537 h 1779443"/>
                <a:gd name="connsiteX0" fmla="*/ 3418711 w 3909575"/>
                <a:gd name="connsiteY0" fmla="*/ 1537 h 1779443"/>
                <a:gd name="connsiteX1" fmla="*/ 3368419 w 3909575"/>
                <a:gd name="connsiteY1" fmla="*/ 121871 h 1779443"/>
                <a:gd name="connsiteX2" fmla="*/ 3176755 w 3909575"/>
                <a:gd name="connsiteY2" fmla="*/ 166181 h 1779443"/>
                <a:gd name="connsiteX3" fmla="*/ 3416930 w 3909575"/>
                <a:gd name="connsiteY3" fmla="*/ 157930 h 1779443"/>
                <a:gd name="connsiteX4" fmla="*/ 3701848 w 3909575"/>
                <a:gd name="connsiteY4" fmla="*/ 27103 h 1779443"/>
                <a:gd name="connsiteX5" fmla="*/ 3909575 w 3909575"/>
                <a:gd name="connsiteY5" fmla="*/ 58533 h 1779443"/>
                <a:gd name="connsiteX6" fmla="*/ 3805270 w 3909575"/>
                <a:gd name="connsiteY6" fmla="*/ 99736 h 1779443"/>
                <a:gd name="connsiteX7" fmla="*/ 3852640 w 3909575"/>
                <a:gd name="connsiteY7" fmla="*/ 168423 h 1779443"/>
                <a:gd name="connsiteX8" fmla="*/ 3340943 w 3909575"/>
                <a:gd name="connsiteY8" fmla="*/ 360744 h 1779443"/>
                <a:gd name="connsiteX9" fmla="*/ 3212947 w 3909575"/>
                <a:gd name="connsiteY9" fmla="*/ 436602 h 1779443"/>
                <a:gd name="connsiteX10" fmla="*/ 2793493 w 3909575"/>
                <a:gd name="connsiteY10" fmla="*/ 469443 h 1779443"/>
                <a:gd name="connsiteX11" fmla="*/ 707665 w 3909575"/>
                <a:gd name="connsiteY11" fmla="*/ 1778584 h 1779443"/>
                <a:gd name="connsiteX12" fmla="*/ 0 w 3909575"/>
                <a:gd name="connsiteY12" fmla="*/ 251933 h 1779443"/>
                <a:gd name="connsiteX13" fmla="*/ 723568 w 3909575"/>
                <a:gd name="connsiteY13" fmla="*/ 410960 h 1779443"/>
                <a:gd name="connsiteX14" fmla="*/ 906449 w 3909575"/>
                <a:gd name="connsiteY14" fmla="*/ 1110675 h 1779443"/>
                <a:gd name="connsiteX15" fmla="*/ 2601164 w 3909575"/>
                <a:gd name="connsiteY15" fmla="*/ 209450 h 1779443"/>
                <a:gd name="connsiteX16" fmla="*/ 3107886 w 3909575"/>
                <a:gd name="connsiteY16" fmla="*/ 44315 h 1779443"/>
                <a:gd name="connsiteX17" fmla="*/ 3418711 w 3909575"/>
                <a:gd name="connsiteY17" fmla="*/ 1537 h 1779443"/>
                <a:gd name="connsiteX0" fmla="*/ 3418711 w 3909575"/>
                <a:gd name="connsiteY0" fmla="*/ 1537 h 1779443"/>
                <a:gd name="connsiteX1" fmla="*/ 3368419 w 3909575"/>
                <a:gd name="connsiteY1" fmla="*/ 121871 h 1779443"/>
                <a:gd name="connsiteX2" fmla="*/ 3176755 w 3909575"/>
                <a:gd name="connsiteY2" fmla="*/ 166181 h 1779443"/>
                <a:gd name="connsiteX3" fmla="*/ 3416930 w 3909575"/>
                <a:gd name="connsiteY3" fmla="*/ 157930 h 1779443"/>
                <a:gd name="connsiteX4" fmla="*/ 3701848 w 3909575"/>
                <a:gd name="connsiteY4" fmla="*/ 27103 h 1779443"/>
                <a:gd name="connsiteX5" fmla="*/ 3909575 w 3909575"/>
                <a:gd name="connsiteY5" fmla="*/ 58533 h 1779443"/>
                <a:gd name="connsiteX6" fmla="*/ 3805270 w 3909575"/>
                <a:gd name="connsiteY6" fmla="*/ 99736 h 1779443"/>
                <a:gd name="connsiteX7" fmla="*/ 3852640 w 3909575"/>
                <a:gd name="connsiteY7" fmla="*/ 168423 h 1779443"/>
                <a:gd name="connsiteX8" fmla="*/ 3340943 w 3909575"/>
                <a:gd name="connsiteY8" fmla="*/ 360744 h 1779443"/>
                <a:gd name="connsiteX9" fmla="*/ 3212947 w 3909575"/>
                <a:gd name="connsiteY9" fmla="*/ 436602 h 1779443"/>
                <a:gd name="connsiteX10" fmla="*/ 2793493 w 3909575"/>
                <a:gd name="connsiteY10" fmla="*/ 469443 h 1779443"/>
                <a:gd name="connsiteX11" fmla="*/ 707665 w 3909575"/>
                <a:gd name="connsiteY11" fmla="*/ 1778584 h 1779443"/>
                <a:gd name="connsiteX12" fmla="*/ 0 w 3909575"/>
                <a:gd name="connsiteY12" fmla="*/ 251933 h 1779443"/>
                <a:gd name="connsiteX13" fmla="*/ 723568 w 3909575"/>
                <a:gd name="connsiteY13" fmla="*/ 410960 h 1779443"/>
                <a:gd name="connsiteX14" fmla="*/ 906449 w 3909575"/>
                <a:gd name="connsiteY14" fmla="*/ 1110675 h 1779443"/>
                <a:gd name="connsiteX15" fmla="*/ 2601164 w 3909575"/>
                <a:gd name="connsiteY15" fmla="*/ 209450 h 1779443"/>
                <a:gd name="connsiteX16" fmla="*/ 3107886 w 3909575"/>
                <a:gd name="connsiteY16" fmla="*/ 44315 h 1779443"/>
                <a:gd name="connsiteX17" fmla="*/ 3418711 w 3909575"/>
                <a:gd name="connsiteY17" fmla="*/ 1537 h 1779443"/>
                <a:gd name="connsiteX0" fmla="*/ 3418711 w 3909575"/>
                <a:gd name="connsiteY0" fmla="*/ 1537 h 1779443"/>
                <a:gd name="connsiteX1" fmla="*/ 3368419 w 3909575"/>
                <a:gd name="connsiteY1" fmla="*/ 121871 h 1779443"/>
                <a:gd name="connsiteX2" fmla="*/ 3176755 w 3909575"/>
                <a:gd name="connsiteY2" fmla="*/ 166181 h 1779443"/>
                <a:gd name="connsiteX3" fmla="*/ 3416930 w 3909575"/>
                <a:gd name="connsiteY3" fmla="*/ 157930 h 1779443"/>
                <a:gd name="connsiteX4" fmla="*/ 3701848 w 3909575"/>
                <a:gd name="connsiteY4" fmla="*/ 27103 h 1779443"/>
                <a:gd name="connsiteX5" fmla="*/ 3909575 w 3909575"/>
                <a:gd name="connsiteY5" fmla="*/ 58533 h 1779443"/>
                <a:gd name="connsiteX6" fmla="*/ 3805270 w 3909575"/>
                <a:gd name="connsiteY6" fmla="*/ 99736 h 1779443"/>
                <a:gd name="connsiteX7" fmla="*/ 3852640 w 3909575"/>
                <a:gd name="connsiteY7" fmla="*/ 168423 h 1779443"/>
                <a:gd name="connsiteX8" fmla="*/ 3340943 w 3909575"/>
                <a:gd name="connsiteY8" fmla="*/ 360744 h 1779443"/>
                <a:gd name="connsiteX9" fmla="*/ 3212947 w 3909575"/>
                <a:gd name="connsiteY9" fmla="*/ 436602 h 1779443"/>
                <a:gd name="connsiteX10" fmla="*/ 2793493 w 3909575"/>
                <a:gd name="connsiteY10" fmla="*/ 469443 h 1779443"/>
                <a:gd name="connsiteX11" fmla="*/ 707665 w 3909575"/>
                <a:gd name="connsiteY11" fmla="*/ 1778584 h 1779443"/>
                <a:gd name="connsiteX12" fmla="*/ 0 w 3909575"/>
                <a:gd name="connsiteY12" fmla="*/ 251933 h 1779443"/>
                <a:gd name="connsiteX13" fmla="*/ 723568 w 3909575"/>
                <a:gd name="connsiteY13" fmla="*/ 410960 h 1779443"/>
                <a:gd name="connsiteX14" fmla="*/ 906449 w 3909575"/>
                <a:gd name="connsiteY14" fmla="*/ 1110675 h 1779443"/>
                <a:gd name="connsiteX15" fmla="*/ 2601164 w 3909575"/>
                <a:gd name="connsiteY15" fmla="*/ 209450 h 1779443"/>
                <a:gd name="connsiteX16" fmla="*/ 3107886 w 3909575"/>
                <a:gd name="connsiteY16" fmla="*/ 44315 h 1779443"/>
                <a:gd name="connsiteX17" fmla="*/ 3418711 w 3909575"/>
                <a:gd name="connsiteY17" fmla="*/ 1537 h 1779443"/>
                <a:gd name="connsiteX0" fmla="*/ 3418711 w 3909575"/>
                <a:gd name="connsiteY0" fmla="*/ 1537 h 1779443"/>
                <a:gd name="connsiteX1" fmla="*/ 3368419 w 3909575"/>
                <a:gd name="connsiteY1" fmla="*/ 121871 h 1779443"/>
                <a:gd name="connsiteX2" fmla="*/ 3176755 w 3909575"/>
                <a:gd name="connsiteY2" fmla="*/ 166181 h 1779443"/>
                <a:gd name="connsiteX3" fmla="*/ 3416930 w 3909575"/>
                <a:gd name="connsiteY3" fmla="*/ 157930 h 1779443"/>
                <a:gd name="connsiteX4" fmla="*/ 3701848 w 3909575"/>
                <a:gd name="connsiteY4" fmla="*/ 27103 h 1779443"/>
                <a:gd name="connsiteX5" fmla="*/ 3909575 w 3909575"/>
                <a:gd name="connsiteY5" fmla="*/ 58533 h 1779443"/>
                <a:gd name="connsiteX6" fmla="*/ 3805270 w 3909575"/>
                <a:gd name="connsiteY6" fmla="*/ 99736 h 1779443"/>
                <a:gd name="connsiteX7" fmla="*/ 3852640 w 3909575"/>
                <a:gd name="connsiteY7" fmla="*/ 168423 h 1779443"/>
                <a:gd name="connsiteX8" fmla="*/ 3340943 w 3909575"/>
                <a:gd name="connsiteY8" fmla="*/ 360744 h 1779443"/>
                <a:gd name="connsiteX9" fmla="*/ 3212947 w 3909575"/>
                <a:gd name="connsiteY9" fmla="*/ 436602 h 1779443"/>
                <a:gd name="connsiteX10" fmla="*/ 2793493 w 3909575"/>
                <a:gd name="connsiteY10" fmla="*/ 469443 h 1779443"/>
                <a:gd name="connsiteX11" fmla="*/ 707665 w 3909575"/>
                <a:gd name="connsiteY11" fmla="*/ 1778584 h 1779443"/>
                <a:gd name="connsiteX12" fmla="*/ 0 w 3909575"/>
                <a:gd name="connsiteY12" fmla="*/ 251933 h 1779443"/>
                <a:gd name="connsiteX13" fmla="*/ 723568 w 3909575"/>
                <a:gd name="connsiteY13" fmla="*/ 410960 h 1779443"/>
                <a:gd name="connsiteX14" fmla="*/ 906449 w 3909575"/>
                <a:gd name="connsiteY14" fmla="*/ 1110675 h 1779443"/>
                <a:gd name="connsiteX15" fmla="*/ 2601164 w 3909575"/>
                <a:gd name="connsiteY15" fmla="*/ 209450 h 1779443"/>
                <a:gd name="connsiteX16" fmla="*/ 3107886 w 3909575"/>
                <a:gd name="connsiteY16" fmla="*/ 44315 h 1779443"/>
                <a:gd name="connsiteX17" fmla="*/ 3418711 w 3909575"/>
                <a:gd name="connsiteY17" fmla="*/ 1537 h 17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9575" h="1779443">
                  <a:moveTo>
                    <a:pt x="3418711" y="1537"/>
                  </a:moveTo>
                  <a:cubicBezTo>
                    <a:pt x="3469264" y="24466"/>
                    <a:pt x="3432681" y="105909"/>
                    <a:pt x="3368419" y="121871"/>
                  </a:cubicBezTo>
                  <a:cubicBezTo>
                    <a:pt x="3315782" y="146844"/>
                    <a:pt x="3240643" y="151411"/>
                    <a:pt x="3176755" y="166181"/>
                  </a:cubicBezTo>
                  <a:cubicBezTo>
                    <a:pt x="3236930" y="196659"/>
                    <a:pt x="3336872" y="160680"/>
                    <a:pt x="3416930" y="157930"/>
                  </a:cubicBezTo>
                  <a:cubicBezTo>
                    <a:pt x="3522106" y="103071"/>
                    <a:pt x="3594377" y="68841"/>
                    <a:pt x="3701848" y="27103"/>
                  </a:cubicBezTo>
                  <a:cubicBezTo>
                    <a:pt x="3804830" y="-6636"/>
                    <a:pt x="3906693" y="-15839"/>
                    <a:pt x="3909575" y="58533"/>
                  </a:cubicBezTo>
                  <a:lnTo>
                    <a:pt x="3805270" y="99736"/>
                  </a:lnTo>
                  <a:cubicBezTo>
                    <a:pt x="3846572" y="108704"/>
                    <a:pt x="3885345" y="157331"/>
                    <a:pt x="3852640" y="168423"/>
                  </a:cubicBezTo>
                  <a:cubicBezTo>
                    <a:pt x="3662305" y="225168"/>
                    <a:pt x="3521110" y="292253"/>
                    <a:pt x="3340943" y="360744"/>
                  </a:cubicBezTo>
                  <a:cubicBezTo>
                    <a:pt x="3307879" y="381646"/>
                    <a:pt x="3243681" y="425574"/>
                    <a:pt x="3212947" y="436602"/>
                  </a:cubicBezTo>
                  <a:cubicBezTo>
                    <a:pt x="3118058" y="459638"/>
                    <a:pt x="2933306" y="422867"/>
                    <a:pt x="2793493" y="469443"/>
                  </a:cubicBezTo>
                  <a:cubicBezTo>
                    <a:pt x="2375946" y="693107"/>
                    <a:pt x="1173247" y="1814836"/>
                    <a:pt x="707665" y="1778584"/>
                  </a:cubicBezTo>
                  <a:cubicBezTo>
                    <a:pt x="527436" y="1709673"/>
                    <a:pt x="156375" y="1179586"/>
                    <a:pt x="0" y="251933"/>
                  </a:cubicBezTo>
                  <a:lnTo>
                    <a:pt x="723568" y="410960"/>
                  </a:lnTo>
                  <a:cubicBezTo>
                    <a:pt x="765975" y="694556"/>
                    <a:pt x="887896" y="962250"/>
                    <a:pt x="906449" y="1110675"/>
                  </a:cubicBezTo>
                  <a:cubicBezTo>
                    <a:pt x="1285642" y="963121"/>
                    <a:pt x="2226306" y="411031"/>
                    <a:pt x="2601164" y="209450"/>
                  </a:cubicBezTo>
                  <a:cubicBezTo>
                    <a:pt x="2826145" y="18599"/>
                    <a:pt x="3014053" y="22756"/>
                    <a:pt x="3107886" y="44315"/>
                  </a:cubicBezTo>
                  <a:cubicBezTo>
                    <a:pt x="3172104" y="52270"/>
                    <a:pt x="3315915" y="-10491"/>
                    <a:pt x="3418711" y="15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FA26FC6-E2A9-4366-AE96-4BBD30113C12}"/>
              </a:ext>
            </a:extLst>
          </p:cNvPr>
          <p:cNvGrpSpPr/>
          <p:nvPr/>
        </p:nvGrpSpPr>
        <p:grpSpPr>
          <a:xfrm>
            <a:off x="4308575" y="1668564"/>
            <a:ext cx="2024361" cy="1450782"/>
            <a:chOff x="7197682" y="1988023"/>
            <a:chExt cx="3348000" cy="2399383"/>
          </a:xfrm>
          <a:solidFill>
            <a:schemeClr val="accent1"/>
          </a:solidFill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8C24017-1EAB-45DC-958E-706B8F1BD7DC}"/>
                </a:ext>
              </a:extLst>
            </p:cNvPr>
            <p:cNvSpPr/>
            <p:nvPr/>
          </p:nvSpPr>
          <p:spPr>
            <a:xfrm>
              <a:off x="7197682" y="4232483"/>
              <a:ext cx="3348000" cy="15492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BCAF884-8C8D-4D00-8DD1-FFD1CEA27156}"/>
                </a:ext>
              </a:extLst>
            </p:cNvPr>
            <p:cNvGrpSpPr/>
            <p:nvPr/>
          </p:nvGrpSpPr>
          <p:grpSpPr>
            <a:xfrm>
              <a:off x="7222056" y="1988023"/>
              <a:ext cx="3299252" cy="2176495"/>
              <a:chOff x="6345690" y="2428150"/>
              <a:chExt cx="3299252" cy="2176495"/>
            </a:xfrm>
            <a:grpFill/>
          </p:grpSpPr>
          <p:sp>
            <p:nvSpPr>
              <p:cNvPr id="23" name="현 34">
                <a:extLst>
                  <a:ext uri="{FF2B5EF4-FFF2-40B4-BE49-F238E27FC236}">
                    <a16:creationId xmlns:a16="http://schemas.microsoft.com/office/drawing/2014/main" id="{8C0AD34E-9745-426B-82F6-C5B30B159B9A}"/>
                  </a:ext>
                </a:extLst>
              </p:cNvPr>
              <p:cNvSpPr/>
              <p:nvPr/>
            </p:nvSpPr>
            <p:spPr>
              <a:xfrm>
                <a:off x="6345690" y="2796201"/>
                <a:ext cx="3299252" cy="1808444"/>
              </a:xfrm>
              <a:custGeom>
                <a:avLst/>
                <a:gdLst>
                  <a:gd name="connsiteX0" fmla="*/ 10326 w 3301582"/>
                  <a:gd name="connsiteY0" fmla="*/ 1835145 h 3301582"/>
                  <a:gd name="connsiteX1" fmla="*/ 772665 w 3301582"/>
                  <a:gd name="connsiteY1" fmla="*/ 252933 h 3301582"/>
                  <a:gd name="connsiteX2" fmla="*/ 2528955 w 3301582"/>
                  <a:gd name="connsiteY2" fmla="*/ 252957 h 3301582"/>
                  <a:gd name="connsiteX3" fmla="*/ 3291251 w 3301582"/>
                  <a:gd name="connsiteY3" fmla="*/ 1835189 h 3301582"/>
                  <a:gd name="connsiteX4" fmla="*/ 10326 w 3301582"/>
                  <a:gd name="connsiteY4" fmla="*/ 1835145 h 3301582"/>
                  <a:gd name="connsiteX0" fmla="*/ 7964 w 3299252"/>
                  <a:gd name="connsiteY0" fmla="*/ 1808400 h 1808444"/>
                  <a:gd name="connsiteX1" fmla="*/ 770303 w 3299252"/>
                  <a:gd name="connsiteY1" fmla="*/ 226188 h 1808444"/>
                  <a:gd name="connsiteX2" fmla="*/ 2526593 w 3299252"/>
                  <a:gd name="connsiteY2" fmla="*/ 226212 h 1808444"/>
                  <a:gd name="connsiteX3" fmla="*/ 3288889 w 3299252"/>
                  <a:gd name="connsiteY3" fmla="*/ 1808444 h 1808444"/>
                  <a:gd name="connsiteX4" fmla="*/ 7964 w 3299252"/>
                  <a:gd name="connsiteY4" fmla="*/ 1808400 h 1808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9252" h="1808444">
                    <a:moveTo>
                      <a:pt x="7964" y="1808400"/>
                    </a:moveTo>
                    <a:cubicBezTo>
                      <a:pt x="-62839" y="1178363"/>
                      <a:pt x="350532" y="489886"/>
                      <a:pt x="770303" y="226188"/>
                    </a:cubicBezTo>
                    <a:cubicBezTo>
                      <a:pt x="1190074" y="-37510"/>
                      <a:pt x="1989741" y="-111056"/>
                      <a:pt x="2526593" y="226212"/>
                    </a:cubicBezTo>
                    <a:cubicBezTo>
                      <a:pt x="3063445" y="563480"/>
                      <a:pt x="3359709" y="1178409"/>
                      <a:pt x="3288889" y="1808444"/>
                    </a:cubicBezTo>
                    <a:lnTo>
                      <a:pt x="7964" y="18084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5E690303-0868-4EAF-95D5-5DEE35EF0081}"/>
                  </a:ext>
                </a:extLst>
              </p:cNvPr>
              <p:cNvSpPr/>
              <p:nvPr/>
            </p:nvSpPr>
            <p:spPr>
              <a:xfrm>
                <a:off x="7714357" y="2428150"/>
                <a:ext cx="559524" cy="256125"/>
              </a:xfrm>
              <a:prstGeom prst="roundRect">
                <a:avLst>
                  <a:gd name="adj" fmla="val 4333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783D9C6-E8B8-4518-A9A1-2674E6A3F325}"/>
                  </a:ext>
                </a:extLst>
              </p:cNvPr>
              <p:cNvSpPr/>
              <p:nvPr/>
            </p:nvSpPr>
            <p:spPr>
              <a:xfrm>
                <a:off x="7848477" y="2593707"/>
                <a:ext cx="291285" cy="3333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DB0EA61-5955-41DB-ADDB-29B9934A6BAF}"/>
              </a:ext>
            </a:extLst>
          </p:cNvPr>
          <p:cNvSpPr txBox="1"/>
          <p:nvPr/>
        </p:nvSpPr>
        <p:spPr>
          <a:xfrm>
            <a:off x="4490766" y="2011329"/>
            <a:ext cx="1659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FAST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FOOD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A272F20-836F-47E9-A32F-4CB765F3521E}"/>
              </a:ext>
            </a:extLst>
          </p:cNvPr>
          <p:cNvGrpSpPr/>
          <p:nvPr/>
        </p:nvGrpSpPr>
        <p:grpSpPr>
          <a:xfrm>
            <a:off x="6712261" y="1751361"/>
            <a:ext cx="4627500" cy="753591"/>
            <a:chOff x="6816080" y="2294563"/>
            <a:chExt cx="4627500" cy="75359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20056F-5583-487D-B20B-409C4D4DD142}"/>
                </a:ext>
              </a:extLst>
            </p:cNvPr>
            <p:cNvSpPr txBox="1"/>
            <p:nvPr/>
          </p:nvSpPr>
          <p:spPr>
            <a:xfrm>
              <a:off x="6816080" y="2586489"/>
              <a:ext cx="4627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DADAD1-49B7-48BC-93FB-3AFC0F7F0406}"/>
                </a:ext>
              </a:extLst>
            </p:cNvPr>
            <p:cNvSpPr txBox="1"/>
            <p:nvPr/>
          </p:nvSpPr>
          <p:spPr>
            <a:xfrm>
              <a:off x="6816080" y="2294563"/>
              <a:ext cx="46275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EACD0BD-C742-4A49-9097-138BF1648591}"/>
              </a:ext>
            </a:extLst>
          </p:cNvPr>
          <p:cNvGrpSpPr/>
          <p:nvPr/>
        </p:nvGrpSpPr>
        <p:grpSpPr>
          <a:xfrm>
            <a:off x="6712261" y="2643245"/>
            <a:ext cx="4627500" cy="753591"/>
            <a:chOff x="6816080" y="3050647"/>
            <a:chExt cx="4627500" cy="75359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06CE1C-2BE8-4515-BBF4-2A05EFAFE0AA}"/>
                </a:ext>
              </a:extLst>
            </p:cNvPr>
            <p:cNvSpPr txBox="1"/>
            <p:nvPr/>
          </p:nvSpPr>
          <p:spPr>
            <a:xfrm>
              <a:off x="6816080" y="3342573"/>
              <a:ext cx="4627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8121AF-992A-4781-A066-BDE4104CDA89}"/>
                </a:ext>
              </a:extLst>
            </p:cNvPr>
            <p:cNvSpPr txBox="1"/>
            <p:nvPr/>
          </p:nvSpPr>
          <p:spPr>
            <a:xfrm>
              <a:off x="6816080" y="3050647"/>
              <a:ext cx="46275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803B12E-7747-476C-9760-9B8324510C38}"/>
              </a:ext>
            </a:extLst>
          </p:cNvPr>
          <p:cNvGrpSpPr/>
          <p:nvPr/>
        </p:nvGrpSpPr>
        <p:grpSpPr>
          <a:xfrm>
            <a:off x="6712261" y="3535129"/>
            <a:ext cx="4627500" cy="753591"/>
            <a:chOff x="6816080" y="3806731"/>
            <a:chExt cx="4627500" cy="75359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2AE466-E595-4EC5-9F88-A0A924A5D8CC}"/>
                </a:ext>
              </a:extLst>
            </p:cNvPr>
            <p:cNvSpPr txBox="1"/>
            <p:nvPr/>
          </p:nvSpPr>
          <p:spPr>
            <a:xfrm>
              <a:off x="6816080" y="4098657"/>
              <a:ext cx="4627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AA427D-1BFF-4F19-B6C4-2EA5D9F4C803}"/>
                </a:ext>
              </a:extLst>
            </p:cNvPr>
            <p:cNvSpPr txBox="1"/>
            <p:nvPr/>
          </p:nvSpPr>
          <p:spPr>
            <a:xfrm>
              <a:off x="6816080" y="3806731"/>
              <a:ext cx="46275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500859C-235F-447B-A436-9A79779435AD}"/>
              </a:ext>
            </a:extLst>
          </p:cNvPr>
          <p:cNvGrpSpPr/>
          <p:nvPr/>
        </p:nvGrpSpPr>
        <p:grpSpPr>
          <a:xfrm>
            <a:off x="6712261" y="4427013"/>
            <a:ext cx="4627500" cy="753591"/>
            <a:chOff x="6816080" y="4562815"/>
            <a:chExt cx="4627500" cy="75359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0EEDB42-6686-47D1-BA45-FD46792F6D8C}"/>
                </a:ext>
              </a:extLst>
            </p:cNvPr>
            <p:cNvSpPr txBox="1"/>
            <p:nvPr/>
          </p:nvSpPr>
          <p:spPr>
            <a:xfrm>
              <a:off x="6816080" y="4854741"/>
              <a:ext cx="4627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75442C-9725-40BC-A480-FC01DE2BB161}"/>
                </a:ext>
              </a:extLst>
            </p:cNvPr>
            <p:cNvSpPr txBox="1"/>
            <p:nvPr/>
          </p:nvSpPr>
          <p:spPr>
            <a:xfrm>
              <a:off x="6816080" y="4562815"/>
              <a:ext cx="46275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D7B67FA-A31E-4C0F-A5F0-B2138CCA8D35}"/>
              </a:ext>
            </a:extLst>
          </p:cNvPr>
          <p:cNvGrpSpPr/>
          <p:nvPr/>
        </p:nvGrpSpPr>
        <p:grpSpPr>
          <a:xfrm>
            <a:off x="6712261" y="5318899"/>
            <a:ext cx="4627500" cy="753591"/>
            <a:chOff x="6816080" y="5318899"/>
            <a:chExt cx="4627500" cy="75359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C8F483B-6905-4433-B10E-4C79C198D638}"/>
                </a:ext>
              </a:extLst>
            </p:cNvPr>
            <p:cNvSpPr txBox="1"/>
            <p:nvPr/>
          </p:nvSpPr>
          <p:spPr>
            <a:xfrm>
              <a:off x="6816080" y="5610825"/>
              <a:ext cx="4627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9A30BC-EC2C-43C3-A0F7-A51F0EAC3653}"/>
                </a:ext>
              </a:extLst>
            </p:cNvPr>
            <p:cNvSpPr txBox="1"/>
            <p:nvPr/>
          </p:nvSpPr>
          <p:spPr>
            <a:xfrm>
              <a:off x="6816080" y="5318899"/>
              <a:ext cx="46275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100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32896" y="3350926"/>
            <a:ext cx="4073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2896" y="5084609"/>
            <a:ext cx="4073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 Placeholder 10"/>
          <p:cNvSpPr txBox="1">
            <a:spLocks/>
          </p:cNvSpPr>
          <p:nvPr/>
        </p:nvSpPr>
        <p:spPr>
          <a:xfrm>
            <a:off x="8554051" y="711746"/>
            <a:ext cx="2951878" cy="198179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3600" b="1" dirty="0">
                <a:solidFill>
                  <a:srgbClr val="F5679D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cxnSp>
        <p:nvCxnSpPr>
          <p:cNvPr id="11" name="Straight Arrow Connector 8">
            <a:extLst>
              <a:ext uri="{FF2B5EF4-FFF2-40B4-BE49-F238E27FC236}">
                <a16:creationId xmlns:a16="http://schemas.microsoft.com/office/drawing/2014/main" id="{66EF27EA-1645-4449-899A-4A183BE3B2EB}"/>
              </a:ext>
            </a:extLst>
          </p:cNvPr>
          <p:cNvCxnSpPr>
            <a:cxnSpLocks/>
          </p:cNvCxnSpPr>
          <p:nvPr/>
        </p:nvCxnSpPr>
        <p:spPr>
          <a:xfrm flipH="1">
            <a:off x="7445829" y="2906744"/>
            <a:ext cx="4746171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861469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1" name="Group 16">
            <a:extLst>
              <a:ext uri="{FF2B5EF4-FFF2-40B4-BE49-F238E27FC236}">
                <a16:creationId xmlns:a16="http://schemas.microsoft.com/office/drawing/2014/main" id="{3A44A913-A4F0-45FA-844D-A73E88EB2BB9}"/>
              </a:ext>
            </a:extLst>
          </p:cNvPr>
          <p:cNvGrpSpPr/>
          <p:nvPr/>
        </p:nvGrpSpPr>
        <p:grpSpPr>
          <a:xfrm rot="10800000">
            <a:off x="4662817" y="3926263"/>
            <a:ext cx="540000" cy="1692000"/>
            <a:chOff x="5355771" y="1915886"/>
            <a:chExt cx="540000" cy="1692000"/>
          </a:xfrm>
        </p:grpSpPr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83D8EB32-3379-4269-87D1-C3F59C69BD98}"/>
                </a:ext>
              </a:extLst>
            </p:cNvPr>
            <p:cNvSpPr/>
            <p:nvPr/>
          </p:nvSpPr>
          <p:spPr>
            <a:xfrm>
              <a:off x="5355771" y="1915886"/>
              <a:ext cx="540000" cy="1692000"/>
            </a:xfrm>
            <a:custGeom>
              <a:avLst/>
              <a:gdLst>
                <a:gd name="connsiteX0" fmla="*/ 0 w 642258"/>
                <a:gd name="connsiteY0" fmla="*/ 1752600 h 1752600"/>
                <a:gd name="connsiteX1" fmla="*/ 348343 w 642258"/>
                <a:gd name="connsiteY1" fmla="*/ 1752600 h 1752600"/>
                <a:gd name="connsiteX2" fmla="*/ 348343 w 642258"/>
                <a:gd name="connsiteY2" fmla="*/ 0 h 1752600"/>
                <a:gd name="connsiteX3" fmla="*/ 642258 w 642258"/>
                <a:gd name="connsiteY3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258" h="1752600">
                  <a:moveTo>
                    <a:pt x="0" y="1752600"/>
                  </a:moveTo>
                  <a:lnTo>
                    <a:pt x="348343" y="1752600"/>
                  </a:lnTo>
                  <a:lnTo>
                    <a:pt x="348343" y="0"/>
                  </a:lnTo>
                  <a:lnTo>
                    <a:pt x="642258" y="0"/>
                  </a:lnTo>
                </a:path>
              </a:pathLst>
            </a:cu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Isosceles Triangle 14">
              <a:extLst>
                <a:ext uri="{FF2B5EF4-FFF2-40B4-BE49-F238E27FC236}">
                  <a16:creationId xmlns:a16="http://schemas.microsoft.com/office/drawing/2014/main" id="{18EE2131-044A-4CFB-8B01-10C665F05D70}"/>
                </a:ext>
              </a:extLst>
            </p:cNvPr>
            <p:cNvSpPr/>
            <p:nvPr/>
          </p:nvSpPr>
          <p:spPr>
            <a:xfrm>
              <a:off x="5522720" y="2214804"/>
              <a:ext cx="250588" cy="21602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Trapezoid 18">
            <a:extLst>
              <a:ext uri="{FF2B5EF4-FFF2-40B4-BE49-F238E27FC236}">
                <a16:creationId xmlns:a16="http://schemas.microsoft.com/office/drawing/2014/main" id="{35E29F81-53A8-43EB-A7C5-D7BBA9D66973}"/>
              </a:ext>
            </a:extLst>
          </p:cNvPr>
          <p:cNvSpPr/>
          <p:nvPr/>
        </p:nvSpPr>
        <p:spPr>
          <a:xfrm rot="10800000">
            <a:off x="4978329" y="3352890"/>
            <a:ext cx="2235344" cy="1236889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76A35645-05E1-43CC-9AC9-3CD883B413CB}"/>
              </a:ext>
            </a:extLst>
          </p:cNvPr>
          <p:cNvSpPr/>
          <p:nvPr/>
        </p:nvSpPr>
        <p:spPr>
          <a:xfrm>
            <a:off x="7519093" y="1755229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16">
            <a:extLst>
              <a:ext uri="{FF2B5EF4-FFF2-40B4-BE49-F238E27FC236}">
                <a16:creationId xmlns:a16="http://schemas.microsoft.com/office/drawing/2014/main" id="{0873C312-8210-47E8-8AA4-CBADE4A32D77}"/>
              </a:ext>
            </a:extLst>
          </p:cNvPr>
          <p:cNvGrpSpPr/>
          <p:nvPr/>
        </p:nvGrpSpPr>
        <p:grpSpPr>
          <a:xfrm>
            <a:off x="6973551" y="2175555"/>
            <a:ext cx="540000" cy="1692000"/>
            <a:chOff x="5355771" y="1915886"/>
            <a:chExt cx="540000" cy="1692000"/>
          </a:xfrm>
        </p:grpSpPr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4B1BA118-FA9F-4F8A-9B16-89FB64F82474}"/>
                </a:ext>
              </a:extLst>
            </p:cNvPr>
            <p:cNvSpPr/>
            <p:nvPr/>
          </p:nvSpPr>
          <p:spPr>
            <a:xfrm>
              <a:off x="5355771" y="1915886"/>
              <a:ext cx="540000" cy="1692000"/>
            </a:xfrm>
            <a:custGeom>
              <a:avLst/>
              <a:gdLst>
                <a:gd name="connsiteX0" fmla="*/ 0 w 642258"/>
                <a:gd name="connsiteY0" fmla="*/ 1752600 h 1752600"/>
                <a:gd name="connsiteX1" fmla="*/ 348343 w 642258"/>
                <a:gd name="connsiteY1" fmla="*/ 1752600 h 1752600"/>
                <a:gd name="connsiteX2" fmla="*/ 348343 w 642258"/>
                <a:gd name="connsiteY2" fmla="*/ 0 h 1752600"/>
                <a:gd name="connsiteX3" fmla="*/ 642258 w 642258"/>
                <a:gd name="connsiteY3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258" h="1752600">
                  <a:moveTo>
                    <a:pt x="0" y="1752600"/>
                  </a:moveTo>
                  <a:lnTo>
                    <a:pt x="348343" y="1752600"/>
                  </a:lnTo>
                  <a:lnTo>
                    <a:pt x="348343" y="0"/>
                  </a:lnTo>
                  <a:lnTo>
                    <a:pt x="642258" y="0"/>
                  </a:ln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Isosceles Triangle 14">
              <a:extLst>
                <a:ext uri="{FF2B5EF4-FFF2-40B4-BE49-F238E27FC236}">
                  <a16:creationId xmlns:a16="http://schemas.microsoft.com/office/drawing/2014/main" id="{85B5D3BD-B51D-4BA4-9303-1F8890A09267}"/>
                </a:ext>
              </a:extLst>
            </p:cNvPr>
            <p:cNvSpPr/>
            <p:nvPr/>
          </p:nvSpPr>
          <p:spPr>
            <a:xfrm>
              <a:off x="5531512" y="2214804"/>
              <a:ext cx="250588" cy="21602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Group 17">
            <a:extLst>
              <a:ext uri="{FF2B5EF4-FFF2-40B4-BE49-F238E27FC236}">
                <a16:creationId xmlns:a16="http://schemas.microsoft.com/office/drawing/2014/main" id="{0ABA54A7-8583-4D96-A8D8-F6E66CFE815E}"/>
              </a:ext>
            </a:extLst>
          </p:cNvPr>
          <p:cNvGrpSpPr/>
          <p:nvPr/>
        </p:nvGrpSpPr>
        <p:grpSpPr>
          <a:xfrm>
            <a:off x="5423596" y="4676758"/>
            <a:ext cx="2520000" cy="576000"/>
            <a:chOff x="4016829" y="4452257"/>
            <a:chExt cx="2520000" cy="576000"/>
          </a:xfrm>
        </p:grpSpPr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08818019-4386-4518-B1E9-E65CB5282222}"/>
                </a:ext>
              </a:extLst>
            </p:cNvPr>
            <p:cNvSpPr/>
            <p:nvPr/>
          </p:nvSpPr>
          <p:spPr>
            <a:xfrm>
              <a:off x="4016829" y="4452257"/>
              <a:ext cx="2520000" cy="576000"/>
            </a:xfrm>
            <a:custGeom>
              <a:avLst/>
              <a:gdLst>
                <a:gd name="connsiteX0" fmla="*/ 0 w 2438400"/>
                <a:gd name="connsiteY0" fmla="*/ 0 h 402772"/>
                <a:gd name="connsiteX1" fmla="*/ 0 w 2438400"/>
                <a:gd name="connsiteY1" fmla="*/ 185057 h 402772"/>
                <a:gd name="connsiteX2" fmla="*/ 2438400 w 2438400"/>
                <a:gd name="connsiteY2" fmla="*/ 185057 h 402772"/>
                <a:gd name="connsiteX3" fmla="*/ 2438400 w 2438400"/>
                <a:gd name="connsiteY3" fmla="*/ 402772 h 40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402772">
                  <a:moveTo>
                    <a:pt x="0" y="0"/>
                  </a:moveTo>
                  <a:lnTo>
                    <a:pt x="0" y="185057"/>
                  </a:lnTo>
                  <a:lnTo>
                    <a:pt x="2438400" y="185057"/>
                  </a:lnTo>
                  <a:lnTo>
                    <a:pt x="2438400" y="402772"/>
                  </a:lnTo>
                </a:path>
              </a:pathLst>
            </a:cu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Isosceles Triangle 23">
              <a:extLst>
                <a:ext uri="{FF2B5EF4-FFF2-40B4-BE49-F238E27FC236}">
                  <a16:creationId xmlns:a16="http://schemas.microsoft.com/office/drawing/2014/main" id="{F3B61B43-936F-4A8B-91B5-12F30CB0644C}"/>
                </a:ext>
              </a:extLst>
            </p:cNvPr>
            <p:cNvSpPr/>
            <p:nvPr/>
          </p:nvSpPr>
          <p:spPr>
            <a:xfrm rot="16200000" flipV="1">
              <a:off x="5872735" y="4613873"/>
              <a:ext cx="250588" cy="2160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2" name="Oval 26">
            <a:extLst>
              <a:ext uri="{FF2B5EF4-FFF2-40B4-BE49-F238E27FC236}">
                <a16:creationId xmlns:a16="http://schemas.microsoft.com/office/drawing/2014/main" id="{DCC0B826-1A9C-4E8F-8296-BC934CA97749}"/>
              </a:ext>
            </a:extLst>
          </p:cNvPr>
          <p:cNvSpPr/>
          <p:nvPr/>
        </p:nvSpPr>
        <p:spPr>
          <a:xfrm>
            <a:off x="7580249" y="5230488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Oval 31">
            <a:extLst>
              <a:ext uri="{FF2B5EF4-FFF2-40B4-BE49-F238E27FC236}">
                <a16:creationId xmlns:a16="http://schemas.microsoft.com/office/drawing/2014/main" id="{BDC1E2AE-C8B6-4B9B-A990-0DB170D18F6B}"/>
              </a:ext>
            </a:extLst>
          </p:cNvPr>
          <p:cNvSpPr/>
          <p:nvPr/>
        </p:nvSpPr>
        <p:spPr>
          <a:xfrm>
            <a:off x="3892957" y="5230488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Oval 35">
            <a:extLst>
              <a:ext uri="{FF2B5EF4-FFF2-40B4-BE49-F238E27FC236}">
                <a16:creationId xmlns:a16="http://schemas.microsoft.com/office/drawing/2014/main" id="{572AF833-89C1-4E17-97FE-D2083EAFC3FE}"/>
              </a:ext>
            </a:extLst>
          </p:cNvPr>
          <p:cNvSpPr/>
          <p:nvPr/>
        </p:nvSpPr>
        <p:spPr>
          <a:xfrm>
            <a:off x="3921814" y="1799584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8221ED-4133-4AF8-A75C-57FBD93E3B58}"/>
              </a:ext>
            </a:extLst>
          </p:cNvPr>
          <p:cNvSpPr txBox="1"/>
          <p:nvPr/>
        </p:nvSpPr>
        <p:spPr>
          <a:xfrm>
            <a:off x="5441200" y="3638003"/>
            <a:ext cx="131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Content Title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29187C69-981D-4335-A988-A1DDFBF95C6B}"/>
              </a:ext>
            </a:extLst>
          </p:cNvPr>
          <p:cNvSpPr>
            <a:spLocks noChangeAspect="1"/>
          </p:cNvSpPr>
          <p:nvPr/>
        </p:nvSpPr>
        <p:spPr>
          <a:xfrm>
            <a:off x="4130051" y="1953800"/>
            <a:ext cx="375614" cy="483656"/>
          </a:xfrm>
          <a:custGeom>
            <a:avLst/>
            <a:gdLst/>
            <a:ahLst/>
            <a:cxnLst/>
            <a:rect l="l" t="t" r="r" b="b"/>
            <a:pathLst>
              <a:path w="3039346" h="3913585">
                <a:moveTo>
                  <a:pt x="1527178" y="2618567"/>
                </a:moveTo>
                <a:cubicBezTo>
                  <a:pt x="1429201" y="2618567"/>
                  <a:pt x="1349775" y="2697993"/>
                  <a:pt x="1349775" y="2795971"/>
                </a:cubicBezTo>
                <a:cubicBezTo>
                  <a:pt x="1349775" y="2861110"/>
                  <a:pt x="1384883" y="2918050"/>
                  <a:pt x="1437574" y="2948279"/>
                </a:cubicBezTo>
                <a:lnTo>
                  <a:pt x="1275150" y="3311239"/>
                </a:lnTo>
                <a:lnTo>
                  <a:pt x="1779206" y="3311239"/>
                </a:lnTo>
                <a:lnTo>
                  <a:pt x="1616782" y="2948279"/>
                </a:lnTo>
                <a:cubicBezTo>
                  <a:pt x="1669475" y="2918050"/>
                  <a:pt x="1704582" y="2861110"/>
                  <a:pt x="1704582" y="2795971"/>
                </a:cubicBezTo>
                <a:cubicBezTo>
                  <a:pt x="1704582" y="2697993"/>
                  <a:pt x="1625156" y="2618567"/>
                  <a:pt x="1527178" y="2618567"/>
                </a:cubicBezTo>
                <a:close/>
                <a:moveTo>
                  <a:pt x="1527178" y="0"/>
                </a:moveTo>
                <a:cubicBezTo>
                  <a:pt x="2026975" y="0"/>
                  <a:pt x="2435288" y="391686"/>
                  <a:pt x="2460697" y="884907"/>
                </a:cubicBezTo>
                <a:lnTo>
                  <a:pt x="2463282" y="884907"/>
                </a:lnTo>
                <a:lnTo>
                  <a:pt x="2463282" y="936104"/>
                </a:lnTo>
                <a:lnTo>
                  <a:pt x="2463282" y="1656184"/>
                </a:lnTo>
                <a:lnTo>
                  <a:pt x="2067282" y="1656184"/>
                </a:lnTo>
                <a:lnTo>
                  <a:pt x="2067282" y="1427425"/>
                </a:lnTo>
                <a:lnTo>
                  <a:pt x="2310132" y="1427584"/>
                </a:lnTo>
                <a:cubicBezTo>
                  <a:pt x="2310132" y="1320268"/>
                  <a:pt x="2206785" y="1230216"/>
                  <a:pt x="2067282" y="1206340"/>
                </a:cubicBezTo>
                <a:lnTo>
                  <a:pt x="2067282" y="936104"/>
                </a:lnTo>
                <a:lnTo>
                  <a:pt x="2066786" y="936104"/>
                </a:lnTo>
                <a:cubicBezTo>
                  <a:pt x="2066786" y="638087"/>
                  <a:pt x="1825195" y="396496"/>
                  <a:pt x="1527178" y="396496"/>
                </a:cubicBezTo>
                <a:cubicBezTo>
                  <a:pt x="1229161" y="396496"/>
                  <a:pt x="987570" y="638087"/>
                  <a:pt x="987570" y="936104"/>
                </a:cubicBezTo>
                <a:lnTo>
                  <a:pt x="987074" y="936104"/>
                </a:lnTo>
                <a:lnTo>
                  <a:pt x="987074" y="1872209"/>
                </a:lnTo>
                <a:lnTo>
                  <a:pt x="2699110" y="1872209"/>
                </a:lnTo>
                <a:cubicBezTo>
                  <a:pt x="2887017" y="1872209"/>
                  <a:pt x="3039346" y="2024538"/>
                  <a:pt x="3039346" y="2212445"/>
                </a:cubicBezTo>
                <a:lnTo>
                  <a:pt x="3039346" y="3573349"/>
                </a:lnTo>
                <a:cubicBezTo>
                  <a:pt x="3039346" y="3761256"/>
                  <a:pt x="2887017" y="3913585"/>
                  <a:pt x="2699110" y="3913585"/>
                </a:cubicBezTo>
                <a:lnTo>
                  <a:pt x="340236" y="3913585"/>
                </a:lnTo>
                <a:cubicBezTo>
                  <a:pt x="152329" y="3913585"/>
                  <a:pt x="0" y="3761256"/>
                  <a:pt x="0" y="3573349"/>
                </a:cubicBezTo>
                <a:lnTo>
                  <a:pt x="0" y="2212445"/>
                </a:lnTo>
                <a:cubicBezTo>
                  <a:pt x="0" y="2024538"/>
                  <a:pt x="152329" y="1872209"/>
                  <a:pt x="340236" y="1872209"/>
                </a:cubicBezTo>
                <a:lnTo>
                  <a:pt x="591074" y="1872209"/>
                </a:lnTo>
                <a:lnTo>
                  <a:pt x="591074" y="936104"/>
                </a:lnTo>
                <a:cubicBezTo>
                  <a:pt x="591074" y="419108"/>
                  <a:pt x="1010182" y="0"/>
                  <a:pt x="1527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Isosceles Triangle 22">
            <a:extLst>
              <a:ext uri="{FF2B5EF4-FFF2-40B4-BE49-F238E27FC236}">
                <a16:creationId xmlns:a16="http://schemas.microsoft.com/office/drawing/2014/main" id="{53174895-D6E4-41FA-BC75-070BF1AEFD45}"/>
              </a:ext>
            </a:extLst>
          </p:cNvPr>
          <p:cNvSpPr>
            <a:spLocks noChangeAspect="1"/>
          </p:cNvSpPr>
          <p:nvPr/>
        </p:nvSpPr>
        <p:spPr>
          <a:xfrm rot="19800000">
            <a:off x="4093957" y="5396968"/>
            <a:ext cx="459205" cy="459128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id="{3354A1A2-A61C-48E0-A212-BE3161E1C003}"/>
              </a:ext>
            </a:extLst>
          </p:cNvPr>
          <p:cNvSpPr/>
          <p:nvPr/>
        </p:nvSpPr>
        <p:spPr>
          <a:xfrm>
            <a:off x="7715494" y="1953800"/>
            <a:ext cx="399286" cy="409183"/>
          </a:xfrm>
          <a:custGeom>
            <a:avLst/>
            <a:gdLst/>
            <a:ahLst/>
            <a:cxnLst/>
            <a:rect l="l" t="t" r="r" b="b"/>
            <a:pathLst>
              <a:path w="3888432" h="3984815">
                <a:moveTo>
                  <a:pt x="3131805" y="2156163"/>
                </a:moveTo>
                <a:lnTo>
                  <a:pt x="3132791" y="2156712"/>
                </a:lnTo>
                <a:lnTo>
                  <a:pt x="3132791" y="3458037"/>
                </a:lnTo>
                <a:lnTo>
                  <a:pt x="2592791" y="3458037"/>
                </a:lnTo>
                <a:lnTo>
                  <a:pt x="2592791" y="2392416"/>
                </a:lnTo>
                <a:lnTo>
                  <a:pt x="3131805" y="2392416"/>
                </a:lnTo>
                <a:close/>
                <a:moveTo>
                  <a:pt x="1894806" y="1447696"/>
                </a:moveTo>
                <a:lnTo>
                  <a:pt x="2434806" y="1447696"/>
                </a:lnTo>
                <a:lnTo>
                  <a:pt x="2434806" y="3067696"/>
                </a:lnTo>
                <a:lnTo>
                  <a:pt x="2425859" y="3067696"/>
                </a:lnTo>
                <a:lnTo>
                  <a:pt x="2425859" y="3458037"/>
                </a:lnTo>
                <a:lnTo>
                  <a:pt x="1885859" y="3458037"/>
                </a:lnTo>
                <a:lnTo>
                  <a:pt x="1885859" y="1462222"/>
                </a:lnTo>
                <a:lnTo>
                  <a:pt x="1894806" y="1467205"/>
                </a:lnTo>
                <a:close/>
                <a:moveTo>
                  <a:pt x="1178927" y="1068489"/>
                </a:moveTo>
                <a:lnTo>
                  <a:pt x="1179306" y="1068700"/>
                </a:lnTo>
                <a:lnTo>
                  <a:pt x="1179306" y="1992407"/>
                </a:lnTo>
                <a:lnTo>
                  <a:pt x="1718927" y="1992407"/>
                </a:lnTo>
                <a:lnTo>
                  <a:pt x="1718927" y="3458037"/>
                </a:lnTo>
                <a:lnTo>
                  <a:pt x="1178927" y="3458037"/>
                </a:lnTo>
                <a:close/>
                <a:moveTo>
                  <a:pt x="471995" y="674757"/>
                </a:moveTo>
                <a:lnTo>
                  <a:pt x="482407" y="680556"/>
                </a:lnTo>
                <a:lnTo>
                  <a:pt x="1022307" y="680556"/>
                </a:lnTo>
                <a:lnTo>
                  <a:pt x="1022307" y="2085638"/>
                </a:lnTo>
                <a:lnTo>
                  <a:pt x="1011995" y="2085638"/>
                </a:lnTo>
                <a:lnTo>
                  <a:pt x="1011995" y="3458037"/>
                </a:lnTo>
                <a:lnTo>
                  <a:pt x="471995" y="3458037"/>
                </a:lnTo>
                <a:close/>
                <a:moveTo>
                  <a:pt x="3301860" y="259154"/>
                </a:moveTo>
                <a:lnTo>
                  <a:pt x="3841860" y="259154"/>
                </a:lnTo>
                <a:lnTo>
                  <a:pt x="3841860" y="2548347"/>
                </a:lnTo>
                <a:lnTo>
                  <a:pt x="3835956" y="2548347"/>
                </a:lnTo>
                <a:lnTo>
                  <a:pt x="3839723" y="2550445"/>
                </a:lnTo>
                <a:lnTo>
                  <a:pt x="3839723" y="3458037"/>
                </a:lnTo>
                <a:lnTo>
                  <a:pt x="3299723" y="3458037"/>
                </a:lnTo>
                <a:lnTo>
                  <a:pt x="3299723" y="2249687"/>
                </a:lnTo>
                <a:lnTo>
                  <a:pt x="3301860" y="2250877"/>
                </a:lnTo>
                <a:close/>
                <a:moveTo>
                  <a:pt x="0" y="0"/>
                </a:moveTo>
                <a:lnTo>
                  <a:pt x="360000" y="0"/>
                </a:lnTo>
                <a:lnTo>
                  <a:pt x="360000" y="3624815"/>
                </a:lnTo>
                <a:lnTo>
                  <a:pt x="3888432" y="3624815"/>
                </a:lnTo>
                <a:lnTo>
                  <a:pt x="3888432" y="3984815"/>
                </a:lnTo>
                <a:lnTo>
                  <a:pt x="0" y="3984815"/>
                </a:lnTo>
                <a:lnTo>
                  <a:pt x="0" y="3888432"/>
                </a:lnTo>
                <a:lnTo>
                  <a:pt x="0" y="36248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5255EBED-BB92-4BD9-9267-75EF16170499}"/>
              </a:ext>
            </a:extLst>
          </p:cNvPr>
          <p:cNvSpPr>
            <a:spLocks noChangeAspect="1"/>
          </p:cNvSpPr>
          <p:nvPr/>
        </p:nvSpPr>
        <p:spPr>
          <a:xfrm>
            <a:off x="7784919" y="5427059"/>
            <a:ext cx="399243" cy="398945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86BF87A-46FE-4E70-A434-A2FAFAD1689A}"/>
              </a:ext>
            </a:extLst>
          </p:cNvPr>
          <p:cNvGrpSpPr/>
          <p:nvPr/>
        </p:nvGrpSpPr>
        <p:grpSpPr>
          <a:xfrm>
            <a:off x="8395230" y="1803822"/>
            <a:ext cx="3204000" cy="1118322"/>
            <a:chOff x="3556042" y="1744979"/>
            <a:chExt cx="3240000" cy="111832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F39B7C2-4032-48B5-87D6-ECA5ED6F8794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95311D-ADE7-4519-9765-34848CC615BA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8BEB3B2-3FD1-4FF6-B95C-467573C5FF4F}"/>
              </a:ext>
            </a:extLst>
          </p:cNvPr>
          <p:cNvGrpSpPr/>
          <p:nvPr/>
        </p:nvGrpSpPr>
        <p:grpSpPr>
          <a:xfrm>
            <a:off x="8395230" y="5067371"/>
            <a:ext cx="3204000" cy="1118322"/>
            <a:chOff x="3556042" y="1744979"/>
            <a:chExt cx="3240000" cy="111832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C239853-BDC6-443C-A22C-F0805D67D376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7FEBA73-B908-4D56-B08D-B3AB5742D7A2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A0F8C7E-31D3-45FC-8DBD-89949EF92945}"/>
              </a:ext>
            </a:extLst>
          </p:cNvPr>
          <p:cNvGrpSpPr/>
          <p:nvPr/>
        </p:nvGrpSpPr>
        <p:grpSpPr>
          <a:xfrm>
            <a:off x="609513" y="5067371"/>
            <a:ext cx="3204000" cy="1118322"/>
            <a:chOff x="3556042" y="1744979"/>
            <a:chExt cx="3240000" cy="111832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10EAA12-B0C3-4334-AA51-8B3C321FBDFA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385D2B3-208D-49B1-9535-E2E190EFECAB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3204839-9279-471A-9F42-72B7059822C7}"/>
              </a:ext>
            </a:extLst>
          </p:cNvPr>
          <p:cNvGrpSpPr/>
          <p:nvPr/>
        </p:nvGrpSpPr>
        <p:grpSpPr>
          <a:xfrm>
            <a:off x="609513" y="1709522"/>
            <a:ext cx="3204000" cy="1118322"/>
            <a:chOff x="3556042" y="1744979"/>
            <a:chExt cx="3240000" cy="1118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F8A4EE-67CE-4254-8456-1514D0DC0CA9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7597346-BF61-41F4-8AD4-290468D0B7AB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17">
            <a:extLst>
              <a:ext uri="{FF2B5EF4-FFF2-40B4-BE49-F238E27FC236}">
                <a16:creationId xmlns:a16="http://schemas.microsoft.com/office/drawing/2014/main" id="{EE91D7C7-6DD0-4681-9A66-58D605AB76DD}"/>
              </a:ext>
            </a:extLst>
          </p:cNvPr>
          <p:cNvGrpSpPr/>
          <p:nvPr/>
        </p:nvGrpSpPr>
        <p:grpSpPr>
          <a:xfrm rot="10800000">
            <a:off x="4307817" y="2610184"/>
            <a:ext cx="2520000" cy="576000"/>
            <a:chOff x="4016829" y="4452257"/>
            <a:chExt cx="2520000" cy="576000"/>
          </a:xfrm>
        </p:grpSpPr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9EFFEF66-4AE2-4876-A662-656AC8E4C19B}"/>
                </a:ext>
              </a:extLst>
            </p:cNvPr>
            <p:cNvSpPr/>
            <p:nvPr/>
          </p:nvSpPr>
          <p:spPr>
            <a:xfrm>
              <a:off x="4016829" y="4452257"/>
              <a:ext cx="2520000" cy="576000"/>
            </a:xfrm>
            <a:custGeom>
              <a:avLst/>
              <a:gdLst>
                <a:gd name="connsiteX0" fmla="*/ 0 w 2438400"/>
                <a:gd name="connsiteY0" fmla="*/ 0 h 402772"/>
                <a:gd name="connsiteX1" fmla="*/ 0 w 2438400"/>
                <a:gd name="connsiteY1" fmla="*/ 185057 h 402772"/>
                <a:gd name="connsiteX2" fmla="*/ 2438400 w 2438400"/>
                <a:gd name="connsiteY2" fmla="*/ 185057 h 402772"/>
                <a:gd name="connsiteX3" fmla="*/ 2438400 w 2438400"/>
                <a:gd name="connsiteY3" fmla="*/ 402772 h 40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402772">
                  <a:moveTo>
                    <a:pt x="0" y="0"/>
                  </a:moveTo>
                  <a:lnTo>
                    <a:pt x="0" y="185057"/>
                  </a:lnTo>
                  <a:lnTo>
                    <a:pt x="2438400" y="185057"/>
                  </a:lnTo>
                  <a:lnTo>
                    <a:pt x="2438400" y="402772"/>
                  </a:lnTo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Isosceles Triangle 23">
              <a:extLst>
                <a:ext uri="{FF2B5EF4-FFF2-40B4-BE49-F238E27FC236}">
                  <a16:creationId xmlns:a16="http://schemas.microsoft.com/office/drawing/2014/main" id="{C96AE2E2-1284-4653-8DE8-EF37111C58E1}"/>
                </a:ext>
              </a:extLst>
            </p:cNvPr>
            <p:cNvSpPr/>
            <p:nvPr/>
          </p:nvSpPr>
          <p:spPr>
            <a:xfrm rot="16200000" flipV="1">
              <a:off x="5872735" y="4605081"/>
              <a:ext cx="250588" cy="21602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335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D9E3BC-463E-4771-83E4-06EA8CB4B8B7}"/>
              </a:ext>
            </a:extLst>
          </p:cNvPr>
          <p:cNvGrpSpPr/>
          <p:nvPr/>
        </p:nvGrpSpPr>
        <p:grpSpPr>
          <a:xfrm>
            <a:off x="4584071" y="2565765"/>
            <a:ext cx="3010943" cy="2901809"/>
            <a:chOff x="4584071" y="2409981"/>
            <a:chExt cx="3010943" cy="2901809"/>
          </a:xfrm>
        </p:grpSpPr>
        <p:sp>
          <p:nvSpPr>
            <p:cNvPr id="4" name="Rounded Rectangle 10">
              <a:extLst>
                <a:ext uri="{FF2B5EF4-FFF2-40B4-BE49-F238E27FC236}">
                  <a16:creationId xmlns:a16="http://schemas.microsoft.com/office/drawing/2014/main" id="{C9E15AAC-4E0B-4955-BD27-D9556263D194}"/>
                </a:ext>
              </a:extLst>
            </p:cNvPr>
            <p:cNvSpPr/>
            <p:nvPr/>
          </p:nvSpPr>
          <p:spPr>
            <a:xfrm rot="18900000">
              <a:off x="5849646" y="2409981"/>
              <a:ext cx="1660792" cy="1660792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9D1280E7-BF56-4D95-A629-DE879F86DE10}"/>
                </a:ext>
              </a:extLst>
            </p:cNvPr>
            <p:cNvSpPr/>
            <p:nvPr/>
          </p:nvSpPr>
          <p:spPr>
            <a:xfrm rot="18900000">
              <a:off x="4668141" y="2409981"/>
              <a:ext cx="1660792" cy="1660792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ounded Rectangle 12">
              <a:extLst>
                <a:ext uri="{FF2B5EF4-FFF2-40B4-BE49-F238E27FC236}">
                  <a16:creationId xmlns:a16="http://schemas.microsoft.com/office/drawing/2014/main" id="{9CEE8C75-7E6A-4EBF-B261-214D1E89EE6F}"/>
                </a:ext>
              </a:extLst>
            </p:cNvPr>
            <p:cNvSpPr/>
            <p:nvPr/>
          </p:nvSpPr>
          <p:spPr>
            <a:xfrm rot="18900000">
              <a:off x="4664054" y="3587404"/>
              <a:ext cx="1660792" cy="1660792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ounded Rectangle 11">
              <a:extLst>
                <a:ext uri="{FF2B5EF4-FFF2-40B4-BE49-F238E27FC236}">
                  <a16:creationId xmlns:a16="http://schemas.microsoft.com/office/drawing/2014/main" id="{B32D9353-4B12-4C95-8FF0-8808FDA79CE0}"/>
                </a:ext>
              </a:extLst>
            </p:cNvPr>
            <p:cNvSpPr/>
            <p:nvPr/>
          </p:nvSpPr>
          <p:spPr>
            <a:xfrm rot="18900000">
              <a:off x="5823394" y="3587404"/>
              <a:ext cx="1660792" cy="1660792"/>
            </a:xfrm>
            <a:custGeom>
              <a:avLst/>
              <a:gdLst/>
              <a:ahLst/>
              <a:cxnLst/>
              <a:rect l="l" t="t" r="r" b="b"/>
              <a:pathLst>
                <a:path w="1660792" h="1660792">
                  <a:moveTo>
                    <a:pt x="851127" y="0"/>
                  </a:moveTo>
                  <a:lnTo>
                    <a:pt x="851127" y="587475"/>
                  </a:lnTo>
                  <a:cubicBezTo>
                    <a:pt x="851127" y="730691"/>
                    <a:pt x="967227" y="846791"/>
                    <a:pt x="1110443" y="846791"/>
                  </a:cubicBezTo>
                  <a:lnTo>
                    <a:pt x="1660792" y="846791"/>
                  </a:lnTo>
                  <a:lnTo>
                    <a:pt x="1660792" y="1401476"/>
                  </a:lnTo>
                  <a:cubicBezTo>
                    <a:pt x="1660792" y="1544692"/>
                    <a:pt x="1544692" y="1660792"/>
                    <a:pt x="1401476" y="1660792"/>
                  </a:cubicBezTo>
                  <a:lnTo>
                    <a:pt x="259316" y="1660792"/>
                  </a:lnTo>
                  <a:cubicBezTo>
                    <a:pt x="116100" y="1660792"/>
                    <a:pt x="0" y="1544692"/>
                    <a:pt x="0" y="1401476"/>
                  </a:cubicBezTo>
                  <a:lnTo>
                    <a:pt x="0" y="259316"/>
                  </a:lnTo>
                  <a:cubicBezTo>
                    <a:pt x="0" y="116100"/>
                    <a:pt x="116100" y="0"/>
                    <a:pt x="259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079BBC-0F0C-43E0-9196-2D47FDBB9836}"/>
                </a:ext>
              </a:extLst>
            </p:cNvPr>
            <p:cNvSpPr txBox="1"/>
            <p:nvPr/>
          </p:nvSpPr>
          <p:spPr>
            <a:xfrm>
              <a:off x="4946992" y="2450617"/>
              <a:ext cx="108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S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76C57B-149A-4F7B-B214-8F2AF3DE1C76}"/>
                </a:ext>
              </a:extLst>
            </p:cNvPr>
            <p:cNvSpPr txBox="1"/>
            <p:nvPr/>
          </p:nvSpPr>
          <p:spPr>
            <a:xfrm>
              <a:off x="6515014" y="2778236"/>
              <a:ext cx="108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W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FFD993-545E-4CA8-9BB4-3FEF103E530C}"/>
                </a:ext>
              </a:extLst>
            </p:cNvPr>
            <p:cNvSpPr txBox="1"/>
            <p:nvPr/>
          </p:nvSpPr>
          <p:spPr>
            <a:xfrm>
              <a:off x="4584071" y="3938883"/>
              <a:ext cx="108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O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F4F274-9E4E-4D81-82BD-1E0305764891}"/>
                </a:ext>
              </a:extLst>
            </p:cNvPr>
            <p:cNvSpPr txBox="1"/>
            <p:nvPr/>
          </p:nvSpPr>
          <p:spPr>
            <a:xfrm>
              <a:off x="6113790" y="4388460"/>
              <a:ext cx="108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>
                  <a:solidFill>
                    <a:schemeClr val="bg1"/>
                  </a:solidFill>
                  <a:cs typeface="Arial" pitchFamily="34" charset="0"/>
                </a:rPr>
                <a:t>T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2">
            <a:extLst>
              <a:ext uri="{FF2B5EF4-FFF2-40B4-BE49-F238E27FC236}">
                <a16:creationId xmlns:a16="http://schemas.microsoft.com/office/drawing/2014/main" id="{5EBDCBA6-E4DC-47E7-B89D-FCD5C04C10E4}"/>
              </a:ext>
            </a:extLst>
          </p:cNvPr>
          <p:cNvGrpSpPr/>
          <p:nvPr/>
        </p:nvGrpSpPr>
        <p:grpSpPr>
          <a:xfrm>
            <a:off x="1558662" y="2071845"/>
            <a:ext cx="2236448" cy="1056546"/>
            <a:chOff x="-475010" y="1114177"/>
            <a:chExt cx="4241713" cy="10565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3A186C-E6B5-4252-9908-855D626F3F5F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731040-D576-4F5C-9210-5C7BC7EAC082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5" name="Group 25">
            <a:extLst>
              <a:ext uri="{FF2B5EF4-FFF2-40B4-BE49-F238E27FC236}">
                <a16:creationId xmlns:a16="http://schemas.microsoft.com/office/drawing/2014/main" id="{6C21B4D9-2625-4317-A716-771B4703F309}"/>
              </a:ext>
            </a:extLst>
          </p:cNvPr>
          <p:cNvGrpSpPr/>
          <p:nvPr/>
        </p:nvGrpSpPr>
        <p:grpSpPr>
          <a:xfrm>
            <a:off x="1558662" y="5149861"/>
            <a:ext cx="2236448" cy="1056546"/>
            <a:chOff x="-475010" y="1114177"/>
            <a:chExt cx="4241713" cy="10565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74A2D0-CC6F-4121-B05E-613F519C2923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922D2F-4096-41C2-8A74-DE3C86C2D496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8" name="Group 28">
            <a:extLst>
              <a:ext uri="{FF2B5EF4-FFF2-40B4-BE49-F238E27FC236}">
                <a16:creationId xmlns:a16="http://schemas.microsoft.com/office/drawing/2014/main" id="{B260DBA5-DCDE-46F0-94AC-22DD3D339763}"/>
              </a:ext>
            </a:extLst>
          </p:cNvPr>
          <p:cNvGrpSpPr/>
          <p:nvPr/>
        </p:nvGrpSpPr>
        <p:grpSpPr>
          <a:xfrm>
            <a:off x="8409419" y="2062616"/>
            <a:ext cx="2183226" cy="1056546"/>
            <a:chOff x="-475010" y="1114177"/>
            <a:chExt cx="4241713" cy="10565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7F757B-81F3-4F5B-8211-345775BCB8BA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2BBFC6-EE0E-445D-B6AD-FB900DC48844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1" name="Group 31">
            <a:extLst>
              <a:ext uri="{FF2B5EF4-FFF2-40B4-BE49-F238E27FC236}">
                <a16:creationId xmlns:a16="http://schemas.microsoft.com/office/drawing/2014/main" id="{493B21F6-BD98-4C16-896D-800AD9FBCEE9}"/>
              </a:ext>
            </a:extLst>
          </p:cNvPr>
          <p:cNvGrpSpPr/>
          <p:nvPr/>
        </p:nvGrpSpPr>
        <p:grpSpPr>
          <a:xfrm>
            <a:off x="8409419" y="5092150"/>
            <a:ext cx="2183226" cy="1056546"/>
            <a:chOff x="-475010" y="1114177"/>
            <a:chExt cx="4241713" cy="10565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1DF4EF-3B69-4874-8DD8-572DFE854137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DE3799-BF75-453C-9663-ED2AD5736C29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cxnSp>
        <p:nvCxnSpPr>
          <p:cNvPr id="24" name="Elbow Connector 41">
            <a:extLst>
              <a:ext uri="{FF2B5EF4-FFF2-40B4-BE49-F238E27FC236}">
                <a16:creationId xmlns:a16="http://schemas.microsoft.com/office/drawing/2014/main" id="{D8634CD5-85A7-44EA-8FE4-E348AB11CB7F}"/>
              </a:ext>
            </a:extLst>
          </p:cNvPr>
          <p:cNvCxnSpPr>
            <a:cxnSpLocks/>
          </p:cNvCxnSpPr>
          <p:nvPr/>
        </p:nvCxnSpPr>
        <p:spPr>
          <a:xfrm flipV="1">
            <a:off x="6680042" y="1941854"/>
            <a:ext cx="4544470" cy="346599"/>
          </a:xfrm>
          <a:prstGeom prst="bentConnector3">
            <a:avLst>
              <a:gd name="adj1" fmla="val 167"/>
            </a:avLst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59">
            <a:extLst>
              <a:ext uri="{FF2B5EF4-FFF2-40B4-BE49-F238E27FC236}">
                <a16:creationId xmlns:a16="http://schemas.microsoft.com/office/drawing/2014/main" id="{FFCAD0FF-84C2-46F1-91E5-85CDE33CA1ED}"/>
              </a:ext>
            </a:extLst>
          </p:cNvPr>
          <p:cNvCxnSpPr>
            <a:cxnSpLocks/>
          </p:cNvCxnSpPr>
          <p:nvPr/>
        </p:nvCxnSpPr>
        <p:spPr>
          <a:xfrm flipV="1">
            <a:off x="6695060" y="5017997"/>
            <a:ext cx="4529452" cy="729946"/>
          </a:xfrm>
          <a:prstGeom prst="bentConnector3">
            <a:avLst>
              <a:gd name="adj1" fmla="val 25661"/>
            </a:avLst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41">
            <a:extLst>
              <a:ext uri="{FF2B5EF4-FFF2-40B4-BE49-F238E27FC236}">
                <a16:creationId xmlns:a16="http://schemas.microsoft.com/office/drawing/2014/main" id="{960D885D-0E71-462A-B672-9815FACFBE79}"/>
              </a:ext>
            </a:extLst>
          </p:cNvPr>
          <p:cNvCxnSpPr>
            <a:cxnSpLocks/>
          </p:cNvCxnSpPr>
          <p:nvPr/>
        </p:nvCxnSpPr>
        <p:spPr>
          <a:xfrm flipH="1" flipV="1">
            <a:off x="927292" y="1941854"/>
            <a:ext cx="4544470" cy="346599"/>
          </a:xfrm>
          <a:prstGeom prst="bentConnector3">
            <a:avLst>
              <a:gd name="adj1" fmla="val 167"/>
            </a:avLst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59">
            <a:extLst>
              <a:ext uri="{FF2B5EF4-FFF2-40B4-BE49-F238E27FC236}">
                <a16:creationId xmlns:a16="http://schemas.microsoft.com/office/drawing/2014/main" id="{F6538A89-8849-44E1-A406-4C362012CF92}"/>
              </a:ext>
            </a:extLst>
          </p:cNvPr>
          <p:cNvCxnSpPr>
            <a:cxnSpLocks/>
          </p:cNvCxnSpPr>
          <p:nvPr/>
        </p:nvCxnSpPr>
        <p:spPr>
          <a:xfrm flipH="1" flipV="1">
            <a:off x="942310" y="5017997"/>
            <a:ext cx="4529452" cy="729946"/>
          </a:xfrm>
          <a:prstGeom prst="bentConnector3">
            <a:avLst>
              <a:gd name="adj1" fmla="val 25661"/>
            </a:avLst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83A1178A-170D-4CE1-98AE-F048F39E5D72}"/>
              </a:ext>
            </a:extLst>
          </p:cNvPr>
          <p:cNvSpPr/>
          <p:nvPr/>
        </p:nvSpPr>
        <p:spPr>
          <a:xfrm>
            <a:off x="1007878" y="5233078"/>
            <a:ext cx="408813" cy="2997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id="{2E4477DE-6547-4E54-A035-B8FE1450BBB7}"/>
              </a:ext>
            </a:extLst>
          </p:cNvPr>
          <p:cNvSpPr/>
          <p:nvPr/>
        </p:nvSpPr>
        <p:spPr>
          <a:xfrm flipH="1">
            <a:off x="10660913" y="5200748"/>
            <a:ext cx="480795" cy="39662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E60331CA-1714-4487-9BBA-73D984CE35F3}"/>
              </a:ext>
            </a:extLst>
          </p:cNvPr>
          <p:cNvSpPr/>
          <p:nvPr/>
        </p:nvSpPr>
        <p:spPr>
          <a:xfrm>
            <a:off x="1001085" y="2133949"/>
            <a:ext cx="483785" cy="31795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90DCEE7B-12FE-4A84-B1C3-B8BF32C4936D}"/>
              </a:ext>
            </a:extLst>
          </p:cNvPr>
          <p:cNvSpPr/>
          <p:nvPr/>
        </p:nvSpPr>
        <p:spPr>
          <a:xfrm>
            <a:off x="10714254" y="2185930"/>
            <a:ext cx="441340" cy="36892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028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F0A53AB2-F5C7-4159-AB60-A3DA2A2BC26E}"/>
              </a:ext>
            </a:extLst>
          </p:cNvPr>
          <p:cNvSpPr txBox="1">
            <a:spLocks/>
          </p:cNvSpPr>
          <p:nvPr/>
        </p:nvSpPr>
        <p:spPr>
          <a:xfrm>
            <a:off x="8200661" y="3265908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94EB88-D2EF-4157-9017-BE258648C1AB}"/>
              </a:ext>
            </a:extLst>
          </p:cNvPr>
          <p:cNvSpPr txBox="1"/>
          <p:nvPr/>
        </p:nvSpPr>
        <p:spPr>
          <a:xfrm>
            <a:off x="7243616" y="4149080"/>
            <a:ext cx="42694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FE060644-40D8-4193-A486-E58506CD2F36}"/>
              </a:ext>
            </a:extLst>
          </p:cNvPr>
          <p:cNvCxnSpPr>
            <a:cxnSpLocks/>
          </p:cNvCxnSpPr>
          <p:nvPr/>
        </p:nvCxnSpPr>
        <p:spPr>
          <a:xfrm flipH="1">
            <a:off x="7445829" y="3777605"/>
            <a:ext cx="4746171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A6C4E4D6-96FA-45B0-B6BC-C3482DB1D9EF}"/>
              </a:ext>
            </a:extLst>
          </p:cNvPr>
          <p:cNvSpPr txBox="1">
            <a:spLocks/>
          </p:cNvSpPr>
          <p:nvPr/>
        </p:nvSpPr>
        <p:spPr>
          <a:xfrm>
            <a:off x="8416685" y="1747233"/>
            <a:ext cx="3096344" cy="14299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59022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DF4F73-9ED6-49EC-8E4C-8D05DB22C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27666"/>
              </p:ext>
            </p:extLst>
          </p:nvPr>
        </p:nvGraphicFramePr>
        <p:xfrm>
          <a:off x="938801" y="1878618"/>
          <a:ext cx="2144560" cy="42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6191613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2479608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7203924"/>
                    </a:ext>
                  </a:extLst>
                </a:gridCol>
              </a:tblGrid>
              <a:tr h="1584000"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62802"/>
                  </a:ext>
                </a:extLst>
              </a:tr>
              <a:tr h="396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</a:rPr>
                        <a:t>Contents A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94158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You can simply impress your audience and add a unique zing and appeal to your Presentations.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499832"/>
                  </a:ext>
                </a:extLst>
              </a:tr>
              <a:tr h="540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$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456,000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921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9863F8C-3AD3-49E6-BA22-9292E735F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16914"/>
              </p:ext>
            </p:extLst>
          </p:nvPr>
        </p:nvGraphicFramePr>
        <p:xfrm>
          <a:off x="3663796" y="1878618"/>
          <a:ext cx="2144560" cy="42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6191613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2479608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7203924"/>
                    </a:ext>
                  </a:extLst>
                </a:gridCol>
              </a:tblGrid>
              <a:tr h="1584000"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62802"/>
                  </a:ext>
                </a:extLst>
              </a:tr>
              <a:tr h="396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</a:rPr>
                        <a:t>Contents B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94158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You can simply impress your audience and add a unique zing and appeal to your Presentations.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499832"/>
                  </a:ext>
                </a:extLst>
              </a:tr>
              <a:tr h="540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$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242,000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921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61C3E54-A5AE-4A0B-9DED-0170869D2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89920"/>
              </p:ext>
            </p:extLst>
          </p:nvPr>
        </p:nvGraphicFramePr>
        <p:xfrm>
          <a:off x="6388791" y="1878618"/>
          <a:ext cx="2144560" cy="42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6191613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2479608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7203924"/>
                    </a:ext>
                  </a:extLst>
                </a:gridCol>
              </a:tblGrid>
              <a:tr h="1584000"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62802"/>
                  </a:ext>
                </a:extLst>
              </a:tr>
              <a:tr h="396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</a:rPr>
                        <a:t>Contents C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94158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You can simply impress your audience and add a unique zing and appeal to your Presentations.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499832"/>
                  </a:ext>
                </a:extLst>
              </a:tr>
              <a:tr h="540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$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56,000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921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E2F726-8A3A-463F-AEA9-47690A44B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42391"/>
              </p:ext>
            </p:extLst>
          </p:nvPr>
        </p:nvGraphicFramePr>
        <p:xfrm>
          <a:off x="9113786" y="1878618"/>
          <a:ext cx="2144560" cy="42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6191613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2479608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7203924"/>
                    </a:ext>
                  </a:extLst>
                </a:gridCol>
              </a:tblGrid>
              <a:tr h="1584000"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62802"/>
                  </a:ext>
                </a:extLst>
              </a:tr>
              <a:tr h="396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</a:rPr>
                        <a:t>Contents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94158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You can simply impress your audience and add a unique zing and appeal to your Presentations.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499832"/>
                  </a:ext>
                </a:extLst>
              </a:tr>
              <a:tr h="540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$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1,211,000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9217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91481B1-6C7F-474C-8EA3-9EC5529ACDF8}"/>
              </a:ext>
            </a:extLst>
          </p:cNvPr>
          <p:cNvSpPr/>
          <p:nvPr/>
        </p:nvSpPr>
        <p:spPr>
          <a:xfrm>
            <a:off x="1443696" y="2166651"/>
            <a:ext cx="1042210" cy="10422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9395AF1-2C98-44A2-B840-A9238F9DD041}"/>
              </a:ext>
            </a:extLst>
          </p:cNvPr>
          <p:cNvSpPr/>
          <p:nvPr/>
        </p:nvSpPr>
        <p:spPr>
          <a:xfrm>
            <a:off x="4214971" y="2166651"/>
            <a:ext cx="1042210" cy="10422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3A4691-1507-4658-91C3-6624B791BFC2}"/>
              </a:ext>
            </a:extLst>
          </p:cNvPr>
          <p:cNvSpPr/>
          <p:nvPr/>
        </p:nvSpPr>
        <p:spPr>
          <a:xfrm>
            <a:off x="6939966" y="2166651"/>
            <a:ext cx="1042210" cy="10422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7916819-1299-4BC0-85D3-E4EA559DFC6C}"/>
              </a:ext>
            </a:extLst>
          </p:cNvPr>
          <p:cNvSpPr/>
          <p:nvPr/>
        </p:nvSpPr>
        <p:spPr>
          <a:xfrm>
            <a:off x="9664961" y="2166651"/>
            <a:ext cx="1042210" cy="10422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62F07C0D-40BC-46DD-9436-358F677E499B}"/>
              </a:ext>
            </a:extLst>
          </p:cNvPr>
          <p:cNvSpPr/>
          <p:nvPr/>
        </p:nvSpPr>
        <p:spPr>
          <a:xfrm flipH="1">
            <a:off x="1765218" y="2523171"/>
            <a:ext cx="421694" cy="34787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ectangle 130">
            <a:extLst>
              <a:ext uri="{FF2B5EF4-FFF2-40B4-BE49-F238E27FC236}">
                <a16:creationId xmlns:a16="http://schemas.microsoft.com/office/drawing/2014/main" id="{DE2BFE97-43C3-49C8-99BE-65F8CB920207}"/>
              </a:ext>
            </a:extLst>
          </p:cNvPr>
          <p:cNvSpPr/>
          <p:nvPr/>
        </p:nvSpPr>
        <p:spPr>
          <a:xfrm>
            <a:off x="4553913" y="2499806"/>
            <a:ext cx="378572" cy="380291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25">
            <a:extLst>
              <a:ext uri="{FF2B5EF4-FFF2-40B4-BE49-F238E27FC236}">
                <a16:creationId xmlns:a16="http://schemas.microsoft.com/office/drawing/2014/main" id="{D45EBA2C-6136-4198-B79E-55718B71CD8B}"/>
              </a:ext>
            </a:extLst>
          </p:cNvPr>
          <p:cNvSpPr>
            <a:spLocks noChangeAspect="1"/>
          </p:cNvSpPr>
          <p:nvPr/>
        </p:nvSpPr>
        <p:spPr>
          <a:xfrm>
            <a:off x="10033304" y="2429653"/>
            <a:ext cx="305523" cy="441390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36">
            <a:extLst>
              <a:ext uri="{FF2B5EF4-FFF2-40B4-BE49-F238E27FC236}">
                <a16:creationId xmlns:a16="http://schemas.microsoft.com/office/drawing/2014/main" id="{DA105755-5661-49EA-A924-41CC8282B964}"/>
              </a:ext>
            </a:extLst>
          </p:cNvPr>
          <p:cNvSpPr/>
          <p:nvPr/>
        </p:nvSpPr>
        <p:spPr>
          <a:xfrm>
            <a:off x="7266386" y="2523171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075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SmartArt Placeholder 13">
            <a:extLst>
              <a:ext uri="{FF2B5EF4-FFF2-40B4-BE49-F238E27FC236}">
                <a16:creationId xmlns:a16="http://schemas.microsoft.com/office/drawing/2014/main" id="{6BA62A72-40F8-4FA5-B08B-2ADD8019DA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34417"/>
              </p:ext>
            </p:extLst>
          </p:nvPr>
        </p:nvGraphicFramePr>
        <p:xfrm>
          <a:off x="894927" y="1742478"/>
          <a:ext cx="4820719" cy="4429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860CC4D5-0674-4218-91F1-1F27AD09D9A5}"/>
              </a:ext>
            </a:extLst>
          </p:cNvPr>
          <p:cNvCxnSpPr/>
          <p:nvPr/>
        </p:nvCxnSpPr>
        <p:spPr>
          <a:xfrm>
            <a:off x="4347495" y="2347813"/>
            <a:ext cx="2016224" cy="0"/>
          </a:xfrm>
          <a:prstGeom prst="line">
            <a:avLst/>
          </a:prstGeom>
          <a:ln w="25400">
            <a:solidFill>
              <a:schemeClr val="accent1"/>
            </a:solidFill>
            <a:prstDash val="solid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4">
            <a:extLst>
              <a:ext uri="{FF2B5EF4-FFF2-40B4-BE49-F238E27FC236}">
                <a16:creationId xmlns:a16="http://schemas.microsoft.com/office/drawing/2014/main" id="{407CF998-170B-4B17-992D-2E5CB1D50D81}"/>
              </a:ext>
            </a:extLst>
          </p:cNvPr>
          <p:cNvCxnSpPr/>
          <p:nvPr/>
        </p:nvCxnSpPr>
        <p:spPr>
          <a:xfrm>
            <a:off x="4707535" y="3189374"/>
            <a:ext cx="1656184" cy="0"/>
          </a:xfrm>
          <a:prstGeom prst="line">
            <a:avLst/>
          </a:prstGeom>
          <a:ln w="25400">
            <a:solidFill>
              <a:schemeClr val="accent2"/>
            </a:solidFill>
            <a:prstDash val="solid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25">
            <a:extLst>
              <a:ext uri="{FF2B5EF4-FFF2-40B4-BE49-F238E27FC236}">
                <a16:creationId xmlns:a16="http://schemas.microsoft.com/office/drawing/2014/main" id="{711D4C4C-E05E-45F1-AA50-ECEE19E6395E}"/>
              </a:ext>
            </a:extLst>
          </p:cNvPr>
          <p:cNvCxnSpPr/>
          <p:nvPr/>
        </p:nvCxnSpPr>
        <p:spPr>
          <a:xfrm>
            <a:off x="5067575" y="4030935"/>
            <a:ext cx="1296144" cy="0"/>
          </a:xfrm>
          <a:prstGeom prst="line">
            <a:avLst/>
          </a:prstGeom>
          <a:ln w="25400">
            <a:solidFill>
              <a:schemeClr val="accent3"/>
            </a:solidFill>
            <a:prstDash val="solid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26">
            <a:extLst>
              <a:ext uri="{FF2B5EF4-FFF2-40B4-BE49-F238E27FC236}">
                <a16:creationId xmlns:a16="http://schemas.microsoft.com/office/drawing/2014/main" id="{C9FD6FEE-E712-4557-A701-2B0A92636B7A}"/>
              </a:ext>
            </a:extLst>
          </p:cNvPr>
          <p:cNvCxnSpPr/>
          <p:nvPr/>
        </p:nvCxnSpPr>
        <p:spPr>
          <a:xfrm>
            <a:off x="5355607" y="4872496"/>
            <a:ext cx="1008112" cy="0"/>
          </a:xfrm>
          <a:prstGeom prst="line">
            <a:avLst/>
          </a:prstGeom>
          <a:ln w="25400">
            <a:solidFill>
              <a:schemeClr val="accent4"/>
            </a:solidFill>
            <a:prstDash val="solid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27">
            <a:extLst>
              <a:ext uri="{FF2B5EF4-FFF2-40B4-BE49-F238E27FC236}">
                <a16:creationId xmlns:a16="http://schemas.microsoft.com/office/drawing/2014/main" id="{1B25388F-9FAE-45AD-8F1F-90331F0DB259}"/>
              </a:ext>
            </a:extLst>
          </p:cNvPr>
          <p:cNvCxnSpPr/>
          <p:nvPr/>
        </p:nvCxnSpPr>
        <p:spPr>
          <a:xfrm>
            <a:off x="5715647" y="5714059"/>
            <a:ext cx="648072" cy="0"/>
          </a:xfrm>
          <a:prstGeom prst="line">
            <a:avLst/>
          </a:prstGeom>
          <a:ln w="25400">
            <a:solidFill>
              <a:schemeClr val="accent5"/>
            </a:solidFill>
            <a:prstDash val="solid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9">
            <a:extLst>
              <a:ext uri="{FF2B5EF4-FFF2-40B4-BE49-F238E27FC236}">
                <a16:creationId xmlns:a16="http://schemas.microsoft.com/office/drawing/2014/main" id="{A7CDB528-BA80-4259-94DA-A5B00EEB02BD}"/>
              </a:ext>
            </a:extLst>
          </p:cNvPr>
          <p:cNvGrpSpPr/>
          <p:nvPr/>
        </p:nvGrpSpPr>
        <p:grpSpPr>
          <a:xfrm>
            <a:off x="6678458" y="2829650"/>
            <a:ext cx="4671617" cy="719450"/>
            <a:chOff x="395534" y="3737445"/>
            <a:chExt cx="3972999" cy="7194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DE3F25-1793-45F8-90E3-8A66BE99933A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1C3CE8-E13E-4C9E-911A-D0F6CA2518F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2" name="Group 22">
            <a:extLst>
              <a:ext uri="{FF2B5EF4-FFF2-40B4-BE49-F238E27FC236}">
                <a16:creationId xmlns:a16="http://schemas.microsoft.com/office/drawing/2014/main" id="{5ECB1936-56C3-4765-87F0-B1F942838FEA}"/>
              </a:ext>
            </a:extLst>
          </p:cNvPr>
          <p:cNvGrpSpPr/>
          <p:nvPr/>
        </p:nvGrpSpPr>
        <p:grpSpPr>
          <a:xfrm>
            <a:off x="6678458" y="3671212"/>
            <a:ext cx="4671617" cy="719450"/>
            <a:chOff x="395534" y="3737445"/>
            <a:chExt cx="3972999" cy="71945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18BD85-E2E6-47A8-AED1-D0C98CE1D189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220DE5-2520-4FD9-8DF5-D412CAF0E768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5" name="Group 25">
            <a:extLst>
              <a:ext uri="{FF2B5EF4-FFF2-40B4-BE49-F238E27FC236}">
                <a16:creationId xmlns:a16="http://schemas.microsoft.com/office/drawing/2014/main" id="{6DA37580-2AA9-4E6C-9604-89EEE0F67FEF}"/>
              </a:ext>
            </a:extLst>
          </p:cNvPr>
          <p:cNvGrpSpPr/>
          <p:nvPr/>
        </p:nvGrpSpPr>
        <p:grpSpPr>
          <a:xfrm>
            <a:off x="6678458" y="4512774"/>
            <a:ext cx="4671617" cy="719450"/>
            <a:chOff x="395534" y="3737445"/>
            <a:chExt cx="3972999" cy="7194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7DCBA1-F85E-45AF-8194-2295E53C2711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757737-47FA-4212-B5B0-EC61E42ED40E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8" name="Group 28">
            <a:extLst>
              <a:ext uri="{FF2B5EF4-FFF2-40B4-BE49-F238E27FC236}">
                <a16:creationId xmlns:a16="http://schemas.microsoft.com/office/drawing/2014/main" id="{8D57780F-02D4-4040-A72C-9E86FF4D94E9}"/>
              </a:ext>
            </a:extLst>
          </p:cNvPr>
          <p:cNvGrpSpPr/>
          <p:nvPr/>
        </p:nvGrpSpPr>
        <p:grpSpPr>
          <a:xfrm>
            <a:off x="6678458" y="5354334"/>
            <a:ext cx="4671617" cy="719450"/>
            <a:chOff x="395534" y="3737445"/>
            <a:chExt cx="3972999" cy="7194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E6E98D-5654-407C-A2FF-A1B1C402142A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B0CF40-5963-4C28-B01C-F240D777239C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1" name="Group 33">
            <a:extLst>
              <a:ext uri="{FF2B5EF4-FFF2-40B4-BE49-F238E27FC236}">
                <a16:creationId xmlns:a16="http://schemas.microsoft.com/office/drawing/2014/main" id="{30811128-E831-4ADE-B7CE-764E5415D8C6}"/>
              </a:ext>
            </a:extLst>
          </p:cNvPr>
          <p:cNvGrpSpPr/>
          <p:nvPr/>
        </p:nvGrpSpPr>
        <p:grpSpPr>
          <a:xfrm>
            <a:off x="6678458" y="1988088"/>
            <a:ext cx="4671617" cy="719450"/>
            <a:chOff x="395534" y="3737445"/>
            <a:chExt cx="3972999" cy="71945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068AB9-985B-4D34-A26A-DB0523FE3E1B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2E01ED-03B6-4A6A-A78C-F1DC1B0290B8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4" name="Isosceles Triangle 8">
            <a:extLst>
              <a:ext uri="{FF2B5EF4-FFF2-40B4-BE49-F238E27FC236}">
                <a16:creationId xmlns:a16="http://schemas.microsoft.com/office/drawing/2014/main" id="{587E1BC5-FC72-41BC-9B5A-18975B54DA17}"/>
              </a:ext>
            </a:extLst>
          </p:cNvPr>
          <p:cNvSpPr/>
          <p:nvPr/>
        </p:nvSpPr>
        <p:spPr>
          <a:xfrm rot="16200000">
            <a:off x="3142107" y="5549498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63D08B2B-6E60-4FA1-AD2C-BD108AF0D7DE}"/>
              </a:ext>
            </a:extLst>
          </p:cNvPr>
          <p:cNvSpPr>
            <a:spLocks noChangeAspect="1"/>
          </p:cNvSpPr>
          <p:nvPr/>
        </p:nvSpPr>
        <p:spPr>
          <a:xfrm rot="9900000">
            <a:off x="3114430" y="312458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2D10D3B5-6123-4BED-8A1C-F81700242034}"/>
              </a:ext>
            </a:extLst>
          </p:cNvPr>
          <p:cNvSpPr/>
          <p:nvPr/>
        </p:nvSpPr>
        <p:spPr>
          <a:xfrm>
            <a:off x="3139232" y="236610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6B11F0EC-D277-4BEE-9C6C-77CB4F336677}"/>
              </a:ext>
            </a:extLst>
          </p:cNvPr>
          <p:cNvSpPr/>
          <p:nvPr/>
        </p:nvSpPr>
        <p:spPr>
          <a:xfrm>
            <a:off x="3115371" y="483081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48EA1125-17A5-4EEF-8B51-4C3E2E4F4046}"/>
              </a:ext>
            </a:extLst>
          </p:cNvPr>
          <p:cNvSpPr>
            <a:spLocks noChangeAspect="1"/>
          </p:cNvSpPr>
          <p:nvPr/>
        </p:nvSpPr>
        <p:spPr>
          <a:xfrm>
            <a:off x="3121478" y="395331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3920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23392" y="1576252"/>
            <a:ext cx="2268415" cy="5281748"/>
            <a:chOff x="1926754" y="2420888"/>
            <a:chExt cx="1656184" cy="4437112"/>
          </a:xfrm>
        </p:grpSpPr>
        <p:sp>
          <p:nvSpPr>
            <p:cNvPr id="9" name="Rectangle 8"/>
            <p:cNvSpPr/>
            <p:nvPr/>
          </p:nvSpPr>
          <p:spPr>
            <a:xfrm>
              <a:off x="1926754" y="2420888"/>
              <a:ext cx="1656184" cy="44371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76963" y="2483370"/>
              <a:ext cx="1555766" cy="4374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46165" y="2545854"/>
              <a:ext cx="1417362" cy="43121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00212" y="1576252"/>
            <a:ext cx="2268415" cy="5281748"/>
            <a:chOff x="1926754" y="2420888"/>
            <a:chExt cx="1656184" cy="4437112"/>
          </a:xfrm>
        </p:grpSpPr>
        <p:sp>
          <p:nvSpPr>
            <p:cNvPr id="15" name="Rectangle 14"/>
            <p:cNvSpPr/>
            <p:nvPr/>
          </p:nvSpPr>
          <p:spPr>
            <a:xfrm>
              <a:off x="1926754" y="2420888"/>
              <a:ext cx="1656184" cy="4437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76963" y="2483370"/>
              <a:ext cx="1555766" cy="4374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46165" y="2545854"/>
              <a:ext cx="1417362" cy="43121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38288" y="3602133"/>
            <a:ext cx="1238623" cy="2215991"/>
            <a:chOff x="2725123" y="4283314"/>
            <a:chExt cx="1292073" cy="2215991"/>
          </a:xfrm>
        </p:grpSpPr>
        <p:sp>
          <p:nvSpPr>
            <p:cNvPr id="21" name="TextBox 20"/>
            <p:cNvSpPr txBox="1"/>
            <p:nvPr/>
          </p:nvSpPr>
          <p:spPr>
            <a:xfrm>
              <a:off x="2725124" y="4560313"/>
              <a:ext cx="129207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15108" y="3602133"/>
            <a:ext cx="1238623" cy="2215991"/>
            <a:chOff x="2725123" y="4283314"/>
            <a:chExt cx="1292073" cy="2215991"/>
          </a:xfrm>
        </p:grpSpPr>
        <p:sp>
          <p:nvSpPr>
            <p:cNvPr id="24" name="TextBox 23"/>
            <p:cNvSpPr txBox="1"/>
            <p:nvPr/>
          </p:nvSpPr>
          <p:spPr>
            <a:xfrm>
              <a:off x="2725124" y="4560313"/>
              <a:ext cx="129207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  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0236B3C8-C566-4C79-98F7-46CD05AE2822}"/>
              </a:ext>
            </a:extLst>
          </p:cNvPr>
          <p:cNvSpPr/>
          <p:nvPr/>
        </p:nvSpPr>
        <p:spPr>
          <a:xfrm>
            <a:off x="3425731" y="2949011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5F029492-9F71-49BF-A1D0-ECBAF5B06062}"/>
              </a:ext>
            </a:extLst>
          </p:cNvPr>
          <p:cNvSpPr/>
          <p:nvPr/>
        </p:nvSpPr>
        <p:spPr>
          <a:xfrm>
            <a:off x="8318351" y="2925792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4A9AE5-DEA6-43EF-8E2C-554C6785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5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3224707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90EF2C-44F6-4B54-B228-50CE64CBE70A}"/>
              </a:ext>
            </a:extLst>
          </p:cNvPr>
          <p:cNvGrpSpPr/>
          <p:nvPr/>
        </p:nvGrpSpPr>
        <p:grpSpPr>
          <a:xfrm>
            <a:off x="956809" y="1819305"/>
            <a:ext cx="10308374" cy="4243818"/>
            <a:chOff x="946528" y="1545254"/>
            <a:chExt cx="10308374" cy="474339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B1E4EF0-4279-4AA9-8FDF-F34305E72604}"/>
                </a:ext>
              </a:extLst>
            </p:cNvPr>
            <p:cNvSpPr/>
            <p:nvPr/>
          </p:nvSpPr>
          <p:spPr>
            <a:xfrm>
              <a:off x="946528" y="1545254"/>
              <a:ext cx="509172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04679A5-C346-4CEE-B33A-E5E906670A39}"/>
                </a:ext>
              </a:extLst>
            </p:cNvPr>
            <p:cNvSpPr/>
            <p:nvPr/>
          </p:nvSpPr>
          <p:spPr>
            <a:xfrm>
              <a:off x="6146916" y="1545254"/>
              <a:ext cx="510798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41D7035-6F5A-45FF-BD9A-2B705ECC3131}"/>
                </a:ext>
              </a:extLst>
            </p:cNvPr>
            <p:cNvSpPr/>
            <p:nvPr/>
          </p:nvSpPr>
          <p:spPr>
            <a:xfrm>
              <a:off x="946528" y="3967723"/>
              <a:ext cx="509172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5C81F9C-040D-4F32-A654-B229011DCD37}"/>
                </a:ext>
              </a:extLst>
            </p:cNvPr>
            <p:cNvSpPr/>
            <p:nvPr/>
          </p:nvSpPr>
          <p:spPr>
            <a:xfrm>
              <a:off x="6146916" y="3967723"/>
              <a:ext cx="510798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Block Arc 33">
            <a:extLst>
              <a:ext uri="{FF2B5EF4-FFF2-40B4-BE49-F238E27FC236}">
                <a16:creationId xmlns:a16="http://schemas.microsoft.com/office/drawing/2014/main" id="{0622E248-F636-486B-8CB7-552ED855BF90}"/>
              </a:ext>
            </a:extLst>
          </p:cNvPr>
          <p:cNvSpPr/>
          <p:nvPr/>
        </p:nvSpPr>
        <p:spPr>
          <a:xfrm rot="5400000">
            <a:off x="4239238" y="2104072"/>
            <a:ext cx="3709895" cy="3709895"/>
          </a:xfrm>
          <a:prstGeom prst="blockArc">
            <a:avLst>
              <a:gd name="adj1" fmla="val 16229915"/>
              <a:gd name="adj2" fmla="val 21506646"/>
              <a:gd name="adj3" fmla="val 1547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Block Arc 34">
            <a:extLst>
              <a:ext uri="{FF2B5EF4-FFF2-40B4-BE49-F238E27FC236}">
                <a16:creationId xmlns:a16="http://schemas.microsoft.com/office/drawing/2014/main" id="{2B45A51F-1505-4A9C-BE1D-9AE41CDBCB7C}"/>
              </a:ext>
            </a:extLst>
          </p:cNvPr>
          <p:cNvSpPr/>
          <p:nvPr/>
        </p:nvSpPr>
        <p:spPr>
          <a:xfrm>
            <a:off x="4239238" y="2086487"/>
            <a:ext cx="3709895" cy="3709895"/>
          </a:xfrm>
          <a:prstGeom prst="blockArc">
            <a:avLst>
              <a:gd name="adj1" fmla="val 16267252"/>
              <a:gd name="adj2" fmla="val 21557561"/>
              <a:gd name="adj3" fmla="val 1523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Block Arc 35">
            <a:extLst>
              <a:ext uri="{FF2B5EF4-FFF2-40B4-BE49-F238E27FC236}">
                <a16:creationId xmlns:a16="http://schemas.microsoft.com/office/drawing/2014/main" id="{CCEB8ACC-350F-49CA-BF37-FB6996245054}"/>
              </a:ext>
            </a:extLst>
          </p:cNvPr>
          <p:cNvSpPr/>
          <p:nvPr/>
        </p:nvSpPr>
        <p:spPr>
          <a:xfrm rot="10800000">
            <a:off x="4239238" y="2104071"/>
            <a:ext cx="3709895" cy="3709895"/>
          </a:xfrm>
          <a:prstGeom prst="blockArc">
            <a:avLst>
              <a:gd name="adj1" fmla="val 16302188"/>
              <a:gd name="adj2" fmla="val 21556929"/>
              <a:gd name="adj3" fmla="val 157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Block Arc 36">
            <a:extLst>
              <a:ext uri="{FF2B5EF4-FFF2-40B4-BE49-F238E27FC236}">
                <a16:creationId xmlns:a16="http://schemas.microsoft.com/office/drawing/2014/main" id="{370366B1-C5D6-4817-9816-19F5EA54FD14}"/>
              </a:ext>
            </a:extLst>
          </p:cNvPr>
          <p:cNvSpPr/>
          <p:nvPr/>
        </p:nvSpPr>
        <p:spPr>
          <a:xfrm rot="16200000">
            <a:off x="4239238" y="2086488"/>
            <a:ext cx="3709895" cy="3709895"/>
          </a:xfrm>
          <a:prstGeom prst="blockArc">
            <a:avLst>
              <a:gd name="adj1" fmla="val 16302188"/>
              <a:gd name="adj2" fmla="val 21530925"/>
              <a:gd name="adj3" fmla="val 159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Group 37">
            <a:extLst>
              <a:ext uri="{FF2B5EF4-FFF2-40B4-BE49-F238E27FC236}">
                <a16:creationId xmlns:a16="http://schemas.microsoft.com/office/drawing/2014/main" id="{A249158F-FCAD-4E6C-BCB0-36C7C7E42605}"/>
              </a:ext>
            </a:extLst>
          </p:cNvPr>
          <p:cNvGrpSpPr/>
          <p:nvPr/>
        </p:nvGrpSpPr>
        <p:grpSpPr>
          <a:xfrm>
            <a:off x="4491710" y="2335497"/>
            <a:ext cx="3218009" cy="3200946"/>
            <a:chOff x="2958282" y="2168932"/>
            <a:chExt cx="3218009" cy="32009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000230-7AF4-4B18-8988-730B0FD66540}"/>
                </a:ext>
              </a:extLst>
            </p:cNvPr>
            <p:cNvSpPr txBox="1"/>
            <p:nvPr/>
          </p:nvSpPr>
          <p:spPr>
            <a:xfrm rot="2979303">
              <a:off x="3821466" y="24013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WEAKNESS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C20FD0-F6ED-4B76-93D6-23CEDB8D1C15}"/>
                </a:ext>
              </a:extLst>
            </p:cNvPr>
            <p:cNvSpPr txBox="1"/>
            <p:nvPr/>
          </p:nvSpPr>
          <p:spPr>
            <a:xfrm rot="18900000">
              <a:off x="2958282" y="2437888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STRENGTHS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7D8A12-56F1-456A-9C37-A800E4D9FFE9}"/>
                </a:ext>
              </a:extLst>
            </p:cNvPr>
            <p:cNvSpPr txBox="1"/>
            <p:nvPr/>
          </p:nvSpPr>
          <p:spPr>
            <a:xfrm rot="13500000">
              <a:off x="2958282" y="3301984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OPPORTUNITIES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DC9744-F4D9-4AFC-B30D-183115A09DF9}"/>
                </a:ext>
              </a:extLst>
            </p:cNvPr>
            <p:cNvSpPr txBox="1"/>
            <p:nvPr/>
          </p:nvSpPr>
          <p:spPr>
            <a:xfrm rot="8100000">
              <a:off x="3875930" y="3274102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THREATS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AC1746EB-027D-4B98-81CB-C782A8D2FD76}"/>
              </a:ext>
            </a:extLst>
          </p:cNvPr>
          <p:cNvSpPr/>
          <p:nvPr/>
        </p:nvSpPr>
        <p:spPr>
          <a:xfrm>
            <a:off x="4812546" y="2642764"/>
            <a:ext cx="2596900" cy="2596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51">
            <a:extLst>
              <a:ext uri="{FF2B5EF4-FFF2-40B4-BE49-F238E27FC236}">
                <a16:creationId xmlns:a16="http://schemas.microsoft.com/office/drawing/2014/main" id="{5051ACE9-38A1-4D2B-9034-E2D9483D1868}"/>
              </a:ext>
            </a:extLst>
          </p:cNvPr>
          <p:cNvGrpSpPr/>
          <p:nvPr/>
        </p:nvGrpSpPr>
        <p:grpSpPr>
          <a:xfrm>
            <a:off x="1386250" y="2167410"/>
            <a:ext cx="2936722" cy="1470776"/>
            <a:chOff x="270023" y="1638319"/>
            <a:chExt cx="2605242" cy="148548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820E79-4103-40D8-87B1-D1F02FE9251D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84B901-428F-4586-8153-3A90E9E0F5C8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59">
            <a:extLst>
              <a:ext uri="{FF2B5EF4-FFF2-40B4-BE49-F238E27FC236}">
                <a16:creationId xmlns:a16="http://schemas.microsoft.com/office/drawing/2014/main" id="{CADD4C5D-2A2B-4032-B417-4B7756E651FE}"/>
              </a:ext>
            </a:extLst>
          </p:cNvPr>
          <p:cNvGrpSpPr/>
          <p:nvPr/>
        </p:nvGrpSpPr>
        <p:grpSpPr>
          <a:xfrm>
            <a:off x="1386250" y="4275538"/>
            <a:ext cx="2936722" cy="1470776"/>
            <a:chOff x="270023" y="1638319"/>
            <a:chExt cx="2605242" cy="14854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0C072D-5A94-406A-88B7-85C38BB12C28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F37FAC-50A5-478B-9B09-7BE2B64D5EF8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62">
            <a:extLst>
              <a:ext uri="{FF2B5EF4-FFF2-40B4-BE49-F238E27FC236}">
                <a16:creationId xmlns:a16="http://schemas.microsoft.com/office/drawing/2014/main" id="{88CF3F08-F420-4988-942C-18722526DC1A}"/>
              </a:ext>
            </a:extLst>
          </p:cNvPr>
          <p:cNvGrpSpPr/>
          <p:nvPr/>
        </p:nvGrpSpPr>
        <p:grpSpPr>
          <a:xfrm>
            <a:off x="7854123" y="2167410"/>
            <a:ext cx="2936722" cy="1470776"/>
            <a:chOff x="270023" y="1638319"/>
            <a:chExt cx="2605242" cy="14854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B828C2-C67D-4931-8600-4499BC59CC90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28A9F3-4CD8-49FB-A3CA-E1E1F24A7E42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74">
            <a:extLst>
              <a:ext uri="{FF2B5EF4-FFF2-40B4-BE49-F238E27FC236}">
                <a16:creationId xmlns:a16="http://schemas.microsoft.com/office/drawing/2014/main" id="{4F3CF93C-C643-4589-8EB3-48468F3AD261}"/>
              </a:ext>
            </a:extLst>
          </p:cNvPr>
          <p:cNvGrpSpPr/>
          <p:nvPr/>
        </p:nvGrpSpPr>
        <p:grpSpPr>
          <a:xfrm>
            <a:off x="7858316" y="4275538"/>
            <a:ext cx="2936722" cy="1470776"/>
            <a:chOff x="270023" y="1638319"/>
            <a:chExt cx="2605242" cy="148548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6EFDD1-64D7-4EFA-9A0D-11C997D623B0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087AA3-C305-4D25-997F-C148FCF74BCF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D5DF770-4E67-4BDE-900E-B9E87EF62AA2}"/>
              </a:ext>
            </a:extLst>
          </p:cNvPr>
          <p:cNvGrpSpPr/>
          <p:nvPr/>
        </p:nvGrpSpPr>
        <p:grpSpPr>
          <a:xfrm>
            <a:off x="5159041" y="2833887"/>
            <a:ext cx="1926087" cy="2266903"/>
            <a:chOff x="7625231" y="571407"/>
            <a:chExt cx="2554028" cy="3005956"/>
          </a:xfrm>
          <a:solidFill>
            <a:schemeClr val="bg1">
              <a:lumMod val="85000"/>
            </a:schemeClr>
          </a:solidFill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74108E0-4FC1-4731-A45E-FA94B6BE9615}"/>
                </a:ext>
              </a:extLst>
            </p:cNvPr>
            <p:cNvSpPr/>
            <p:nvPr/>
          </p:nvSpPr>
          <p:spPr>
            <a:xfrm>
              <a:off x="8531848" y="571407"/>
              <a:ext cx="753809" cy="753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1380EBA-3469-46A0-9249-660BBEE62685}"/>
                </a:ext>
              </a:extLst>
            </p:cNvPr>
            <p:cNvSpPr/>
            <p:nvPr/>
          </p:nvSpPr>
          <p:spPr>
            <a:xfrm>
              <a:off x="8197603" y="1377027"/>
              <a:ext cx="1422299" cy="120032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다리꼴 39">
              <a:extLst>
                <a:ext uri="{FF2B5EF4-FFF2-40B4-BE49-F238E27FC236}">
                  <a16:creationId xmlns:a16="http://schemas.microsoft.com/office/drawing/2014/main" id="{997CEE3A-AB52-4187-B121-809A63B87100}"/>
                </a:ext>
              </a:extLst>
            </p:cNvPr>
            <p:cNvSpPr/>
            <p:nvPr/>
          </p:nvSpPr>
          <p:spPr>
            <a:xfrm rot="10800000">
              <a:off x="8300319" y="2203318"/>
              <a:ext cx="619978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다리꼴 40">
              <a:extLst>
                <a:ext uri="{FF2B5EF4-FFF2-40B4-BE49-F238E27FC236}">
                  <a16:creationId xmlns:a16="http://schemas.microsoft.com/office/drawing/2014/main" id="{042BD05B-94D3-4C9D-8300-8506F5E3EE26}"/>
                </a:ext>
              </a:extLst>
            </p:cNvPr>
            <p:cNvSpPr/>
            <p:nvPr/>
          </p:nvSpPr>
          <p:spPr>
            <a:xfrm rot="10800000">
              <a:off x="8900392" y="2207613"/>
              <a:ext cx="619978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5C773B4-616B-4855-992B-D2A046D07A1A}"/>
                </a:ext>
              </a:extLst>
            </p:cNvPr>
            <p:cNvSpPr/>
            <p:nvPr/>
          </p:nvSpPr>
          <p:spPr>
            <a:xfrm>
              <a:off x="8454386" y="3265873"/>
              <a:ext cx="311490" cy="3114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65630BBF-995F-4663-9A03-BD0E8C0B3B52}"/>
                </a:ext>
              </a:extLst>
            </p:cNvPr>
            <p:cNvSpPr/>
            <p:nvPr/>
          </p:nvSpPr>
          <p:spPr>
            <a:xfrm rot="18425056">
              <a:off x="9529575" y="1329590"/>
              <a:ext cx="384967" cy="9144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69C71BB8-7524-43E9-891A-8B8A9807A1C5}"/>
                </a:ext>
              </a:extLst>
            </p:cNvPr>
            <p:cNvSpPr/>
            <p:nvPr/>
          </p:nvSpPr>
          <p:spPr>
            <a:xfrm rot="3174944" flipH="1">
              <a:off x="7889947" y="1329590"/>
              <a:ext cx="384967" cy="9144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B69660D2-A85F-493A-B1E9-A53915284C85}"/>
                </a:ext>
              </a:extLst>
            </p:cNvPr>
            <p:cNvSpPr/>
            <p:nvPr/>
          </p:nvSpPr>
          <p:spPr>
            <a:xfrm rot="16200000">
              <a:off x="8716269" y="838882"/>
              <a:ext cx="384967" cy="142230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79CF670-D1E1-4B20-82D3-869397D5D3E4}"/>
                </a:ext>
              </a:extLst>
            </p:cNvPr>
            <p:cNvSpPr/>
            <p:nvPr/>
          </p:nvSpPr>
          <p:spPr>
            <a:xfrm>
              <a:off x="9053485" y="3265873"/>
              <a:ext cx="311490" cy="3114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626F60F-9611-40D7-B6BC-284C1C9EAC75}"/>
              </a:ext>
            </a:extLst>
          </p:cNvPr>
          <p:cNvSpPr txBox="1"/>
          <p:nvPr/>
        </p:nvSpPr>
        <p:spPr>
          <a:xfrm>
            <a:off x="5221669" y="3645549"/>
            <a:ext cx="178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SWOT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50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13F54990-A8C7-401C-8101-DFA42CBA5B0C}"/>
              </a:ext>
            </a:extLst>
          </p:cNvPr>
          <p:cNvCxnSpPr>
            <a:cxnSpLocks/>
          </p:cNvCxnSpPr>
          <p:nvPr/>
        </p:nvCxnSpPr>
        <p:spPr>
          <a:xfrm>
            <a:off x="3706015" y="4424511"/>
            <a:ext cx="2052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CB88FF3F-F1A9-4D83-93D5-ED4109B32962}"/>
              </a:ext>
            </a:extLst>
          </p:cNvPr>
          <p:cNvCxnSpPr>
            <a:cxnSpLocks/>
          </p:cNvCxnSpPr>
          <p:nvPr/>
        </p:nvCxnSpPr>
        <p:spPr>
          <a:xfrm>
            <a:off x="6432678" y="4424511"/>
            <a:ext cx="2052000" cy="0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4EC94F70-D811-44CA-8EAC-8760C7147174}"/>
              </a:ext>
            </a:extLst>
          </p:cNvPr>
          <p:cNvCxnSpPr>
            <a:cxnSpLocks/>
          </p:cNvCxnSpPr>
          <p:nvPr/>
        </p:nvCxnSpPr>
        <p:spPr>
          <a:xfrm>
            <a:off x="3706015" y="6049863"/>
            <a:ext cx="2052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CDB3D869-3128-4B3D-93B4-5D763C646D17}"/>
              </a:ext>
            </a:extLst>
          </p:cNvPr>
          <p:cNvCxnSpPr>
            <a:cxnSpLocks/>
          </p:cNvCxnSpPr>
          <p:nvPr/>
        </p:nvCxnSpPr>
        <p:spPr>
          <a:xfrm>
            <a:off x="6432678" y="6049863"/>
            <a:ext cx="2052000" cy="0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722A5E2A-7D4E-434A-8005-80A1F3905F62}"/>
              </a:ext>
            </a:extLst>
          </p:cNvPr>
          <p:cNvSpPr txBox="1">
            <a:spLocks/>
          </p:cNvSpPr>
          <p:nvPr/>
        </p:nvSpPr>
        <p:spPr>
          <a:xfrm>
            <a:off x="3720194" y="4033640"/>
            <a:ext cx="2023642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13A61483-3790-4724-8B58-D5D3875AC10B}"/>
              </a:ext>
            </a:extLst>
          </p:cNvPr>
          <p:cNvSpPr txBox="1">
            <a:spLocks/>
          </p:cNvSpPr>
          <p:nvPr/>
        </p:nvSpPr>
        <p:spPr>
          <a:xfrm>
            <a:off x="3705928" y="4465688"/>
            <a:ext cx="2052174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>
                <a:solidFill>
                  <a:schemeClr val="accent2"/>
                </a:solidFill>
              </a:rPr>
              <a:t>Designer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319384-BA3D-4060-84FB-CBB91979A995}"/>
              </a:ext>
            </a:extLst>
          </p:cNvPr>
          <p:cNvSpPr txBox="1"/>
          <p:nvPr/>
        </p:nvSpPr>
        <p:spPr>
          <a:xfrm>
            <a:off x="3720194" y="4789209"/>
            <a:ext cx="202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558741-70B9-474E-93AF-14892365B7E1}"/>
              </a:ext>
            </a:extLst>
          </p:cNvPr>
          <p:cNvGrpSpPr/>
          <p:nvPr/>
        </p:nvGrpSpPr>
        <p:grpSpPr>
          <a:xfrm>
            <a:off x="4194865" y="5641166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FCC9931C-841C-4D9C-9974-D08F99999EA0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39">
              <a:extLst>
                <a:ext uri="{FF2B5EF4-FFF2-40B4-BE49-F238E27FC236}">
                  <a16:creationId xmlns:a16="http://schemas.microsoft.com/office/drawing/2014/main" id="{B295BBA1-BCA9-40EC-A5D6-4E9958DD7631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ounded Rectangle 2">
              <a:extLst>
                <a:ext uri="{FF2B5EF4-FFF2-40B4-BE49-F238E27FC236}">
                  <a16:creationId xmlns:a16="http://schemas.microsoft.com/office/drawing/2014/main" id="{0798D34C-8503-4B15-8244-2A56BC326E2F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62D70B5E-1BC7-4FF2-98A6-53946C3CD4D0}"/>
              </a:ext>
            </a:extLst>
          </p:cNvPr>
          <p:cNvSpPr txBox="1">
            <a:spLocks/>
          </p:cNvSpPr>
          <p:nvPr/>
        </p:nvSpPr>
        <p:spPr>
          <a:xfrm>
            <a:off x="6446857" y="4033640"/>
            <a:ext cx="2023642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6C54E6D-A636-48CA-B9AD-E343BE2323A1}"/>
              </a:ext>
            </a:extLst>
          </p:cNvPr>
          <p:cNvSpPr txBox="1">
            <a:spLocks/>
          </p:cNvSpPr>
          <p:nvPr/>
        </p:nvSpPr>
        <p:spPr>
          <a:xfrm>
            <a:off x="6432591" y="4465688"/>
            <a:ext cx="2052174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Programmer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424B9-4580-41CA-9C99-764C57EAA9AD}"/>
              </a:ext>
            </a:extLst>
          </p:cNvPr>
          <p:cNvSpPr txBox="1"/>
          <p:nvPr/>
        </p:nvSpPr>
        <p:spPr>
          <a:xfrm>
            <a:off x="6446857" y="4789209"/>
            <a:ext cx="202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14A0174C-6062-4145-B56A-7488F5349178}"/>
              </a:ext>
            </a:extLst>
          </p:cNvPr>
          <p:cNvGrpSpPr/>
          <p:nvPr/>
        </p:nvGrpSpPr>
        <p:grpSpPr>
          <a:xfrm>
            <a:off x="6921528" y="5641166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1A563129-C707-48E0-AB87-5C1799CB96E5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39">
              <a:extLst>
                <a:ext uri="{FF2B5EF4-FFF2-40B4-BE49-F238E27FC236}">
                  <a16:creationId xmlns:a16="http://schemas.microsoft.com/office/drawing/2014/main" id="{641718F2-A76F-40AB-8A0F-677E347070CA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ed Rectangle 2">
              <a:extLst>
                <a:ext uri="{FF2B5EF4-FFF2-40B4-BE49-F238E27FC236}">
                  <a16:creationId xmlns:a16="http://schemas.microsoft.com/office/drawing/2014/main" id="{1C6EFB8F-1950-4282-B18E-E440826CC423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Straight Connector 5">
            <a:extLst>
              <a:ext uri="{FF2B5EF4-FFF2-40B4-BE49-F238E27FC236}">
                <a16:creationId xmlns:a16="http://schemas.microsoft.com/office/drawing/2014/main" id="{0CB824C1-98E7-458A-93CC-663B2946108D}"/>
              </a:ext>
            </a:extLst>
          </p:cNvPr>
          <p:cNvCxnSpPr>
            <a:cxnSpLocks/>
          </p:cNvCxnSpPr>
          <p:nvPr/>
        </p:nvCxnSpPr>
        <p:spPr>
          <a:xfrm>
            <a:off x="979352" y="4424511"/>
            <a:ext cx="2052000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8">
            <a:extLst>
              <a:ext uri="{FF2B5EF4-FFF2-40B4-BE49-F238E27FC236}">
                <a16:creationId xmlns:a16="http://schemas.microsoft.com/office/drawing/2014/main" id="{5A9468B0-69B9-4D81-8E46-38BFC5062237}"/>
              </a:ext>
            </a:extLst>
          </p:cNvPr>
          <p:cNvCxnSpPr>
            <a:cxnSpLocks/>
          </p:cNvCxnSpPr>
          <p:nvPr/>
        </p:nvCxnSpPr>
        <p:spPr>
          <a:xfrm>
            <a:off x="979352" y="6049863"/>
            <a:ext cx="2052000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4C4AA2C3-C67C-4A96-9E11-A0F1C4C96BBB}"/>
              </a:ext>
            </a:extLst>
          </p:cNvPr>
          <p:cNvSpPr txBox="1">
            <a:spLocks/>
          </p:cNvSpPr>
          <p:nvPr/>
        </p:nvSpPr>
        <p:spPr>
          <a:xfrm>
            <a:off x="993531" y="4033640"/>
            <a:ext cx="2023642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5ACD3EFB-7FDD-4CE8-BE76-CD94D824EF9C}"/>
              </a:ext>
            </a:extLst>
          </p:cNvPr>
          <p:cNvSpPr txBox="1">
            <a:spLocks/>
          </p:cNvSpPr>
          <p:nvPr/>
        </p:nvSpPr>
        <p:spPr>
          <a:xfrm>
            <a:off x="979265" y="4465688"/>
            <a:ext cx="2052174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>
                <a:solidFill>
                  <a:schemeClr val="accent1"/>
                </a:solidFill>
              </a:rPr>
              <a:t>Director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64A431-6406-4516-9E72-94B9AA9AAB5C}"/>
              </a:ext>
            </a:extLst>
          </p:cNvPr>
          <p:cNvSpPr txBox="1"/>
          <p:nvPr/>
        </p:nvSpPr>
        <p:spPr>
          <a:xfrm>
            <a:off x="993531" y="4789209"/>
            <a:ext cx="202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9" name="Group 15">
            <a:extLst>
              <a:ext uri="{FF2B5EF4-FFF2-40B4-BE49-F238E27FC236}">
                <a16:creationId xmlns:a16="http://schemas.microsoft.com/office/drawing/2014/main" id="{771C2A6F-CB35-45C4-8D68-DDF3F9F55A4A}"/>
              </a:ext>
            </a:extLst>
          </p:cNvPr>
          <p:cNvGrpSpPr/>
          <p:nvPr/>
        </p:nvGrpSpPr>
        <p:grpSpPr>
          <a:xfrm>
            <a:off x="1468202" y="5641166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997F1251-47D5-4B6C-B942-6805E21240E7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39">
              <a:extLst>
                <a:ext uri="{FF2B5EF4-FFF2-40B4-BE49-F238E27FC236}">
                  <a16:creationId xmlns:a16="http://schemas.microsoft.com/office/drawing/2014/main" id="{4121B70E-BCAE-47BF-A3BC-629595AEBD7E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Rounded Rectangle 2">
              <a:extLst>
                <a:ext uri="{FF2B5EF4-FFF2-40B4-BE49-F238E27FC236}">
                  <a16:creationId xmlns:a16="http://schemas.microsoft.com/office/drawing/2014/main" id="{3E104722-F4C9-45E9-BCE0-2B90A7F02AAA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 Placeholder 13">
            <a:extLst>
              <a:ext uri="{FF2B5EF4-FFF2-40B4-BE49-F238E27FC236}">
                <a16:creationId xmlns:a16="http://schemas.microsoft.com/office/drawing/2014/main" id="{EC947D84-4902-4013-BA63-F0EA8D985BB3}"/>
              </a:ext>
            </a:extLst>
          </p:cNvPr>
          <p:cNvSpPr txBox="1">
            <a:spLocks/>
          </p:cNvSpPr>
          <p:nvPr/>
        </p:nvSpPr>
        <p:spPr>
          <a:xfrm>
            <a:off x="8926287" y="1788776"/>
            <a:ext cx="2625396" cy="86409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</a:t>
            </a:r>
          </a:p>
          <a:p>
            <a:pPr marL="0" indent="0" algn="r">
              <a:lnSpc>
                <a:spcPct val="80000"/>
              </a:lnSpc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Presentation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162BC2-224B-42B6-AB8D-53E2B99D2BA7}"/>
              </a:ext>
            </a:extLst>
          </p:cNvPr>
          <p:cNvSpPr txBox="1"/>
          <p:nvPr/>
        </p:nvSpPr>
        <p:spPr>
          <a:xfrm>
            <a:off x="8926287" y="2760158"/>
            <a:ext cx="2625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Easy to change colors, photos and Text. You can simply impress your audience and add a unique zing and appeal to your Presentations. Easy to change colors, photos and Text. 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42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7057756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</a:t>
            </a:r>
            <a:r>
              <a:rPr lang="en-US" dirty="0"/>
              <a:t>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865D08-3133-4A07-84FB-F51EC1268964}"/>
              </a:ext>
            </a:extLst>
          </p:cNvPr>
          <p:cNvSpPr/>
          <p:nvPr/>
        </p:nvSpPr>
        <p:spPr>
          <a:xfrm>
            <a:off x="3223192" y="1605487"/>
            <a:ext cx="7819277" cy="4912468"/>
          </a:xfrm>
          <a:custGeom>
            <a:avLst/>
            <a:gdLst>
              <a:gd name="connsiteX0" fmla="*/ 0 w 3744416"/>
              <a:gd name="connsiteY0" fmla="*/ 0 h 1008112"/>
              <a:gd name="connsiteX1" fmla="*/ 3744416 w 3744416"/>
              <a:gd name="connsiteY1" fmla="*/ 0 h 1008112"/>
              <a:gd name="connsiteX2" fmla="*/ 3744416 w 3744416"/>
              <a:gd name="connsiteY2" fmla="*/ 1008112 h 1008112"/>
              <a:gd name="connsiteX3" fmla="*/ 0 w 3744416"/>
              <a:gd name="connsiteY3" fmla="*/ 1008112 h 1008112"/>
              <a:gd name="connsiteX4" fmla="*/ 0 w 3744416"/>
              <a:gd name="connsiteY4" fmla="*/ 0 h 1008112"/>
              <a:gd name="connsiteX0" fmla="*/ 3744416 w 3835856"/>
              <a:gd name="connsiteY0" fmla="*/ 0 h 1008112"/>
              <a:gd name="connsiteX1" fmla="*/ 3744416 w 3835856"/>
              <a:gd name="connsiteY1" fmla="*/ 1008112 h 1008112"/>
              <a:gd name="connsiteX2" fmla="*/ 0 w 3835856"/>
              <a:gd name="connsiteY2" fmla="*/ 1008112 h 1008112"/>
              <a:gd name="connsiteX3" fmla="*/ 0 w 3835856"/>
              <a:gd name="connsiteY3" fmla="*/ 0 h 1008112"/>
              <a:gd name="connsiteX4" fmla="*/ 3835856 w 3835856"/>
              <a:gd name="connsiteY4" fmla="*/ 91440 h 1008112"/>
              <a:gd name="connsiteX0" fmla="*/ 3744416 w 3835856"/>
              <a:gd name="connsiteY0" fmla="*/ 1008112 h 1008112"/>
              <a:gd name="connsiteX1" fmla="*/ 0 w 3835856"/>
              <a:gd name="connsiteY1" fmla="*/ 1008112 h 1008112"/>
              <a:gd name="connsiteX2" fmla="*/ 0 w 3835856"/>
              <a:gd name="connsiteY2" fmla="*/ 0 h 1008112"/>
              <a:gd name="connsiteX3" fmla="*/ 3835856 w 3835856"/>
              <a:gd name="connsiteY3" fmla="*/ 91440 h 1008112"/>
              <a:gd name="connsiteX0" fmla="*/ 3744416 w 3825223"/>
              <a:gd name="connsiteY0" fmla="*/ 1008112 h 1008112"/>
              <a:gd name="connsiteX1" fmla="*/ 0 w 3825223"/>
              <a:gd name="connsiteY1" fmla="*/ 1008112 h 1008112"/>
              <a:gd name="connsiteX2" fmla="*/ 0 w 3825223"/>
              <a:gd name="connsiteY2" fmla="*/ 0 h 1008112"/>
              <a:gd name="connsiteX3" fmla="*/ 3825223 w 3825223"/>
              <a:gd name="connsiteY3" fmla="*/ 17013 h 1008112"/>
              <a:gd name="connsiteX0" fmla="*/ 3744416 w 3761428"/>
              <a:gd name="connsiteY0" fmla="*/ 1008112 h 1008112"/>
              <a:gd name="connsiteX1" fmla="*/ 0 w 3761428"/>
              <a:gd name="connsiteY1" fmla="*/ 1008112 h 1008112"/>
              <a:gd name="connsiteX2" fmla="*/ 0 w 3761428"/>
              <a:gd name="connsiteY2" fmla="*/ 0 h 1008112"/>
              <a:gd name="connsiteX3" fmla="*/ 3761428 w 3761428"/>
              <a:gd name="connsiteY3" fmla="*/ 6381 h 1008112"/>
              <a:gd name="connsiteX0" fmla="*/ 3744416 w 3747714"/>
              <a:gd name="connsiteY0" fmla="*/ 1012372 h 1012372"/>
              <a:gd name="connsiteX1" fmla="*/ 0 w 3747714"/>
              <a:gd name="connsiteY1" fmla="*/ 1012372 h 1012372"/>
              <a:gd name="connsiteX2" fmla="*/ 0 w 3747714"/>
              <a:gd name="connsiteY2" fmla="*/ 4260 h 1012372"/>
              <a:gd name="connsiteX3" fmla="*/ 3747714 w 3747714"/>
              <a:gd name="connsiteY3" fmla="*/ 0 h 101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714" h="1012372">
                <a:moveTo>
                  <a:pt x="3744416" y="1012372"/>
                </a:moveTo>
                <a:lnTo>
                  <a:pt x="0" y="1012372"/>
                </a:lnTo>
                <a:lnTo>
                  <a:pt x="0" y="4260"/>
                </a:lnTo>
                <a:lnTo>
                  <a:pt x="3747714" y="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F7D2E31-EC59-4C46-A89B-F4994661D9B3}"/>
              </a:ext>
            </a:extLst>
          </p:cNvPr>
          <p:cNvGrpSpPr/>
          <p:nvPr/>
        </p:nvGrpSpPr>
        <p:grpSpPr>
          <a:xfrm>
            <a:off x="3703585" y="1954444"/>
            <a:ext cx="7147295" cy="4237320"/>
            <a:chOff x="2153463" y="1916832"/>
            <a:chExt cx="7911017" cy="4237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AC91CF-43DB-4256-8729-90A14ABCFB0F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Easy to change colors, photos and Text.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2679EF-2C09-444B-A1BF-855CE4EF53F0}"/>
                </a:ext>
              </a:extLst>
            </p:cNvPr>
            <p:cNvSpPr txBox="1"/>
            <p:nvPr/>
          </p:nvSpPr>
          <p:spPr>
            <a:xfrm>
              <a:off x="2153463" y="2737832"/>
              <a:ext cx="791101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I hope and I believe that this Template will your Time, Money and Reputation.</a:t>
              </a: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9272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78927" y="340045"/>
            <a:ext cx="8517798" cy="724247"/>
          </a:xfrm>
        </p:spPr>
        <p:txBody>
          <a:bodyPr/>
          <a:lstStyle/>
          <a:p>
            <a:r>
              <a:rPr lang="en-US" dirty="0"/>
              <a:t>Columns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8B900D8-2F49-4EE0-A46D-1FD9789B2E15}"/>
              </a:ext>
            </a:extLst>
          </p:cNvPr>
          <p:cNvSpPr/>
          <p:nvPr/>
        </p:nvSpPr>
        <p:spPr>
          <a:xfrm>
            <a:off x="3378927" y="1538522"/>
            <a:ext cx="8131880" cy="2217375"/>
          </a:xfrm>
          <a:custGeom>
            <a:avLst/>
            <a:gdLst>
              <a:gd name="connsiteX0" fmla="*/ 0 w 3744416"/>
              <a:gd name="connsiteY0" fmla="*/ 0 h 1008112"/>
              <a:gd name="connsiteX1" fmla="*/ 3744416 w 3744416"/>
              <a:gd name="connsiteY1" fmla="*/ 0 h 1008112"/>
              <a:gd name="connsiteX2" fmla="*/ 3744416 w 3744416"/>
              <a:gd name="connsiteY2" fmla="*/ 1008112 h 1008112"/>
              <a:gd name="connsiteX3" fmla="*/ 0 w 3744416"/>
              <a:gd name="connsiteY3" fmla="*/ 1008112 h 1008112"/>
              <a:gd name="connsiteX4" fmla="*/ 0 w 3744416"/>
              <a:gd name="connsiteY4" fmla="*/ 0 h 1008112"/>
              <a:gd name="connsiteX0" fmla="*/ 3744416 w 3835856"/>
              <a:gd name="connsiteY0" fmla="*/ 0 h 1008112"/>
              <a:gd name="connsiteX1" fmla="*/ 3744416 w 3835856"/>
              <a:gd name="connsiteY1" fmla="*/ 1008112 h 1008112"/>
              <a:gd name="connsiteX2" fmla="*/ 0 w 3835856"/>
              <a:gd name="connsiteY2" fmla="*/ 1008112 h 1008112"/>
              <a:gd name="connsiteX3" fmla="*/ 0 w 3835856"/>
              <a:gd name="connsiteY3" fmla="*/ 0 h 1008112"/>
              <a:gd name="connsiteX4" fmla="*/ 3835856 w 3835856"/>
              <a:gd name="connsiteY4" fmla="*/ 91440 h 1008112"/>
              <a:gd name="connsiteX0" fmla="*/ 3744416 w 3835856"/>
              <a:gd name="connsiteY0" fmla="*/ 1008112 h 1008112"/>
              <a:gd name="connsiteX1" fmla="*/ 0 w 3835856"/>
              <a:gd name="connsiteY1" fmla="*/ 1008112 h 1008112"/>
              <a:gd name="connsiteX2" fmla="*/ 0 w 3835856"/>
              <a:gd name="connsiteY2" fmla="*/ 0 h 1008112"/>
              <a:gd name="connsiteX3" fmla="*/ 3835856 w 3835856"/>
              <a:gd name="connsiteY3" fmla="*/ 91440 h 1008112"/>
              <a:gd name="connsiteX0" fmla="*/ 3744416 w 3825223"/>
              <a:gd name="connsiteY0" fmla="*/ 1008112 h 1008112"/>
              <a:gd name="connsiteX1" fmla="*/ 0 w 3825223"/>
              <a:gd name="connsiteY1" fmla="*/ 1008112 h 1008112"/>
              <a:gd name="connsiteX2" fmla="*/ 0 w 3825223"/>
              <a:gd name="connsiteY2" fmla="*/ 0 h 1008112"/>
              <a:gd name="connsiteX3" fmla="*/ 3825223 w 3825223"/>
              <a:gd name="connsiteY3" fmla="*/ 17013 h 1008112"/>
              <a:gd name="connsiteX0" fmla="*/ 3744416 w 3761428"/>
              <a:gd name="connsiteY0" fmla="*/ 1008112 h 1008112"/>
              <a:gd name="connsiteX1" fmla="*/ 0 w 3761428"/>
              <a:gd name="connsiteY1" fmla="*/ 1008112 h 1008112"/>
              <a:gd name="connsiteX2" fmla="*/ 0 w 3761428"/>
              <a:gd name="connsiteY2" fmla="*/ 0 h 1008112"/>
              <a:gd name="connsiteX3" fmla="*/ 3761428 w 3761428"/>
              <a:gd name="connsiteY3" fmla="*/ 6381 h 1008112"/>
              <a:gd name="connsiteX0" fmla="*/ 3744416 w 3747714"/>
              <a:gd name="connsiteY0" fmla="*/ 1012372 h 1012372"/>
              <a:gd name="connsiteX1" fmla="*/ 0 w 3747714"/>
              <a:gd name="connsiteY1" fmla="*/ 1012372 h 1012372"/>
              <a:gd name="connsiteX2" fmla="*/ 0 w 3747714"/>
              <a:gd name="connsiteY2" fmla="*/ 4260 h 1012372"/>
              <a:gd name="connsiteX3" fmla="*/ 3747714 w 3747714"/>
              <a:gd name="connsiteY3" fmla="*/ 0 h 101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714" h="1012372">
                <a:moveTo>
                  <a:pt x="3744416" y="1012372"/>
                </a:moveTo>
                <a:lnTo>
                  <a:pt x="0" y="1012372"/>
                </a:lnTo>
                <a:lnTo>
                  <a:pt x="0" y="4260"/>
                </a:lnTo>
                <a:lnTo>
                  <a:pt x="3747714" y="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2EB44-CDB8-4481-9B0D-4EC9DF1D4F05}"/>
              </a:ext>
            </a:extLst>
          </p:cNvPr>
          <p:cNvSpPr txBox="1"/>
          <p:nvPr/>
        </p:nvSpPr>
        <p:spPr>
          <a:xfrm>
            <a:off x="3738416" y="1771571"/>
            <a:ext cx="753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C5729-656D-45C2-8E5E-E60C1C30D385}"/>
              </a:ext>
            </a:extLst>
          </p:cNvPr>
          <p:cNvSpPr txBox="1"/>
          <p:nvPr/>
        </p:nvSpPr>
        <p:spPr>
          <a:xfrm>
            <a:off x="3738416" y="2366707"/>
            <a:ext cx="753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A62EAB4-E4DA-4127-8E83-A43A8D08D3B8}"/>
              </a:ext>
            </a:extLst>
          </p:cNvPr>
          <p:cNvSpPr/>
          <p:nvPr/>
        </p:nvSpPr>
        <p:spPr>
          <a:xfrm>
            <a:off x="3389560" y="4043929"/>
            <a:ext cx="8131880" cy="2217375"/>
          </a:xfrm>
          <a:custGeom>
            <a:avLst/>
            <a:gdLst>
              <a:gd name="connsiteX0" fmla="*/ 0 w 3744416"/>
              <a:gd name="connsiteY0" fmla="*/ 0 h 1008112"/>
              <a:gd name="connsiteX1" fmla="*/ 3744416 w 3744416"/>
              <a:gd name="connsiteY1" fmla="*/ 0 h 1008112"/>
              <a:gd name="connsiteX2" fmla="*/ 3744416 w 3744416"/>
              <a:gd name="connsiteY2" fmla="*/ 1008112 h 1008112"/>
              <a:gd name="connsiteX3" fmla="*/ 0 w 3744416"/>
              <a:gd name="connsiteY3" fmla="*/ 1008112 h 1008112"/>
              <a:gd name="connsiteX4" fmla="*/ 0 w 3744416"/>
              <a:gd name="connsiteY4" fmla="*/ 0 h 1008112"/>
              <a:gd name="connsiteX0" fmla="*/ 3744416 w 3835856"/>
              <a:gd name="connsiteY0" fmla="*/ 0 h 1008112"/>
              <a:gd name="connsiteX1" fmla="*/ 3744416 w 3835856"/>
              <a:gd name="connsiteY1" fmla="*/ 1008112 h 1008112"/>
              <a:gd name="connsiteX2" fmla="*/ 0 w 3835856"/>
              <a:gd name="connsiteY2" fmla="*/ 1008112 h 1008112"/>
              <a:gd name="connsiteX3" fmla="*/ 0 w 3835856"/>
              <a:gd name="connsiteY3" fmla="*/ 0 h 1008112"/>
              <a:gd name="connsiteX4" fmla="*/ 3835856 w 3835856"/>
              <a:gd name="connsiteY4" fmla="*/ 91440 h 1008112"/>
              <a:gd name="connsiteX0" fmla="*/ 3744416 w 3835856"/>
              <a:gd name="connsiteY0" fmla="*/ 1008112 h 1008112"/>
              <a:gd name="connsiteX1" fmla="*/ 0 w 3835856"/>
              <a:gd name="connsiteY1" fmla="*/ 1008112 h 1008112"/>
              <a:gd name="connsiteX2" fmla="*/ 0 w 3835856"/>
              <a:gd name="connsiteY2" fmla="*/ 0 h 1008112"/>
              <a:gd name="connsiteX3" fmla="*/ 3835856 w 3835856"/>
              <a:gd name="connsiteY3" fmla="*/ 91440 h 1008112"/>
              <a:gd name="connsiteX0" fmla="*/ 3744416 w 3825223"/>
              <a:gd name="connsiteY0" fmla="*/ 1008112 h 1008112"/>
              <a:gd name="connsiteX1" fmla="*/ 0 w 3825223"/>
              <a:gd name="connsiteY1" fmla="*/ 1008112 h 1008112"/>
              <a:gd name="connsiteX2" fmla="*/ 0 w 3825223"/>
              <a:gd name="connsiteY2" fmla="*/ 0 h 1008112"/>
              <a:gd name="connsiteX3" fmla="*/ 3825223 w 3825223"/>
              <a:gd name="connsiteY3" fmla="*/ 17013 h 1008112"/>
              <a:gd name="connsiteX0" fmla="*/ 3744416 w 3761428"/>
              <a:gd name="connsiteY0" fmla="*/ 1008112 h 1008112"/>
              <a:gd name="connsiteX1" fmla="*/ 0 w 3761428"/>
              <a:gd name="connsiteY1" fmla="*/ 1008112 h 1008112"/>
              <a:gd name="connsiteX2" fmla="*/ 0 w 3761428"/>
              <a:gd name="connsiteY2" fmla="*/ 0 h 1008112"/>
              <a:gd name="connsiteX3" fmla="*/ 3761428 w 3761428"/>
              <a:gd name="connsiteY3" fmla="*/ 6381 h 1008112"/>
              <a:gd name="connsiteX0" fmla="*/ 3744416 w 3747714"/>
              <a:gd name="connsiteY0" fmla="*/ 1012372 h 1012372"/>
              <a:gd name="connsiteX1" fmla="*/ 0 w 3747714"/>
              <a:gd name="connsiteY1" fmla="*/ 1012372 h 1012372"/>
              <a:gd name="connsiteX2" fmla="*/ 0 w 3747714"/>
              <a:gd name="connsiteY2" fmla="*/ 4260 h 1012372"/>
              <a:gd name="connsiteX3" fmla="*/ 3747714 w 3747714"/>
              <a:gd name="connsiteY3" fmla="*/ 0 h 101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714" h="1012372">
                <a:moveTo>
                  <a:pt x="3744416" y="1012372"/>
                </a:moveTo>
                <a:lnTo>
                  <a:pt x="0" y="1012372"/>
                </a:lnTo>
                <a:lnTo>
                  <a:pt x="0" y="4260"/>
                </a:lnTo>
                <a:lnTo>
                  <a:pt x="3747714" y="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7EBA0-6677-4B39-96C0-39B3E8934323}"/>
              </a:ext>
            </a:extLst>
          </p:cNvPr>
          <p:cNvSpPr txBox="1"/>
          <p:nvPr/>
        </p:nvSpPr>
        <p:spPr>
          <a:xfrm>
            <a:off x="3738416" y="4276978"/>
            <a:ext cx="753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6AA10-0E33-4DED-8B04-3DDEEC35C815}"/>
              </a:ext>
            </a:extLst>
          </p:cNvPr>
          <p:cNvSpPr txBox="1"/>
          <p:nvPr/>
        </p:nvSpPr>
        <p:spPr>
          <a:xfrm>
            <a:off x="3738416" y="4872114"/>
            <a:ext cx="753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</p:spTree>
    <p:extLst>
      <p:ext uri="{BB962C8B-B14F-4D97-AF65-F5344CB8AC3E}">
        <p14:creationId xmlns:p14="http://schemas.microsoft.com/office/powerpoint/2010/main" val="42677290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461174F6-BEBE-41CB-A5BB-8E9A69EF5C7C}"/>
              </a:ext>
            </a:extLst>
          </p:cNvPr>
          <p:cNvSpPr/>
          <p:nvPr/>
        </p:nvSpPr>
        <p:spPr>
          <a:xfrm>
            <a:off x="2242766" y="1477312"/>
            <a:ext cx="1500582" cy="1843373"/>
          </a:xfrm>
          <a:custGeom>
            <a:avLst/>
            <a:gdLst>
              <a:gd name="connsiteX0" fmla="*/ 436214 w 1500582"/>
              <a:gd name="connsiteY0" fmla="*/ 482094 h 1843373"/>
              <a:gd name="connsiteX1" fmla="*/ 1072350 w 1500582"/>
              <a:gd name="connsiteY1" fmla="*/ 482095 h 1843373"/>
              <a:gd name="connsiteX2" fmla="*/ 1155816 w 1500582"/>
              <a:gd name="connsiteY2" fmla="*/ 516667 h 1843373"/>
              <a:gd name="connsiteX3" fmla="*/ 1173679 w 1500582"/>
              <a:gd name="connsiteY3" fmla="*/ 543163 h 1843373"/>
              <a:gd name="connsiteX4" fmla="*/ 1194708 w 1500582"/>
              <a:gd name="connsiteY4" fmla="*/ 553270 h 1843373"/>
              <a:gd name="connsiteX5" fmla="*/ 1453713 w 1500582"/>
              <a:gd name="connsiteY5" fmla="*/ 749043 h 1843373"/>
              <a:gd name="connsiteX6" fmla="*/ 1476702 w 1500582"/>
              <a:gd name="connsiteY6" fmla="*/ 914385 h 1843373"/>
              <a:gd name="connsiteX7" fmla="*/ 1476702 w 1500582"/>
              <a:gd name="connsiteY7" fmla="*/ 914383 h 1843373"/>
              <a:gd name="connsiteX8" fmla="*/ 1311360 w 1500582"/>
              <a:gd name="connsiteY8" fmla="*/ 937373 h 1843373"/>
              <a:gd name="connsiteX9" fmla="*/ 1188268 w 1500582"/>
              <a:gd name="connsiteY9" fmla="*/ 844332 h 1843373"/>
              <a:gd name="connsiteX10" fmla="*/ 1190388 w 1500582"/>
              <a:gd name="connsiteY10" fmla="*/ 862084 h 1843373"/>
              <a:gd name="connsiteX11" fmla="*/ 1156117 w 1500582"/>
              <a:gd name="connsiteY11" fmla="*/ 1005344 h 1843373"/>
              <a:gd name="connsiteX12" fmla="*/ 1122424 w 1500582"/>
              <a:gd name="connsiteY12" fmla="*/ 1057730 h 1843373"/>
              <a:gd name="connsiteX13" fmla="*/ 1034301 w 1500582"/>
              <a:gd name="connsiteY13" fmla="*/ 1749180 h 1843373"/>
              <a:gd name="connsiteX14" fmla="*/ 1033789 w 1500582"/>
              <a:gd name="connsiteY14" fmla="*/ 1749180 h 1843373"/>
              <a:gd name="connsiteX15" fmla="*/ 1026550 w 1500582"/>
              <a:gd name="connsiteY15" fmla="*/ 1785040 h 1843373"/>
              <a:gd name="connsiteX16" fmla="*/ 938546 w 1500582"/>
              <a:gd name="connsiteY16" fmla="*/ 1843373 h 1843373"/>
              <a:gd name="connsiteX17" fmla="*/ 843037 w 1500582"/>
              <a:gd name="connsiteY17" fmla="*/ 1747864 h 1843373"/>
              <a:gd name="connsiteX18" fmla="*/ 843650 w 1500582"/>
              <a:gd name="connsiteY18" fmla="*/ 1744830 h 1843373"/>
              <a:gd name="connsiteX19" fmla="*/ 777798 w 1500582"/>
              <a:gd name="connsiteY19" fmla="*/ 1228129 h 1843373"/>
              <a:gd name="connsiteX20" fmla="*/ 754282 w 1500582"/>
              <a:gd name="connsiteY20" fmla="*/ 1230129 h 1843373"/>
              <a:gd name="connsiteX21" fmla="*/ 732366 w 1500582"/>
              <a:gd name="connsiteY21" fmla="*/ 1228265 h 1843373"/>
              <a:gd name="connsiteX22" fmla="*/ 666345 w 1500582"/>
              <a:gd name="connsiteY22" fmla="*/ 1746285 h 1843373"/>
              <a:gd name="connsiteX23" fmla="*/ 666664 w 1500582"/>
              <a:gd name="connsiteY23" fmla="*/ 1747864 h 1843373"/>
              <a:gd name="connsiteX24" fmla="*/ 571155 w 1500582"/>
              <a:gd name="connsiteY24" fmla="*/ 1843373 h 1843373"/>
              <a:gd name="connsiteX25" fmla="*/ 475646 w 1500582"/>
              <a:gd name="connsiteY25" fmla="*/ 1747864 h 1843373"/>
              <a:gd name="connsiteX26" fmla="*/ 476098 w 1500582"/>
              <a:gd name="connsiteY26" fmla="*/ 1745626 h 1843373"/>
              <a:gd name="connsiteX27" fmla="*/ 388993 w 1500582"/>
              <a:gd name="connsiteY27" fmla="*/ 1062166 h 1843373"/>
              <a:gd name="connsiteX28" fmla="*/ 352447 w 1500582"/>
              <a:gd name="connsiteY28" fmla="*/ 1005344 h 1843373"/>
              <a:gd name="connsiteX29" fmla="*/ 318176 w 1500582"/>
              <a:gd name="connsiteY29" fmla="*/ 862084 h 1843373"/>
              <a:gd name="connsiteX30" fmla="*/ 321089 w 1500582"/>
              <a:gd name="connsiteY30" fmla="*/ 837699 h 1843373"/>
              <a:gd name="connsiteX31" fmla="*/ 189221 w 1500582"/>
              <a:gd name="connsiteY31" fmla="*/ 937373 h 1843373"/>
              <a:gd name="connsiteX32" fmla="*/ 23879 w 1500582"/>
              <a:gd name="connsiteY32" fmla="*/ 914383 h 1843373"/>
              <a:gd name="connsiteX33" fmla="*/ 23879 w 1500582"/>
              <a:gd name="connsiteY33" fmla="*/ 914385 h 1843373"/>
              <a:gd name="connsiteX34" fmla="*/ 46868 w 1500582"/>
              <a:gd name="connsiteY34" fmla="*/ 749043 h 1843373"/>
              <a:gd name="connsiteX35" fmla="*/ 305873 w 1500582"/>
              <a:gd name="connsiteY35" fmla="*/ 553270 h 1843373"/>
              <a:gd name="connsiteX36" fmla="*/ 338711 w 1500582"/>
              <a:gd name="connsiteY36" fmla="*/ 537487 h 1843373"/>
              <a:gd name="connsiteX37" fmla="*/ 352748 w 1500582"/>
              <a:gd name="connsiteY37" fmla="*/ 516666 h 1843373"/>
              <a:gd name="connsiteX38" fmla="*/ 436214 w 1500582"/>
              <a:gd name="connsiteY38" fmla="*/ 482094 h 1843373"/>
              <a:gd name="connsiteX39" fmla="*/ 754282 w 1500582"/>
              <a:gd name="connsiteY39" fmla="*/ 0 h 1843373"/>
              <a:gd name="connsiteX40" fmla="*/ 985415 w 1500582"/>
              <a:gd name="connsiteY40" fmla="*/ 231133 h 1843373"/>
              <a:gd name="connsiteX41" fmla="*/ 754282 w 1500582"/>
              <a:gd name="connsiteY41" fmla="*/ 462266 h 1843373"/>
              <a:gd name="connsiteX42" fmla="*/ 523149 w 1500582"/>
              <a:gd name="connsiteY42" fmla="*/ 231133 h 1843373"/>
              <a:gd name="connsiteX43" fmla="*/ 754282 w 1500582"/>
              <a:gd name="connsiteY43" fmla="*/ 0 h 184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500582" h="1843373">
                <a:moveTo>
                  <a:pt x="436214" y="482094"/>
                </a:moveTo>
                <a:cubicBezTo>
                  <a:pt x="648260" y="482094"/>
                  <a:pt x="860305" y="482095"/>
                  <a:pt x="1072350" y="482095"/>
                </a:cubicBezTo>
                <a:cubicBezTo>
                  <a:pt x="1104945" y="482095"/>
                  <a:pt x="1134455" y="495307"/>
                  <a:pt x="1155816" y="516667"/>
                </a:cubicBezTo>
                <a:lnTo>
                  <a:pt x="1173679" y="543163"/>
                </a:lnTo>
                <a:lnTo>
                  <a:pt x="1194708" y="553270"/>
                </a:lnTo>
                <a:cubicBezTo>
                  <a:pt x="1281043" y="618527"/>
                  <a:pt x="1367378" y="683786"/>
                  <a:pt x="1453713" y="749043"/>
                </a:cubicBezTo>
                <a:cubicBezTo>
                  <a:pt x="1505719" y="788352"/>
                  <a:pt x="1516012" y="862379"/>
                  <a:pt x="1476702" y="914385"/>
                </a:cubicBezTo>
                <a:lnTo>
                  <a:pt x="1476702" y="914383"/>
                </a:lnTo>
                <a:cubicBezTo>
                  <a:pt x="1437392" y="966389"/>
                  <a:pt x="1363366" y="976682"/>
                  <a:pt x="1311360" y="937373"/>
                </a:cubicBezTo>
                <a:lnTo>
                  <a:pt x="1188268" y="844332"/>
                </a:lnTo>
                <a:lnTo>
                  <a:pt x="1190388" y="862084"/>
                </a:lnTo>
                <a:cubicBezTo>
                  <a:pt x="1190388" y="912901"/>
                  <a:pt x="1178185" y="961312"/>
                  <a:pt x="1156117" y="1005344"/>
                </a:cubicBezTo>
                <a:lnTo>
                  <a:pt x="1122424" y="1057730"/>
                </a:lnTo>
                <a:lnTo>
                  <a:pt x="1034301" y="1749180"/>
                </a:lnTo>
                <a:lnTo>
                  <a:pt x="1033789" y="1749180"/>
                </a:lnTo>
                <a:lnTo>
                  <a:pt x="1026550" y="1785040"/>
                </a:lnTo>
                <a:cubicBezTo>
                  <a:pt x="1012050" y="1819320"/>
                  <a:pt x="978107" y="1843373"/>
                  <a:pt x="938546" y="1843373"/>
                </a:cubicBezTo>
                <a:cubicBezTo>
                  <a:pt x="885798" y="1843373"/>
                  <a:pt x="843037" y="1800612"/>
                  <a:pt x="843037" y="1747864"/>
                </a:cubicBezTo>
                <a:lnTo>
                  <a:pt x="843650" y="1744830"/>
                </a:lnTo>
                <a:lnTo>
                  <a:pt x="777798" y="1228129"/>
                </a:lnTo>
                <a:lnTo>
                  <a:pt x="754282" y="1230129"/>
                </a:lnTo>
                <a:lnTo>
                  <a:pt x="732366" y="1228265"/>
                </a:lnTo>
                <a:lnTo>
                  <a:pt x="666345" y="1746285"/>
                </a:lnTo>
                <a:lnTo>
                  <a:pt x="666664" y="1747864"/>
                </a:lnTo>
                <a:cubicBezTo>
                  <a:pt x="666664" y="1800612"/>
                  <a:pt x="623903" y="1843373"/>
                  <a:pt x="571155" y="1843373"/>
                </a:cubicBezTo>
                <a:cubicBezTo>
                  <a:pt x="518407" y="1843373"/>
                  <a:pt x="475646" y="1800612"/>
                  <a:pt x="475646" y="1747864"/>
                </a:cubicBezTo>
                <a:lnTo>
                  <a:pt x="476098" y="1745626"/>
                </a:lnTo>
                <a:lnTo>
                  <a:pt x="388993" y="1062166"/>
                </a:lnTo>
                <a:lnTo>
                  <a:pt x="352447" y="1005344"/>
                </a:lnTo>
                <a:cubicBezTo>
                  <a:pt x="330379" y="961312"/>
                  <a:pt x="318176" y="912901"/>
                  <a:pt x="318176" y="862084"/>
                </a:cubicBezTo>
                <a:lnTo>
                  <a:pt x="321089" y="837699"/>
                </a:lnTo>
                <a:lnTo>
                  <a:pt x="189221" y="937373"/>
                </a:lnTo>
                <a:cubicBezTo>
                  <a:pt x="137215" y="976682"/>
                  <a:pt x="63189" y="966389"/>
                  <a:pt x="23879" y="914383"/>
                </a:cubicBezTo>
                <a:lnTo>
                  <a:pt x="23879" y="914385"/>
                </a:lnTo>
                <a:cubicBezTo>
                  <a:pt x="-15430" y="862379"/>
                  <a:pt x="-5138" y="788352"/>
                  <a:pt x="46868" y="749043"/>
                </a:cubicBezTo>
                <a:cubicBezTo>
                  <a:pt x="133203" y="683786"/>
                  <a:pt x="219538" y="618527"/>
                  <a:pt x="305873" y="553270"/>
                </a:cubicBezTo>
                <a:lnTo>
                  <a:pt x="338711" y="537487"/>
                </a:lnTo>
                <a:lnTo>
                  <a:pt x="352748" y="516666"/>
                </a:lnTo>
                <a:cubicBezTo>
                  <a:pt x="374109" y="495306"/>
                  <a:pt x="403619" y="482094"/>
                  <a:pt x="436214" y="482094"/>
                </a:cubicBezTo>
                <a:close/>
                <a:moveTo>
                  <a:pt x="754282" y="0"/>
                </a:moveTo>
                <a:cubicBezTo>
                  <a:pt x="881933" y="0"/>
                  <a:pt x="985415" y="103482"/>
                  <a:pt x="985415" y="231133"/>
                </a:cubicBezTo>
                <a:cubicBezTo>
                  <a:pt x="985415" y="358784"/>
                  <a:pt x="881933" y="462266"/>
                  <a:pt x="754282" y="462266"/>
                </a:cubicBezTo>
                <a:cubicBezTo>
                  <a:pt x="626631" y="462266"/>
                  <a:pt x="523149" y="358784"/>
                  <a:pt x="523149" y="231133"/>
                </a:cubicBezTo>
                <a:cubicBezTo>
                  <a:pt x="523149" y="103482"/>
                  <a:pt x="626631" y="0"/>
                  <a:pt x="7542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Trapezoid 18">
            <a:extLst>
              <a:ext uri="{FF2B5EF4-FFF2-40B4-BE49-F238E27FC236}">
                <a16:creationId xmlns:a16="http://schemas.microsoft.com/office/drawing/2014/main" id="{449EB796-8A4E-40A8-92F6-780D2F69ADF3}"/>
              </a:ext>
            </a:extLst>
          </p:cNvPr>
          <p:cNvSpPr/>
          <p:nvPr/>
        </p:nvSpPr>
        <p:spPr>
          <a:xfrm rot="10800000">
            <a:off x="5811397" y="1248879"/>
            <a:ext cx="1757225" cy="97233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0EAE787-A0C9-48C5-B608-DAA1F5CA2C97}"/>
              </a:ext>
            </a:extLst>
          </p:cNvPr>
          <p:cNvGrpSpPr/>
          <p:nvPr/>
        </p:nvGrpSpPr>
        <p:grpSpPr>
          <a:xfrm>
            <a:off x="539929" y="4847858"/>
            <a:ext cx="3284790" cy="1494238"/>
            <a:chOff x="1150504" y="1945773"/>
            <a:chExt cx="5644316" cy="2567578"/>
          </a:xfrm>
        </p:grpSpPr>
        <p:sp>
          <p:nvSpPr>
            <p:cNvPr id="68" name="그림 개체 틀 2">
              <a:extLst>
                <a:ext uri="{FF2B5EF4-FFF2-40B4-BE49-F238E27FC236}">
                  <a16:creationId xmlns:a16="http://schemas.microsoft.com/office/drawing/2014/main" id="{4A26E396-A82D-4A74-8AA9-79A406AF9EA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50905" y="1946734"/>
              <a:ext cx="3845667" cy="2564084"/>
            </a:xfrm>
            <a:custGeom>
              <a:avLst/>
              <a:gdLst>
                <a:gd name="connsiteX0" fmla="*/ 0 w 4495800"/>
                <a:gd name="connsiteY0" fmla="*/ 0 h 2593057"/>
                <a:gd name="connsiteX1" fmla="*/ 4495800 w 4495800"/>
                <a:gd name="connsiteY1" fmla="*/ 0 h 2593057"/>
                <a:gd name="connsiteX2" fmla="*/ 4495800 w 4495800"/>
                <a:gd name="connsiteY2" fmla="*/ 2593057 h 2593057"/>
                <a:gd name="connsiteX3" fmla="*/ 0 w 4495800"/>
                <a:gd name="connsiteY3" fmla="*/ 2593057 h 2593057"/>
                <a:gd name="connsiteX4" fmla="*/ 0 w 4495800"/>
                <a:gd name="connsiteY4" fmla="*/ 0 h 2593057"/>
                <a:gd name="connsiteX0" fmla="*/ 0 w 4495800"/>
                <a:gd name="connsiteY0" fmla="*/ 656948 h 3250005"/>
                <a:gd name="connsiteX1" fmla="*/ 2951085 w 4495800"/>
                <a:gd name="connsiteY1" fmla="*/ 0 h 3250005"/>
                <a:gd name="connsiteX2" fmla="*/ 4495800 w 4495800"/>
                <a:gd name="connsiteY2" fmla="*/ 3250005 h 3250005"/>
                <a:gd name="connsiteX3" fmla="*/ 0 w 4495800"/>
                <a:gd name="connsiteY3" fmla="*/ 3250005 h 3250005"/>
                <a:gd name="connsiteX4" fmla="*/ 0 w 4495800"/>
                <a:gd name="connsiteY4" fmla="*/ 656948 h 3250005"/>
                <a:gd name="connsiteX0" fmla="*/ 106532 w 4602332"/>
                <a:gd name="connsiteY0" fmla="*/ 656948 h 3250005"/>
                <a:gd name="connsiteX1" fmla="*/ 3057617 w 4602332"/>
                <a:gd name="connsiteY1" fmla="*/ 0 h 3250005"/>
                <a:gd name="connsiteX2" fmla="*/ 4602332 w 4602332"/>
                <a:gd name="connsiteY2" fmla="*/ 3250005 h 3250005"/>
                <a:gd name="connsiteX3" fmla="*/ 0 w 4602332"/>
                <a:gd name="connsiteY3" fmla="*/ 2584180 h 3250005"/>
                <a:gd name="connsiteX4" fmla="*/ 106532 w 4602332"/>
                <a:gd name="connsiteY4" fmla="*/ 656948 h 3250005"/>
                <a:gd name="connsiteX0" fmla="*/ 106532 w 3057617"/>
                <a:gd name="connsiteY0" fmla="*/ 656948 h 2584180"/>
                <a:gd name="connsiteX1" fmla="*/ 3057617 w 3057617"/>
                <a:gd name="connsiteY1" fmla="*/ 0 h 2584180"/>
                <a:gd name="connsiteX2" fmla="*/ 2196483 w 3057617"/>
                <a:gd name="connsiteY2" fmla="*/ 2122541 h 2584180"/>
                <a:gd name="connsiteX3" fmla="*/ 0 w 3057617"/>
                <a:gd name="connsiteY3" fmla="*/ 2584180 h 2584180"/>
                <a:gd name="connsiteX4" fmla="*/ 106532 w 3057617"/>
                <a:gd name="connsiteY4" fmla="*/ 656948 h 2584180"/>
                <a:gd name="connsiteX0" fmla="*/ 106532 w 3057617"/>
                <a:gd name="connsiteY0" fmla="*/ 656948 h 2681834"/>
                <a:gd name="connsiteX1" fmla="*/ 3057617 w 3057617"/>
                <a:gd name="connsiteY1" fmla="*/ 0 h 2681834"/>
                <a:gd name="connsiteX2" fmla="*/ 2897819 w 3057617"/>
                <a:gd name="connsiteY2" fmla="*/ 2681834 h 2681834"/>
                <a:gd name="connsiteX3" fmla="*/ 0 w 3057617"/>
                <a:gd name="connsiteY3" fmla="*/ 2584180 h 2681834"/>
                <a:gd name="connsiteX4" fmla="*/ 106532 w 3057617"/>
                <a:gd name="connsiteY4" fmla="*/ 656948 h 2681834"/>
                <a:gd name="connsiteX0" fmla="*/ 0 w 2951085"/>
                <a:gd name="connsiteY0" fmla="*/ 656948 h 2681834"/>
                <a:gd name="connsiteX1" fmla="*/ 2951085 w 2951085"/>
                <a:gd name="connsiteY1" fmla="*/ 0 h 2681834"/>
                <a:gd name="connsiteX2" fmla="*/ 2791287 w 2951085"/>
                <a:gd name="connsiteY2" fmla="*/ 2681834 h 2681834"/>
                <a:gd name="connsiteX3" fmla="*/ 594804 w 2951085"/>
                <a:gd name="connsiteY3" fmla="*/ 2335605 h 2681834"/>
                <a:gd name="connsiteX4" fmla="*/ 0 w 2951085"/>
                <a:gd name="connsiteY4" fmla="*/ 656948 h 2681834"/>
                <a:gd name="connsiteX0" fmla="*/ 115409 w 3066494"/>
                <a:gd name="connsiteY0" fmla="*/ 656948 h 2681834"/>
                <a:gd name="connsiteX1" fmla="*/ 3066494 w 3066494"/>
                <a:gd name="connsiteY1" fmla="*/ 0 h 2681834"/>
                <a:gd name="connsiteX2" fmla="*/ 2906696 w 3066494"/>
                <a:gd name="connsiteY2" fmla="*/ 2681834 h 2681834"/>
                <a:gd name="connsiteX3" fmla="*/ 0 w 3066494"/>
                <a:gd name="connsiteY3" fmla="*/ 2557547 h 2681834"/>
                <a:gd name="connsiteX4" fmla="*/ 115409 w 3066494"/>
                <a:gd name="connsiteY4" fmla="*/ 656948 h 2681834"/>
                <a:gd name="connsiteX0" fmla="*/ 115409 w 2906696"/>
                <a:gd name="connsiteY0" fmla="*/ 292964 h 2317850"/>
                <a:gd name="connsiteX1" fmla="*/ 2853430 w 2906696"/>
                <a:gd name="connsiteY1" fmla="*/ 0 h 2317850"/>
                <a:gd name="connsiteX2" fmla="*/ 2906696 w 2906696"/>
                <a:gd name="connsiteY2" fmla="*/ 2317850 h 2317850"/>
                <a:gd name="connsiteX3" fmla="*/ 0 w 2906696"/>
                <a:gd name="connsiteY3" fmla="*/ 2193563 h 2317850"/>
                <a:gd name="connsiteX4" fmla="*/ 115409 w 2906696"/>
                <a:gd name="connsiteY4" fmla="*/ 292964 h 2317850"/>
                <a:gd name="connsiteX0" fmla="*/ 115409 w 3057617"/>
                <a:gd name="connsiteY0" fmla="*/ 648071 h 2672957"/>
                <a:gd name="connsiteX1" fmla="*/ 3057617 w 3057617"/>
                <a:gd name="connsiteY1" fmla="*/ 0 h 2672957"/>
                <a:gd name="connsiteX2" fmla="*/ 2906696 w 3057617"/>
                <a:gd name="connsiteY2" fmla="*/ 2672957 h 2672957"/>
                <a:gd name="connsiteX3" fmla="*/ 0 w 3057617"/>
                <a:gd name="connsiteY3" fmla="*/ 2548670 h 2672957"/>
                <a:gd name="connsiteX4" fmla="*/ 115409 w 3057617"/>
                <a:gd name="connsiteY4" fmla="*/ 648071 h 2672957"/>
                <a:gd name="connsiteX0" fmla="*/ 115409 w 2971257"/>
                <a:gd name="connsiteY0" fmla="*/ 510911 h 2535797"/>
                <a:gd name="connsiteX1" fmla="*/ 2971257 w 2971257"/>
                <a:gd name="connsiteY1" fmla="*/ 0 h 2535797"/>
                <a:gd name="connsiteX2" fmla="*/ 2906696 w 2971257"/>
                <a:gd name="connsiteY2" fmla="*/ 2535797 h 2535797"/>
                <a:gd name="connsiteX3" fmla="*/ 0 w 2971257"/>
                <a:gd name="connsiteY3" fmla="*/ 2411510 h 2535797"/>
                <a:gd name="connsiteX4" fmla="*/ 115409 w 2971257"/>
                <a:gd name="connsiteY4" fmla="*/ 510911 h 2535797"/>
                <a:gd name="connsiteX0" fmla="*/ 115409 w 3077937"/>
                <a:gd name="connsiteY0" fmla="*/ 668391 h 2693277"/>
                <a:gd name="connsiteX1" fmla="*/ 3077937 w 3077937"/>
                <a:gd name="connsiteY1" fmla="*/ 0 h 2693277"/>
                <a:gd name="connsiteX2" fmla="*/ 2906696 w 3077937"/>
                <a:gd name="connsiteY2" fmla="*/ 2693277 h 2693277"/>
                <a:gd name="connsiteX3" fmla="*/ 0 w 3077937"/>
                <a:gd name="connsiteY3" fmla="*/ 2568990 h 2693277"/>
                <a:gd name="connsiteX4" fmla="*/ 115409 w 3077937"/>
                <a:gd name="connsiteY4" fmla="*/ 668391 h 2693277"/>
                <a:gd name="connsiteX0" fmla="*/ 115409 w 3077937"/>
                <a:gd name="connsiteY0" fmla="*/ 668391 h 2568990"/>
                <a:gd name="connsiteX1" fmla="*/ 3077937 w 3077937"/>
                <a:gd name="connsiteY1" fmla="*/ 0 h 2568990"/>
                <a:gd name="connsiteX2" fmla="*/ 2769536 w 3077937"/>
                <a:gd name="connsiteY2" fmla="*/ 2535797 h 2568990"/>
                <a:gd name="connsiteX3" fmla="*/ 0 w 3077937"/>
                <a:gd name="connsiteY3" fmla="*/ 2568990 h 2568990"/>
                <a:gd name="connsiteX4" fmla="*/ 115409 w 3077937"/>
                <a:gd name="connsiteY4" fmla="*/ 668391 h 2568990"/>
                <a:gd name="connsiteX0" fmla="*/ 115409 w 3077937"/>
                <a:gd name="connsiteY0" fmla="*/ 668391 h 2693277"/>
                <a:gd name="connsiteX1" fmla="*/ 3077937 w 3077937"/>
                <a:gd name="connsiteY1" fmla="*/ 0 h 2693277"/>
                <a:gd name="connsiteX2" fmla="*/ 2916856 w 3077937"/>
                <a:gd name="connsiteY2" fmla="*/ 2693277 h 2693277"/>
                <a:gd name="connsiteX3" fmla="*/ 0 w 3077937"/>
                <a:gd name="connsiteY3" fmla="*/ 2568990 h 2693277"/>
                <a:gd name="connsiteX4" fmla="*/ 115409 w 3077937"/>
                <a:gd name="connsiteY4" fmla="*/ 668391 h 2693277"/>
                <a:gd name="connsiteX0" fmla="*/ 0 w 2962528"/>
                <a:gd name="connsiteY0" fmla="*/ 668391 h 2693277"/>
                <a:gd name="connsiteX1" fmla="*/ 2962528 w 2962528"/>
                <a:gd name="connsiteY1" fmla="*/ 0 h 2693277"/>
                <a:gd name="connsiteX2" fmla="*/ 2801447 w 2962528"/>
                <a:gd name="connsiteY2" fmla="*/ 2693277 h 2693277"/>
                <a:gd name="connsiteX3" fmla="*/ 331631 w 2962528"/>
                <a:gd name="connsiteY3" fmla="*/ 2289590 h 2693277"/>
                <a:gd name="connsiteX4" fmla="*/ 0 w 2962528"/>
                <a:gd name="connsiteY4" fmla="*/ 668391 h 2693277"/>
                <a:gd name="connsiteX0" fmla="*/ 120489 w 3083017"/>
                <a:gd name="connsiteY0" fmla="*/ 668391 h 2693277"/>
                <a:gd name="connsiteX1" fmla="*/ 3083017 w 3083017"/>
                <a:gd name="connsiteY1" fmla="*/ 0 h 2693277"/>
                <a:gd name="connsiteX2" fmla="*/ 2921936 w 3083017"/>
                <a:gd name="connsiteY2" fmla="*/ 2693277 h 2693277"/>
                <a:gd name="connsiteX3" fmla="*/ 0 w 3083017"/>
                <a:gd name="connsiteY3" fmla="*/ 2574070 h 2693277"/>
                <a:gd name="connsiteX4" fmla="*/ 120489 w 3083017"/>
                <a:gd name="connsiteY4" fmla="*/ 668391 h 2693277"/>
                <a:gd name="connsiteX0" fmla="*/ 262729 w 3083017"/>
                <a:gd name="connsiteY0" fmla="*/ 841111 h 2693277"/>
                <a:gd name="connsiteX1" fmla="*/ 3083017 w 3083017"/>
                <a:gd name="connsiteY1" fmla="*/ 0 h 2693277"/>
                <a:gd name="connsiteX2" fmla="*/ 2921936 w 3083017"/>
                <a:gd name="connsiteY2" fmla="*/ 2693277 h 2693277"/>
                <a:gd name="connsiteX3" fmla="*/ 0 w 3083017"/>
                <a:gd name="connsiteY3" fmla="*/ 2574070 h 2693277"/>
                <a:gd name="connsiteX4" fmla="*/ 262729 w 3083017"/>
                <a:gd name="connsiteY4" fmla="*/ 841111 h 2693277"/>
                <a:gd name="connsiteX0" fmla="*/ 105249 w 3083017"/>
                <a:gd name="connsiteY0" fmla="*/ 709031 h 2693277"/>
                <a:gd name="connsiteX1" fmla="*/ 3083017 w 3083017"/>
                <a:gd name="connsiteY1" fmla="*/ 0 h 2693277"/>
                <a:gd name="connsiteX2" fmla="*/ 2921936 w 3083017"/>
                <a:gd name="connsiteY2" fmla="*/ 2693277 h 2693277"/>
                <a:gd name="connsiteX3" fmla="*/ 0 w 3083017"/>
                <a:gd name="connsiteY3" fmla="*/ 2574070 h 2693277"/>
                <a:gd name="connsiteX4" fmla="*/ 105249 w 3083017"/>
                <a:gd name="connsiteY4" fmla="*/ 709031 h 269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3017" h="2693277">
                  <a:moveTo>
                    <a:pt x="105249" y="709031"/>
                  </a:moveTo>
                  <a:lnTo>
                    <a:pt x="3083017" y="0"/>
                  </a:lnTo>
                  <a:lnTo>
                    <a:pt x="2921936" y="2693277"/>
                  </a:lnTo>
                  <a:lnTo>
                    <a:pt x="0" y="2574070"/>
                  </a:lnTo>
                  <a:lnTo>
                    <a:pt x="105249" y="70903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  <a:effectLst/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indent="0" algn="ctr" defTabSz="914400" rtl="0" eaLnBrk="1" latinLnBrk="1" hangingPunct="1">
                <a:buFontTx/>
                <a:buNone/>
                <a:defRPr sz="1600" kern="120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latin typeface="+mn-lt"/>
              </a:endParaRPr>
            </a:p>
          </p:txBody>
        </p:sp>
        <p:sp>
          <p:nvSpPr>
            <p:cNvPr id="69" name="Freeform 52">
              <a:extLst>
                <a:ext uri="{FF2B5EF4-FFF2-40B4-BE49-F238E27FC236}">
                  <a16:creationId xmlns:a16="http://schemas.microsoft.com/office/drawing/2014/main" id="{BAA781CA-7014-4631-893F-5AC3F8AD14C7}"/>
                </a:ext>
              </a:extLst>
            </p:cNvPr>
            <p:cNvSpPr/>
            <p:nvPr/>
          </p:nvSpPr>
          <p:spPr>
            <a:xfrm>
              <a:off x="1150504" y="1945773"/>
              <a:ext cx="1663354" cy="2567578"/>
            </a:xfrm>
            <a:custGeom>
              <a:avLst/>
              <a:gdLst>
                <a:gd name="connsiteX0" fmla="*/ 1391479 w 1534602"/>
                <a:gd name="connsiteY0" fmla="*/ 286247 h 2631882"/>
                <a:gd name="connsiteX1" fmla="*/ 1534602 w 1534602"/>
                <a:gd name="connsiteY1" fmla="*/ 858741 h 2631882"/>
                <a:gd name="connsiteX2" fmla="*/ 1152940 w 1534602"/>
                <a:gd name="connsiteY2" fmla="*/ 1789043 h 2631882"/>
                <a:gd name="connsiteX3" fmla="*/ 1534602 w 1534602"/>
                <a:gd name="connsiteY3" fmla="*/ 2576223 h 2631882"/>
                <a:gd name="connsiteX4" fmla="*/ 198783 w 1534602"/>
                <a:gd name="connsiteY4" fmla="*/ 2631882 h 2631882"/>
                <a:gd name="connsiteX5" fmla="*/ 0 w 1534602"/>
                <a:gd name="connsiteY5" fmla="*/ 0 h 2631882"/>
                <a:gd name="connsiteX6" fmla="*/ 1391479 w 1534602"/>
                <a:gd name="connsiteY6" fmla="*/ 286247 h 2631882"/>
                <a:gd name="connsiteX0" fmla="*/ 1391479 w 1534602"/>
                <a:gd name="connsiteY0" fmla="*/ 286247 h 2631882"/>
                <a:gd name="connsiteX1" fmla="*/ 1534602 w 1534602"/>
                <a:gd name="connsiteY1" fmla="*/ 858741 h 2631882"/>
                <a:gd name="connsiteX2" fmla="*/ 1152940 w 1534602"/>
                <a:gd name="connsiteY2" fmla="*/ 1789043 h 2631882"/>
                <a:gd name="connsiteX3" fmla="*/ 1534602 w 1534602"/>
                <a:gd name="connsiteY3" fmla="*/ 2576223 h 2631882"/>
                <a:gd name="connsiteX4" fmla="*/ 198783 w 1534602"/>
                <a:gd name="connsiteY4" fmla="*/ 2631882 h 2631882"/>
                <a:gd name="connsiteX5" fmla="*/ 0 w 1534602"/>
                <a:gd name="connsiteY5" fmla="*/ 0 h 2631882"/>
                <a:gd name="connsiteX6" fmla="*/ 1391479 w 1534602"/>
                <a:gd name="connsiteY6" fmla="*/ 286247 h 2631882"/>
                <a:gd name="connsiteX0" fmla="*/ 1391479 w 1534602"/>
                <a:gd name="connsiteY0" fmla="*/ 286247 h 2631882"/>
                <a:gd name="connsiteX1" fmla="*/ 1534602 w 1534602"/>
                <a:gd name="connsiteY1" fmla="*/ 858741 h 2631882"/>
                <a:gd name="connsiteX2" fmla="*/ 1152940 w 1534602"/>
                <a:gd name="connsiteY2" fmla="*/ 1789043 h 2631882"/>
                <a:gd name="connsiteX3" fmla="*/ 1534602 w 1534602"/>
                <a:gd name="connsiteY3" fmla="*/ 2576223 h 2631882"/>
                <a:gd name="connsiteX4" fmla="*/ 198783 w 1534602"/>
                <a:gd name="connsiteY4" fmla="*/ 2631882 h 2631882"/>
                <a:gd name="connsiteX5" fmla="*/ 0 w 1534602"/>
                <a:gd name="connsiteY5" fmla="*/ 0 h 2631882"/>
                <a:gd name="connsiteX6" fmla="*/ 1391479 w 1534602"/>
                <a:gd name="connsiteY6" fmla="*/ 286247 h 2631882"/>
                <a:gd name="connsiteX0" fmla="*/ 1391479 w 1534602"/>
                <a:gd name="connsiteY0" fmla="*/ 286247 h 2631882"/>
                <a:gd name="connsiteX1" fmla="*/ 1534602 w 1534602"/>
                <a:gd name="connsiteY1" fmla="*/ 858741 h 2631882"/>
                <a:gd name="connsiteX2" fmla="*/ 1152940 w 1534602"/>
                <a:gd name="connsiteY2" fmla="*/ 1789043 h 2631882"/>
                <a:gd name="connsiteX3" fmla="*/ 1534602 w 1534602"/>
                <a:gd name="connsiteY3" fmla="*/ 2576223 h 2631882"/>
                <a:gd name="connsiteX4" fmla="*/ 198783 w 1534602"/>
                <a:gd name="connsiteY4" fmla="*/ 2631882 h 2631882"/>
                <a:gd name="connsiteX5" fmla="*/ 0 w 1534602"/>
                <a:gd name="connsiteY5" fmla="*/ 0 h 2631882"/>
                <a:gd name="connsiteX6" fmla="*/ 1391479 w 1534602"/>
                <a:gd name="connsiteY6" fmla="*/ 286247 h 2631882"/>
                <a:gd name="connsiteX0" fmla="*/ 1391479 w 1534602"/>
                <a:gd name="connsiteY0" fmla="*/ 286247 h 2631882"/>
                <a:gd name="connsiteX1" fmla="*/ 1534602 w 1534602"/>
                <a:gd name="connsiteY1" fmla="*/ 858741 h 2631882"/>
                <a:gd name="connsiteX2" fmla="*/ 1152940 w 1534602"/>
                <a:gd name="connsiteY2" fmla="*/ 1789043 h 2631882"/>
                <a:gd name="connsiteX3" fmla="*/ 1534602 w 1534602"/>
                <a:gd name="connsiteY3" fmla="*/ 2576223 h 2631882"/>
                <a:gd name="connsiteX4" fmla="*/ 166977 w 1534602"/>
                <a:gd name="connsiteY4" fmla="*/ 2631882 h 2631882"/>
                <a:gd name="connsiteX5" fmla="*/ 0 w 1534602"/>
                <a:gd name="connsiteY5" fmla="*/ 0 h 2631882"/>
                <a:gd name="connsiteX6" fmla="*/ 1391479 w 1534602"/>
                <a:gd name="connsiteY6" fmla="*/ 286247 h 2631882"/>
                <a:gd name="connsiteX0" fmla="*/ 1391479 w 1550504"/>
                <a:gd name="connsiteY0" fmla="*/ 286247 h 2631882"/>
                <a:gd name="connsiteX1" fmla="*/ 1534602 w 1550504"/>
                <a:gd name="connsiteY1" fmla="*/ 858741 h 2631882"/>
                <a:gd name="connsiteX2" fmla="*/ 1152940 w 1550504"/>
                <a:gd name="connsiteY2" fmla="*/ 1789043 h 2631882"/>
                <a:gd name="connsiteX3" fmla="*/ 1550504 w 1550504"/>
                <a:gd name="connsiteY3" fmla="*/ 2600077 h 2631882"/>
                <a:gd name="connsiteX4" fmla="*/ 166977 w 1550504"/>
                <a:gd name="connsiteY4" fmla="*/ 2631882 h 2631882"/>
                <a:gd name="connsiteX5" fmla="*/ 0 w 1550504"/>
                <a:gd name="connsiteY5" fmla="*/ 0 h 2631882"/>
                <a:gd name="connsiteX6" fmla="*/ 1391479 w 1550504"/>
                <a:gd name="connsiteY6" fmla="*/ 286247 h 2631882"/>
                <a:gd name="connsiteX0" fmla="*/ 1391479 w 1550504"/>
                <a:gd name="connsiteY0" fmla="*/ 286247 h 2631882"/>
                <a:gd name="connsiteX1" fmla="*/ 1478943 w 1550504"/>
                <a:gd name="connsiteY1" fmla="*/ 906449 h 2631882"/>
                <a:gd name="connsiteX2" fmla="*/ 1152940 w 1550504"/>
                <a:gd name="connsiteY2" fmla="*/ 1789043 h 2631882"/>
                <a:gd name="connsiteX3" fmla="*/ 1550504 w 1550504"/>
                <a:gd name="connsiteY3" fmla="*/ 2600077 h 2631882"/>
                <a:gd name="connsiteX4" fmla="*/ 166977 w 1550504"/>
                <a:gd name="connsiteY4" fmla="*/ 2631882 h 2631882"/>
                <a:gd name="connsiteX5" fmla="*/ 0 w 1550504"/>
                <a:gd name="connsiteY5" fmla="*/ 0 h 2631882"/>
                <a:gd name="connsiteX6" fmla="*/ 1391479 w 1550504"/>
                <a:gd name="connsiteY6" fmla="*/ 286247 h 263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0504" h="2631882">
                  <a:moveTo>
                    <a:pt x="1391479" y="286247"/>
                  </a:moveTo>
                  <a:lnTo>
                    <a:pt x="1478943" y="906449"/>
                  </a:lnTo>
                  <a:cubicBezTo>
                    <a:pt x="1216550" y="1327869"/>
                    <a:pt x="1129087" y="1566406"/>
                    <a:pt x="1152940" y="1789043"/>
                  </a:cubicBezTo>
                  <a:cubicBezTo>
                    <a:pt x="1192696" y="2115047"/>
                    <a:pt x="1423283" y="2337684"/>
                    <a:pt x="1550504" y="2600077"/>
                  </a:cubicBezTo>
                  <a:lnTo>
                    <a:pt x="166977" y="2631882"/>
                  </a:lnTo>
                  <a:lnTo>
                    <a:pt x="0" y="0"/>
                  </a:lnTo>
                  <a:lnTo>
                    <a:pt x="1391479" y="28624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Freeform 51">
              <a:extLst>
                <a:ext uri="{FF2B5EF4-FFF2-40B4-BE49-F238E27FC236}">
                  <a16:creationId xmlns:a16="http://schemas.microsoft.com/office/drawing/2014/main" id="{AA218B6F-6DFB-48F8-9208-1BC9A31719A8}"/>
                </a:ext>
              </a:extLst>
            </p:cNvPr>
            <p:cNvSpPr/>
            <p:nvPr/>
          </p:nvSpPr>
          <p:spPr>
            <a:xfrm>
              <a:off x="2600696" y="1961896"/>
              <a:ext cx="4194124" cy="1735966"/>
            </a:xfrm>
            <a:custGeom>
              <a:avLst/>
              <a:gdLst>
                <a:gd name="connsiteX0" fmla="*/ 3418711 w 3909575"/>
                <a:gd name="connsiteY0" fmla="*/ 1537 h 1788689"/>
                <a:gd name="connsiteX1" fmla="*/ 3368419 w 3909575"/>
                <a:gd name="connsiteY1" fmla="*/ 121871 h 1788689"/>
                <a:gd name="connsiteX2" fmla="*/ 3176755 w 3909575"/>
                <a:gd name="connsiteY2" fmla="*/ 166181 h 1788689"/>
                <a:gd name="connsiteX3" fmla="*/ 3416930 w 3909575"/>
                <a:gd name="connsiteY3" fmla="*/ 157930 h 1788689"/>
                <a:gd name="connsiteX4" fmla="*/ 3701848 w 3909575"/>
                <a:gd name="connsiteY4" fmla="*/ 27103 h 1788689"/>
                <a:gd name="connsiteX5" fmla="*/ 3909575 w 3909575"/>
                <a:gd name="connsiteY5" fmla="*/ 58533 h 1788689"/>
                <a:gd name="connsiteX6" fmla="*/ 3805270 w 3909575"/>
                <a:gd name="connsiteY6" fmla="*/ 99736 h 1788689"/>
                <a:gd name="connsiteX7" fmla="*/ 3852640 w 3909575"/>
                <a:gd name="connsiteY7" fmla="*/ 168423 h 1788689"/>
                <a:gd name="connsiteX8" fmla="*/ 3340943 w 3909575"/>
                <a:gd name="connsiteY8" fmla="*/ 360744 h 1788689"/>
                <a:gd name="connsiteX9" fmla="*/ 3212947 w 3909575"/>
                <a:gd name="connsiteY9" fmla="*/ 436602 h 1788689"/>
                <a:gd name="connsiteX10" fmla="*/ 2793493 w 3909575"/>
                <a:gd name="connsiteY10" fmla="*/ 469443 h 1788689"/>
                <a:gd name="connsiteX11" fmla="*/ 2633496 w 3909575"/>
                <a:gd name="connsiteY11" fmla="*/ 559844 h 1788689"/>
                <a:gd name="connsiteX12" fmla="*/ 2633496 w 3909575"/>
                <a:gd name="connsiteY12" fmla="*/ 563552 h 1788689"/>
                <a:gd name="connsiteX13" fmla="*/ 2496374 w 3909575"/>
                <a:gd name="connsiteY13" fmla="*/ 661511 h 1788689"/>
                <a:gd name="connsiteX14" fmla="*/ 707665 w 3909575"/>
                <a:gd name="connsiteY14" fmla="*/ 1778584 h 1788689"/>
                <a:gd name="connsiteX15" fmla="*/ 0 w 3909575"/>
                <a:gd name="connsiteY15" fmla="*/ 251933 h 1788689"/>
                <a:gd name="connsiteX16" fmla="*/ 723568 w 3909575"/>
                <a:gd name="connsiteY16" fmla="*/ 410960 h 1788689"/>
                <a:gd name="connsiteX17" fmla="*/ 906449 w 3909575"/>
                <a:gd name="connsiteY17" fmla="*/ 1110675 h 1788689"/>
                <a:gd name="connsiteX18" fmla="*/ 2334017 w 3909575"/>
                <a:gd name="connsiteY18" fmla="*/ 349554 h 1788689"/>
                <a:gd name="connsiteX19" fmla="*/ 2664775 w 3909575"/>
                <a:gd name="connsiteY19" fmla="*/ 145840 h 1788689"/>
                <a:gd name="connsiteX20" fmla="*/ 3107886 w 3909575"/>
                <a:gd name="connsiteY20" fmla="*/ 44315 h 1788689"/>
                <a:gd name="connsiteX21" fmla="*/ 3418711 w 3909575"/>
                <a:gd name="connsiteY21" fmla="*/ 1537 h 1788689"/>
                <a:gd name="connsiteX0" fmla="*/ 3418711 w 3909575"/>
                <a:gd name="connsiteY0" fmla="*/ 1537 h 1788689"/>
                <a:gd name="connsiteX1" fmla="*/ 3368419 w 3909575"/>
                <a:gd name="connsiteY1" fmla="*/ 121871 h 1788689"/>
                <a:gd name="connsiteX2" fmla="*/ 3176755 w 3909575"/>
                <a:gd name="connsiteY2" fmla="*/ 166181 h 1788689"/>
                <a:gd name="connsiteX3" fmla="*/ 3416930 w 3909575"/>
                <a:gd name="connsiteY3" fmla="*/ 157930 h 1788689"/>
                <a:gd name="connsiteX4" fmla="*/ 3701848 w 3909575"/>
                <a:gd name="connsiteY4" fmla="*/ 27103 h 1788689"/>
                <a:gd name="connsiteX5" fmla="*/ 3909575 w 3909575"/>
                <a:gd name="connsiteY5" fmla="*/ 58533 h 1788689"/>
                <a:gd name="connsiteX6" fmla="*/ 3805270 w 3909575"/>
                <a:gd name="connsiteY6" fmla="*/ 99736 h 1788689"/>
                <a:gd name="connsiteX7" fmla="*/ 3852640 w 3909575"/>
                <a:gd name="connsiteY7" fmla="*/ 168423 h 1788689"/>
                <a:gd name="connsiteX8" fmla="*/ 3340943 w 3909575"/>
                <a:gd name="connsiteY8" fmla="*/ 360744 h 1788689"/>
                <a:gd name="connsiteX9" fmla="*/ 3212947 w 3909575"/>
                <a:gd name="connsiteY9" fmla="*/ 436602 h 1788689"/>
                <a:gd name="connsiteX10" fmla="*/ 2793493 w 3909575"/>
                <a:gd name="connsiteY10" fmla="*/ 469443 h 1788689"/>
                <a:gd name="connsiteX11" fmla="*/ 2633496 w 3909575"/>
                <a:gd name="connsiteY11" fmla="*/ 559844 h 1788689"/>
                <a:gd name="connsiteX12" fmla="*/ 2496374 w 3909575"/>
                <a:gd name="connsiteY12" fmla="*/ 661511 h 1788689"/>
                <a:gd name="connsiteX13" fmla="*/ 707665 w 3909575"/>
                <a:gd name="connsiteY13" fmla="*/ 1778584 h 1788689"/>
                <a:gd name="connsiteX14" fmla="*/ 0 w 3909575"/>
                <a:gd name="connsiteY14" fmla="*/ 251933 h 1788689"/>
                <a:gd name="connsiteX15" fmla="*/ 723568 w 3909575"/>
                <a:gd name="connsiteY15" fmla="*/ 410960 h 1788689"/>
                <a:gd name="connsiteX16" fmla="*/ 906449 w 3909575"/>
                <a:gd name="connsiteY16" fmla="*/ 1110675 h 1788689"/>
                <a:gd name="connsiteX17" fmla="*/ 2334017 w 3909575"/>
                <a:gd name="connsiteY17" fmla="*/ 349554 h 1788689"/>
                <a:gd name="connsiteX18" fmla="*/ 2664775 w 3909575"/>
                <a:gd name="connsiteY18" fmla="*/ 145840 h 1788689"/>
                <a:gd name="connsiteX19" fmla="*/ 3107886 w 3909575"/>
                <a:gd name="connsiteY19" fmla="*/ 44315 h 1788689"/>
                <a:gd name="connsiteX20" fmla="*/ 3418711 w 3909575"/>
                <a:gd name="connsiteY20" fmla="*/ 1537 h 1788689"/>
                <a:gd name="connsiteX0" fmla="*/ 3418711 w 3909575"/>
                <a:gd name="connsiteY0" fmla="*/ 1537 h 1788689"/>
                <a:gd name="connsiteX1" fmla="*/ 3368419 w 3909575"/>
                <a:gd name="connsiteY1" fmla="*/ 121871 h 1788689"/>
                <a:gd name="connsiteX2" fmla="*/ 3176755 w 3909575"/>
                <a:gd name="connsiteY2" fmla="*/ 166181 h 1788689"/>
                <a:gd name="connsiteX3" fmla="*/ 3416930 w 3909575"/>
                <a:gd name="connsiteY3" fmla="*/ 157930 h 1788689"/>
                <a:gd name="connsiteX4" fmla="*/ 3701848 w 3909575"/>
                <a:gd name="connsiteY4" fmla="*/ 27103 h 1788689"/>
                <a:gd name="connsiteX5" fmla="*/ 3909575 w 3909575"/>
                <a:gd name="connsiteY5" fmla="*/ 58533 h 1788689"/>
                <a:gd name="connsiteX6" fmla="*/ 3805270 w 3909575"/>
                <a:gd name="connsiteY6" fmla="*/ 99736 h 1788689"/>
                <a:gd name="connsiteX7" fmla="*/ 3852640 w 3909575"/>
                <a:gd name="connsiteY7" fmla="*/ 168423 h 1788689"/>
                <a:gd name="connsiteX8" fmla="*/ 3340943 w 3909575"/>
                <a:gd name="connsiteY8" fmla="*/ 360744 h 1788689"/>
                <a:gd name="connsiteX9" fmla="*/ 3212947 w 3909575"/>
                <a:gd name="connsiteY9" fmla="*/ 436602 h 1788689"/>
                <a:gd name="connsiteX10" fmla="*/ 2793493 w 3909575"/>
                <a:gd name="connsiteY10" fmla="*/ 469443 h 1788689"/>
                <a:gd name="connsiteX11" fmla="*/ 2496374 w 3909575"/>
                <a:gd name="connsiteY11" fmla="*/ 661511 h 1788689"/>
                <a:gd name="connsiteX12" fmla="*/ 707665 w 3909575"/>
                <a:gd name="connsiteY12" fmla="*/ 1778584 h 1788689"/>
                <a:gd name="connsiteX13" fmla="*/ 0 w 3909575"/>
                <a:gd name="connsiteY13" fmla="*/ 251933 h 1788689"/>
                <a:gd name="connsiteX14" fmla="*/ 723568 w 3909575"/>
                <a:gd name="connsiteY14" fmla="*/ 410960 h 1788689"/>
                <a:gd name="connsiteX15" fmla="*/ 906449 w 3909575"/>
                <a:gd name="connsiteY15" fmla="*/ 1110675 h 1788689"/>
                <a:gd name="connsiteX16" fmla="*/ 2334017 w 3909575"/>
                <a:gd name="connsiteY16" fmla="*/ 349554 h 1788689"/>
                <a:gd name="connsiteX17" fmla="*/ 2664775 w 3909575"/>
                <a:gd name="connsiteY17" fmla="*/ 145840 h 1788689"/>
                <a:gd name="connsiteX18" fmla="*/ 3107886 w 3909575"/>
                <a:gd name="connsiteY18" fmla="*/ 44315 h 1788689"/>
                <a:gd name="connsiteX19" fmla="*/ 3418711 w 3909575"/>
                <a:gd name="connsiteY19" fmla="*/ 1537 h 1788689"/>
                <a:gd name="connsiteX0" fmla="*/ 3418711 w 3909575"/>
                <a:gd name="connsiteY0" fmla="*/ 1537 h 1779443"/>
                <a:gd name="connsiteX1" fmla="*/ 3368419 w 3909575"/>
                <a:gd name="connsiteY1" fmla="*/ 121871 h 1779443"/>
                <a:gd name="connsiteX2" fmla="*/ 3176755 w 3909575"/>
                <a:gd name="connsiteY2" fmla="*/ 166181 h 1779443"/>
                <a:gd name="connsiteX3" fmla="*/ 3416930 w 3909575"/>
                <a:gd name="connsiteY3" fmla="*/ 157930 h 1779443"/>
                <a:gd name="connsiteX4" fmla="*/ 3701848 w 3909575"/>
                <a:gd name="connsiteY4" fmla="*/ 27103 h 1779443"/>
                <a:gd name="connsiteX5" fmla="*/ 3909575 w 3909575"/>
                <a:gd name="connsiteY5" fmla="*/ 58533 h 1779443"/>
                <a:gd name="connsiteX6" fmla="*/ 3805270 w 3909575"/>
                <a:gd name="connsiteY6" fmla="*/ 99736 h 1779443"/>
                <a:gd name="connsiteX7" fmla="*/ 3852640 w 3909575"/>
                <a:gd name="connsiteY7" fmla="*/ 168423 h 1779443"/>
                <a:gd name="connsiteX8" fmla="*/ 3340943 w 3909575"/>
                <a:gd name="connsiteY8" fmla="*/ 360744 h 1779443"/>
                <a:gd name="connsiteX9" fmla="*/ 3212947 w 3909575"/>
                <a:gd name="connsiteY9" fmla="*/ 436602 h 1779443"/>
                <a:gd name="connsiteX10" fmla="*/ 2793493 w 3909575"/>
                <a:gd name="connsiteY10" fmla="*/ 469443 h 1779443"/>
                <a:gd name="connsiteX11" fmla="*/ 707665 w 3909575"/>
                <a:gd name="connsiteY11" fmla="*/ 1778584 h 1779443"/>
                <a:gd name="connsiteX12" fmla="*/ 0 w 3909575"/>
                <a:gd name="connsiteY12" fmla="*/ 251933 h 1779443"/>
                <a:gd name="connsiteX13" fmla="*/ 723568 w 3909575"/>
                <a:gd name="connsiteY13" fmla="*/ 410960 h 1779443"/>
                <a:gd name="connsiteX14" fmla="*/ 906449 w 3909575"/>
                <a:gd name="connsiteY14" fmla="*/ 1110675 h 1779443"/>
                <a:gd name="connsiteX15" fmla="*/ 2334017 w 3909575"/>
                <a:gd name="connsiteY15" fmla="*/ 349554 h 1779443"/>
                <a:gd name="connsiteX16" fmla="*/ 2664775 w 3909575"/>
                <a:gd name="connsiteY16" fmla="*/ 145840 h 1779443"/>
                <a:gd name="connsiteX17" fmla="*/ 3107886 w 3909575"/>
                <a:gd name="connsiteY17" fmla="*/ 44315 h 1779443"/>
                <a:gd name="connsiteX18" fmla="*/ 3418711 w 3909575"/>
                <a:gd name="connsiteY18" fmla="*/ 1537 h 1779443"/>
                <a:gd name="connsiteX0" fmla="*/ 3418711 w 3909575"/>
                <a:gd name="connsiteY0" fmla="*/ 1537 h 1779443"/>
                <a:gd name="connsiteX1" fmla="*/ 3368419 w 3909575"/>
                <a:gd name="connsiteY1" fmla="*/ 121871 h 1779443"/>
                <a:gd name="connsiteX2" fmla="*/ 3176755 w 3909575"/>
                <a:gd name="connsiteY2" fmla="*/ 166181 h 1779443"/>
                <a:gd name="connsiteX3" fmla="*/ 3416930 w 3909575"/>
                <a:gd name="connsiteY3" fmla="*/ 157930 h 1779443"/>
                <a:gd name="connsiteX4" fmla="*/ 3701848 w 3909575"/>
                <a:gd name="connsiteY4" fmla="*/ 27103 h 1779443"/>
                <a:gd name="connsiteX5" fmla="*/ 3909575 w 3909575"/>
                <a:gd name="connsiteY5" fmla="*/ 58533 h 1779443"/>
                <a:gd name="connsiteX6" fmla="*/ 3805270 w 3909575"/>
                <a:gd name="connsiteY6" fmla="*/ 99736 h 1779443"/>
                <a:gd name="connsiteX7" fmla="*/ 3852640 w 3909575"/>
                <a:gd name="connsiteY7" fmla="*/ 168423 h 1779443"/>
                <a:gd name="connsiteX8" fmla="*/ 3340943 w 3909575"/>
                <a:gd name="connsiteY8" fmla="*/ 360744 h 1779443"/>
                <a:gd name="connsiteX9" fmla="*/ 3212947 w 3909575"/>
                <a:gd name="connsiteY9" fmla="*/ 436602 h 1779443"/>
                <a:gd name="connsiteX10" fmla="*/ 2793493 w 3909575"/>
                <a:gd name="connsiteY10" fmla="*/ 469443 h 1779443"/>
                <a:gd name="connsiteX11" fmla="*/ 707665 w 3909575"/>
                <a:gd name="connsiteY11" fmla="*/ 1778584 h 1779443"/>
                <a:gd name="connsiteX12" fmla="*/ 0 w 3909575"/>
                <a:gd name="connsiteY12" fmla="*/ 251933 h 1779443"/>
                <a:gd name="connsiteX13" fmla="*/ 723568 w 3909575"/>
                <a:gd name="connsiteY13" fmla="*/ 410960 h 1779443"/>
                <a:gd name="connsiteX14" fmla="*/ 906449 w 3909575"/>
                <a:gd name="connsiteY14" fmla="*/ 1110675 h 1779443"/>
                <a:gd name="connsiteX15" fmla="*/ 2664775 w 3909575"/>
                <a:gd name="connsiteY15" fmla="*/ 145840 h 1779443"/>
                <a:gd name="connsiteX16" fmla="*/ 3107886 w 3909575"/>
                <a:gd name="connsiteY16" fmla="*/ 44315 h 1779443"/>
                <a:gd name="connsiteX17" fmla="*/ 3418711 w 3909575"/>
                <a:gd name="connsiteY17" fmla="*/ 1537 h 1779443"/>
                <a:gd name="connsiteX0" fmla="*/ 3418711 w 3909575"/>
                <a:gd name="connsiteY0" fmla="*/ 1537 h 1779443"/>
                <a:gd name="connsiteX1" fmla="*/ 3368419 w 3909575"/>
                <a:gd name="connsiteY1" fmla="*/ 121871 h 1779443"/>
                <a:gd name="connsiteX2" fmla="*/ 3176755 w 3909575"/>
                <a:gd name="connsiteY2" fmla="*/ 166181 h 1779443"/>
                <a:gd name="connsiteX3" fmla="*/ 3416930 w 3909575"/>
                <a:gd name="connsiteY3" fmla="*/ 157930 h 1779443"/>
                <a:gd name="connsiteX4" fmla="*/ 3701848 w 3909575"/>
                <a:gd name="connsiteY4" fmla="*/ 27103 h 1779443"/>
                <a:gd name="connsiteX5" fmla="*/ 3909575 w 3909575"/>
                <a:gd name="connsiteY5" fmla="*/ 58533 h 1779443"/>
                <a:gd name="connsiteX6" fmla="*/ 3805270 w 3909575"/>
                <a:gd name="connsiteY6" fmla="*/ 99736 h 1779443"/>
                <a:gd name="connsiteX7" fmla="*/ 3852640 w 3909575"/>
                <a:gd name="connsiteY7" fmla="*/ 168423 h 1779443"/>
                <a:gd name="connsiteX8" fmla="*/ 3340943 w 3909575"/>
                <a:gd name="connsiteY8" fmla="*/ 360744 h 1779443"/>
                <a:gd name="connsiteX9" fmla="*/ 3212947 w 3909575"/>
                <a:gd name="connsiteY9" fmla="*/ 436602 h 1779443"/>
                <a:gd name="connsiteX10" fmla="*/ 2793493 w 3909575"/>
                <a:gd name="connsiteY10" fmla="*/ 469443 h 1779443"/>
                <a:gd name="connsiteX11" fmla="*/ 707665 w 3909575"/>
                <a:gd name="connsiteY11" fmla="*/ 1778584 h 1779443"/>
                <a:gd name="connsiteX12" fmla="*/ 0 w 3909575"/>
                <a:gd name="connsiteY12" fmla="*/ 251933 h 1779443"/>
                <a:gd name="connsiteX13" fmla="*/ 723568 w 3909575"/>
                <a:gd name="connsiteY13" fmla="*/ 410960 h 1779443"/>
                <a:gd name="connsiteX14" fmla="*/ 906449 w 3909575"/>
                <a:gd name="connsiteY14" fmla="*/ 1110675 h 1779443"/>
                <a:gd name="connsiteX15" fmla="*/ 2601164 w 3909575"/>
                <a:gd name="connsiteY15" fmla="*/ 209450 h 1779443"/>
                <a:gd name="connsiteX16" fmla="*/ 3107886 w 3909575"/>
                <a:gd name="connsiteY16" fmla="*/ 44315 h 1779443"/>
                <a:gd name="connsiteX17" fmla="*/ 3418711 w 3909575"/>
                <a:gd name="connsiteY17" fmla="*/ 1537 h 1779443"/>
                <a:gd name="connsiteX0" fmla="*/ 3418711 w 3909575"/>
                <a:gd name="connsiteY0" fmla="*/ 1537 h 1779443"/>
                <a:gd name="connsiteX1" fmla="*/ 3368419 w 3909575"/>
                <a:gd name="connsiteY1" fmla="*/ 121871 h 1779443"/>
                <a:gd name="connsiteX2" fmla="*/ 3176755 w 3909575"/>
                <a:gd name="connsiteY2" fmla="*/ 166181 h 1779443"/>
                <a:gd name="connsiteX3" fmla="*/ 3416930 w 3909575"/>
                <a:gd name="connsiteY3" fmla="*/ 157930 h 1779443"/>
                <a:gd name="connsiteX4" fmla="*/ 3701848 w 3909575"/>
                <a:gd name="connsiteY4" fmla="*/ 27103 h 1779443"/>
                <a:gd name="connsiteX5" fmla="*/ 3909575 w 3909575"/>
                <a:gd name="connsiteY5" fmla="*/ 58533 h 1779443"/>
                <a:gd name="connsiteX6" fmla="*/ 3805270 w 3909575"/>
                <a:gd name="connsiteY6" fmla="*/ 99736 h 1779443"/>
                <a:gd name="connsiteX7" fmla="*/ 3852640 w 3909575"/>
                <a:gd name="connsiteY7" fmla="*/ 168423 h 1779443"/>
                <a:gd name="connsiteX8" fmla="*/ 3340943 w 3909575"/>
                <a:gd name="connsiteY8" fmla="*/ 360744 h 1779443"/>
                <a:gd name="connsiteX9" fmla="*/ 3212947 w 3909575"/>
                <a:gd name="connsiteY9" fmla="*/ 436602 h 1779443"/>
                <a:gd name="connsiteX10" fmla="*/ 2793493 w 3909575"/>
                <a:gd name="connsiteY10" fmla="*/ 469443 h 1779443"/>
                <a:gd name="connsiteX11" fmla="*/ 707665 w 3909575"/>
                <a:gd name="connsiteY11" fmla="*/ 1778584 h 1779443"/>
                <a:gd name="connsiteX12" fmla="*/ 0 w 3909575"/>
                <a:gd name="connsiteY12" fmla="*/ 251933 h 1779443"/>
                <a:gd name="connsiteX13" fmla="*/ 723568 w 3909575"/>
                <a:gd name="connsiteY13" fmla="*/ 410960 h 1779443"/>
                <a:gd name="connsiteX14" fmla="*/ 906449 w 3909575"/>
                <a:gd name="connsiteY14" fmla="*/ 1110675 h 1779443"/>
                <a:gd name="connsiteX15" fmla="*/ 2601164 w 3909575"/>
                <a:gd name="connsiteY15" fmla="*/ 209450 h 1779443"/>
                <a:gd name="connsiteX16" fmla="*/ 3107886 w 3909575"/>
                <a:gd name="connsiteY16" fmla="*/ 44315 h 1779443"/>
                <a:gd name="connsiteX17" fmla="*/ 3418711 w 3909575"/>
                <a:gd name="connsiteY17" fmla="*/ 1537 h 1779443"/>
                <a:gd name="connsiteX0" fmla="*/ 3418711 w 3909575"/>
                <a:gd name="connsiteY0" fmla="*/ 1537 h 1779443"/>
                <a:gd name="connsiteX1" fmla="*/ 3368419 w 3909575"/>
                <a:gd name="connsiteY1" fmla="*/ 121871 h 1779443"/>
                <a:gd name="connsiteX2" fmla="*/ 3176755 w 3909575"/>
                <a:gd name="connsiteY2" fmla="*/ 166181 h 1779443"/>
                <a:gd name="connsiteX3" fmla="*/ 3416930 w 3909575"/>
                <a:gd name="connsiteY3" fmla="*/ 157930 h 1779443"/>
                <a:gd name="connsiteX4" fmla="*/ 3701848 w 3909575"/>
                <a:gd name="connsiteY4" fmla="*/ 27103 h 1779443"/>
                <a:gd name="connsiteX5" fmla="*/ 3909575 w 3909575"/>
                <a:gd name="connsiteY5" fmla="*/ 58533 h 1779443"/>
                <a:gd name="connsiteX6" fmla="*/ 3805270 w 3909575"/>
                <a:gd name="connsiteY6" fmla="*/ 99736 h 1779443"/>
                <a:gd name="connsiteX7" fmla="*/ 3852640 w 3909575"/>
                <a:gd name="connsiteY7" fmla="*/ 168423 h 1779443"/>
                <a:gd name="connsiteX8" fmla="*/ 3340943 w 3909575"/>
                <a:gd name="connsiteY8" fmla="*/ 360744 h 1779443"/>
                <a:gd name="connsiteX9" fmla="*/ 3212947 w 3909575"/>
                <a:gd name="connsiteY9" fmla="*/ 436602 h 1779443"/>
                <a:gd name="connsiteX10" fmla="*/ 2793493 w 3909575"/>
                <a:gd name="connsiteY10" fmla="*/ 469443 h 1779443"/>
                <a:gd name="connsiteX11" fmla="*/ 707665 w 3909575"/>
                <a:gd name="connsiteY11" fmla="*/ 1778584 h 1779443"/>
                <a:gd name="connsiteX12" fmla="*/ 0 w 3909575"/>
                <a:gd name="connsiteY12" fmla="*/ 251933 h 1779443"/>
                <a:gd name="connsiteX13" fmla="*/ 723568 w 3909575"/>
                <a:gd name="connsiteY13" fmla="*/ 410960 h 1779443"/>
                <a:gd name="connsiteX14" fmla="*/ 906449 w 3909575"/>
                <a:gd name="connsiteY14" fmla="*/ 1110675 h 1779443"/>
                <a:gd name="connsiteX15" fmla="*/ 2601164 w 3909575"/>
                <a:gd name="connsiteY15" fmla="*/ 209450 h 1779443"/>
                <a:gd name="connsiteX16" fmla="*/ 3107886 w 3909575"/>
                <a:gd name="connsiteY16" fmla="*/ 44315 h 1779443"/>
                <a:gd name="connsiteX17" fmla="*/ 3418711 w 3909575"/>
                <a:gd name="connsiteY17" fmla="*/ 1537 h 1779443"/>
                <a:gd name="connsiteX0" fmla="*/ 3418711 w 3909575"/>
                <a:gd name="connsiteY0" fmla="*/ 1537 h 1779443"/>
                <a:gd name="connsiteX1" fmla="*/ 3368419 w 3909575"/>
                <a:gd name="connsiteY1" fmla="*/ 121871 h 1779443"/>
                <a:gd name="connsiteX2" fmla="*/ 3176755 w 3909575"/>
                <a:gd name="connsiteY2" fmla="*/ 166181 h 1779443"/>
                <a:gd name="connsiteX3" fmla="*/ 3416930 w 3909575"/>
                <a:gd name="connsiteY3" fmla="*/ 157930 h 1779443"/>
                <a:gd name="connsiteX4" fmla="*/ 3701848 w 3909575"/>
                <a:gd name="connsiteY4" fmla="*/ 27103 h 1779443"/>
                <a:gd name="connsiteX5" fmla="*/ 3909575 w 3909575"/>
                <a:gd name="connsiteY5" fmla="*/ 58533 h 1779443"/>
                <a:gd name="connsiteX6" fmla="*/ 3805270 w 3909575"/>
                <a:gd name="connsiteY6" fmla="*/ 99736 h 1779443"/>
                <a:gd name="connsiteX7" fmla="*/ 3852640 w 3909575"/>
                <a:gd name="connsiteY7" fmla="*/ 168423 h 1779443"/>
                <a:gd name="connsiteX8" fmla="*/ 3340943 w 3909575"/>
                <a:gd name="connsiteY8" fmla="*/ 360744 h 1779443"/>
                <a:gd name="connsiteX9" fmla="*/ 3212947 w 3909575"/>
                <a:gd name="connsiteY9" fmla="*/ 436602 h 1779443"/>
                <a:gd name="connsiteX10" fmla="*/ 2793493 w 3909575"/>
                <a:gd name="connsiteY10" fmla="*/ 469443 h 1779443"/>
                <a:gd name="connsiteX11" fmla="*/ 707665 w 3909575"/>
                <a:gd name="connsiteY11" fmla="*/ 1778584 h 1779443"/>
                <a:gd name="connsiteX12" fmla="*/ 0 w 3909575"/>
                <a:gd name="connsiteY12" fmla="*/ 251933 h 1779443"/>
                <a:gd name="connsiteX13" fmla="*/ 723568 w 3909575"/>
                <a:gd name="connsiteY13" fmla="*/ 410960 h 1779443"/>
                <a:gd name="connsiteX14" fmla="*/ 906449 w 3909575"/>
                <a:gd name="connsiteY14" fmla="*/ 1110675 h 1779443"/>
                <a:gd name="connsiteX15" fmla="*/ 2601164 w 3909575"/>
                <a:gd name="connsiteY15" fmla="*/ 209450 h 1779443"/>
                <a:gd name="connsiteX16" fmla="*/ 3107886 w 3909575"/>
                <a:gd name="connsiteY16" fmla="*/ 44315 h 1779443"/>
                <a:gd name="connsiteX17" fmla="*/ 3418711 w 3909575"/>
                <a:gd name="connsiteY17" fmla="*/ 1537 h 17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9575" h="1779443">
                  <a:moveTo>
                    <a:pt x="3418711" y="1537"/>
                  </a:moveTo>
                  <a:cubicBezTo>
                    <a:pt x="3469264" y="24466"/>
                    <a:pt x="3432681" y="105909"/>
                    <a:pt x="3368419" y="121871"/>
                  </a:cubicBezTo>
                  <a:cubicBezTo>
                    <a:pt x="3315782" y="146844"/>
                    <a:pt x="3240643" y="151411"/>
                    <a:pt x="3176755" y="166181"/>
                  </a:cubicBezTo>
                  <a:cubicBezTo>
                    <a:pt x="3236930" y="196659"/>
                    <a:pt x="3336872" y="160680"/>
                    <a:pt x="3416930" y="157930"/>
                  </a:cubicBezTo>
                  <a:cubicBezTo>
                    <a:pt x="3522106" y="103071"/>
                    <a:pt x="3594377" y="68841"/>
                    <a:pt x="3701848" y="27103"/>
                  </a:cubicBezTo>
                  <a:cubicBezTo>
                    <a:pt x="3804830" y="-6636"/>
                    <a:pt x="3906693" y="-15839"/>
                    <a:pt x="3909575" y="58533"/>
                  </a:cubicBezTo>
                  <a:lnTo>
                    <a:pt x="3805270" y="99736"/>
                  </a:lnTo>
                  <a:cubicBezTo>
                    <a:pt x="3846572" y="108704"/>
                    <a:pt x="3885345" y="157331"/>
                    <a:pt x="3852640" y="168423"/>
                  </a:cubicBezTo>
                  <a:cubicBezTo>
                    <a:pt x="3662305" y="225168"/>
                    <a:pt x="3521110" y="292253"/>
                    <a:pt x="3340943" y="360744"/>
                  </a:cubicBezTo>
                  <a:cubicBezTo>
                    <a:pt x="3307879" y="381646"/>
                    <a:pt x="3243681" y="425574"/>
                    <a:pt x="3212947" y="436602"/>
                  </a:cubicBezTo>
                  <a:cubicBezTo>
                    <a:pt x="3118058" y="459638"/>
                    <a:pt x="2933306" y="422867"/>
                    <a:pt x="2793493" y="469443"/>
                  </a:cubicBezTo>
                  <a:cubicBezTo>
                    <a:pt x="2375946" y="693107"/>
                    <a:pt x="1173247" y="1814836"/>
                    <a:pt x="707665" y="1778584"/>
                  </a:cubicBezTo>
                  <a:cubicBezTo>
                    <a:pt x="527436" y="1709673"/>
                    <a:pt x="156375" y="1179586"/>
                    <a:pt x="0" y="251933"/>
                  </a:cubicBezTo>
                  <a:lnTo>
                    <a:pt x="723568" y="410960"/>
                  </a:lnTo>
                  <a:cubicBezTo>
                    <a:pt x="765975" y="694556"/>
                    <a:pt x="887896" y="962250"/>
                    <a:pt x="906449" y="1110675"/>
                  </a:cubicBezTo>
                  <a:cubicBezTo>
                    <a:pt x="1285642" y="963121"/>
                    <a:pt x="2226306" y="411031"/>
                    <a:pt x="2601164" y="209450"/>
                  </a:cubicBezTo>
                  <a:cubicBezTo>
                    <a:pt x="2826145" y="18599"/>
                    <a:pt x="3014053" y="22756"/>
                    <a:pt x="3107886" y="44315"/>
                  </a:cubicBezTo>
                  <a:cubicBezTo>
                    <a:pt x="3172104" y="52270"/>
                    <a:pt x="3315915" y="-10491"/>
                    <a:pt x="3418711" y="15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06F54E1-CF14-4A3C-A980-2F4B71BE8EFC}"/>
              </a:ext>
            </a:extLst>
          </p:cNvPr>
          <p:cNvGrpSpPr/>
          <p:nvPr/>
        </p:nvGrpSpPr>
        <p:grpSpPr>
          <a:xfrm>
            <a:off x="2829480" y="3826325"/>
            <a:ext cx="1431845" cy="1026149"/>
            <a:chOff x="7197682" y="1988023"/>
            <a:chExt cx="3348000" cy="2399383"/>
          </a:xfrm>
          <a:solidFill>
            <a:schemeClr val="accent1"/>
          </a:solidFill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78699D49-35ED-4FEA-98B5-C5F92C1923B6}"/>
                </a:ext>
              </a:extLst>
            </p:cNvPr>
            <p:cNvSpPr/>
            <p:nvPr/>
          </p:nvSpPr>
          <p:spPr>
            <a:xfrm>
              <a:off x="7197682" y="4232483"/>
              <a:ext cx="3348000" cy="15492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BAEA68D-AA67-4773-9D53-22D4E9EA1286}"/>
                </a:ext>
              </a:extLst>
            </p:cNvPr>
            <p:cNvGrpSpPr/>
            <p:nvPr/>
          </p:nvGrpSpPr>
          <p:grpSpPr>
            <a:xfrm>
              <a:off x="7222056" y="1988023"/>
              <a:ext cx="3299252" cy="2176495"/>
              <a:chOff x="6345690" y="2428150"/>
              <a:chExt cx="3299252" cy="2176495"/>
            </a:xfrm>
            <a:grpFill/>
          </p:grpSpPr>
          <p:sp>
            <p:nvSpPr>
              <p:cNvPr id="74" name="현 34">
                <a:extLst>
                  <a:ext uri="{FF2B5EF4-FFF2-40B4-BE49-F238E27FC236}">
                    <a16:creationId xmlns:a16="http://schemas.microsoft.com/office/drawing/2014/main" id="{B1A79E1A-51C0-4D71-9220-58F796AA0381}"/>
                  </a:ext>
                </a:extLst>
              </p:cNvPr>
              <p:cNvSpPr/>
              <p:nvPr/>
            </p:nvSpPr>
            <p:spPr>
              <a:xfrm>
                <a:off x="6345690" y="2796201"/>
                <a:ext cx="3299252" cy="1808444"/>
              </a:xfrm>
              <a:custGeom>
                <a:avLst/>
                <a:gdLst>
                  <a:gd name="connsiteX0" fmla="*/ 10326 w 3301582"/>
                  <a:gd name="connsiteY0" fmla="*/ 1835145 h 3301582"/>
                  <a:gd name="connsiteX1" fmla="*/ 772665 w 3301582"/>
                  <a:gd name="connsiteY1" fmla="*/ 252933 h 3301582"/>
                  <a:gd name="connsiteX2" fmla="*/ 2528955 w 3301582"/>
                  <a:gd name="connsiteY2" fmla="*/ 252957 h 3301582"/>
                  <a:gd name="connsiteX3" fmla="*/ 3291251 w 3301582"/>
                  <a:gd name="connsiteY3" fmla="*/ 1835189 h 3301582"/>
                  <a:gd name="connsiteX4" fmla="*/ 10326 w 3301582"/>
                  <a:gd name="connsiteY4" fmla="*/ 1835145 h 3301582"/>
                  <a:gd name="connsiteX0" fmla="*/ 7964 w 3299252"/>
                  <a:gd name="connsiteY0" fmla="*/ 1808400 h 1808444"/>
                  <a:gd name="connsiteX1" fmla="*/ 770303 w 3299252"/>
                  <a:gd name="connsiteY1" fmla="*/ 226188 h 1808444"/>
                  <a:gd name="connsiteX2" fmla="*/ 2526593 w 3299252"/>
                  <a:gd name="connsiteY2" fmla="*/ 226212 h 1808444"/>
                  <a:gd name="connsiteX3" fmla="*/ 3288889 w 3299252"/>
                  <a:gd name="connsiteY3" fmla="*/ 1808444 h 1808444"/>
                  <a:gd name="connsiteX4" fmla="*/ 7964 w 3299252"/>
                  <a:gd name="connsiteY4" fmla="*/ 1808400 h 1808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9252" h="1808444">
                    <a:moveTo>
                      <a:pt x="7964" y="1808400"/>
                    </a:moveTo>
                    <a:cubicBezTo>
                      <a:pt x="-62839" y="1178363"/>
                      <a:pt x="350532" y="489886"/>
                      <a:pt x="770303" y="226188"/>
                    </a:cubicBezTo>
                    <a:cubicBezTo>
                      <a:pt x="1190074" y="-37510"/>
                      <a:pt x="1989741" y="-111056"/>
                      <a:pt x="2526593" y="226212"/>
                    </a:cubicBezTo>
                    <a:cubicBezTo>
                      <a:pt x="3063445" y="563480"/>
                      <a:pt x="3359709" y="1178409"/>
                      <a:pt x="3288889" y="1808444"/>
                    </a:cubicBezTo>
                    <a:lnTo>
                      <a:pt x="7964" y="18084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549DD3E8-0A60-42AB-8440-4485046EDCD8}"/>
                  </a:ext>
                </a:extLst>
              </p:cNvPr>
              <p:cNvSpPr/>
              <p:nvPr/>
            </p:nvSpPr>
            <p:spPr>
              <a:xfrm>
                <a:off x="7714357" y="2428150"/>
                <a:ext cx="559524" cy="256125"/>
              </a:xfrm>
              <a:prstGeom prst="roundRect">
                <a:avLst>
                  <a:gd name="adj" fmla="val 4333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E889415A-A22D-49B2-ACF9-429DBDE597C1}"/>
                  </a:ext>
                </a:extLst>
              </p:cNvPr>
              <p:cNvSpPr/>
              <p:nvPr/>
            </p:nvSpPr>
            <p:spPr>
              <a:xfrm>
                <a:off x="7848477" y="2593707"/>
                <a:ext cx="291285" cy="3333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8" name="Group 33">
            <a:extLst>
              <a:ext uri="{FF2B5EF4-FFF2-40B4-BE49-F238E27FC236}">
                <a16:creationId xmlns:a16="http://schemas.microsoft.com/office/drawing/2014/main" id="{291BD72B-E287-48FD-9EEC-B5007A814112}"/>
              </a:ext>
            </a:extLst>
          </p:cNvPr>
          <p:cNvGrpSpPr/>
          <p:nvPr/>
        </p:nvGrpSpPr>
        <p:grpSpPr>
          <a:xfrm>
            <a:off x="732320" y="1504751"/>
            <a:ext cx="1350574" cy="2426412"/>
            <a:chOff x="913195" y="1629242"/>
            <a:chExt cx="2595911" cy="4663757"/>
          </a:xfrm>
          <a:effectLst>
            <a:outerShdw dist="12700" dir="4800000" algn="t" rotWithShape="0">
              <a:prstClr val="black">
                <a:alpha val="40000"/>
              </a:prstClr>
            </a:outerShdw>
          </a:effectLst>
        </p:grpSpPr>
        <p:sp>
          <p:nvSpPr>
            <p:cNvPr id="79" name="Freeform 34">
              <a:extLst>
                <a:ext uri="{FF2B5EF4-FFF2-40B4-BE49-F238E27FC236}">
                  <a16:creationId xmlns:a16="http://schemas.microsoft.com/office/drawing/2014/main" id="{F18277C8-7003-4899-86F6-88C7CB7A7E21}"/>
                </a:ext>
              </a:extLst>
            </p:cNvPr>
            <p:cNvSpPr/>
            <p:nvPr/>
          </p:nvSpPr>
          <p:spPr>
            <a:xfrm>
              <a:off x="913195" y="1629242"/>
              <a:ext cx="2595911" cy="4336160"/>
            </a:xfrm>
            <a:custGeom>
              <a:avLst/>
              <a:gdLst>
                <a:gd name="connsiteX0" fmla="*/ 1044054 w 2565779"/>
                <a:gd name="connsiteY0" fmla="*/ 1978926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92663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29767 w 2551492"/>
                <a:gd name="connsiteY0" fmla="*/ 1947969 h 4326341"/>
                <a:gd name="connsiteX1" fmla="*/ 668564 w 2551492"/>
                <a:gd name="connsiteY1" fmla="*/ 2985519 h 4326341"/>
                <a:gd name="connsiteX2" fmla="*/ 457662 w 2551492"/>
                <a:gd name="connsiteY2" fmla="*/ 2231729 h 4326341"/>
                <a:gd name="connsiteX3" fmla="*/ 0 w 2551492"/>
                <a:gd name="connsiteY3" fmla="*/ 715086 h 4326341"/>
                <a:gd name="connsiteX4" fmla="*/ 1179892 w 2551492"/>
                <a:gd name="connsiteY4" fmla="*/ 0 h 4326341"/>
                <a:gd name="connsiteX5" fmla="*/ 2374071 w 2551492"/>
                <a:gd name="connsiteY5" fmla="*/ 941696 h 4326341"/>
                <a:gd name="connsiteX6" fmla="*/ 2305832 w 2551492"/>
                <a:gd name="connsiteY6" fmla="*/ 1255594 h 4326341"/>
                <a:gd name="connsiteX7" fmla="*/ 2551492 w 2551492"/>
                <a:gd name="connsiteY7" fmla="*/ 1624084 h 4326341"/>
                <a:gd name="connsiteX8" fmla="*/ 2360424 w 2551492"/>
                <a:gd name="connsiteY8" fmla="*/ 1746914 h 4326341"/>
                <a:gd name="connsiteX9" fmla="*/ 2408191 w 2551492"/>
                <a:gd name="connsiteY9" fmla="*/ 1890215 h 4326341"/>
                <a:gd name="connsiteX10" fmla="*/ 2312656 w 2551492"/>
                <a:gd name="connsiteY10" fmla="*/ 1944806 h 4326341"/>
                <a:gd name="connsiteX11" fmla="*/ 2367247 w 2551492"/>
                <a:gd name="connsiteY11" fmla="*/ 2053988 h 4326341"/>
                <a:gd name="connsiteX12" fmla="*/ 2258065 w 2551492"/>
                <a:gd name="connsiteY12" fmla="*/ 2135875 h 4326341"/>
                <a:gd name="connsiteX13" fmla="*/ 2251241 w 2551492"/>
                <a:gd name="connsiteY13" fmla="*/ 2402006 h 4326341"/>
                <a:gd name="connsiteX14" fmla="*/ 1589325 w 2551492"/>
                <a:gd name="connsiteY14" fmla="*/ 2422478 h 4326341"/>
                <a:gd name="connsiteX15" fmla="*/ 1439200 w 2551492"/>
                <a:gd name="connsiteY15" fmla="*/ 3289111 h 4326341"/>
                <a:gd name="connsiteX16" fmla="*/ 681749 w 2551492"/>
                <a:gd name="connsiteY16" fmla="*/ 3678072 h 4326341"/>
                <a:gd name="connsiteX17" fmla="*/ 668101 w 2551492"/>
                <a:gd name="connsiteY17" fmla="*/ 4326341 h 4326341"/>
                <a:gd name="connsiteX0" fmla="*/ 1066556 w 2588281"/>
                <a:gd name="connsiteY0" fmla="*/ 1947969 h 4326341"/>
                <a:gd name="connsiteX1" fmla="*/ 705353 w 2588281"/>
                <a:gd name="connsiteY1" fmla="*/ 2985519 h 4326341"/>
                <a:gd name="connsiteX2" fmla="*/ 494451 w 2588281"/>
                <a:gd name="connsiteY2" fmla="*/ 2231729 h 4326341"/>
                <a:gd name="connsiteX3" fmla="*/ 36789 w 2588281"/>
                <a:gd name="connsiteY3" fmla="*/ 715086 h 4326341"/>
                <a:gd name="connsiteX4" fmla="*/ 1216681 w 2588281"/>
                <a:gd name="connsiteY4" fmla="*/ 0 h 4326341"/>
                <a:gd name="connsiteX5" fmla="*/ 2410860 w 2588281"/>
                <a:gd name="connsiteY5" fmla="*/ 941696 h 4326341"/>
                <a:gd name="connsiteX6" fmla="*/ 2342621 w 2588281"/>
                <a:gd name="connsiteY6" fmla="*/ 1255594 h 4326341"/>
                <a:gd name="connsiteX7" fmla="*/ 2588281 w 2588281"/>
                <a:gd name="connsiteY7" fmla="*/ 1624084 h 4326341"/>
                <a:gd name="connsiteX8" fmla="*/ 2397213 w 2588281"/>
                <a:gd name="connsiteY8" fmla="*/ 1746914 h 4326341"/>
                <a:gd name="connsiteX9" fmla="*/ 2444980 w 2588281"/>
                <a:gd name="connsiteY9" fmla="*/ 1890215 h 4326341"/>
                <a:gd name="connsiteX10" fmla="*/ 2349445 w 2588281"/>
                <a:gd name="connsiteY10" fmla="*/ 1944806 h 4326341"/>
                <a:gd name="connsiteX11" fmla="*/ 2404036 w 2588281"/>
                <a:gd name="connsiteY11" fmla="*/ 2053988 h 4326341"/>
                <a:gd name="connsiteX12" fmla="*/ 2294854 w 2588281"/>
                <a:gd name="connsiteY12" fmla="*/ 2135875 h 4326341"/>
                <a:gd name="connsiteX13" fmla="*/ 2288030 w 2588281"/>
                <a:gd name="connsiteY13" fmla="*/ 2402006 h 4326341"/>
                <a:gd name="connsiteX14" fmla="*/ 1626114 w 2588281"/>
                <a:gd name="connsiteY14" fmla="*/ 2422478 h 4326341"/>
                <a:gd name="connsiteX15" fmla="*/ 1475989 w 2588281"/>
                <a:gd name="connsiteY15" fmla="*/ 3289111 h 4326341"/>
                <a:gd name="connsiteX16" fmla="*/ 718538 w 2588281"/>
                <a:gd name="connsiteY16" fmla="*/ 3678072 h 4326341"/>
                <a:gd name="connsiteX17" fmla="*/ 704890 w 2588281"/>
                <a:gd name="connsiteY17" fmla="*/ 4326341 h 4326341"/>
                <a:gd name="connsiteX0" fmla="*/ 1079398 w 2601123"/>
                <a:gd name="connsiteY0" fmla="*/ 1947969 h 4326341"/>
                <a:gd name="connsiteX1" fmla="*/ 718195 w 2601123"/>
                <a:gd name="connsiteY1" fmla="*/ 2985519 h 4326341"/>
                <a:gd name="connsiteX2" fmla="*/ 507293 w 2601123"/>
                <a:gd name="connsiteY2" fmla="*/ 2231729 h 4326341"/>
                <a:gd name="connsiteX3" fmla="*/ 49631 w 2601123"/>
                <a:gd name="connsiteY3" fmla="*/ 715086 h 4326341"/>
                <a:gd name="connsiteX4" fmla="*/ 1229523 w 2601123"/>
                <a:gd name="connsiteY4" fmla="*/ 0 h 4326341"/>
                <a:gd name="connsiteX5" fmla="*/ 2423702 w 2601123"/>
                <a:gd name="connsiteY5" fmla="*/ 941696 h 4326341"/>
                <a:gd name="connsiteX6" fmla="*/ 2355463 w 2601123"/>
                <a:gd name="connsiteY6" fmla="*/ 1255594 h 4326341"/>
                <a:gd name="connsiteX7" fmla="*/ 2601123 w 2601123"/>
                <a:gd name="connsiteY7" fmla="*/ 1624084 h 4326341"/>
                <a:gd name="connsiteX8" fmla="*/ 2410055 w 2601123"/>
                <a:gd name="connsiteY8" fmla="*/ 1746914 h 4326341"/>
                <a:gd name="connsiteX9" fmla="*/ 2457822 w 2601123"/>
                <a:gd name="connsiteY9" fmla="*/ 1890215 h 4326341"/>
                <a:gd name="connsiteX10" fmla="*/ 2362287 w 2601123"/>
                <a:gd name="connsiteY10" fmla="*/ 1944806 h 4326341"/>
                <a:gd name="connsiteX11" fmla="*/ 2416878 w 2601123"/>
                <a:gd name="connsiteY11" fmla="*/ 2053988 h 4326341"/>
                <a:gd name="connsiteX12" fmla="*/ 2307696 w 2601123"/>
                <a:gd name="connsiteY12" fmla="*/ 2135875 h 4326341"/>
                <a:gd name="connsiteX13" fmla="*/ 2300872 w 2601123"/>
                <a:gd name="connsiteY13" fmla="*/ 2402006 h 4326341"/>
                <a:gd name="connsiteX14" fmla="*/ 1638956 w 2601123"/>
                <a:gd name="connsiteY14" fmla="*/ 2422478 h 4326341"/>
                <a:gd name="connsiteX15" fmla="*/ 1488831 w 2601123"/>
                <a:gd name="connsiteY15" fmla="*/ 3289111 h 4326341"/>
                <a:gd name="connsiteX16" fmla="*/ 731380 w 2601123"/>
                <a:gd name="connsiteY16" fmla="*/ 3678072 h 4326341"/>
                <a:gd name="connsiteX17" fmla="*/ 717732 w 2601123"/>
                <a:gd name="connsiteY17" fmla="*/ 4326341 h 4326341"/>
                <a:gd name="connsiteX0" fmla="*/ 1078811 w 2600536"/>
                <a:gd name="connsiteY0" fmla="*/ 1947969 h 4326341"/>
                <a:gd name="connsiteX1" fmla="*/ 717608 w 2600536"/>
                <a:gd name="connsiteY1" fmla="*/ 2985519 h 4326341"/>
                <a:gd name="connsiteX2" fmla="*/ 516231 w 2600536"/>
                <a:gd name="connsiteY2" fmla="*/ 2217442 h 4326341"/>
                <a:gd name="connsiteX3" fmla="*/ 49044 w 2600536"/>
                <a:gd name="connsiteY3" fmla="*/ 715086 h 4326341"/>
                <a:gd name="connsiteX4" fmla="*/ 1228936 w 2600536"/>
                <a:gd name="connsiteY4" fmla="*/ 0 h 4326341"/>
                <a:gd name="connsiteX5" fmla="*/ 2423115 w 2600536"/>
                <a:gd name="connsiteY5" fmla="*/ 941696 h 4326341"/>
                <a:gd name="connsiteX6" fmla="*/ 2354876 w 2600536"/>
                <a:gd name="connsiteY6" fmla="*/ 1255594 h 4326341"/>
                <a:gd name="connsiteX7" fmla="*/ 2600536 w 2600536"/>
                <a:gd name="connsiteY7" fmla="*/ 1624084 h 4326341"/>
                <a:gd name="connsiteX8" fmla="*/ 2409468 w 2600536"/>
                <a:gd name="connsiteY8" fmla="*/ 1746914 h 4326341"/>
                <a:gd name="connsiteX9" fmla="*/ 2457235 w 2600536"/>
                <a:gd name="connsiteY9" fmla="*/ 1890215 h 4326341"/>
                <a:gd name="connsiteX10" fmla="*/ 2361700 w 2600536"/>
                <a:gd name="connsiteY10" fmla="*/ 1944806 h 4326341"/>
                <a:gd name="connsiteX11" fmla="*/ 2416291 w 2600536"/>
                <a:gd name="connsiteY11" fmla="*/ 2053988 h 4326341"/>
                <a:gd name="connsiteX12" fmla="*/ 2307109 w 2600536"/>
                <a:gd name="connsiteY12" fmla="*/ 2135875 h 4326341"/>
                <a:gd name="connsiteX13" fmla="*/ 2300285 w 2600536"/>
                <a:gd name="connsiteY13" fmla="*/ 2402006 h 4326341"/>
                <a:gd name="connsiteX14" fmla="*/ 1638369 w 2600536"/>
                <a:gd name="connsiteY14" fmla="*/ 2422478 h 4326341"/>
                <a:gd name="connsiteX15" fmla="*/ 1488244 w 2600536"/>
                <a:gd name="connsiteY15" fmla="*/ 3289111 h 4326341"/>
                <a:gd name="connsiteX16" fmla="*/ 730793 w 2600536"/>
                <a:gd name="connsiteY16" fmla="*/ 3678072 h 4326341"/>
                <a:gd name="connsiteX17" fmla="*/ 717145 w 2600536"/>
                <a:gd name="connsiteY17" fmla="*/ 4326341 h 4326341"/>
                <a:gd name="connsiteX0" fmla="*/ 1079547 w 2601272"/>
                <a:gd name="connsiteY0" fmla="*/ 1947969 h 4326341"/>
                <a:gd name="connsiteX1" fmla="*/ 718344 w 2601272"/>
                <a:gd name="connsiteY1" fmla="*/ 2985519 h 4326341"/>
                <a:gd name="connsiteX2" fmla="*/ 505060 w 2601272"/>
                <a:gd name="connsiteY2" fmla="*/ 2219823 h 4326341"/>
                <a:gd name="connsiteX3" fmla="*/ 49780 w 2601272"/>
                <a:gd name="connsiteY3" fmla="*/ 715086 h 4326341"/>
                <a:gd name="connsiteX4" fmla="*/ 1229672 w 2601272"/>
                <a:gd name="connsiteY4" fmla="*/ 0 h 4326341"/>
                <a:gd name="connsiteX5" fmla="*/ 2423851 w 2601272"/>
                <a:gd name="connsiteY5" fmla="*/ 941696 h 4326341"/>
                <a:gd name="connsiteX6" fmla="*/ 2355612 w 2601272"/>
                <a:gd name="connsiteY6" fmla="*/ 1255594 h 4326341"/>
                <a:gd name="connsiteX7" fmla="*/ 2601272 w 2601272"/>
                <a:gd name="connsiteY7" fmla="*/ 1624084 h 4326341"/>
                <a:gd name="connsiteX8" fmla="*/ 2410204 w 2601272"/>
                <a:gd name="connsiteY8" fmla="*/ 1746914 h 4326341"/>
                <a:gd name="connsiteX9" fmla="*/ 2457971 w 2601272"/>
                <a:gd name="connsiteY9" fmla="*/ 1890215 h 4326341"/>
                <a:gd name="connsiteX10" fmla="*/ 2362436 w 2601272"/>
                <a:gd name="connsiteY10" fmla="*/ 1944806 h 4326341"/>
                <a:gd name="connsiteX11" fmla="*/ 2417027 w 2601272"/>
                <a:gd name="connsiteY11" fmla="*/ 2053988 h 4326341"/>
                <a:gd name="connsiteX12" fmla="*/ 2307845 w 2601272"/>
                <a:gd name="connsiteY12" fmla="*/ 2135875 h 4326341"/>
                <a:gd name="connsiteX13" fmla="*/ 2301021 w 2601272"/>
                <a:gd name="connsiteY13" fmla="*/ 2402006 h 4326341"/>
                <a:gd name="connsiteX14" fmla="*/ 1639105 w 2601272"/>
                <a:gd name="connsiteY14" fmla="*/ 2422478 h 4326341"/>
                <a:gd name="connsiteX15" fmla="*/ 1488980 w 2601272"/>
                <a:gd name="connsiteY15" fmla="*/ 3289111 h 4326341"/>
                <a:gd name="connsiteX16" fmla="*/ 731529 w 2601272"/>
                <a:gd name="connsiteY16" fmla="*/ 3678072 h 4326341"/>
                <a:gd name="connsiteX17" fmla="*/ 717881 w 2601272"/>
                <a:gd name="connsiteY17" fmla="*/ 4326341 h 4326341"/>
                <a:gd name="connsiteX0" fmla="*/ 1076439 w 2598164"/>
                <a:gd name="connsiteY0" fmla="*/ 1947969 h 4326341"/>
                <a:gd name="connsiteX1" fmla="*/ 715236 w 2598164"/>
                <a:gd name="connsiteY1" fmla="*/ 2985519 h 4326341"/>
                <a:gd name="connsiteX2" fmla="*/ 501952 w 2598164"/>
                <a:gd name="connsiteY2" fmla="*/ 2219823 h 4326341"/>
                <a:gd name="connsiteX3" fmla="*/ 46672 w 2598164"/>
                <a:gd name="connsiteY3" fmla="*/ 715086 h 4326341"/>
                <a:gd name="connsiteX4" fmla="*/ 1226564 w 2598164"/>
                <a:gd name="connsiteY4" fmla="*/ 0 h 4326341"/>
                <a:gd name="connsiteX5" fmla="*/ 2420743 w 2598164"/>
                <a:gd name="connsiteY5" fmla="*/ 941696 h 4326341"/>
                <a:gd name="connsiteX6" fmla="*/ 2352504 w 2598164"/>
                <a:gd name="connsiteY6" fmla="*/ 1255594 h 4326341"/>
                <a:gd name="connsiteX7" fmla="*/ 2598164 w 2598164"/>
                <a:gd name="connsiteY7" fmla="*/ 1624084 h 4326341"/>
                <a:gd name="connsiteX8" fmla="*/ 2407096 w 2598164"/>
                <a:gd name="connsiteY8" fmla="*/ 1746914 h 4326341"/>
                <a:gd name="connsiteX9" fmla="*/ 2454863 w 2598164"/>
                <a:gd name="connsiteY9" fmla="*/ 1890215 h 4326341"/>
                <a:gd name="connsiteX10" fmla="*/ 2359328 w 2598164"/>
                <a:gd name="connsiteY10" fmla="*/ 1944806 h 4326341"/>
                <a:gd name="connsiteX11" fmla="*/ 2413919 w 2598164"/>
                <a:gd name="connsiteY11" fmla="*/ 2053988 h 4326341"/>
                <a:gd name="connsiteX12" fmla="*/ 2304737 w 2598164"/>
                <a:gd name="connsiteY12" fmla="*/ 2135875 h 4326341"/>
                <a:gd name="connsiteX13" fmla="*/ 2297913 w 2598164"/>
                <a:gd name="connsiteY13" fmla="*/ 2402006 h 4326341"/>
                <a:gd name="connsiteX14" fmla="*/ 1635997 w 2598164"/>
                <a:gd name="connsiteY14" fmla="*/ 2422478 h 4326341"/>
                <a:gd name="connsiteX15" fmla="*/ 1485872 w 2598164"/>
                <a:gd name="connsiteY15" fmla="*/ 3289111 h 4326341"/>
                <a:gd name="connsiteX16" fmla="*/ 728421 w 2598164"/>
                <a:gd name="connsiteY16" fmla="*/ 3678072 h 4326341"/>
                <a:gd name="connsiteX17" fmla="*/ 714773 w 2598164"/>
                <a:gd name="connsiteY17" fmla="*/ 4326341 h 4326341"/>
                <a:gd name="connsiteX0" fmla="*/ 1076439 w 2598164"/>
                <a:gd name="connsiteY0" fmla="*/ 1947969 h 4326341"/>
                <a:gd name="connsiteX1" fmla="*/ 715236 w 2598164"/>
                <a:gd name="connsiteY1" fmla="*/ 2985519 h 4326341"/>
                <a:gd name="connsiteX2" fmla="*/ 501952 w 2598164"/>
                <a:gd name="connsiteY2" fmla="*/ 2219823 h 4326341"/>
                <a:gd name="connsiteX3" fmla="*/ 46672 w 2598164"/>
                <a:gd name="connsiteY3" fmla="*/ 715086 h 4326341"/>
                <a:gd name="connsiteX4" fmla="*/ 1226564 w 2598164"/>
                <a:gd name="connsiteY4" fmla="*/ 0 h 4326341"/>
                <a:gd name="connsiteX5" fmla="*/ 2420743 w 2598164"/>
                <a:gd name="connsiteY5" fmla="*/ 941696 h 4326341"/>
                <a:gd name="connsiteX6" fmla="*/ 2352504 w 2598164"/>
                <a:gd name="connsiteY6" fmla="*/ 1255594 h 4326341"/>
                <a:gd name="connsiteX7" fmla="*/ 2598164 w 2598164"/>
                <a:gd name="connsiteY7" fmla="*/ 1624084 h 4326341"/>
                <a:gd name="connsiteX8" fmla="*/ 2407096 w 2598164"/>
                <a:gd name="connsiteY8" fmla="*/ 1746914 h 4326341"/>
                <a:gd name="connsiteX9" fmla="*/ 2454863 w 2598164"/>
                <a:gd name="connsiteY9" fmla="*/ 1890215 h 4326341"/>
                <a:gd name="connsiteX10" fmla="*/ 2359328 w 2598164"/>
                <a:gd name="connsiteY10" fmla="*/ 1944806 h 4326341"/>
                <a:gd name="connsiteX11" fmla="*/ 2413919 w 2598164"/>
                <a:gd name="connsiteY11" fmla="*/ 2053988 h 4326341"/>
                <a:gd name="connsiteX12" fmla="*/ 2304737 w 2598164"/>
                <a:gd name="connsiteY12" fmla="*/ 2135875 h 4326341"/>
                <a:gd name="connsiteX13" fmla="*/ 2297913 w 2598164"/>
                <a:gd name="connsiteY13" fmla="*/ 2402006 h 4326341"/>
                <a:gd name="connsiteX14" fmla="*/ 1635997 w 2598164"/>
                <a:gd name="connsiteY14" fmla="*/ 2422478 h 4326341"/>
                <a:gd name="connsiteX15" fmla="*/ 1485872 w 2598164"/>
                <a:gd name="connsiteY15" fmla="*/ 3289111 h 4326341"/>
                <a:gd name="connsiteX16" fmla="*/ 728421 w 2598164"/>
                <a:gd name="connsiteY16" fmla="*/ 3678072 h 4326341"/>
                <a:gd name="connsiteX17" fmla="*/ 714773 w 2598164"/>
                <a:gd name="connsiteY17" fmla="*/ 4326341 h 4326341"/>
                <a:gd name="connsiteX0" fmla="*/ 1081119 w 2602844"/>
                <a:gd name="connsiteY0" fmla="*/ 1947969 h 4326341"/>
                <a:gd name="connsiteX1" fmla="*/ 719916 w 2602844"/>
                <a:gd name="connsiteY1" fmla="*/ 2985519 h 4326341"/>
                <a:gd name="connsiteX2" fmla="*/ 506632 w 2602844"/>
                <a:gd name="connsiteY2" fmla="*/ 2219823 h 4326341"/>
                <a:gd name="connsiteX3" fmla="*/ 51352 w 2602844"/>
                <a:gd name="connsiteY3" fmla="*/ 715086 h 4326341"/>
                <a:gd name="connsiteX4" fmla="*/ 1231244 w 2602844"/>
                <a:gd name="connsiteY4" fmla="*/ 0 h 4326341"/>
                <a:gd name="connsiteX5" fmla="*/ 2425423 w 2602844"/>
                <a:gd name="connsiteY5" fmla="*/ 941696 h 4326341"/>
                <a:gd name="connsiteX6" fmla="*/ 2357184 w 2602844"/>
                <a:gd name="connsiteY6" fmla="*/ 1255594 h 4326341"/>
                <a:gd name="connsiteX7" fmla="*/ 2602844 w 2602844"/>
                <a:gd name="connsiteY7" fmla="*/ 1624084 h 4326341"/>
                <a:gd name="connsiteX8" fmla="*/ 2411776 w 2602844"/>
                <a:gd name="connsiteY8" fmla="*/ 1746914 h 4326341"/>
                <a:gd name="connsiteX9" fmla="*/ 2459543 w 2602844"/>
                <a:gd name="connsiteY9" fmla="*/ 1890215 h 4326341"/>
                <a:gd name="connsiteX10" fmla="*/ 2364008 w 2602844"/>
                <a:gd name="connsiteY10" fmla="*/ 1944806 h 4326341"/>
                <a:gd name="connsiteX11" fmla="*/ 2418599 w 2602844"/>
                <a:gd name="connsiteY11" fmla="*/ 2053988 h 4326341"/>
                <a:gd name="connsiteX12" fmla="*/ 2309417 w 2602844"/>
                <a:gd name="connsiteY12" fmla="*/ 2135875 h 4326341"/>
                <a:gd name="connsiteX13" fmla="*/ 2302593 w 2602844"/>
                <a:gd name="connsiteY13" fmla="*/ 2402006 h 4326341"/>
                <a:gd name="connsiteX14" fmla="*/ 1640677 w 2602844"/>
                <a:gd name="connsiteY14" fmla="*/ 2422478 h 4326341"/>
                <a:gd name="connsiteX15" fmla="*/ 1490552 w 2602844"/>
                <a:gd name="connsiteY15" fmla="*/ 3289111 h 4326341"/>
                <a:gd name="connsiteX16" fmla="*/ 733101 w 2602844"/>
                <a:gd name="connsiteY16" fmla="*/ 3678072 h 4326341"/>
                <a:gd name="connsiteX17" fmla="*/ 719453 w 2602844"/>
                <a:gd name="connsiteY17" fmla="*/ 4326341 h 4326341"/>
                <a:gd name="connsiteX0" fmla="*/ 1081119 w 2602844"/>
                <a:gd name="connsiteY0" fmla="*/ 1947969 h 4326341"/>
                <a:gd name="connsiteX1" fmla="*/ 719916 w 2602844"/>
                <a:gd name="connsiteY1" fmla="*/ 2985519 h 4326341"/>
                <a:gd name="connsiteX2" fmla="*/ 506632 w 2602844"/>
                <a:gd name="connsiteY2" fmla="*/ 2219823 h 4326341"/>
                <a:gd name="connsiteX3" fmla="*/ 51352 w 2602844"/>
                <a:gd name="connsiteY3" fmla="*/ 715086 h 4326341"/>
                <a:gd name="connsiteX4" fmla="*/ 1231244 w 2602844"/>
                <a:gd name="connsiteY4" fmla="*/ 0 h 4326341"/>
                <a:gd name="connsiteX5" fmla="*/ 2425423 w 2602844"/>
                <a:gd name="connsiteY5" fmla="*/ 941696 h 4326341"/>
                <a:gd name="connsiteX6" fmla="*/ 2357184 w 2602844"/>
                <a:gd name="connsiteY6" fmla="*/ 1255594 h 4326341"/>
                <a:gd name="connsiteX7" fmla="*/ 2602844 w 2602844"/>
                <a:gd name="connsiteY7" fmla="*/ 1624084 h 4326341"/>
                <a:gd name="connsiteX8" fmla="*/ 2411776 w 2602844"/>
                <a:gd name="connsiteY8" fmla="*/ 1746914 h 4326341"/>
                <a:gd name="connsiteX9" fmla="*/ 2459543 w 2602844"/>
                <a:gd name="connsiteY9" fmla="*/ 1890215 h 4326341"/>
                <a:gd name="connsiteX10" fmla="*/ 2364008 w 2602844"/>
                <a:gd name="connsiteY10" fmla="*/ 1944806 h 4326341"/>
                <a:gd name="connsiteX11" fmla="*/ 2418599 w 2602844"/>
                <a:gd name="connsiteY11" fmla="*/ 2053988 h 4326341"/>
                <a:gd name="connsiteX12" fmla="*/ 2309417 w 2602844"/>
                <a:gd name="connsiteY12" fmla="*/ 2135875 h 4326341"/>
                <a:gd name="connsiteX13" fmla="*/ 2302593 w 2602844"/>
                <a:gd name="connsiteY13" fmla="*/ 2402006 h 4326341"/>
                <a:gd name="connsiteX14" fmla="*/ 1640677 w 2602844"/>
                <a:gd name="connsiteY14" fmla="*/ 2422478 h 4326341"/>
                <a:gd name="connsiteX15" fmla="*/ 1490552 w 2602844"/>
                <a:gd name="connsiteY15" fmla="*/ 3289111 h 4326341"/>
                <a:gd name="connsiteX16" fmla="*/ 733101 w 2602844"/>
                <a:gd name="connsiteY16" fmla="*/ 3678072 h 4326341"/>
                <a:gd name="connsiteX17" fmla="*/ 719453 w 2602844"/>
                <a:gd name="connsiteY17" fmla="*/ 4326341 h 4326341"/>
                <a:gd name="connsiteX0" fmla="*/ 1081119 w 2602844"/>
                <a:gd name="connsiteY0" fmla="*/ 1957494 h 4335866"/>
                <a:gd name="connsiteX1" fmla="*/ 719916 w 2602844"/>
                <a:gd name="connsiteY1" fmla="*/ 2995044 h 4335866"/>
                <a:gd name="connsiteX2" fmla="*/ 506632 w 2602844"/>
                <a:gd name="connsiteY2" fmla="*/ 2229348 h 4335866"/>
                <a:gd name="connsiteX3" fmla="*/ 51352 w 2602844"/>
                <a:gd name="connsiteY3" fmla="*/ 724611 h 4335866"/>
                <a:gd name="connsiteX4" fmla="*/ 1231244 w 2602844"/>
                <a:gd name="connsiteY4" fmla="*/ 0 h 4335866"/>
                <a:gd name="connsiteX5" fmla="*/ 2425423 w 2602844"/>
                <a:gd name="connsiteY5" fmla="*/ 951221 h 4335866"/>
                <a:gd name="connsiteX6" fmla="*/ 2357184 w 2602844"/>
                <a:gd name="connsiteY6" fmla="*/ 1265119 h 4335866"/>
                <a:gd name="connsiteX7" fmla="*/ 2602844 w 2602844"/>
                <a:gd name="connsiteY7" fmla="*/ 1633609 h 4335866"/>
                <a:gd name="connsiteX8" fmla="*/ 2411776 w 2602844"/>
                <a:gd name="connsiteY8" fmla="*/ 1756439 h 4335866"/>
                <a:gd name="connsiteX9" fmla="*/ 2459543 w 2602844"/>
                <a:gd name="connsiteY9" fmla="*/ 1899740 h 4335866"/>
                <a:gd name="connsiteX10" fmla="*/ 2364008 w 2602844"/>
                <a:gd name="connsiteY10" fmla="*/ 1954331 h 4335866"/>
                <a:gd name="connsiteX11" fmla="*/ 2418599 w 2602844"/>
                <a:gd name="connsiteY11" fmla="*/ 2063513 h 4335866"/>
                <a:gd name="connsiteX12" fmla="*/ 2309417 w 2602844"/>
                <a:gd name="connsiteY12" fmla="*/ 2145400 h 4335866"/>
                <a:gd name="connsiteX13" fmla="*/ 2302593 w 2602844"/>
                <a:gd name="connsiteY13" fmla="*/ 2411531 h 4335866"/>
                <a:gd name="connsiteX14" fmla="*/ 1640677 w 2602844"/>
                <a:gd name="connsiteY14" fmla="*/ 2432003 h 4335866"/>
                <a:gd name="connsiteX15" fmla="*/ 1490552 w 2602844"/>
                <a:gd name="connsiteY15" fmla="*/ 3298636 h 4335866"/>
                <a:gd name="connsiteX16" fmla="*/ 733101 w 2602844"/>
                <a:gd name="connsiteY16" fmla="*/ 3687597 h 4335866"/>
                <a:gd name="connsiteX17" fmla="*/ 719453 w 2602844"/>
                <a:gd name="connsiteY17" fmla="*/ 4335866 h 4335866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425423 w 2602844"/>
                <a:gd name="connsiteY5" fmla="*/ 951515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425423 w 2602844"/>
                <a:gd name="connsiteY5" fmla="*/ 951515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26"/>
                <a:gd name="connsiteY0" fmla="*/ 1957788 h 4336160"/>
                <a:gd name="connsiteX1" fmla="*/ 719916 w 2595726"/>
                <a:gd name="connsiteY1" fmla="*/ 2995338 h 4336160"/>
                <a:gd name="connsiteX2" fmla="*/ 506632 w 2595726"/>
                <a:gd name="connsiteY2" fmla="*/ 2229642 h 4336160"/>
                <a:gd name="connsiteX3" fmla="*/ 51352 w 2595726"/>
                <a:gd name="connsiteY3" fmla="*/ 724905 h 4336160"/>
                <a:gd name="connsiteX4" fmla="*/ 1231244 w 2595726"/>
                <a:gd name="connsiteY4" fmla="*/ 294 h 4336160"/>
                <a:gd name="connsiteX5" fmla="*/ 2399229 w 2595726"/>
                <a:gd name="connsiteY5" fmla="*/ 965802 h 4336160"/>
                <a:gd name="connsiteX6" fmla="*/ 2373853 w 2595726"/>
                <a:gd name="connsiteY6" fmla="*/ 1260651 h 4336160"/>
                <a:gd name="connsiteX7" fmla="*/ 2595701 w 2595726"/>
                <a:gd name="connsiteY7" fmla="*/ 1621997 h 4336160"/>
                <a:gd name="connsiteX8" fmla="*/ 2411776 w 2595726"/>
                <a:gd name="connsiteY8" fmla="*/ 1756733 h 4336160"/>
                <a:gd name="connsiteX9" fmla="*/ 2459543 w 2595726"/>
                <a:gd name="connsiteY9" fmla="*/ 1900034 h 4336160"/>
                <a:gd name="connsiteX10" fmla="*/ 2364008 w 2595726"/>
                <a:gd name="connsiteY10" fmla="*/ 1954625 h 4336160"/>
                <a:gd name="connsiteX11" fmla="*/ 2418599 w 2595726"/>
                <a:gd name="connsiteY11" fmla="*/ 2063807 h 4336160"/>
                <a:gd name="connsiteX12" fmla="*/ 2309417 w 2595726"/>
                <a:gd name="connsiteY12" fmla="*/ 2145694 h 4336160"/>
                <a:gd name="connsiteX13" fmla="*/ 2302593 w 2595726"/>
                <a:gd name="connsiteY13" fmla="*/ 2411825 h 4336160"/>
                <a:gd name="connsiteX14" fmla="*/ 1640677 w 2595726"/>
                <a:gd name="connsiteY14" fmla="*/ 2432297 h 4336160"/>
                <a:gd name="connsiteX15" fmla="*/ 1490552 w 2595726"/>
                <a:gd name="connsiteY15" fmla="*/ 3298930 h 4336160"/>
                <a:gd name="connsiteX16" fmla="*/ 733101 w 2595726"/>
                <a:gd name="connsiteY16" fmla="*/ 3687891 h 4336160"/>
                <a:gd name="connsiteX17" fmla="*/ 719453 w 2595726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4781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50217 w 2595701"/>
                <a:gd name="connsiteY13" fmla="*/ 2309430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50217 w 2595701"/>
                <a:gd name="connsiteY13" fmla="*/ 2309430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88302 w 2595701"/>
                <a:gd name="connsiteY14" fmla="*/ 2379909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88302 w 2595701"/>
                <a:gd name="connsiteY14" fmla="*/ 2379909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542940 w 2595701"/>
                <a:gd name="connsiteY16" fmla="*/ 32036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66871 w 2595701"/>
                <a:gd name="connsiteY14" fmla="*/ 2401340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62962 w 2595701"/>
                <a:gd name="connsiteY15" fmla="*/ 2751704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911"/>
                <a:gd name="connsiteY0" fmla="*/ 1957788 h 4336160"/>
                <a:gd name="connsiteX1" fmla="*/ 719916 w 2595911"/>
                <a:gd name="connsiteY1" fmla="*/ 2995338 h 4336160"/>
                <a:gd name="connsiteX2" fmla="*/ 506632 w 2595911"/>
                <a:gd name="connsiteY2" fmla="*/ 2229642 h 4336160"/>
                <a:gd name="connsiteX3" fmla="*/ 51352 w 2595911"/>
                <a:gd name="connsiteY3" fmla="*/ 724905 h 4336160"/>
                <a:gd name="connsiteX4" fmla="*/ 1231244 w 2595911"/>
                <a:gd name="connsiteY4" fmla="*/ 294 h 4336160"/>
                <a:gd name="connsiteX5" fmla="*/ 2399229 w 2595911"/>
                <a:gd name="connsiteY5" fmla="*/ 965802 h 4336160"/>
                <a:gd name="connsiteX6" fmla="*/ 2373853 w 2595911"/>
                <a:gd name="connsiteY6" fmla="*/ 1260651 h 4336160"/>
                <a:gd name="connsiteX7" fmla="*/ 2595701 w 2595911"/>
                <a:gd name="connsiteY7" fmla="*/ 1621997 h 4336160"/>
                <a:gd name="connsiteX8" fmla="*/ 2414157 w 2595911"/>
                <a:gd name="connsiteY8" fmla="*/ 1744827 h 4336160"/>
                <a:gd name="connsiteX9" fmla="*/ 2438112 w 2595911"/>
                <a:gd name="connsiteY9" fmla="*/ 1876222 h 4336160"/>
                <a:gd name="connsiteX10" fmla="*/ 2364008 w 2595911"/>
                <a:gd name="connsiteY10" fmla="*/ 1954625 h 4336160"/>
                <a:gd name="connsiteX11" fmla="*/ 2406694 w 2595911"/>
                <a:gd name="connsiteY11" fmla="*/ 2044757 h 4336160"/>
                <a:gd name="connsiteX12" fmla="*/ 2295129 w 2595911"/>
                <a:gd name="connsiteY12" fmla="*/ 2145695 h 4336160"/>
                <a:gd name="connsiteX13" fmla="*/ 2328786 w 2595911"/>
                <a:gd name="connsiteY13" fmla="*/ 2330861 h 4336160"/>
                <a:gd name="connsiteX14" fmla="*/ 1676396 w 2595911"/>
                <a:gd name="connsiteY14" fmla="*/ 2398959 h 4336160"/>
                <a:gd name="connsiteX15" fmla="*/ 1648674 w 2595911"/>
                <a:gd name="connsiteY15" fmla="*/ 2863623 h 4336160"/>
                <a:gd name="connsiteX16" fmla="*/ 1381015 w 2595911"/>
                <a:gd name="connsiteY16" fmla="*/ 3356080 h 4336160"/>
                <a:gd name="connsiteX17" fmla="*/ 740245 w 2595911"/>
                <a:gd name="connsiteY17" fmla="*/ 3690271 h 4336160"/>
                <a:gd name="connsiteX18" fmla="*/ 719453 w 2595911"/>
                <a:gd name="connsiteY18" fmla="*/ 4336160 h 4336160"/>
                <a:gd name="connsiteX0" fmla="*/ 1211415 w 2595911"/>
                <a:gd name="connsiteY0" fmla="*/ 1946931 h 4336160"/>
                <a:gd name="connsiteX1" fmla="*/ 719916 w 2595911"/>
                <a:gd name="connsiteY1" fmla="*/ 2995338 h 4336160"/>
                <a:gd name="connsiteX2" fmla="*/ 506632 w 2595911"/>
                <a:gd name="connsiteY2" fmla="*/ 2229642 h 4336160"/>
                <a:gd name="connsiteX3" fmla="*/ 51352 w 2595911"/>
                <a:gd name="connsiteY3" fmla="*/ 724905 h 4336160"/>
                <a:gd name="connsiteX4" fmla="*/ 1231244 w 2595911"/>
                <a:gd name="connsiteY4" fmla="*/ 294 h 4336160"/>
                <a:gd name="connsiteX5" fmla="*/ 2399229 w 2595911"/>
                <a:gd name="connsiteY5" fmla="*/ 965802 h 4336160"/>
                <a:gd name="connsiteX6" fmla="*/ 2373853 w 2595911"/>
                <a:gd name="connsiteY6" fmla="*/ 1260651 h 4336160"/>
                <a:gd name="connsiteX7" fmla="*/ 2595701 w 2595911"/>
                <a:gd name="connsiteY7" fmla="*/ 1621997 h 4336160"/>
                <a:gd name="connsiteX8" fmla="*/ 2414157 w 2595911"/>
                <a:gd name="connsiteY8" fmla="*/ 1744827 h 4336160"/>
                <a:gd name="connsiteX9" fmla="*/ 2438112 w 2595911"/>
                <a:gd name="connsiteY9" fmla="*/ 1876222 h 4336160"/>
                <a:gd name="connsiteX10" fmla="*/ 2364008 w 2595911"/>
                <a:gd name="connsiteY10" fmla="*/ 1954625 h 4336160"/>
                <a:gd name="connsiteX11" fmla="*/ 2406694 w 2595911"/>
                <a:gd name="connsiteY11" fmla="*/ 2044757 h 4336160"/>
                <a:gd name="connsiteX12" fmla="*/ 2295129 w 2595911"/>
                <a:gd name="connsiteY12" fmla="*/ 2145695 h 4336160"/>
                <a:gd name="connsiteX13" fmla="*/ 2328786 w 2595911"/>
                <a:gd name="connsiteY13" fmla="*/ 2330861 h 4336160"/>
                <a:gd name="connsiteX14" fmla="*/ 1676396 w 2595911"/>
                <a:gd name="connsiteY14" fmla="*/ 2398959 h 4336160"/>
                <a:gd name="connsiteX15" fmla="*/ 1648674 w 2595911"/>
                <a:gd name="connsiteY15" fmla="*/ 2863623 h 4336160"/>
                <a:gd name="connsiteX16" fmla="*/ 1381015 w 2595911"/>
                <a:gd name="connsiteY16" fmla="*/ 3356080 h 4336160"/>
                <a:gd name="connsiteX17" fmla="*/ 740245 w 2595911"/>
                <a:gd name="connsiteY17" fmla="*/ 3690271 h 4336160"/>
                <a:gd name="connsiteX18" fmla="*/ 719453 w 2595911"/>
                <a:gd name="connsiteY18" fmla="*/ 4336160 h 4336160"/>
                <a:gd name="connsiteX0" fmla="*/ 1211415 w 2595911"/>
                <a:gd name="connsiteY0" fmla="*/ 1946931 h 4336160"/>
                <a:gd name="connsiteX1" fmla="*/ 719916 w 2595911"/>
                <a:gd name="connsiteY1" fmla="*/ 2995338 h 4336160"/>
                <a:gd name="connsiteX2" fmla="*/ 506632 w 2595911"/>
                <a:gd name="connsiteY2" fmla="*/ 2229642 h 4336160"/>
                <a:gd name="connsiteX3" fmla="*/ 51352 w 2595911"/>
                <a:gd name="connsiteY3" fmla="*/ 724905 h 4336160"/>
                <a:gd name="connsiteX4" fmla="*/ 1231244 w 2595911"/>
                <a:gd name="connsiteY4" fmla="*/ 294 h 4336160"/>
                <a:gd name="connsiteX5" fmla="*/ 2399229 w 2595911"/>
                <a:gd name="connsiteY5" fmla="*/ 965802 h 4336160"/>
                <a:gd name="connsiteX6" fmla="*/ 2373853 w 2595911"/>
                <a:gd name="connsiteY6" fmla="*/ 1260651 h 4336160"/>
                <a:gd name="connsiteX7" fmla="*/ 2595701 w 2595911"/>
                <a:gd name="connsiteY7" fmla="*/ 1621997 h 4336160"/>
                <a:gd name="connsiteX8" fmla="*/ 2414157 w 2595911"/>
                <a:gd name="connsiteY8" fmla="*/ 1744827 h 4336160"/>
                <a:gd name="connsiteX9" fmla="*/ 2438112 w 2595911"/>
                <a:gd name="connsiteY9" fmla="*/ 1876222 h 4336160"/>
                <a:gd name="connsiteX10" fmla="*/ 2364008 w 2595911"/>
                <a:gd name="connsiteY10" fmla="*/ 1954625 h 4336160"/>
                <a:gd name="connsiteX11" fmla="*/ 2406694 w 2595911"/>
                <a:gd name="connsiteY11" fmla="*/ 2044757 h 4336160"/>
                <a:gd name="connsiteX12" fmla="*/ 2295129 w 2595911"/>
                <a:gd name="connsiteY12" fmla="*/ 2145695 h 4336160"/>
                <a:gd name="connsiteX13" fmla="*/ 2328786 w 2595911"/>
                <a:gd name="connsiteY13" fmla="*/ 2330861 h 4336160"/>
                <a:gd name="connsiteX14" fmla="*/ 1676396 w 2595911"/>
                <a:gd name="connsiteY14" fmla="*/ 2398959 h 4336160"/>
                <a:gd name="connsiteX15" fmla="*/ 1648674 w 2595911"/>
                <a:gd name="connsiteY15" fmla="*/ 2863623 h 4336160"/>
                <a:gd name="connsiteX16" fmla="*/ 1381015 w 2595911"/>
                <a:gd name="connsiteY16" fmla="*/ 3356080 h 4336160"/>
                <a:gd name="connsiteX17" fmla="*/ 740245 w 2595911"/>
                <a:gd name="connsiteY17" fmla="*/ 3690271 h 4336160"/>
                <a:gd name="connsiteX18" fmla="*/ 719453 w 2595911"/>
                <a:gd name="connsiteY18" fmla="*/ 4336160 h 4336160"/>
                <a:gd name="connsiteX0" fmla="*/ 1211415 w 2595911"/>
                <a:gd name="connsiteY0" fmla="*/ 1946931 h 4336160"/>
                <a:gd name="connsiteX1" fmla="*/ 719916 w 2595911"/>
                <a:gd name="connsiteY1" fmla="*/ 2995338 h 4336160"/>
                <a:gd name="connsiteX2" fmla="*/ 506632 w 2595911"/>
                <a:gd name="connsiteY2" fmla="*/ 2229642 h 4336160"/>
                <a:gd name="connsiteX3" fmla="*/ 51352 w 2595911"/>
                <a:gd name="connsiteY3" fmla="*/ 724905 h 4336160"/>
                <a:gd name="connsiteX4" fmla="*/ 1231244 w 2595911"/>
                <a:gd name="connsiteY4" fmla="*/ 294 h 4336160"/>
                <a:gd name="connsiteX5" fmla="*/ 2399229 w 2595911"/>
                <a:gd name="connsiteY5" fmla="*/ 965802 h 4336160"/>
                <a:gd name="connsiteX6" fmla="*/ 2373853 w 2595911"/>
                <a:gd name="connsiteY6" fmla="*/ 1260651 h 4336160"/>
                <a:gd name="connsiteX7" fmla="*/ 2595701 w 2595911"/>
                <a:gd name="connsiteY7" fmla="*/ 1621997 h 4336160"/>
                <a:gd name="connsiteX8" fmla="*/ 2414157 w 2595911"/>
                <a:gd name="connsiteY8" fmla="*/ 1744827 h 4336160"/>
                <a:gd name="connsiteX9" fmla="*/ 2438112 w 2595911"/>
                <a:gd name="connsiteY9" fmla="*/ 1876222 h 4336160"/>
                <a:gd name="connsiteX10" fmla="*/ 2364008 w 2595911"/>
                <a:gd name="connsiteY10" fmla="*/ 1954625 h 4336160"/>
                <a:gd name="connsiteX11" fmla="*/ 2406694 w 2595911"/>
                <a:gd name="connsiteY11" fmla="*/ 2044757 h 4336160"/>
                <a:gd name="connsiteX12" fmla="*/ 2295129 w 2595911"/>
                <a:gd name="connsiteY12" fmla="*/ 2145695 h 4336160"/>
                <a:gd name="connsiteX13" fmla="*/ 2328786 w 2595911"/>
                <a:gd name="connsiteY13" fmla="*/ 2330861 h 4336160"/>
                <a:gd name="connsiteX14" fmla="*/ 1676396 w 2595911"/>
                <a:gd name="connsiteY14" fmla="*/ 2398959 h 4336160"/>
                <a:gd name="connsiteX15" fmla="*/ 1648674 w 2595911"/>
                <a:gd name="connsiteY15" fmla="*/ 2863623 h 4336160"/>
                <a:gd name="connsiteX16" fmla="*/ 1381015 w 2595911"/>
                <a:gd name="connsiteY16" fmla="*/ 3356080 h 4336160"/>
                <a:gd name="connsiteX17" fmla="*/ 740245 w 2595911"/>
                <a:gd name="connsiteY17" fmla="*/ 3690271 h 4336160"/>
                <a:gd name="connsiteX18" fmla="*/ 719453 w 2595911"/>
                <a:gd name="connsiteY18" fmla="*/ 4336160 h 4336160"/>
                <a:gd name="connsiteX0" fmla="*/ 1211415 w 2595911"/>
                <a:gd name="connsiteY0" fmla="*/ 1946931 h 4336160"/>
                <a:gd name="connsiteX1" fmla="*/ 719916 w 2595911"/>
                <a:gd name="connsiteY1" fmla="*/ 2995338 h 4336160"/>
                <a:gd name="connsiteX2" fmla="*/ 506632 w 2595911"/>
                <a:gd name="connsiteY2" fmla="*/ 2229642 h 4336160"/>
                <a:gd name="connsiteX3" fmla="*/ 51352 w 2595911"/>
                <a:gd name="connsiteY3" fmla="*/ 724905 h 4336160"/>
                <a:gd name="connsiteX4" fmla="*/ 1231244 w 2595911"/>
                <a:gd name="connsiteY4" fmla="*/ 294 h 4336160"/>
                <a:gd name="connsiteX5" fmla="*/ 2399229 w 2595911"/>
                <a:gd name="connsiteY5" fmla="*/ 965802 h 4336160"/>
                <a:gd name="connsiteX6" fmla="*/ 2373853 w 2595911"/>
                <a:gd name="connsiteY6" fmla="*/ 1260651 h 4336160"/>
                <a:gd name="connsiteX7" fmla="*/ 2595701 w 2595911"/>
                <a:gd name="connsiteY7" fmla="*/ 1621997 h 4336160"/>
                <a:gd name="connsiteX8" fmla="*/ 2414157 w 2595911"/>
                <a:gd name="connsiteY8" fmla="*/ 1744827 h 4336160"/>
                <a:gd name="connsiteX9" fmla="*/ 2438112 w 2595911"/>
                <a:gd name="connsiteY9" fmla="*/ 1876222 h 4336160"/>
                <a:gd name="connsiteX10" fmla="*/ 2364008 w 2595911"/>
                <a:gd name="connsiteY10" fmla="*/ 1954625 h 4336160"/>
                <a:gd name="connsiteX11" fmla="*/ 2406694 w 2595911"/>
                <a:gd name="connsiteY11" fmla="*/ 2044757 h 4336160"/>
                <a:gd name="connsiteX12" fmla="*/ 2295129 w 2595911"/>
                <a:gd name="connsiteY12" fmla="*/ 2145695 h 4336160"/>
                <a:gd name="connsiteX13" fmla="*/ 2328786 w 2595911"/>
                <a:gd name="connsiteY13" fmla="*/ 2330861 h 4336160"/>
                <a:gd name="connsiteX14" fmla="*/ 1676396 w 2595911"/>
                <a:gd name="connsiteY14" fmla="*/ 2398959 h 4336160"/>
                <a:gd name="connsiteX15" fmla="*/ 1648674 w 2595911"/>
                <a:gd name="connsiteY15" fmla="*/ 2863623 h 4336160"/>
                <a:gd name="connsiteX16" fmla="*/ 1381015 w 2595911"/>
                <a:gd name="connsiteY16" fmla="*/ 3356080 h 4336160"/>
                <a:gd name="connsiteX17" fmla="*/ 740245 w 2595911"/>
                <a:gd name="connsiteY17" fmla="*/ 3690271 h 4336160"/>
                <a:gd name="connsiteX18" fmla="*/ 719453 w 2595911"/>
                <a:gd name="connsiteY18" fmla="*/ 4336160 h 433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95911" h="4336160">
                  <a:moveTo>
                    <a:pt x="1211415" y="1946931"/>
                  </a:moveTo>
                  <a:cubicBezTo>
                    <a:pt x="1232046" y="2734779"/>
                    <a:pt x="1279245" y="3003787"/>
                    <a:pt x="719916" y="2995338"/>
                  </a:cubicBezTo>
                  <a:cubicBezTo>
                    <a:pt x="275760" y="2972675"/>
                    <a:pt x="581695" y="2549962"/>
                    <a:pt x="506632" y="2229642"/>
                  </a:cubicBezTo>
                  <a:cubicBezTo>
                    <a:pt x="451710" y="2015401"/>
                    <a:pt x="-181858" y="1517789"/>
                    <a:pt x="51352" y="724905"/>
                  </a:cubicBezTo>
                  <a:cubicBezTo>
                    <a:pt x="220811" y="200793"/>
                    <a:pt x="737934" y="-8994"/>
                    <a:pt x="1231244" y="294"/>
                  </a:cubicBezTo>
                  <a:cubicBezTo>
                    <a:pt x="1855523" y="-13626"/>
                    <a:pt x="2351673" y="553159"/>
                    <a:pt x="2399229" y="965802"/>
                  </a:cubicBezTo>
                  <a:cubicBezTo>
                    <a:pt x="2397760" y="1068516"/>
                    <a:pt x="2297381" y="1125062"/>
                    <a:pt x="2373853" y="1260651"/>
                  </a:cubicBezTo>
                  <a:cubicBezTo>
                    <a:pt x="2447802" y="1381100"/>
                    <a:pt x="2602394" y="1529340"/>
                    <a:pt x="2595701" y="1621997"/>
                  </a:cubicBezTo>
                  <a:cubicBezTo>
                    <a:pt x="2589162" y="1685959"/>
                    <a:pt x="2423077" y="1671340"/>
                    <a:pt x="2414157" y="1744827"/>
                  </a:cubicBezTo>
                  <a:cubicBezTo>
                    <a:pt x="2409442" y="1810850"/>
                    <a:pt x="2447589" y="1831630"/>
                    <a:pt x="2438112" y="1876222"/>
                  </a:cubicBezTo>
                  <a:cubicBezTo>
                    <a:pt x="2425316" y="1912675"/>
                    <a:pt x="2372041" y="1903884"/>
                    <a:pt x="2364008" y="1954625"/>
                  </a:cubicBezTo>
                  <a:cubicBezTo>
                    <a:pt x="2360774" y="1995781"/>
                    <a:pt x="2417071" y="1998838"/>
                    <a:pt x="2406694" y="2044757"/>
                  </a:cubicBezTo>
                  <a:cubicBezTo>
                    <a:pt x="2394112" y="2080784"/>
                    <a:pt x="2298186" y="2093000"/>
                    <a:pt x="2295129" y="2145695"/>
                  </a:cubicBezTo>
                  <a:cubicBezTo>
                    <a:pt x="2292060" y="2195511"/>
                    <a:pt x="2377098" y="2254852"/>
                    <a:pt x="2328786" y="2330861"/>
                  </a:cubicBezTo>
                  <a:cubicBezTo>
                    <a:pt x="2147042" y="2555173"/>
                    <a:pt x="1824805" y="2274659"/>
                    <a:pt x="1676396" y="2398959"/>
                  </a:cubicBezTo>
                  <a:cubicBezTo>
                    <a:pt x="1561854" y="2516327"/>
                    <a:pt x="1674092" y="2673146"/>
                    <a:pt x="1648674" y="2863623"/>
                  </a:cubicBezTo>
                  <a:cubicBezTo>
                    <a:pt x="1616112" y="3082675"/>
                    <a:pt x="1570519" y="3254422"/>
                    <a:pt x="1381015" y="3356080"/>
                  </a:cubicBezTo>
                  <a:cubicBezTo>
                    <a:pt x="1212669" y="3440490"/>
                    <a:pt x="994316" y="3341542"/>
                    <a:pt x="740245" y="3690271"/>
                  </a:cubicBezTo>
                  <a:cubicBezTo>
                    <a:pt x="619015" y="3887313"/>
                    <a:pt x="785914" y="4051014"/>
                    <a:pt x="719453" y="4336160"/>
                  </a:cubicBezTo>
                </a:path>
              </a:pathLst>
            </a:custGeom>
            <a:ln w="508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Round Same Side Corner Rectangle 2">
              <a:extLst>
                <a:ext uri="{FF2B5EF4-FFF2-40B4-BE49-F238E27FC236}">
                  <a16:creationId xmlns:a16="http://schemas.microsoft.com/office/drawing/2014/main" id="{FEB212CF-8295-40EC-B012-63F74EB60361}"/>
                </a:ext>
              </a:extLst>
            </p:cNvPr>
            <p:cNvSpPr/>
            <p:nvPr/>
          </p:nvSpPr>
          <p:spPr>
            <a:xfrm>
              <a:off x="1496128" y="6012446"/>
              <a:ext cx="248319" cy="280553"/>
            </a:xfrm>
            <a:custGeom>
              <a:avLst/>
              <a:gdLst/>
              <a:ahLst/>
              <a:cxnLst/>
              <a:rect l="l" t="t" r="r" b="b"/>
              <a:pathLst>
                <a:path w="248319" h="280553">
                  <a:moveTo>
                    <a:pt x="83314" y="0"/>
                  </a:moveTo>
                  <a:lnTo>
                    <a:pt x="165005" y="0"/>
                  </a:lnTo>
                  <a:cubicBezTo>
                    <a:pt x="211018" y="0"/>
                    <a:pt x="248319" y="37301"/>
                    <a:pt x="248319" y="83314"/>
                  </a:cubicBezTo>
                  <a:lnTo>
                    <a:pt x="248319" y="194595"/>
                  </a:lnTo>
                  <a:lnTo>
                    <a:pt x="197978" y="194595"/>
                  </a:lnTo>
                  <a:lnTo>
                    <a:pt x="197978" y="258002"/>
                  </a:lnTo>
                  <a:cubicBezTo>
                    <a:pt x="197978" y="270457"/>
                    <a:pt x="187882" y="280553"/>
                    <a:pt x="175427" y="280553"/>
                  </a:cubicBezTo>
                  <a:lnTo>
                    <a:pt x="174810" y="280553"/>
                  </a:lnTo>
                  <a:cubicBezTo>
                    <a:pt x="162355" y="280553"/>
                    <a:pt x="152259" y="270457"/>
                    <a:pt x="152259" y="258002"/>
                  </a:cubicBezTo>
                  <a:lnTo>
                    <a:pt x="152259" y="194595"/>
                  </a:lnTo>
                  <a:lnTo>
                    <a:pt x="91297" y="194595"/>
                  </a:lnTo>
                  <a:lnTo>
                    <a:pt x="91297" y="258002"/>
                  </a:lnTo>
                  <a:cubicBezTo>
                    <a:pt x="91297" y="270457"/>
                    <a:pt x="81201" y="280553"/>
                    <a:pt x="68746" y="280553"/>
                  </a:cubicBezTo>
                  <a:lnTo>
                    <a:pt x="68129" y="280553"/>
                  </a:lnTo>
                  <a:cubicBezTo>
                    <a:pt x="55674" y="280553"/>
                    <a:pt x="45578" y="270457"/>
                    <a:pt x="45578" y="258002"/>
                  </a:cubicBezTo>
                  <a:lnTo>
                    <a:pt x="45578" y="194595"/>
                  </a:lnTo>
                  <a:lnTo>
                    <a:pt x="0" y="194595"/>
                  </a:lnTo>
                  <a:lnTo>
                    <a:pt x="0" y="83314"/>
                  </a:lnTo>
                  <a:cubicBezTo>
                    <a:pt x="0" y="37301"/>
                    <a:pt x="37301" y="0"/>
                    <a:pt x="83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0A2FC76-5C6E-4103-B6B2-72EE358526C2}"/>
              </a:ext>
            </a:extLst>
          </p:cNvPr>
          <p:cNvGrpSpPr/>
          <p:nvPr/>
        </p:nvGrpSpPr>
        <p:grpSpPr>
          <a:xfrm>
            <a:off x="4303858" y="4857241"/>
            <a:ext cx="2558010" cy="1499736"/>
            <a:chOff x="5900351" y="3114676"/>
            <a:chExt cx="4138161" cy="2426163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AABDF81-5D4D-46DD-BE88-DFF5FD9BCBD7}"/>
                </a:ext>
              </a:extLst>
            </p:cNvPr>
            <p:cNvSpPr/>
            <p:nvPr/>
          </p:nvSpPr>
          <p:spPr>
            <a:xfrm>
              <a:off x="5900351" y="3114676"/>
              <a:ext cx="4138161" cy="24261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A90C56C-1B69-4D1D-9511-8F918730F3C6}"/>
                </a:ext>
              </a:extLst>
            </p:cNvPr>
            <p:cNvGrpSpPr/>
            <p:nvPr/>
          </p:nvGrpSpPr>
          <p:grpSpPr>
            <a:xfrm>
              <a:off x="6278879" y="3475280"/>
              <a:ext cx="283914" cy="1814359"/>
              <a:chOff x="1055023" y="2447148"/>
              <a:chExt cx="489227" cy="3126415"/>
            </a:xfrm>
            <a:solidFill>
              <a:schemeClr val="accent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A22B4A4A-55D6-46EB-AED5-C9F0997E4252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9"/>
                <a:chOff x="4360431" y="3515651"/>
                <a:chExt cx="208870" cy="1909569"/>
              </a:xfrm>
              <a:grpFill/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129D76D6-76B5-4E65-895B-307B04D671E4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3B1A0F15-256B-4FBE-8609-AB9B1D5EC320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8D37A63E-2ACF-4AB6-92E7-4FBE743C03F6}"/>
                  </a:ext>
                </a:extLst>
              </p:cNvPr>
              <p:cNvSpPr/>
              <p:nvPr/>
            </p:nvSpPr>
            <p:spPr>
              <a:xfrm>
                <a:off x="1055023" y="2447148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2FBB704D-96AD-4920-B11B-807F2B6C0F57}"/>
                </a:ext>
              </a:extLst>
            </p:cNvPr>
            <p:cNvGrpSpPr/>
            <p:nvPr/>
          </p:nvGrpSpPr>
          <p:grpSpPr>
            <a:xfrm>
              <a:off x="9371558" y="3343511"/>
              <a:ext cx="206038" cy="1968491"/>
              <a:chOff x="10476289" y="295274"/>
              <a:chExt cx="567208" cy="6132431"/>
            </a:xfrm>
            <a:solidFill>
              <a:schemeClr val="accent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C9AEEFE7-6C0E-4003-B5B9-08BECDCCCC97}"/>
                  </a:ext>
                </a:extLst>
              </p:cNvPr>
              <p:cNvGrpSpPr/>
              <p:nvPr/>
            </p:nvGrpSpPr>
            <p:grpSpPr>
              <a:xfrm>
                <a:off x="10690849" y="3203663"/>
                <a:ext cx="352648" cy="3224042"/>
                <a:chOff x="3737748" y="3214934"/>
                <a:chExt cx="352648" cy="3224042"/>
              </a:xfrm>
              <a:grpFill/>
            </p:grpSpPr>
            <p:sp>
              <p:nvSpPr>
                <p:cNvPr id="91" name="사다리꼴 90">
                  <a:extLst>
                    <a:ext uri="{FF2B5EF4-FFF2-40B4-BE49-F238E27FC236}">
                      <a16:creationId xmlns:a16="http://schemas.microsoft.com/office/drawing/2014/main" id="{D52A7312-A1B5-4B28-A3FD-FD1D5451638C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98B83B89-9122-47C2-A392-BA0A875B7CC2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82DC0826-707B-4B43-AB7F-360915ED802C}"/>
                  </a:ext>
                </a:extLst>
              </p:cNvPr>
              <p:cNvSpPr/>
              <p:nvPr/>
            </p:nvSpPr>
            <p:spPr>
              <a:xfrm>
                <a:off x="10476289" y="295274"/>
                <a:ext cx="533238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3" name="Oval 7">
              <a:extLst>
                <a:ext uri="{FF2B5EF4-FFF2-40B4-BE49-F238E27FC236}">
                  <a16:creationId xmlns:a16="http://schemas.microsoft.com/office/drawing/2014/main" id="{84F5D675-0A4E-4947-8A83-15C94A34A2BA}"/>
                </a:ext>
              </a:extLst>
            </p:cNvPr>
            <p:cNvSpPr/>
            <p:nvPr/>
          </p:nvSpPr>
          <p:spPr>
            <a:xfrm>
              <a:off x="6914024" y="3274606"/>
              <a:ext cx="2106303" cy="2106303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Oval 7">
              <a:extLst>
                <a:ext uri="{FF2B5EF4-FFF2-40B4-BE49-F238E27FC236}">
                  <a16:creationId xmlns:a16="http://schemas.microsoft.com/office/drawing/2014/main" id="{E1FF831C-E182-45D1-AE77-1F31D7825C77}"/>
                </a:ext>
              </a:extLst>
            </p:cNvPr>
            <p:cNvSpPr/>
            <p:nvPr/>
          </p:nvSpPr>
          <p:spPr>
            <a:xfrm>
              <a:off x="7191602" y="3552184"/>
              <a:ext cx="1551147" cy="1551147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A22A1DE-ACAE-4AEA-AFB8-6DA37CC5C27C}"/>
                </a:ext>
              </a:extLst>
            </p:cNvPr>
            <p:cNvSpPr txBox="1"/>
            <p:nvPr/>
          </p:nvSpPr>
          <p:spPr>
            <a:xfrm>
              <a:off x="7137186" y="3912259"/>
              <a:ext cx="1659978" cy="946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FAST</a:t>
              </a:r>
            </a:p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FOOD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6" name="Freeform 18">
            <a:extLst>
              <a:ext uri="{FF2B5EF4-FFF2-40B4-BE49-F238E27FC236}">
                <a16:creationId xmlns:a16="http://schemas.microsoft.com/office/drawing/2014/main" id="{D37832B7-61C0-4215-A637-62B8B57BE610}"/>
              </a:ext>
            </a:extLst>
          </p:cNvPr>
          <p:cNvSpPr>
            <a:spLocks/>
          </p:cNvSpPr>
          <p:nvPr/>
        </p:nvSpPr>
        <p:spPr bwMode="auto">
          <a:xfrm>
            <a:off x="10319752" y="2295337"/>
            <a:ext cx="1157996" cy="4268110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98" name="Group 4">
            <a:extLst>
              <a:ext uri="{FF2B5EF4-FFF2-40B4-BE49-F238E27FC236}">
                <a16:creationId xmlns:a16="http://schemas.microsoft.com/office/drawing/2014/main" id="{4B3B6148-380D-42CF-AFA9-4072A9F75632}"/>
              </a:ext>
            </a:extLst>
          </p:cNvPr>
          <p:cNvGrpSpPr/>
          <p:nvPr/>
        </p:nvGrpSpPr>
        <p:grpSpPr>
          <a:xfrm>
            <a:off x="7441054" y="3983730"/>
            <a:ext cx="945058" cy="2531935"/>
            <a:chOff x="2411760" y="1109886"/>
            <a:chExt cx="1752575" cy="4695378"/>
          </a:xfrm>
        </p:grpSpPr>
        <p:sp>
          <p:nvSpPr>
            <p:cNvPr id="99" name="Rectangle 70">
              <a:extLst>
                <a:ext uri="{FF2B5EF4-FFF2-40B4-BE49-F238E27FC236}">
                  <a16:creationId xmlns:a16="http://schemas.microsoft.com/office/drawing/2014/main" id="{18E1559C-4F55-4B8E-A636-B0C3DCF820EB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Rectangle 69">
              <a:extLst>
                <a:ext uri="{FF2B5EF4-FFF2-40B4-BE49-F238E27FC236}">
                  <a16:creationId xmlns:a16="http://schemas.microsoft.com/office/drawing/2014/main" id="{3C4A24AD-6EB3-4B6E-9AD3-D9E643ADF902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Rectangle 68">
              <a:extLst>
                <a:ext uri="{FF2B5EF4-FFF2-40B4-BE49-F238E27FC236}">
                  <a16:creationId xmlns:a16="http://schemas.microsoft.com/office/drawing/2014/main" id="{EE13EC9B-B930-426C-81E2-E66C5BC4176A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Rectangle 3">
              <a:extLst>
                <a:ext uri="{FF2B5EF4-FFF2-40B4-BE49-F238E27FC236}">
                  <a16:creationId xmlns:a16="http://schemas.microsoft.com/office/drawing/2014/main" id="{4C05D5EB-F701-4F24-A43F-5DDF4E6558AB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Rectangle 67">
              <a:extLst>
                <a:ext uri="{FF2B5EF4-FFF2-40B4-BE49-F238E27FC236}">
                  <a16:creationId xmlns:a16="http://schemas.microsoft.com/office/drawing/2014/main" id="{F3F59A8A-7E74-4807-9B66-16CC2B4C5A3C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5F8F95-F815-4C88-9C98-B6D19432DAB2}"/>
              </a:ext>
            </a:extLst>
          </p:cNvPr>
          <p:cNvGrpSpPr/>
          <p:nvPr/>
        </p:nvGrpSpPr>
        <p:grpSpPr>
          <a:xfrm flipH="1">
            <a:off x="5911644" y="2227074"/>
            <a:ext cx="2238041" cy="1626987"/>
            <a:chOff x="6241407" y="5172403"/>
            <a:chExt cx="2961582" cy="2152979"/>
          </a:xfrm>
        </p:grpSpPr>
        <p:grpSp>
          <p:nvGrpSpPr>
            <p:cNvPr id="105" name="Group 15">
              <a:extLst>
                <a:ext uri="{FF2B5EF4-FFF2-40B4-BE49-F238E27FC236}">
                  <a16:creationId xmlns:a16="http://schemas.microsoft.com/office/drawing/2014/main" id="{476884C4-B030-4A58-A581-BB1EA9CAC510}"/>
                </a:ext>
              </a:extLst>
            </p:cNvPr>
            <p:cNvGrpSpPr/>
            <p:nvPr/>
          </p:nvGrpSpPr>
          <p:grpSpPr>
            <a:xfrm rot="338975" flipH="1">
              <a:off x="6830924" y="5172403"/>
              <a:ext cx="2372065" cy="1048970"/>
              <a:chOff x="2194561" y="1435364"/>
              <a:chExt cx="4680414" cy="2069764"/>
            </a:xfrm>
          </p:grpSpPr>
          <p:sp>
            <p:nvSpPr>
              <p:cNvPr id="107" name="Freeform 18">
                <a:extLst>
                  <a:ext uri="{FF2B5EF4-FFF2-40B4-BE49-F238E27FC236}">
                    <a16:creationId xmlns:a16="http://schemas.microsoft.com/office/drawing/2014/main" id="{4B215457-9C9B-400F-88CD-EB6E2A65D51C}"/>
                  </a:ext>
                </a:extLst>
              </p:cNvPr>
              <p:cNvSpPr/>
              <p:nvPr/>
            </p:nvSpPr>
            <p:spPr>
              <a:xfrm>
                <a:off x="2987823" y="1757889"/>
                <a:ext cx="3887152" cy="1747239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Freeform 19">
                <a:extLst>
                  <a:ext uri="{FF2B5EF4-FFF2-40B4-BE49-F238E27FC236}">
                    <a16:creationId xmlns:a16="http://schemas.microsoft.com/office/drawing/2014/main" id="{AA1A76EC-BCDD-4675-9D53-EBB8584C31DE}"/>
                  </a:ext>
                </a:extLst>
              </p:cNvPr>
              <p:cNvSpPr/>
              <p:nvPr/>
            </p:nvSpPr>
            <p:spPr>
              <a:xfrm>
                <a:off x="2194561" y="1435364"/>
                <a:ext cx="3753016" cy="1929647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" name="Rectangle 42">
              <a:extLst>
                <a:ext uri="{FF2B5EF4-FFF2-40B4-BE49-F238E27FC236}">
                  <a16:creationId xmlns:a16="http://schemas.microsoft.com/office/drawing/2014/main" id="{78437817-5989-4D48-B301-154B3BA74DF9}"/>
                </a:ext>
              </a:extLst>
            </p:cNvPr>
            <p:cNvSpPr/>
            <p:nvPr/>
          </p:nvSpPr>
          <p:spPr>
            <a:xfrm rot="12927702">
              <a:off x="6241407" y="5617623"/>
              <a:ext cx="1087289" cy="1707759"/>
            </a:xfrm>
            <a:custGeom>
              <a:avLst/>
              <a:gdLst>
                <a:gd name="connsiteX0" fmla="*/ 0 w 777759"/>
                <a:gd name="connsiteY0" fmla="*/ 0 h 968130"/>
                <a:gd name="connsiteX1" fmla="*/ 777759 w 777759"/>
                <a:gd name="connsiteY1" fmla="*/ 0 h 968130"/>
                <a:gd name="connsiteX2" fmla="*/ 777759 w 777759"/>
                <a:gd name="connsiteY2" fmla="*/ 968130 h 968130"/>
                <a:gd name="connsiteX3" fmla="*/ 0 w 777759"/>
                <a:gd name="connsiteY3" fmla="*/ 968130 h 968130"/>
                <a:gd name="connsiteX4" fmla="*/ 0 w 777759"/>
                <a:gd name="connsiteY4" fmla="*/ 0 h 968130"/>
                <a:gd name="connsiteX0" fmla="*/ 0 w 789458"/>
                <a:gd name="connsiteY0" fmla="*/ 500269 h 968130"/>
                <a:gd name="connsiteX1" fmla="*/ 789458 w 789458"/>
                <a:gd name="connsiteY1" fmla="*/ 0 h 968130"/>
                <a:gd name="connsiteX2" fmla="*/ 789458 w 789458"/>
                <a:gd name="connsiteY2" fmla="*/ 968130 h 968130"/>
                <a:gd name="connsiteX3" fmla="*/ 11699 w 789458"/>
                <a:gd name="connsiteY3" fmla="*/ 968130 h 968130"/>
                <a:gd name="connsiteX4" fmla="*/ 0 w 789458"/>
                <a:gd name="connsiteY4" fmla="*/ 500269 h 968130"/>
                <a:gd name="connsiteX0" fmla="*/ 0 w 788533"/>
                <a:gd name="connsiteY0" fmla="*/ 562468 h 968130"/>
                <a:gd name="connsiteX1" fmla="*/ 788533 w 788533"/>
                <a:gd name="connsiteY1" fmla="*/ 0 h 968130"/>
                <a:gd name="connsiteX2" fmla="*/ 788533 w 788533"/>
                <a:gd name="connsiteY2" fmla="*/ 968130 h 968130"/>
                <a:gd name="connsiteX3" fmla="*/ 10774 w 788533"/>
                <a:gd name="connsiteY3" fmla="*/ 968130 h 968130"/>
                <a:gd name="connsiteX4" fmla="*/ 0 w 788533"/>
                <a:gd name="connsiteY4" fmla="*/ 562468 h 968130"/>
                <a:gd name="connsiteX0" fmla="*/ 0 w 788995"/>
                <a:gd name="connsiteY0" fmla="*/ 531368 h 968130"/>
                <a:gd name="connsiteX1" fmla="*/ 788995 w 788995"/>
                <a:gd name="connsiteY1" fmla="*/ 0 h 968130"/>
                <a:gd name="connsiteX2" fmla="*/ 788995 w 788995"/>
                <a:gd name="connsiteY2" fmla="*/ 968130 h 968130"/>
                <a:gd name="connsiteX3" fmla="*/ 11236 w 788995"/>
                <a:gd name="connsiteY3" fmla="*/ 968130 h 968130"/>
                <a:gd name="connsiteX4" fmla="*/ 0 w 788995"/>
                <a:gd name="connsiteY4" fmla="*/ 531368 h 968130"/>
                <a:gd name="connsiteX0" fmla="*/ 0 w 837074"/>
                <a:gd name="connsiteY0" fmla="*/ 798985 h 1235747"/>
                <a:gd name="connsiteX1" fmla="*/ 837074 w 837074"/>
                <a:gd name="connsiteY1" fmla="*/ 0 h 1235747"/>
                <a:gd name="connsiteX2" fmla="*/ 788995 w 837074"/>
                <a:gd name="connsiteY2" fmla="*/ 1235747 h 1235747"/>
                <a:gd name="connsiteX3" fmla="*/ 11236 w 837074"/>
                <a:gd name="connsiteY3" fmla="*/ 1235747 h 1235747"/>
                <a:gd name="connsiteX4" fmla="*/ 0 w 837074"/>
                <a:gd name="connsiteY4" fmla="*/ 798985 h 1235747"/>
                <a:gd name="connsiteX0" fmla="*/ 0 w 837074"/>
                <a:gd name="connsiteY0" fmla="*/ 798985 h 1235747"/>
                <a:gd name="connsiteX1" fmla="*/ 837074 w 837074"/>
                <a:gd name="connsiteY1" fmla="*/ 0 h 1235747"/>
                <a:gd name="connsiteX2" fmla="*/ 826055 w 837074"/>
                <a:gd name="connsiteY2" fmla="*/ 1211296 h 1235747"/>
                <a:gd name="connsiteX3" fmla="*/ 11236 w 837074"/>
                <a:gd name="connsiteY3" fmla="*/ 1235747 h 1235747"/>
                <a:gd name="connsiteX4" fmla="*/ 0 w 837074"/>
                <a:gd name="connsiteY4" fmla="*/ 798985 h 1235747"/>
                <a:gd name="connsiteX0" fmla="*/ 41493 w 878567"/>
                <a:gd name="connsiteY0" fmla="*/ 798985 h 1247707"/>
                <a:gd name="connsiteX1" fmla="*/ 878567 w 878567"/>
                <a:gd name="connsiteY1" fmla="*/ 0 h 1247707"/>
                <a:gd name="connsiteX2" fmla="*/ 867548 w 878567"/>
                <a:gd name="connsiteY2" fmla="*/ 1211296 h 1247707"/>
                <a:gd name="connsiteX3" fmla="*/ 0 w 878567"/>
                <a:gd name="connsiteY3" fmla="*/ 1247707 h 1247707"/>
                <a:gd name="connsiteX4" fmla="*/ 41493 w 878567"/>
                <a:gd name="connsiteY4" fmla="*/ 798985 h 1247707"/>
                <a:gd name="connsiteX0" fmla="*/ 22785 w 878567"/>
                <a:gd name="connsiteY0" fmla="*/ 862057 h 1247707"/>
                <a:gd name="connsiteX1" fmla="*/ 878567 w 878567"/>
                <a:gd name="connsiteY1" fmla="*/ 0 h 1247707"/>
                <a:gd name="connsiteX2" fmla="*/ 867548 w 878567"/>
                <a:gd name="connsiteY2" fmla="*/ 1211296 h 1247707"/>
                <a:gd name="connsiteX3" fmla="*/ 0 w 878567"/>
                <a:gd name="connsiteY3" fmla="*/ 1247707 h 1247707"/>
                <a:gd name="connsiteX4" fmla="*/ 22785 w 878567"/>
                <a:gd name="connsiteY4" fmla="*/ 862057 h 1247707"/>
                <a:gd name="connsiteX0" fmla="*/ 22785 w 876139"/>
                <a:gd name="connsiteY0" fmla="*/ 995559 h 1381209"/>
                <a:gd name="connsiteX1" fmla="*/ 876139 w 876139"/>
                <a:gd name="connsiteY1" fmla="*/ 1 h 1381209"/>
                <a:gd name="connsiteX2" fmla="*/ 867548 w 876139"/>
                <a:gd name="connsiteY2" fmla="*/ 1344798 h 1381209"/>
                <a:gd name="connsiteX3" fmla="*/ 0 w 876139"/>
                <a:gd name="connsiteY3" fmla="*/ 1381209 h 1381209"/>
                <a:gd name="connsiteX4" fmla="*/ 22785 w 876139"/>
                <a:gd name="connsiteY4" fmla="*/ 995559 h 1381209"/>
                <a:gd name="connsiteX0" fmla="*/ 43505 w 876139"/>
                <a:gd name="connsiteY0" fmla="*/ 867977 h 1381208"/>
                <a:gd name="connsiteX1" fmla="*/ 876139 w 876139"/>
                <a:gd name="connsiteY1" fmla="*/ 0 h 1381208"/>
                <a:gd name="connsiteX2" fmla="*/ 867548 w 876139"/>
                <a:gd name="connsiteY2" fmla="*/ 1344797 h 1381208"/>
                <a:gd name="connsiteX3" fmla="*/ 0 w 876139"/>
                <a:gd name="connsiteY3" fmla="*/ 1381208 h 1381208"/>
                <a:gd name="connsiteX4" fmla="*/ 43505 w 876139"/>
                <a:gd name="connsiteY4" fmla="*/ 867977 h 1381208"/>
                <a:gd name="connsiteX0" fmla="*/ 0 w 886893"/>
                <a:gd name="connsiteY0" fmla="*/ 924969 h 1381208"/>
                <a:gd name="connsiteX1" fmla="*/ 886893 w 886893"/>
                <a:gd name="connsiteY1" fmla="*/ 0 h 1381208"/>
                <a:gd name="connsiteX2" fmla="*/ 878302 w 886893"/>
                <a:gd name="connsiteY2" fmla="*/ 1344797 h 1381208"/>
                <a:gd name="connsiteX3" fmla="*/ 10754 w 886893"/>
                <a:gd name="connsiteY3" fmla="*/ 1381208 h 1381208"/>
                <a:gd name="connsiteX4" fmla="*/ 0 w 886893"/>
                <a:gd name="connsiteY4" fmla="*/ 924969 h 1381208"/>
                <a:gd name="connsiteX0" fmla="*/ 0 w 880290"/>
                <a:gd name="connsiteY0" fmla="*/ 1794812 h 2251051"/>
                <a:gd name="connsiteX1" fmla="*/ 880290 w 880290"/>
                <a:gd name="connsiteY1" fmla="*/ 0 h 2251051"/>
                <a:gd name="connsiteX2" fmla="*/ 878302 w 880290"/>
                <a:gd name="connsiteY2" fmla="*/ 2214640 h 2251051"/>
                <a:gd name="connsiteX3" fmla="*/ 10754 w 880290"/>
                <a:gd name="connsiteY3" fmla="*/ 2251051 h 2251051"/>
                <a:gd name="connsiteX4" fmla="*/ 0 w 880290"/>
                <a:gd name="connsiteY4" fmla="*/ 1794812 h 2251051"/>
                <a:gd name="connsiteX0" fmla="*/ 0 w 981039"/>
                <a:gd name="connsiteY0" fmla="*/ 1069204 h 2251051"/>
                <a:gd name="connsiteX1" fmla="*/ 981039 w 981039"/>
                <a:gd name="connsiteY1" fmla="*/ 0 h 2251051"/>
                <a:gd name="connsiteX2" fmla="*/ 979051 w 981039"/>
                <a:gd name="connsiteY2" fmla="*/ 2214640 h 2251051"/>
                <a:gd name="connsiteX3" fmla="*/ 111503 w 981039"/>
                <a:gd name="connsiteY3" fmla="*/ 2251051 h 2251051"/>
                <a:gd name="connsiteX4" fmla="*/ 0 w 981039"/>
                <a:gd name="connsiteY4" fmla="*/ 1069204 h 2251051"/>
                <a:gd name="connsiteX0" fmla="*/ 0 w 940344"/>
                <a:gd name="connsiteY0" fmla="*/ 1026460 h 2251051"/>
                <a:gd name="connsiteX1" fmla="*/ 940344 w 940344"/>
                <a:gd name="connsiteY1" fmla="*/ 0 h 2251051"/>
                <a:gd name="connsiteX2" fmla="*/ 938356 w 940344"/>
                <a:gd name="connsiteY2" fmla="*/ 2214640 h 2251051"/>
                <a:gd name="connsiteX3" fmla="*/ 70808 w 940344"/>
                <a:gd name="connsiteY3" fmla="*/ 2251051 h 2251051"/>
                <a:gd name="connsiteX4" fmla="*/ 0 w 940344"/>
                <a:gd name="connsiteY4" fmla="*/ 1026460 h 2251051"/>
                <a:gd name="connsiteX0" fmla="*/ 0 w 947935"/>
                <a:gd name="connsiteY0" fmla="*/ 989084 h 2213675"/>
                <a:gd name="connsiteX1" fmla="*/ 947935 w 947935"/>
                <a:gd name="connsiteY1" fmla="*/ 0 h 2213675"/>
                <a:gd name="connsiteX2" fmla="*/ 938356 w 947935"/>
                <a:gd name="connsiteY2" fmla="*/ 2177264 h 2213675"/>
                <a:gd name="connsiteX3" fmla="*/ 70808 w 947935"/>
                <a:gd name="connsiteY3" fmla="*/ 2213675 h 2213675"/>
                <a:gd name="connsiteX4" fmla="*/ 0 w 947935"/>
                <a:gd name="connsiteY4" fmla="*/ 989084 h 2213675"/>
                <a:gd name="connsiteX0" fmla="*/ 0 w 947935"/>
                <a:gd name="connsiteY0" fmla="*/ 989084 h 2213675"/>
                <a:gd name="connsiteX1" fmla="*/ 947935 w 947935"/>
                <a:gd name="connsiteY1" fmla="*/ 0 h 2213675"/>
                <a:gd name="connsiteX2" fmla="*/ 938356 w 947935"/>
                <a:gd name="connsiteY2" fmla="*/ 2177264 h 2213675"/>
                <a:gd name="connsiteX3" fmla="*/ 70808 w 947935"/>
                <a:gd name="connsiteY3" fmla="*/ 2213675 h 2213675"/>
                <a:gd name="connsiteX4" fmla="*/ 0 w 947935"/>
                <a:gd name="connsiteY4" fmla="*/ 989084 h 221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935" h="2213675">
                  <a:moveTo>
                    <a:pt x="0" y="989084"/>
                  </a:moveTo>
                  <a:lnTo>
                    <a:pt x="947935" y="0"/>
                  </a:lnTo>
                  <a:cubicBezTo>
                    <a:pt x="945071" y="448266"/>
                    <a:pt x="941220" y="1728998"/>
                    <a:pt x="938356" y="2177264"/>
                  </a:cubicBezTo>
                  <a:lnTo>
                    <a:pt x="70808" y="2213675"/>
                  </a:lnTo>
                  <a:lnTo>
                    <a:pt x="0" y="9890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Group 3">
            <a:extLst>
              <a:ext uri="{FF2B5EF4-FFF2-40B4-BE49-F238E27FC236}">
                <a16:creationId xmlns:a16="http://schemas.microsoft.com/office/drawing/2014/main" id="{B6B3F368-EEA2-446F-BE73-BFB4A10027E5}"/>
              </a:ext>
            </a:extLst>
          </p:cNvPr>
          <p:cNvGrpSpPr/>
          <p:nvPr/>
        </p:nvGrpSpPr>
        <p:grpSpPr>
          <a:xfrm>
            <a:off x="9038213" y="808741"/>
            <a:ext cx="2497286" cy="2233731"/>
            <a:chOff x="4067944" y="1729492"/>
            <a:chExt cx="2842730" cy="2542719"/>
          </a:xfrm>
        </p:grpSpPr>
        <p:sp>
          <p:nvSpPr>
            <p:cNvPr id="110" name="Rectangle 5">
              <a:extLst>
                <a:ext uri="{FF2B5EF4-FFF2-40B4-BE49-F238E27FC236}">
                  <a16:creationId xmlns:a16="http://schemas.microsoft.com/office/drawing/2014/main" id="{273707FE-15EC-4CFA-AEDE-8D6A5688B638}"/>
                </a:ext>
              </a:extLst>
            </p:cNvPr>
            <p:cNvSpPr/>
            <p:nvPr/>
          </p:nvSpPr>
          <p:spPr>
            <a:xfrm>
              <a:off x="5107486" y="3171601"/>
              <a:ext cx="431538" cy="1100610"/>
            </a:xfrm>
            <a:custGeom>
              <a:avLst/>
              <a:gdLst/>
              <a:ahLst/>
              <a:cxnLst/>
              <a:rect l="l" t="t" r="r" b="b"/>
              <a:pathLst>
                <a:path w="431538" h="1100610">
                  <a:moveTo>
                    <a:pt x="325049" y="0"/>
                  </a:moveTo>
                  <a:lnTo>
                    <a:pt x="405629" y="0"/>
                  </a:lnTo>
                  <a:lnTo>
                    <a:pt x="405629" y="679366"/>
                  </a:lnTo>
                  <a:lnTo>
                    <a:pt x="431538" y="679366"/>
                  </a:lnTo>
                  <a:lnTo>
                    <a:pt x="431538" y="889989"/>
                  </a:lnTo>
                  <a:cubicBezTo>
                    <a:pt x="431538" y="1005117"/>
                    <a:pt x="337216" y="1098914"/>
                    <a:pt x="219759" y="1100588"/>
                  </a:cubicBezTo>
                  <a:cubicBezTo>
                    <a:pt x="102679" y="1102258"/>
                    <a:pt x="5861" y="1011778"/>
                    <a:pt x="1966" y="897219"/>
                  </a:cubicBezTo>
                  <a:lnTo>
                    <a:pt x="1729" y="897219"/>
                  </a:lnTo>
                  <a:cubicBezTo>
                    <a:pt x="-2692" y="853532"/>
                    <a:pt x="-4534" y="768627"/>
                    <a:pt x="73482" y="766158"/>
                  </a:cubicBezTo>
                  <a:cubicBezTo>
                    <a:pt x="142235" y="769050"/>
                    <a:pt x="130008" y="846117"/>
                    <a:pt x="136029" y="892828"/>
                  </a:cubicBezTo>
                  <a:cubicBezTo>
                    <a:pt x="137491" y="935825"/>
                    <a:pt x="173850" y="969763"/>
                    <a:pt x="217808" y="969137"/>
                  </a:cubicBezTo>
                  <a:cubicBezTo>
                    <a:pt x="261951" y="968508"/>
                    <a:pt x="297399" y="933257"/>
                    <a:pt x="297399" y="889989"/>
                  </a:cubicBezTo>
                  <a:lnTo>
                    <a:pt x="297238" y="889989"/>
                  </a:lnTo>
                  <a:lnTo>
                    <a:pt x="297238" y="679366"/>
                  </a:lnTo>
                  <a:lnTo>
                    <a:pt x="325049" y="6793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Isosceles Triangle 2">
              <a:extLst>
                <a:ext uri="{FF2B5EF4-FFF2-40B4-BE49-F238E27FC236}">
                  <a16:creationId xmlns:a16="http://schemas.microsoft.com/office/drawing/2014/main" id="{3DFBD6F9-6484-43E4-8E06-9A7D578E2B4F}"/>
                </a:ext>
              </a:extLst>
            </p:cNvPr>
            <p:cNvSpPr>
              <a:spLocks/>
            </p:cNvSpPr>
            <p:nvPr/>
          </p:nvSpPr>
          <p:spPr>
            <a:xfrm>
              <a:off x="4067944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" name="Isosceles Triangle 2">
              <a:extLst>
                <a:ext uri="{FF2B5EF4-FFF2-40B4-BE49-F238E27FC236}">
                  <a16:creationId xmlns:a16="http://schemas.microsoft.com/office/drawing/2014/main" id="{5B87273A-66F2-42F2-8BE7-1D50CE27DFE9}"/>
                </a:ext>
              </a:extLst>
            </p:cNvPr>
            <p:cNvSpPr>
              <a:spLocks/>
            </p:cNvSpPr>
            <p:nvPr/>
          </p:nvSpPr>
          <p:spPr>
            <a:xfrm>
              <a:off x="477028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3" name="Isosceles Triangle 2">
              <a:extLst>
                <a:ext uri="{FF2B5EF4-FFF2-40B4-BE49-F238E27FC236}">
                  <a16:creationId xmlns:a16="http://schemas.microsoft.com/office/drawing/2014/main" id="{C982D30E-DD32-47AB-8FAA-5FBD820FC926}"/>
                </a:ext>
              </a:extLst>
            </p:cNvPr>
            <p:cNvSpPr>
              <a:spLocks/>
            </p:cNvSpPr>
            <p:nvPr/>
          </p:nvSpPr>
          <p:spPr>
            <a:xfrm flipH="1">
              <a:off x="5505985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4" name="Isosceles Triangle 2">
              <a:extLst>
                <a:ext uri="{FF2B5EF4-FFF2-40B4-BE49-F238E27FC236}">
                  <a16:creationId xmlns:a16="http://schemas.microsoft.com/office/drawing/2014/main" id="{AA4B0FD9-0C49-4689-8F2B-054967C753B4}"/>
                </a:ext>
              </a:extLst>
            </p:cNvPr>
            <p:cNvSpPr>
              <a:spLocks/>
            </p:cNvSpPr>
            <p:nvPr/>
          </p:nvSpPr>
          <p:spPr>
            <a:xfrm flipH="1">
              <a:off x="548930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5" name="Trapezoid 9">
              <a:extLst>
                <a:ext uri="{FF2B5EF4-FFF2-40B4-BE49-F238E27FC236}">
                  <a16:creationId xmlns:a16="http://schemas.microsoft.com/office/drawing/2014/main" id="{8D26CC87-F8F6-44AA-9DD8-6E293ABAA5E7}"/>
                </a:ext>
              </a:extLst>
            </p:cNvPr>
            <p:cNvSpPr/>
            <p:nvPr/>
          </p:nvSpPr>
          <p:spPr>
            <a:xfrm>
              <a:off x="5417961" y="1729492"/>
              <a:ext cx="114963" cy="305802"/>
            </a:xfrm>
            <a:prstGeom prst="trapezoi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7" name="Round Same Side Corner Rectangle 8">
            <a:extLst>
              <a:ext uri="{FF2B5EF4-FFF2-40B4-BE49-F238E27FC236}">
                <a16:creationId xmlns:a16="http://schemas.microsoft.com/office/drawing/2014/main" id="{1E299CB4-38A7-4243-B4FE-2DF4DB53A9B0}"/>
              </a:ext>
            </a:extLst>
          </p:cNvPr>
          <p:cNvSpPr/>
          <p:nvPr/>
        </p:nvSpPr>
        <p:spPr>
          <a:xfrm>
            <a:off x="3890739" y="1504751"/>
            <a:ext cx="667193" cy="175721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4" name="Round Same Side Corner Rectangle 20">
            <a:extLst>
              <a:ext uri="{FF2B5EF4-FFF2-40B4-BE49-F238E27FC236}">
                <a16:creationId xmlns:a16="http://schemas.microsoft.com/office/drawing/2014/main" id="{70BD7FF9-CB35-4A82-A8E4-5958D9F55B05}"/>
              </a:ext>
            </a:extLst>
          </p:cNvPr>
          <p:cNvSpPr/>
          <p:nvPr/>
        </p:nvSpPr>
        <p:spPr>
          <a:xfrm rot="10800000">
            <a:off x="4795680" y="1558934"/>
            <a:ext cx="823749" cy="1757218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30" name="Group 7">
            <a:extLst>
              <a:ext uri="{FF2B5EF4-FFF2-40B4-BE49-F238E27FC236}">
                <a16:creationId xmlns:a16="http://schemas.microsoft.com/office/drawing/2014/main" id="{CA277322-613D-45D6-9048-3090636C6D65}"/>
              </a:ext>
            </a:extLst>
          </p:cNvPr>
          <p:cNvGrpSpPr/>
          <p:nvPr/>
        </p:nvGrpSpPr>
        <p:grpSpPr>
          <a:xfrm>
            <a:off x="8730749" y="2220779"/>
            <a:ext cx="1229858" cy="4277398"/>
            <a:chOff x="4350768" y="1800313"/>
            <a:chExt cx="1229858" cy="4277398"/>
          </a:xfrm>
        </p:grpSpPr>
        <p:sp>
          <p:nvSpPr>
            <p:cNvPr id="131" name="Freeform 18">
              <a:extLst>
                <a:ext uri="{FF2B5EF4-FFF2-40B4-BE49-F238E27FC236}">
                  <a16:creationId xmlns:a16="http://schemas.microsoft.com/office/drawing/2014/main" id="{93F06AA9-CA9A-4747-A186-1227E35AF37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50768" y="1800313"/>
              <a:ext cx="614929" cy="4277398"/>
            </a:xfrm>
            <a:custGeom>
              <a:avLst/>
              <a:gdLst/>
              <a:ahLst/>
              <a:cxnLst/>
              <a:rect l="l" t="t" r="r" b="b"/>
              <a:pathLst>
                <a:path w="614929" h="4277398">
                  <a:moveTo>
                    <a:pt x="608509" y="0"/>
                  </a:moveTo>
                  <a:lnTo>
                    <a:pt x="614929" y="2089"/>
                  </a:lnTo>
                  <a:lnTo>
                    <a:pt x="614929" y="2197196"/>
                  </a:lnTo>
                  <a:lnTo>
                    <a:pt x="613503" y="2197196"/>
                  </a:lnTo>
                  <a:lnTo>
                    <a:pt x="606369" y="2220024"/>
                  </a:lnTo>
                  <a:lnTo>
                    <a:pt x="600661" y="2248559"/>
                  </a:lnTo>
                  <a:lnTo>
                    <a:pt x="600661" y="2282801"/>
                  </a:lnTo>
                  <a:lnTo>
                    <a:pt x="577834" y="2342725"/>
                  </a:lnTo>
                  <a:lnTo>
                    <a:pt x="564992" y="2404075"/>
                  </a:lnTo>
                  <a:lnTo>
                    <a:pt x="556433" y="2472560"/>
                  </a:lnTo>
                  <a:lnTo>
                    <a:pt x="555006" y="2542470"/>
                  </a:lnTo>
                  <a:lnTo>
                    <a:pt x="553126" y="2566439"/>
                  </a:lnTo>
                  <a:lnTo>
                    <a:pt x="554869" y="2566439"/>
                  </a:lnTo>
                  <a:lnTo>
                    <a:pt x="551042" y="2615235"/>
                  </a:lnTo>
                  <a:lnTo>
                    <a:pt x="545334" y="2689425"/>
                  </a:lnTo>
                  <a:lnTo>
                    <a:pt x="535348" y="2762190"/>
                  </a:lnTo>
                  <a:lnTo>
                    <a:pt x="516799" y="2832100"/>
                  </a:lnTo>
                  <a:lnTo>
                    <a:pt x="493972" y="2897731"/>
                  </a:lnTo>
                  <a:lnTo>
                    <a:pt x="471144" y="2961935"/>
                  </a:lnTo>
                  <a:lnTo>
                    <a:pt x="463083" y="2994179"/>
                  </a:lnTo>
                  <a:lnTo>
                    <a:pt x="457215" y="2994179"/>
                  </a:lnTo>
                  <a:lnTo>
                    <a:pt x="449582" y="3024712"/>
                  </a:lnTo>
                  <a:lnTo>
                    <a:pt x="478117" y="3151693"/>
                  </a:lnTo>
                  <a:lnTo>
                    <a:pt x="478117" y="3372840"/>
                  </a:lnTo>
                  <a:lnTo>
                    <a:pt x="467211" y="3421919"/>
                  </a:lnTo>
                  <a:lnTo>
                    <a:pt x="466254" y="3421919"/>
                  </a:lnTo>
                  <a:lnTo>
                    <a:pt x="465747" y="3424201"/>
                  </a:lnTo>
                  <a:lnTo>
                    <a:pt x="452906" y="3478418"/>
                  </a:lnTo>
                  <a:lnTo>
                    <a:pt x="442919" y="3541195"/>
                  </a:lnTo>
                  <a:lnTo>
                    <a:pt x="437212" y="3602545"/>
                  </a:lnTo>
                  <a:lnTo>
                    <a:pt x="442919" y="3665322"/>
                  </a:lnTo>
                  <a:lnTo>
                    <a:pt x="448625" y="3800864"/>
                  </a:lnTo>
                  <a:lnTo>
                    <a:pt x="471087" y="3849658"/>
                  </a:lnTo>
                  <a:lnTo>
                    <a:pt x="473628" y="3849658"/>
                  </a:lnTo>
                  <a:lnTo>
                    <a:pt x="492543" y="3890749"/>
                  </a:lnTo>
                  <a:lnTo>
                    <a:pt x="492543" y="3915004"/>
                  </a:lnTo>
                  <a:lnTo>
                    <a:pt x="486836" y="3934978"/>
                  </a:lnTo>
                  <a:lnTo>
                    <a:pt x="479702" y="3956379"/>
                  </a:lnTo>
                  <a:lnTo>
                    <a:pt x="473995" y="3972074"/>
                  </a:lnTo>
                  <a:lnTo>
                    <a:pt x="468289" y="4026290"/>
                  </a:lnTo>
                  <a:lnTo>
                    <a:pt x="471141" y="4083360"/>
                  </a:lnTo>
                  <a:lnTo>
                    <a:pt x="473995" y="4140430"/>
                  </a:lnTo>
                  <a:lnTo>
                    <a:pt x="476849" y="4200354"/>
                  </a:lnTo>
                  <a:lnTo>
                    <a:pt x="468289" y="4257424"/>
                  </a:lnTo>
                  <a:lnTo>
                    <a:pt x="455448" y="4257424"/>
                  </a:lnTo>
                  <a:lnTo>
                    <a:pt x="429766" y="4270264"/>
                  </a:lnTo>
                  <a:lnTo>
                    <a:pt x="395524" y="4277398"/>
                  </a:lnTo>
                  <a:lnTo>
                    <a:pt x="362709" y="4277398"/>
                  </a:lnTo>
                  <a:lnTo>
                    <a:pt x="328466" y="4274545"/>
                  </a:lnTo>
                  <a:lnTo>
                    <a:pt x="295651" y="4264558"/>
                  </a:lnTo>
                  <a:lnTo>
                    <a:pt x="267116" y="4251717"/>
                  </a:lnTo>
                  <a:lnTo>
                    <a:pt x="242861" y="4230316"/>
                  </a:lnTo>
                  <a:lnTo>
                    <a:pt x="227168" y="4207488"/>
                  </a:lnTo>
                  <a:lnTo>
                    <a:pt x="222887" y="4178953"/>
                  </a:lnTo>
                  <a:lnTo>
                    <a:pt x="251422" y="4116176"/>
                  </a:lnTo>
                  <a:lnTo>
                    <a:pt x="274250" y="4049118"/>
                  </a:lnTo>
                  <a:lnTo>
                    <a:pt x="289944" y="3972074"/>
                  </a:lnTo>
                  <a:lnTo>
                    <a:pt x="297078" y="3890749"/>
                  </a:lnTo>
                  <a:lnTo>
                    <a:pt x="298546" y="3849658"/>
                  </a:lnTo>
                  <a:lnTo>
                    <a:pt x="296004" y="3849658"/>
                  </a:lnTo>
                  <a:lnTo>
                    <a:pt x="297389" y="3810850"/>
                  </a:lnTo>
                  <a:lnTo>
                    <a:pt x="293109" y="3728099"/>
                  </a:lnTo>
                  <a:lnTo>
                    <a:pt x="281696" y="3646774"/>
                  </a:lnTo>
                  <a:lnTo>
                    <a:pt x="266001" y="3572584"/>
                  </a:lnTo>
                  <a:lnTo>
                    <a:pt x="248880" y="3519793"/>
                  </a:lnTo>
                  <a:lnTo>
                    <a:pt x="230333" y="3468430"/>
                  </a:lnTo>
                  <a:lnTo>
                    <a:pt x="215936" y="3421918"/>
                  </a:lnTo>
                  <a:lnTo>
                    <a:pt x="216891" y="3421918"/>
                  </a:lnTo>
                  <a:lnTo>
                    <a:pt x="212741" y="3408508"/>
                  </a:lnTo>
                  <a:lnTo>
                    <a:pt x="194193" y="3348584"/>
                  </a:lnTo>
                  <a:lnTo>
                    <a:pt x="184206" y="3284381"/>
                  </a:lnTo>
                  <a:lnTo>
                    <a:pt x="179926" y="3215897"/>
                  </a:lnTo>
                  <a:lnTo>
                    <a:pt x="187060" y="3144560"/>
                  </a:lnTo>
                  <a:lnTo>
                    <a:pt x="197047" y="3088915"/>
                  </a:lnTo>
                  <a:lnTo>
                    <a:pt x="209888" y="3024712"/>
                  </a:lnTo>
                  <a:lnTo>
                    <a:pt x="214872" y="2994179"/>
                  </a:lnTo>
                  <a:lnTo>
                    <a:pt x="220740" y="2994179"/>
                  </a:lnTo>
                  <a:lnTo>
                    <a:pt x="227169" y="2954801"/>
                  </a:lnTo>
                  <a:lnTo>
                    <a:pt x="237157" y="2884890"/>
                  </a:lnTo>
                  <a:lnTo>
                    <a:pt x="244290" y="2812126"/>
                  </a:lnTo>
                  <a:lnTo>
                    <a:pt x="244290" y="2745068"/>
                  </a:lnTo>
                  <a:lnTo>
                    <a:pt x="240009" y="2682291"/>
                  </a:lnTo>
                  <a:lnTo>
                    <a:pt x="231450" y="2635209"/>
                  </a:lnTo>
                  <a:lnTo>
                    <a:pt x="224316" y="2580992"/>
                  </a:lnTo>
                  <a:lnTo>
                    <a:pt x="222331" y="2566439"/>
                  </a:lnTo>
                  <a:lnTo>
                    <a:pt x="220589" y="2566439"/>
                  </a:lnTo>
                  <a:lnTo>
                    <a:pt x="214012" y="2518215"/>
                  </a:lnTo>
                  <a:lnTo>
                    <a:pt x="209731" y="2451159"/>
                  </a:lnTo>
                  <a:lnTo>
                    <a:pt x="204025" y="2386954"/>
                  </a:lnTo>
                  <a:lnTo>
                    <a:pt x="201172" y="2324177"/>
                  </a:lnTo>
                  <a:lnTo>
                    <a:pt x="204025" y="2269961"/>
                  </a:lnTo>
                  <a:lnTo>
                    <a:pt x="209731" y="2225731"/>
                  </a:lnTo>
                  <a:lnTo>
                    <a:pt x="221905" y="2138699"/>
                  </a:lnTo>
                  <a:lnTo>
                    <a:pt x="225929" y="2138699"/>
                  </a:lnTo>
                  <a:lnTo>
                    <a:pt x="280813" y="1746343"/>
                  </a:lnTo>
                  <a:lnTo>
                    <a:pt x="289912" y="1710959"/>
                  </a:lnTo>
                  <a:lnTo>
                    <a:pt x="287315" y="1710959"/>
                  </a:lnTo>
                  <a:lnTo>
                    <a:pt x="291057" y="1696406"/>
                  </a:lnTo>
                  <a:lnTo>
                    <a:pt x="303897" y="1645043"/>
                  </a:lnTo>
                  <a:lnTo>
                    <a:pt x="316739" y="1587973"/>
                  </a:lnTo>
                  <a:lnTo>
                    <a:pt x="322446" y="1528050"/>
                  </a:lnTo>
                  <a:lnTo>
                    <a:pt x="316739" y="1468126"/>
                  </a:lnTo>
                  <a:lnTo>
                    <a:pt x="283923" y="1289783"/>
                  </a:lnTo>
                  <a:lnTo>
                    <a:pt x="283647" y="1283219"/>
                  </a:lnTo>
                  <a:lnTo>
                    <a:pt x="287214" y="1283219"/>
                  </a:lnTo>
                  <a:lnTo>
                    <a:pt x="281783" y="1154242"/>
                  </a:lnTo>
                  <a:lnTo>
                    <a:pt x="276077" y="1159949"/>
                  </a:lnTo>
                  <a:lnTo>
                    <a:pt x="260382" y="1192764"/>
                  </a:lnTo>
                  <a:lnTo>
                    <a:pt x="253248" y="1234141"/>
                  </a:lnTo>
                  <a:lnTo>
                    <a:pt x="247542" y="1278369"/>
                  </a:lnTo>
                  <a:lnTo>
                    <a:pt x="247542" y="1283220"/>
                  </a:lnTo>
                  <a:lnTo>
                    <a:pt x="243974" y="1283220"/>
                  </a:lnTo>
                  <a:lnTo>
                    <a:pt x="243974" y="1325451"/>
                  </a:lnTo>
                  <a:lnTo>
                    <a:pt x="239693" y="1372534"/>
                  </a:lnTo>
                  <a:lnTo>
                    <a:pt x="231134" y="1416763"/>
                  </a:lnTo>
                  <a:lnTo>
                    <a:pt x="198318" y="1522342"/>
                  </a:lnTo>
                  <a:lnTo>
                    <a:pt x="192611" y="1579412"/>
                  </a:lnTo>
                  <a:lnTo>
                    <a:pt x="192611" y="1636482"/>
                  </a:lnTo>
                  <a:lnTo>
                    <a:pt x="199745" y="1696406"/>
                  </a:lnTo>
                  <a:lnTo>
                    <a:pt x="201200" y="1710959"/>
                  </a:lnTo>
                  <a:lnTo>
                    <a:pt x="203797" y="1710959"/>
                  </a:lnTo>
                  <a:lnTo>
                    <a:pt x="208049" y="1753476"/>
                  </a:lnTo>
                  <a:lnTo>
                    <a:pt x="208049" y="1810547"/>
                  </a:lnTo>
                  <a:lnTo>
                    <a:pt x="200915" y="1867617"/>
                  </a:lnTo>
                  <a:lnTo>
                    <a:pt x="195208" y="1890445"/>
                  </a:lnTo>
                  <a:lnTo>
                    <a:pt x="185220" y="1921834"/>
                  </a:lnTo>
                  <a:lnTo>
                    <a:pt x="172380" y="1958928"/>
                  </a:lnTo>
                  <a:lnTo>
                    <a:pt x="159539" y="2000305"/>
                  </a:lnTo>
                  <a:lnTo>
                    <a:pt x="148126" y="2038827"/>
                  </a:lnTo>
                  <a:lnTo>
                    <a:pt x="143845" y="2077349"/>
                  </a:lnTo>
                  <a:lnTo>
                    <a:pt x="140992" y="2111591"/>
                  </a:lnTo>
                  <a:lnTo>
                    <a:pt x="143702" y="2138699"/>
                  </a:lnTo>
                  <a:lnTo>
                    <a:pt x="139678" y="2138699"/>
                  </a:lnTo>
                  <a:lnTo>
                    <a:pt x="139821" y="2140126"/>
                  </a:lnTo>
                  <a:lnTo>
                    <a:pt x="181196" y="2202903"/>
                  </a:lnTo>
                  <a:lnTo>
                    <a:pt x="172637" y="2362699"/>
                  </a:lnTo>
                  <a:lnTo>
                    <a:pt x="152661" y="2368406"/>
                  </a:lnTo>
                  <a:lnTo>
                    <a:pt x="139821" y="2339871"/>
                  </a:lnTo>
                  <a:lnTo>
                    <a:pt x="128407" y="2305629"/>
                  </a:lnTo>
                  <a:lnTo>
                    <a:pt x="95591" y="2292789"/>
                  </a:lnTo>
                  <a:lnTo>
                    <a:pt x="87032" y="2334164"/>
                  </a:lnTo>
                  <a:lnTo>
                    <a:pt x="115567" y="2362699"/>
                  </a:lnTo>
                  <a:lnTo>
                    <a:pt x="146955" y="2394087"/>
                  </a:lnTo>
                  <a:lnTo>
                    <a:pt x="168356" y="2425476"/>
                  </a:lnTo>
                  <a:lnTo>
                    <a:pt x="162649" y="2428330"/>
                  </a:lnTo>
                  <a:lnTo>
                    <a:pt x="156942" y="2428330"/>
                  </a:lnTo>
                  <a:lnTo>
                    <a:pt x="155515" y="2428330"/>
                  </a:lnTo>
                  <a:lnTo>
                    <a:pt x="155515" y="2431183"/>
                  </a:lnTo>
                  <a:lnTo>
                    <a:pt x="155515" y="2432610"/>
                  </a:lnTo>
                  <a:lnTo>
                    <a:pt x="152661" y="2435464"/>
                  </a:lnTo>
                  <a:lnTo>
                    <a:pt x="152661" y="2444025"/>
                  </a:lnTo>
                  <a:lnTo>
                    <a:pt x="168356" y="2451159"/>
                  </a:lnTo>
                  <a:lnTo>
                    <a:pt x="175490" y="2466852"/>
                  </a:lnTo>
                  <a:lnTo>
                    <a:pt x="181196" y="2488253"/>
                  </a:lnTo>
                  <a:lnTo>
                    <a:pt x="175490" y="2495387"/>
                  </a:lnTo>
                  <a:lnTo>
                    <a:pt x="172637" y="2502521"/>
                  </a:lnTo>
                  <a:lnTo>
                    <a:pt x="168356" y="2511081"/>
                  </a:lnTo>
                  <a:lnTo>
                    <a:pt x="162649" y="2516788"/>
                  </a:lnTo>
                  <a:lnTo>
                    <a:pt x="134114" y="2498241"/>
                  </a:lnTo>
                  <a:lnTo>
                    <a:pt x="105579" y="2482546"/>
                  </a:lnTo>
                  <a:lnTo>
                    <a:pt x="79898" y="2466852"/>
                  </a:lnTo>
                  <a:lnTo>
                    <a:pt x="54216" y="2445451"/>
                  </a:lnTo>
                  <a:lnTo>
                    <a:pt x="32815" y="2419770"/>
                  </a:lnTo>
                  <a:lnTo>
                    <a:pt x="14267" y="2386954"/>
                  </a:lnTo>
                  <a:lnTo>
                    <a:pt x="1427" y="2339871"/>
                  </a:lnTo>
                  <a:lnTo>
                    <a:pt x="1427" y="2292789"/>
                  </a:lnTo>
                  <a:lnTo>
                    <a:pt x="7134" y="2245705"/>
                  </a:lnTo>
                  <a:lnTo>
                    <a:pt x="14267" y="2197196"/>
                  </a:lnTo>
                  <a:lnTo>
                    <a:pt x="22828" y="2147260"/>
                  </a:lnTo>
                  <a:lnTo>
                    <a:pt x="23363" y="2138699"/>
                  </a:lnTo>
                  <a:lnTo>
                    <a:pt x="27387" y="2138699"/>
                  </a:lnTo>
                  <a:lnTo>
                    <a:pt x="29705" y="2101603"/>
                  </a:lnTo>
                  <a:lnTo>
                    <a:pt x="9763" y="1710959"/>
                  </a:lnTo>
                  <a:lnTo>
                    <a:pt x="7166" y="1710959"/>
                  </a:lnTo>
                  <a:lnTo>
                    <a:pt x="2854" y="1626496"/>
                  </a:lnTo>
                  <a:lnTo>
                    <a:pt x="0" y="1576560"/>
                  </a:lnTo>
                  <a:lnTo>
                    <a:pt x="2854" y="1528050"/>
                  </a:lnTo>
                  <a:lnTo>
                    <a:pt x="11414" y="1480967"/>
                  </a:lnTo>
                  <a:lnTo>
                    <a:pt x="18548" y="1433885"/>
                  </a:lnTo>
                  <a:lnTo>
                    <a:pt x="21401" y="1382521"/>
                  </a:lnTo>
                  <a:lnTo>
                    <a:pt x="15694" y="1331158"/>
                  </a:lnTo>
                  <a:lnTo>
                    <a:pt x="11414" y="1289783"/>
                  </a:lnTo>
                  <a:lnTo>
                    <a:pt x="11059" y="1283219"/>
                  </a:lnTo>
                  <a:lnTo>
                    <a:pt x="14626" y="1283219"/>
                  </a:lnTo>
                  <a:lnTo>
                    <a:pt x="12128" y="1236993"/>
                  </a:lnTo>
                  <a:lnTo>
                    <a:pt x="14982" y="1177071"/>
                  </a:lnTo>
                  <a:lnTo>
                    <a:pt x="19262" y="1115720"/>
                  </a:lnTo>
                  <a:lnTo>
                    <a:pt x="27822" y="1050089"/>
                  </a:lnTo>
                  <a:lnTo>
                    <a:pt x="34956" y="988739"/>
                  </a:lnTo>
                  <a:lnTo>
                    <a:pt x="46370" y="931669"/>
                  </a:lnTo>
                  <a:lnTo>
                    <a:pt x="59210" y="878879"/>
                  </a:lnTo>
                  <a:lnTo>
                    <a:pt x="64859" y="855480"/>
                  </a:lnTo>
                  <a:lnTo>
                    <a:pt x="59052" y="855480"/>
                  </a:lnTo>
                  <a:lnTo>
                    <a:pt x="63391" y="837503"/>
                  </a:lnTo>
                  <a:lnTo>
                    <a:pt x="76231" y="808968"/>
                  </a:lnTo>
                  <a:lnTo>
                    <a:pt x="104766" y="776153"/>
                  </a:lnTo>
                  <a:lnTo>
                    <a:pt x="139008" y="747618"/>
                  </a:lnTo>
                  <a:lnTo>
                    <a:pt x="180384" y="726217"/>
                  </a:lnTo>
                  <a:lnTo>
                    <a:pt x="224613" y="707669"/>
                  </a:lnTo>
                  <a:lnTo>
                    <a:pt x="270270" y="691974"/>
                  </a:lnTo>
                  <a:lnTo>
                    <a:pt x="317352" y="679134"/>
                  </a:lnTo>
                  <a:lnTo>
                    <a:pt x="364435" y="663439"/>
                  </a:lnTo>
                  <a:lnTo>
                    <a:pt x="408664" y="646319"/>
                  </a:lnTo>
                  <a:lnTo>
                    <a:pt x="447187" y="622064"/>
                  </a:lnTo>
                  <a:lnTo>
                    <a:pt x="481429" y="593529"/>
                  </a:lnTo>
                  <a:lnTo>
                    <a:pt x="481429" y="557860"/>
                  </a:lnTo>
                  <a:lnTo>
                    <a:pt x="482856" y="519338"/>
                  </a:lnTo>
                  <a:lnTo>
                    <a:pt x="482856" y="479389"/>
                  </a:lnTo>
                  <a:lnTo>
                    <a:pt x="481429" y="443720"/>
                  </a:lnTo>
                  <a:lnTo>
                    <a:pt x="474327" y="427740"/>
                  </a:lnTo>
                  <a:lnTo>
                    <a:pt x="458733" y="427740"/>
                  </a:lnTo>
                  <a:lnTo>
                    <a:pt x="454421" y="418039"/>
                  </a:lnTo>
                  <a:lnTo>
                    <a:pt x="441580" y="399490"/>
                  </a:lnTo>
                  <a:lnTo>
                    <a:pt x="428739" y="383796"/>
                  </a:lnTo>
                  <a:lnTo>
                    <a:pt x="415898" y="362395"/>
                  </a:lnTo>
                  <a:lnTo>
                    <a:pt x="408764" y="336713"/>
                  </a:lnTo>
                  <a:lnTo>
                    <a:pt x="408764" y="319592"/>
                  </a:lnTo>
                  <a:lnTo>
                    <a:pt x="413045" y="305325"/>
                  </a:lnTo>
                  <a:lnTo>
                    <a:pt x="418752" y="295338"/>
                  </a:lnTo>
                  <a:lnTo>
                    <a:pt x="425886" y="285350"/>
                  </a:lnTo>
                  <a:lnTo>
                    <a:pt x="431593" y="275364"/>
                  </a:lnTo>
                  <a:lnTo>
                    <a:pt x="413045" y="189759"/>
                  </a:lnTo>
                  <a:lnTo>
                    <a:pt x="428739" y="148382"/>
                  </a:lnTo>
                  <a:lnTo>
                    <a:pt x="452994" y="105579"/>
                  </a:lnTo>
                  <a:lnTo>
                    <a:pt x="485809" y="67058"/>
                  </a:lnTo>
                  <a:lnTo>
                    <a:pt x="524331" y="35669"/>
                  </a:lnTo>
                  <a:lnTo>
                    <a:pt x="567134" y="128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F13AE7EA-F854-42C8-BD7B-8450C8DF521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965697" y="1800313"/>
              <a:ext cx="614929" cy="4277398"/>
            </a:xfrm>
            <a:custGeom>
              <a:avLst/>
              <a:gdLst/>
              <a:ahLst/>
              <a:cxnLst/>
              <a:rect l="l" t="t" r="r" b="b"/>
              <a:pathLst>
                <a:path w="614929" h="4277398">
                  <a:moveTo>
                    <a:pt x="608509" y="0"/>
                  </a:moveTo>
                  <a:lnTo>
                    <a:pt x="614929" y="2089"/>
                  </a:lnTo>
                  <a:lnTo>
                    <a:pt x="614929" y="2197196"/>
                  </a:lnTo>
                  <a:lnTo>
                    <a:pt x="613503" y="2197196"/>
                  </a:lnTo>
                  <a:lnTo>
                    <a:pt x="606369" y="2220024"/>
                  </a:lnTo>
                  <a:lnTo>
                    <a:pt x="600661" y="2248559"/>
                  </a:lnTo>
                  <a:lnTo>
                    <a:pt x="600661" y="2282801"/>
                  </a:lnTo>
                  <a:lnTo>
                    <a:pt x="577834" y="2342725"/>
                  </a:lnTo>
                  <a:lnTo>
                    <a:pt x="564992" y="2404075"/>
                  </a:lnTo>
                  <a:lnTo>
                    <a:pt x="556433" y="2472560"/>
                  </a:lnTo>
                  <a:lnTo>
                    <a:pt x="555006" y="2542470"/>
                  </a:lnTo>
                  <a:lnTo>
                    <a:pt x="553126" y="2566439"/>
                  </a:lnTo>
                  <a:lnTo>
                    <a:pt x="554869" y="2566439"/>
                  </a:lnTo>
                  <a:lnTo>
                    <a:pt x="551042" y="2615235"/>
                  </a:lnTo>
                  <a:lnTo>
                    <a:pt x="545334" y="2689425"/>
                  </a:lnTo>
                  <a:lnTo>
                    <a:pt x="535348" y="2762190"/>
                  </a:lnTo>
                  <a:lnTo>
                    <a:pt x="516799" y="2832100"/>
                  </a:lnTo>
                  <a:lnTo>
                    <a:pt x="493972" y="2897731"/>
                  </a:lnTo>
                  <a:lnTo>
                    <a:pt x="471144" y="2961935"/>
                  </a:lnTo>
                  <a:lnTo>
                    <a:pt x="463083" y="2994179"/>
                  </a:lnTo>
                  <a:lnTo>
                    <a:pt x="457215" y="2994179"/>
                  </a:lnTo>
                  <a:lnTo>
                    <a:pt x="449582" y="3024712"/>
                  </a:lnTo>
                  <a:lnTo>
                    <a:pt x="478117" y="3151693"/>
                  </a:lnTo>
                  <a:lnTo>
                    <a:pt x="478117" y="3372840"/>
                  </a:lnTo>
                  <a:lnTo>
                    <a:pt x="467211" y="3421919"/>
                  </a:lnTo>
                  <a:lnTo>
                    <a:pt x="466254" y="3421919"/>
                  </a:lnTo>
                  <a:lnTo>
                    <a:pt x="465747" y="3424201"/>
                  </a:lnTo>
                  <a:lnTo>
                    <a:pt x="452906" y="3478418"/>
                  </a:lnTo>
                  <a:lnTo>
                    <a:pt x="442919" y="3541195"/>
                  </a:lnTo>
                  <a:lnTo>
                    <a:pt x="437212" y="3602545"/>
                  </a:lnTo>
                  <a:lnTo>
                    <a:pt x="442919" y="3665322"/>
                  </a:lnTo>
                  <a:lnTo>
                    <a:pt x="448625" y="3800864"/>
                  </a:lnTo>
                  <a:lnTo>
                    <a:pt x="471087" y="3849658"/>
                  </a:lnTo>
                  <a:lnTo>
                    <a:pt x="473628" y="3849658"/>
                  </a:lnTo>
                  <a:lnTo>
                    <a:pt x="492543" y="3890749"/>
                  </a:lnTo>
                  <a:lnTo>
                    <a:pt x="492543" y="3915004"/>
                  </a:lnTo>
                  <a:lnTo>
                    <a:pt x="486836" y="3934978"/>
                  </a:lnTo>
                  <a:lnTo>
                    <a:pt x="479702" y="3956379"/>
                  </a:lnTo>
                  <a:lnTo>
                    <a:pt x="473995" y="3972074"/>
                  </a:lnTo>
                  <a:lnTo>
                    <a:pt x="468289" y="4026290"/>
                  </a:lnTo>
                  <a:lnTo>
                    <a:pt x="471141" y="4083360"/>
                  </a:lnTo>
                  <a:lnTo>
                    <a:pt x="473995" y="4140430"/>
                  </a:lnTo>
                  <a:lnTo>
                    <a:pt x="476849" y="4200354"/>
                  </a:lnTo>
                  <a:lnTo>
                    <a:pt x="468289" y="4257424"/>
                  </a:lnTo>
                  <a:lnTo>
                    <a:pt x="455448" y="4257424"/>
                  </a:lnTo>
                  <a:lnTo>
                    <a:pt x="429766" y="4270264"/>
                  </a:lnTo>
                  <a:lnTo>
                    <a:pt x="395524" y="4277398"/>
                  </a:lnTo>
                  <a:lnTo>
                    <a:pt x="362709" y="4277398"/>
                  </a:lnTo>
                  <a:lnTo>
                    <a:pt x="328466" y="4274545"/>
                  </a:lnTo>
                  <a:lnTo>
                    <a:pt x="295651" y="4264558"/>
                  </a:lnTo>
                  <a:lnTo>
                    <a:pt x="267116" y="4251717"/>
                  </a:lnTo>
                  <a:lnTo>
                    <a:pt x="242861" y="4230316"/>
                  </a:lnTo>
                  <a:lnTo>
                    <a:pt x="227168" y="4207488"/>
                  </a:lnTo>
                  <a:lnTo>
                    <a:pt x="222887" y="4178953"/>
                  </a:lnTo>
                  <a:lnTo>
                    <a:pt x="251422" y="4116176"/>
                  </a:lnTo>
                  <a:lnTo>
                    <a:pt x="274250" y="4049118"/>
                  </a:lnTo>
                  <a:lnTo>
                    <a:pt x="289944" y="3972074"/>
                  </a:lnTo>
                  <a:lnTo>
                    <a:pt x="297078" y="3890749"/>
                  </a:lnTo>
                  <a:lnTo>
                    <a:pt x="298546" y="3849658"/>
                  </a:lnTo>
                  <a:lnTo>
                    <a:pt x="296004" y="3849658"/>
                  </a:lnTo>
                  <a:lnTo>
                    <a:pt x="297389" y="3810850"/>
                  </a:lnTo>
                  <a:lnTo>
                    <a:pt x="293109" y="3728099"/>
                  </a:lnTo>
                  <a:lnTo>
                    <a:pt x="281696" y="3646774"/>
                  </a:lnTo>
                  <a:lnTo>
                    <a:pt x="266001" y="3572584"/>
                  </a:lnTo>
                  <a:lnTo>
                    <a:pt x="248880" y="3519793"/>
                  </a:lnTo>
                  <a:lnTo>
                    <a:pt x="230333" y="3468430"/>
                  </a:lnTo>
                  <a:lnTo>
                    <a:pt x="215936" y="3421918"/>
                  </a:lnTo>
                  <a:lnTo>
                    <a:pt x="216891" y="3421918"/>
                  </a:lnTo>
                  <a:lnTo>
                    <a:pt x="212741" y="3408508"/>
                  </a:lnTo>
                  <a:lnTo>
                    <a:pt x="194193" y="3348584"/>
                  </a:lnTo>
                  <a:lnTo>
                    <a:pt x="184206" y="3284381"/>
                  </a:lnTo>
                  <a:lnTo>
                    <a:pt x="179926" y="3215897"/>
                  </a:lnTo>
                  <a:lnTo>
                    <a:pt x="187060" y="3144560"/>
                  </a:lnTo>
                  <a:lnTo>
                    <a:pt x="197047" y="3088915"/>
                  </a:lnTo>
                  <a:lnTo>
                    <a:pt x="209888" y="3024712"/>
                  </a:lnTo>
                  <a:lnTo>
                    <a:pt x="214872" y="2994179"/>
                  </a:lnTo>
                  <a:lnTo>
                    <a:pt x="220740" y="2994179"/>
                  </a:lnTo>
                  <a:lnTo>
                    <a:pt x="227169" y="2954801"/>
                  </a:lnTo>
                  <a:lnTo>
                    <a:pt x="237157" y="2884890"/>
                  </a:lnTo>
                  <a:lnTo>
                    <a:pt x="244290" y="2812126"/>
                  </a:lnTo>
                  <a:lnTo>
                    <a:pt x="244290" y="2745068"/>
                  </a:lnTo>
                  <a:lnTo>
                    <a:pt x="240009" y="2682291"/>
                  </a:lnTo>
                  <a:lnTo>
                    <a:pt x="231450" y="2635209"/>
                  </a:lnTo>
                  <a:lnTo>
                    <a:pt x="224316" y="2580992"/>
                  </a:lnTo>
                  <a:lnTo>
                    <a:pt x="222331" y="2566439"/>
                  </a:lnTo>
                  <a:lnTo>
                    <a:pt x="220589" y="2566439"/>
                  </a:lnTo>
                  <a:lnTo>
                    <a:pt x="214012" y="2518215"/>
                  </a:lnTo>
                  <a:lnTo>
                    <a:pt x="209731" y="2451159"/>
                  </a:lnTo>
                  <a:lnTo>
                    <a:pt x="204025" y="2386954"/>
                  </a:lnTo>
                  <a:lnTo>
                    <a:pt x="201172" y="2324177"/>
                  </a:lnTo>
                  <a:lnTo>
                    <a:pt x="204025" y="2269961"/>
                  </a:lnTo>
                  <a:lnTo>
                    <a:pt x="209731" y="2225731"/>
                  </a:lnTo>
                  <a:lnTo>
                    <a:pt x="221905" y="2138699"/>
                  </a:lnTo>
                  <a:lnTo>
                    <a:pt x="225929" y="2138699"/>
                  </a:lnTo>
                  <a:lnTo>
                    <a:pt x="280813" y="1746343"/>
                  </a:lnTo>
                  <a:lnTo>
                    <a:pt x="289912" y="1710959"/>
                  </a:lnTo>
                  <a:lnTo>
                    <a:pt x="287315" y="1710959"/>
                  </a:lnTo>
                  <a:lnTo>
                    <a:pt x="291057" y="1696406"/>
                  </a:lnTo>
                  <a:lnTo>
                    <a:pt x="303897" y="1645043"/>
                  </a:lnTo>
                  <a:lnTo>
                    <a:pt x="316739" y="1587973"/>
                  </a:lnTo>
                  <a:lnTo>
                    <a:pt x="322446" y="1528050"/>
                  </a:lnTo>
                  <a:lnTo>
                    <a:pt x="316739" y="1468126"/>
                  </a:lnTo>
                  <a:lnTo>
                    <a:pt x="283923" y="1289783"/>
                  </a:lnTo>
                  <a:lnTo>
                    <a:pt x="283647" y="1283219"/>
                  </a:lnTo>
                  <a:lnTo>
                    <a:pt x="287214" y="1283219"/>
                  </a:lnTo>
                  <a:lnTo>
                    <a:pt x="281783" y="1154242"/>
                  </a:lnTo>
                  <a:lnTo>
                    <a:pt x="276077" y="1159949"/>
                  </a:lnTo>
                  <a:lnTo>
                    <a:pt x="260382" y="1192764"/>
                  </a:lnTo>
                  <a:lnTo>
                    <a:pt x="253248" y="1234141"/>
                  </a:lnTo>
                  <a:lnTo>
                    <a:pt x="247542" y="1278369"/>
                  </a:lnTo>
                  <a:lnTo>
                    <a:pt x="247542" y="1283220"/>
                  </a:lnTo>
                  <a:lnTo>
                    <a:pt x="243974" y="1283220"/>
                  </a:lnTo>
                  <a:lnTo>
                    <a:pt x="243974" y="1325451"/>
                  </a:lnTo>
                  <a:lnTo>
                    <a:pt x="239693" y="1372534"/>
                  </a:lnTo>
                  <a:lnTo>
                    <a:pt x="231134" y="1416763"/>
                  </a:lnTo>
                  <a:lnTo>
                    <a:pt x="198318" y="1522342"/>
                  </a:lnTo>
                  <a:lnTo>
                    <a:pt x="192611" y="1579412"/>
                  </a:lnTo>
                  <a:lnTo>
                    <a:pt x="192611" y="1636482"/>
                  </a:lnTo>
                  <a:lnTo>
                    <a:pt x="199745" y="1696406"/>
                  </a:lnTo>
                  <a:lnTo>
                    <a:pt x="201200" y="1710959"/>
                  </a:lnTo>
                  <a:lnTo>
                    <a:pt x="203797" y="1710959"/>
                  </a:lnTo>
                  <a:lnTo>
                    <a:pt x="208049" y="1753476"/>
                  </a:lnTo>
                  <a:lnTo>
                    <a:pt x="208049" y="1810547"/>
                  </a:lnTo>
                  <a:lnTo>
                    <a:pt x="200915" y="1867617"/>
                  </a:lnTo>
                  <a:lnTo>
                    <a:pt x="195208" y="1890445"/>
                  </a:lnTo>
                  <a:lnTo>
                    <a:pt x="185220" y="1921834"/>
                  </a:lnTo>
                  <a:lnTo>
                    <a:pt x="172380" y="1958928"/>
                  </a:lnTo>
                  <a:lnTo>
                    <a:pt x="159539" y="2000305"/>
                  </a:lnTo>
                  <a:lnTo>
                    <a:pt x="148126" y="2038827"/>
                  </a:lnTo>
                  <a:lnTo>
                    <a:pt x="143845" y="2077349"/>
                  </a:lnTo>
                  <a:lnTo>
                    <a:pt x="140992" y="2111591"/>
                  </a:lnTo>
                  <a:lnTo>
                    <a:pt x="143702" y="2138699"/>
                  </a:lnTo>
                  <a:lnTo>
                    <a:pt x="139678" y="2138699"/>
                  </a:lnTo>
                  <a:lnTo>
                    <a:pt x="139821" y="2140126"/>
                  </a:lnTo>
                  <a:lnTo>
                    <a:pt x="181196" y="2202903"/>
                  </a:lnTo>
                  <a:lnTo>
                    <a:pt x="172637" y="2362699"/>
                  </a:lnTo>
                  <a:lnTo>
                    <a:pt x="152661" y="2368406"/>
                  </a:lnTo>
                  <a:lnTo>
                    <a:pt x="139821" y="2339871"/>
                  </a:lnTo>
                  <a:lnTo>
                    <a:pt x="128407" y="2305629"/>
                  </a:lnTo>
                  <a:lnTo>
                    <a:pt x="95591" y="2292789"/>
                  </a:lnTo>
                  <a:lnTo>
                    <a:pt x="87032" y="2334164"/>
                  </a:lnTo>
                  <a:lnTo>
                    <a:pt x="115567" y="2362699"/>
                  </a:lnTo>
                  <a:lnTo>
                    <a:pt x="146955" y="2394087"/>
                  </a:lnTo>
                  <a:lnTo>
                    <a:pt x="168356" y="2425476"/>
                  </a:lnTo>
                  <a:lnTo>
                    <a:pt x="162649" y="2428330"/>
                  </a:lnTo>
                  <a:lnTo>
                    <a:pt x="156942" y="2428330"/>
                  </a:lnTo>
                  <a:lnTo>
                    <a:pt x="155515" y="2428330"/>
                  </a:lnTo>
                  <a:lnTo>
                    <a:pt x="155515" y="2431183"/>
                  </a:lnTo>
                  <a:lnTo>
                    <a:pt x="155515" y="2432610"/>
                  </a:lnTo>
                  <a:lnTo>
                    <a:pt x="152661" y="2435464"/>
                  </a:lnTo>
                  <a:lnTo>
                    <a:pt x="152661" y="2444025"/>
                  </a:lnTo>
                  <a:lnTo>
                    <a:pt x="168356" y="2451159"/>
                  </a:lnTo>
                  <a:lnTo>
                    <a:pt x="175490" y="2466852"/>
                  </a:lnTo>
                  <a:lnTo>
                    <a:pt x="181196" y="2488253"/>
                  </a:lnTo>
                  <a:lnTo>
                    <a:pt x="175490" y="2495387"/>
                  </a:lnTo>
                  <a:lnTo>
                    <a:pt x="172637" y="2502521"/>
                  </a:lnTo>
                  <a:lnTo>
                    <a:pt x="168356" y="2511081"/>
                  </a:lnTo>
                  <a:lnTo>
                    <a:pt x="162649" y="2516788"/>
                  </a:lnTo>
                  <a:lnTo>
                    <a:pt x="134114" y="2498241"/>
                  </a:lnTo>
                  <a:lnTo>
                    <a:pt x="105579" y="2482546"/>
                  </a:lnTo>
                  <a:lnTo>
                    <a:pt x="79898" y="2466852"/>
                  </a:lnTo>
                  <a:lnTo>
                    <a:pt x="54216" y="2445451"/>
                  </a:lnTo>
                  <a:lnTo>
                    <a:pt x="32815" y="2419770"/>
                  </a:lnTo>
                  <a:lnTo>
                    <a:pt x="14267" y="2386954"/>
                  </a:lnTo>
                  <a:lnTo>
                    <a:pt x="1427" y="2339871"/>
                  </a:lnTo>
                  <a:lnTo>
                    <a:pt x="1427" y="2292789"/>
                  </a:lnTo>
                  <a:lnTo>
                    <a:pt x="7134" y="2245705"/>
                  </a:lnTo>
                  <a:lnTo>
                    <a:pt x="14267" y="2197196"/>
                  </a:lnTo>
                  <a:lnTo>
                    <a:pt x="22828" y="2147260"/>
                  </a:lnTo>
                  <a:lnTo>
                    <a:pt x="23363" y="2138699"/>
                  </a:lnTo>
                  <a:lnTo>
                    <a:pt x="27387" y="2138699"/>
                  </a:lnTo>
                  <a:lnTo>
                    <a:pt x="29705" y="2101603"/>
                  </a:lnTo>
                  <a:lnTo>
                    <a:pt x="9763" y="1710959"/>
                  </a:lnTo>
                  <a:lnTo>
                    <a:pt x="7166" y="1710959"/>
                  </a:lnTo>
                  <a:lnTo>
                    <a:pt x="2854" y="1626496"/>
                  </a:lnTo>
                  <a:lnTo>
                    <a:pt x="0" y="1576560"/>
                  </a:lnTo>
                  <a:lnTo>
                    <a:pt x="2854" y="1528050"/>
                  </a:lnTo>
                  <a:lnTo>
                    <a:pt x="11414" y="1480967"/>
                  </a:lnTo>
                  <a:lnTo>
                    <a:pt x="18548" y="1433885"/>
                  </a:lnTo>
                  <a:lnTo>
                    <a:pt x="21401" y="1382521"/>
                  </a:lnTo>
                  <a:lnTo>
                    <a:pt x="15694" y="1331158"/>
                  </a:lnTo>
                  <a:lnTo>
                    <a:pt x="11414" y="1289783"/>
                  </a:lnTo>
                  <a:lnTo>
                    <a:pt x="11059" y="1283219"/>
                  </a:lnTo>
                  <a:lnTo>
                    <a:pt x="14626" y="1283219"/>
                  </a:lnTo>
                  <a:lnTo>
                    <a:pt x="12128" y="1236993"/>
                  </a:lnTo>
                  <a:lnTo>
                    <a:pt x="14982" y="1177071"/>
                  </a:lnTo>
                  <a:lnTo>
                    <a:pt x="19262" y="1115720"/>
                  </a:lnTo>
                  <a:lnTo>
                    <a:pt x="27822" y="1050089"/>
                  </a:lnTo>
                  <a:lnTo>
                    <a:pt x="34956" y="988739"/>
                  </a:lnTo>
                  <a:lnTo>
                    <a:pt x="46370" y="931669"/>
                  </a:lnTo>
                  <a:lnTo>
                    <a:pt x="59210" y="878879"/>
                  </a:lnTo>
                  <a:lnTo>
                    <a:pt x="64859" y="855480"/>
                  </a:lnTo>
                  <a:lnTo>
                    <a:pt x="59052" y="855480"/>
                  </a:lnTo>
                  <a:lnTo>
                    <a:pt x="63391" y="837503"/>
                  </a:lnTo>
                  <a:lnTo>
                    <a:pt x="76231" y="808968"/>
                  </a:lnTo>
                  <a:lnTo>
                    <a:pt x="104766" y="776153"/>
                  </a:lnTo>
                  <a:lnTo>
                    <a:pt x="139008" y="747618"/>
                  </a:lnTo>
                  <a:lnTo>
                    <a:pt x="180384" y="726217"/>
                  </a:lnTo>
                  <a:lnTo>
                    <a:pt x="224613" y="707669"/>
                  </a:lnTo>
                  <a:lnTo>
                    <a:pt x="270270" y="691974"/>
                  </a:lnTo>
                  <a:lnTo>
                    <a:pt x="317352" y="679134"/>
                  </a:lnTo>
                  <a:lnTo>
                    <a:pt x="364435" y="663439"/>
                  </a:lnTo>
                  <a:lnTo>
                    <a:pt x="408664" y="646319"/>
                  </a:lnTo>
                  <a:lnTo>
                    <a:pt x="447187" y="622064"/>
                  </a:lnTo>
                  <a:lnTo>
                    <a:pt x="481429" y="593529"/>
                  </a:lnTo>
                  <a:lnTo>
                    <a:pt x="481429" y="557860"/>
                  </a:lnTo>
                  <a:lnTo>
                    <a:pt x="482856" y="519338"/>
                  </a:lnTo>
                  <a:lnTo>
                    <a:pt x="482856" y="479389"/>
                  </a:lnTo>
                  <a:lnTo>
                    <a:pt x="481429" y="443720"/>
                  </a:lnTo>
                  <a:lnTo>
                    <a:pt x="474327" y="427740"/>
                  </a:lnTo>
                  <a:lnTo>
                    <a:pt x="458733" y="427740"/>
                  </a:lnTo>
                  <a:lnTo>
                    <a:pt x="454421" y="418039"/>
                  </a:lnTo>
                  <a:lnTo>
                    <a:pt x="441580" y="399490"/>
                  </a:lnTo>
                  <a:lnTo>
                    <a:pt x="428739" y="383796"/>
                  </a:lnTo>
                  <a:lnTo>
                    <a:pt x="415898" y="362395"/>
                  </a:lnTo>
                  <a:lnTo>
                    <a:pt x="408764" y="336713"/>
                  </a:lnTo>
                  <a:lnTo>
                    <a:pt x="408764" y="319592"/>
                  </a:lnTo>
                  <a:lnTo>
                    <a:pt x="413045" y="305325"/>
                  </a:lnTo>
                  <a:lnTo>
                    <a:pt x="418752" y="295338"/>
                  </a:lnTo>
                  <a:lnTo>
                    <a:pt x="425886" y="285350"/>
                  </a:lnTo>
                  <a:lnTo>
                    <a:pt x="431593" y="275364"/>
                  </a:lnTo>
                  <a:lnTo>
                    <a:pt x="413045" y="189759"/>
                  </a:lnTo>
                  <a:lnTo>
                    <a:pt x="428739" y="148382"/>
                  </a:lnTo>
                  <a:lnTo>
                    <a:pt x="452994" y="105579"/>
                  </a:lnTo>
                  <a:lnTo>
                    <a:pt x="485809" y="67058"/>
                  </a:lnTo>
                  <a:lnTo>
                    <a:pt x="524331" y="35669"/>
                  </a:lnTo>
                  <a:lnTo>
                    <a:pt x="567134" y="128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66483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5C041076-AD1B-45C9-B279-7D281C28570F}"/>
              </a:ext>
            </a:extLst>
          </p:cNvPr>
          <p:cNvSpPr/>
          <p:nvPr/>
        </p:nvSpPr>
        <p:spPr>
          <a:xfrm rot="1376371">
            <a:off x="1077721" y="4996776"/>
            <a:ext cx="1475570" cy="1189460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D2C7A33A-7E1B-4CB3-8D65-4F0D9DF2A39D}"/>
              </a:ext>
            </a:extLst>
          </p:cNvPr>
          <p:cNvSpPr/>
          <p:nvPr/>
        </p:nvSpPr>
        <p:spPr>
          <a:xfrm rot="2641289">
            <a:off x="5619518" y="4567593"/>
            <a:ext cx="1247647" cy="1755665"/>
          </a:xfrm>
          <a:custGeom>
            <a:avLst/>
            <a:gdLst>
              <a:gd name="connsiteX0" fmla="*/ 917946 w 1247647"/>
              <a:gd name="connsiteY0" fmla="*/ 1421266 h 1755665"/>
              <a:gd name="connsiteX1" fmla="*/ 1193002 w 1247647"/>
              <a:gd name="connsiteY1" fmla="*/ 1425964 h 1755665"/>
              <a:gd name="connsiteX2" fmla="*/ 1188304 w 1247647"/>
              <a:gd name="connsiteY2" fmla="*/ 1701020 h 1755665"/>
              <a:gd name="connsiteX3" fmla="*/ 913248 w 1247647"/>
              <a:gd name="connsiteY3" fmla="*/ 1696322 h 1755665"/>
              <a:gd name="connsiteX4" fmla="*/ 917946 w 1247647"/>
              <a:gd name="connsiteY4" fmla="*/ 1421266 h 1755665"/>
              <a:gd name="connsiteX5" fmla="*/ 795370 w 1247647"/>
              <a:gd name="connsiteY5" fmla="*/ 984827 h 1755665"/>
              <a:gd name="connsiteX6" fmla="*/ 1070425 w 1247647"/>
              <a:gd name="connsiteY6" fmla="*/ 989525 h 1755665"/>
              <a:gd name="connsiteX7" fmla="*/ 1065727 w 1247647"/>
              <a:gd name="connsiteY7" fmla="*/ 1264581 h 1755665"/>
              <a:gd name="connsiteX8" fmla="*/ 790672 w 1247647"/>
              <a:gd name="connsiteY8" fmla="*/ 1259883 h 1755665"/>
              <a:gd name="connsiteX9" fmla="*/ 795370 w 1247647"/>
              <a:gd name="connsiteY9" fmla="*/ 984827 h 1755665"/>
              <a:gd name="connsiteX10" fmla="*/ 489543 w 1247647"/>
              <a:gd name="connsiteY10" fmla="*/ 1280382 h 1755665"/>
              <a:gd name="connsiteX11" fmla="*/ 764599 w 1247647"/>
              <a:gd name="connsiteY11" fmla="*/ 1285080 h 1755665"/>
              <a:gd name="connsiteX12" fmla="*/ 759901 w 1247647"/>
              <a:gd name="connsiteY12" fmla="*/ 1560136 h 1755665"/>
              <a:gd name="connsiteX13" fmla="*/ 484845 w 1247647"/>
              <a:gd name="connsiteY13" fmla="*/ 1555438 h 1755665"/>
              <a:gd name="connsiteX14" fmla="*/ 489543 w 1247647"/>
              <a:gd name="connsiteY14" fmla="*/ 1280382 h 1755665"/>
              <a:gd name="connsiteX15" fmla="*/ 59343 w 1247647"/>
              <a:gd name="connsiteY15" fmla="*/ 1141237 h 1755665"/>
              <a:gd name="connsiteX16" fmla="*/ 334398 w 1247647"/>
              <a:gd name="connsiteY16" fmla="*/ 1145935 h 1755665"/>
              <a:gd name="connsiteX17" fmla="*/ 329700 w 1247647"/>
              <a:gd name="connsiteY17" fmla="*/ 1420990 h 1755665"/>
              <a:gd name="connsiteX18" fmla="*/ 54645 w 1247647"/>
              <a:gd name="connsiteY18" fmla="*/ 1416292 h 1755665"/>
              <a:gd name="connsiteX19" fmla="*/ 59343 w 1247647"/>
              <a:gd name="connsiteY19" fmla="*/ 1141237 h 1755665"/>
              <a:gd name="connsiteX20" fmla="*/ 334298 w 1247647"/>
              <a:gd name="connsiteY20" fmla="*/ 668097 h 1755665"/>
              <a:gd name="connsiteX21" fmla="*/ 310811 w 1247647"/>
              <a:gd name="connsiteY21" fmla="*/ 707745 h 1755665"/>
              <a:gd name="connsiteX22" fmla="*/ 412525 w 1247647"/>
              <a:gd name="connsiteY22" fmla="*/ 812995 h 1755665"/>
              <a:gd name="connsiteX23" fmla="*/ 430239 w 1247647"/>
              <a:gd name="connsiteY23" fmla="*/ 804056 h 1755665"/>
              <a:gd name="connsiteX24" fmla="*/ 503670 w 1247647"/>
              <a:gd name="connsiteY24" fmla="*/ 791065 h 1755665"/>
              <a:gd name="connsiteX25" fmla="*/ 514451 w 1247647"/>
              <a:gd name="connsiteY25" fmla="*/ 793354 h 1755665"/>
              <a:gd name="connsiteX26" fmla="*/ 473710 w 1247647"/>
              <a:gd name="connsiteY26" fmla="*/ 752473 h 1755665"/>
              <a:gd name="connsiteX27" fmla="*/ 454167 w 1247647"/>
              <a:gd name="connsiteY27" fmla="*/ 690588 h 1755665"/>
              <a:gd name="connsiteX28" fmla="*/ 525859 w 1247647"/>
              <a:gd name="connsiteY28" fmla="*/ 554762 h 1755665"/>
              <a:gd name="connsiteX29" fmla="*/ 425700 w 1247647"/>
              <a:gd name="connsiteY29" fmla="*/ 625052 h 1755665"/>
              <a:gd name="connsiteX30" fmla="*/ 368709 w 1247647"/>
              <a:gd name="connsiteY30" fmla="*/ 528840 h 1755665"/>
              <a:gd name="connsiteX31" fmla="*/ 387616 w 1247647"/>
              <a:gd name="connsiteY31" fmla="*/ 554061 h 1755665"/>
              <a:gd name="connsiteX32" fmla="*/ 383083 w 1247647"/>
              <a:gd name="connsiteY32" fmla="*/ 585747 h 1755665"/>
              <a:gd name="connsiteX33" fmla="*/ 365219 w 1247647"/>
              <a:gd name="connsiteY33" fmla="*/ 615901 h 1755665"/>
              <a:gd name="connsiteX34" fmla="*/ 394027 w 1247647"/>
              <a:gd name="connsiteY34" fmla="*/ 603432 h 1755665"/>
              <a:gd name="connsiteX35" fmla="*/ 502694 w 1247647"/>
              <a:gd name="connsiteY35" fmla="*/ 522862 h 1755665"/>
              <a:gd name="connsiteX36" fmla="*/ 382189 w 1247647"/>
              <a:gd name="connsiteY36" fmla="*/ 527984 h 1755665"/>
              <a:gd name="connsiteX37" fmla="*/ 589594 w 1247647"/>
              <a:gd name="connsiteY37" fmla="*/ 138564 h 1755665"/>
              <a:gd name="connsiteX38" fmla="*/ 582545 w 1247647"/>
              <a:gd name="connsiteY38" fmla="*/ 488690 h 1755665"/>
              <a:gd name="connsiteX39" fmla="*/ 353434 w 1247647"/>
              <a:gd name="connsiteY39" fmla="*/ 388822 h 1755665"/>
              <a:gd name="connsiteX40" fmla="*/ 575495 w 1247647"/>
              <a:gd name="connsiteY40" fmla="*/ 513363 h 1755665"/>
              <a:gd name="connsiteX41" fmla="*/ 603693 w 1247647"/>
              <a:gd name="connsiteY41" fmla="*/ 763621 h 1755665"/>
              <a:gd name="connsiteX42" fmla="*/ 604868 w 1247647"/>
              <a:gd name="connsiteY42" fmla="*/ 514538 h 1755665"/>
              <a:gd name="connsiteX43" fmla="*/ 922097 w 1247647"/>
              <a:gd name="connsiteY43" fmla="*/ 663753 h 1755665"/>
              <a:gd name="connsiteX44" fmla="*/ 622492 w 1247647"/>
              <a:gd name="connsiteY44" fmla="*/ 496914 h 1755665"/>
              <a:gd name="connsiteX45" fmla="*/ 976144 w 1247647"/>
              <a:gd name="connsiteY45" fmla="*/ 273679 h 1755665"/>
              <a:gd name="connsiteX46" fmla="*/ 604868 w 1247647"/>
              <a:gd name="connsiteY46" fmla="*/ 481641 h 1755665"/>
              <a:gd name="connsiteX47" fmla="*/ 589594 w 1247647"/>
              <a:gd name="connsiteY47" fmla="*/ 138564 h 1755665"/>
              <a:gd name="connsiteX48" fmla="*/ 327852 w 1247647"/>
              <a:gd name="connsiteY48" fmla="*/ 199714 h 1755665"/>
              <a:gd name="connsiteX49" fmla="*/ 476357 w 1247647"/>
              <a:gd name="connsiteY49" fmla="*/ 373093 h 1755665"/>
              <a:gd name="connsiteX50" fmla="*/ 460995 w 1247647"/>
              <a:gd name="connsiteY50" fmla="*/ 262872 h 1755665"/>
              <a:gd name="connsiteX51" fmla="*/ 471237 w 1247647"/>
              <a:gd name="connsiteY51" fmla="*/ 87055 h 1755665"/>
              <a:gd name="connsiteX52" fmla="*/ 510164 w 1247647"/>
              <a:gd name="connsiteY52" fmla="*/ 157683 h 1755665"/>
              <a:gd name="connsiteX53" fmla="*/ 703384 w 1247647"/>
              <a:gd name="connsiteY53" fmla="*/ 0 h 1755665"/>
              <a:gd name="connsiteX54" fmla="*/ 633930 w 1247647"/>
              <a:gd name="connsiteY54" fmla="*/ 374667 h 1755665"/>
              <a:gd name="connsiteX55" fmla="*/ 832692 w 1247647"/>
              <a:gd name="connsiteY55" fmla="*/ 145092 h 1755665"/>
              <a:gd name="connsiteX56" fmla="*/ 818615 w 1247647"/>
              <a:gd name="connsiteY56" fmla="*/ 224676 h 1755665"/>
              <a:gd name="connsiteX57" fmla="*/ 1164264 w 1247647"/>
              <a:gd name="connsiteY57" fmla="*/ 160454 h 1755665"/>
              <a:gd name="connsiteX58" fmla="*/ 922939 w 1247647"/>
              <a:gd name="connsiteY58" fmla="*/ 423548 h 1755665"/>
              <a:gd name="connsiteX59" fmla="*/ 1019172 w 1247647"/>
              <a:gd name="connsiteY59" fmla="*/ 457465 h 1755665"/>
              <a:gd name="connsiteX60" fmla="*/ 780197 w 1247647"/>
              <a:gd name="connsiteY60" fmla="*/ 472828 h 1755665"/>
              <a:gd name="connsiteX61" fmla="*/ 717039 w 1247647"/>
              <a:gd name="connsiteY61" fmla="*/ 510381 h 1755665"/>
              <a:gd name="connsiteX62" fmla="*/ 1080623 w 1247647"/>
              <a:gd name="connsiteY62" fmla="*/ 645563 h 1755665"/>
              <a:gd name="connsiteX63" fmla="*/ 850183 w 1247647"/>
              <a:gd name="connsiteY63" fmla="*/ 718630 h 1755665"/>
              <a:gd name="connsiteX64" fmla="*/ 897978 w 1247647"/>
              <a:gd name="connsiteY64" fmla="*/ 797150 h 1755665"/>
              <a:gd name="connsiteX65" fmla="*/ 744351 w 1247647"/>
              <a:gd name="connsiteY65" fmla="*/ 778374 h 1755665"/>
              <a:gd name="connsiteX66" fmla="*/ 659002 w 1247647"/>
              <a:gd name="connsiteY66" fmla="*/ 652059 h 1755665"/>
              <a:gd name="connsiteX67" fmla="*/ 681238 w 1247647"/>
              <a:gd name="connsiteY67" fmla="*/ 746053 h 1755665"/>
              <a:gd name="connsiteX68" fmla="*/ 716397 w 1247647"/>
              <a:gd name="connsiteY68" fmla="*/ 873232 h 1755665"/>
              <a:gd name="connsiteX69" fmla="*/ 638415 w 1247647"/>
              <a:gd name="connsiteY69" fmla="*/ 849134 h 1755665"/>
              <a:gd name="connsiteX70" fmla="*/ 640225 w 1247647"/>
              <a:gd name="connsiteY70" fmla="*/ 850380 h 1755665"/>
              <a:gd name="connsiteX71" fmla="*/ 635527 w 1247647"/>
              <a:gd name="connsiteY71" fmla="*/ 1125435 h 1755665"/>
              <a:gd name="connsiteX72" fmla="*/ 360471 w 1247647"/>
              <a:gd name="connsiteY72" fmla="*/ 1120737 h 1755665"/>
              <a:gd name="connsiteX73" fmla="*/ 321346 w 1247647"/>
              <a:gd name="connsiteY73" fmla="*/ 909292 h 1755665"/>
              <a:gd name="connsiteX74" fmla="*/ 338662 w 1247647"/>
              <a:gd name="connsiteY74" fmla="*/ 877707 h 1755665"/>
              <a:gd name="connsiteX75" fmla="*/ 258973 w 1247647"/>
              <a:gd name="connsiteY75" fmla="*/ 795248 h 1755665"/>
              <a:gd name="connsiteX76" fmla="*/ 160956 w 1247647"/>
              <a:gd name="connsiteY76" fmla="*/ 960706 h 1755665"/>
              <a:gd name="connsiteX77" fmla="*/ 103660 w 1247647"/>
              <a:gd name="connsiteY77" fmla="*/ 975371 h 1755665"/>
              <a:gd name="connsiteX78" fmla="*/ 102456 w 1247647"/>
              <a:gd name="connsiteY78" fmla="*/ 974658 h 1755665"/>
              <a:gd name="connsiteX79" fmla="*/ 87790 w 1247647"/>
              <a:gd name="connsiteY79" fmla="*/ 917363 h 1755665"/>
              <a:gd name="connsiteX80" fmla="*/ 309917 w 1247647"/>
              <a:gd name="connsiteY80" fmla="*/ 542403 h 1755665"/>
              <a:gd name="connsiteX81" fmla="*/ 335407 w 1247647"/>
              <a:gd name="connsiteY81" fmla="*/ 523295 h 1755665"/>
              <a:gd name="connsiteX82" fmla="*/ 320224 w 1247647"/>
              <a:gd name="connsiteY82" fmla="*/ 517189 h 1755665"/>
              <a:gd name="connsiteX83" fmla="*/ 262987 w 1247647"/>
              <a:gd name="connsiteY83" fmla="*/ 349927 h 1755665"/>
              <a:gd name="connsiteX84" fmla="*/ 309629 w 1247647"/>
              <a:gd name="connsiteY84" fmla="*/ 381738 h 1755665"/>
              <a:gd name="connsiteX85" fmla="*/ 327852 w 1247647"/>
              <a:gd name="connsiteY85" fmla="*/ 199714 h 175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247647" h="1755665">
                <a:moveTo>
                  <a:pt x="917946" y="1421266"/>
                </a:moveTo>
                <a:cubicBezTo>
                  <a:pt x="995199" y="1346609"/>
                  <a:pt x="1118344" y="1348712"/>
                  <a:pt x="1193002" y="1425964"/>
                </a:cubicBezTo>
                <a:cubicBezTo>
                  <a:pt x="1267659" y="1503216"/>
                  <a:pt x="1265556" y="1626362"/>
                  <a:pt x="1188304" y="1701020"/>
                </a:cubicBezTo>
                <a:cubicBezTo>
                  <a:pt x="1111052" y="1775677"/>
                  <a:pt x="987906" y="1773574"/>
                  <a:pt x="913248" y="1696322"/>
                </a:cubicBezTo>
                <a:cubicBezTo>
                  <a:pt x="838591" y="1619069"/>
                  <a:pt x="840694" y="1495924"/>
                  <a:pt x="917946" y="1421266"/>
                </a:cubicBezTo>
                <a:close/>
                <a:moveTo>
                  <a:pt x="795370" y="984827"/>
                </a:moveTo>
                <a:cubicBezTo>
                  <a:pt x="872622" y="910170"/>
                  <a:pt x="995768" y="912273"/>
                  <a:pt x="1070425" y="989525"/>
                </a:cubicBezTo>
                <a:cubicBezTo>
                  <a:pt x="1145083" y="1066778"/>
                  <a:pt x="1142979" y="1189923"/>
                  <a:pt x="1065727" y="1264581"/>
                </a:cubicBezTo>
                <a:cubicBezTo>
                  <a:pt x="988475" y="1339238"/>
                  <a:pt x="865329" y="1337135"/>
                  <a:pt x="790672" y="1259883"/>
                </a:cubicBezTo>
                <a:cubicBezTo>
                  <a:pt x="716014" y="1182631"/>
                  <a:pt x="718118" y="1059485"/>
                  <a:pt x="795370" y="984827"/>
                </a:cubicBezTo>
                <a:close/>
                <a:moveTo>
                  <a:pt x="489543" y="1280382"/>
                </a:moveTo>
                <a:cubicBezTo>
                  <a:pt x="566795" y="1205725"/>
                  <a:pt x="689941" y="1207828"/>
                  <a:pt x="764599" y="1285080"/>
                </a:cubicBezTo>
                <a:cubicBezTo>
                  <a:pt x="839256" y="1362333"/>
                  <a:pt x="837153" y="1485478"/>
                  <a:pt x="759901" y="1560136"/>
                </a:cubicBezTo>
                <a:cubicBezTo>
                  <a:pt x="682649" y="1634793"/>
                  <a:pt x="559503" y="1632690"/>
                  <a:pt x="484845" y="1555438"/>
                </a:cubicBezTo>
                <a:cubicBezTo>
                  <a:pt x="410188" y="1478186"/>
                  <a:pt x="412291" y="1355040"/>
                  <a:pt x="489543" y="1280382"/>
                </a:cubicBezTo>
                <a:close/>
                <a:moveTo>
                  <a:pt x="59343" y="1141237"/>
                </a:moveTo>
                <a:cubicBezTo>
                  <a:pt x="136595" y="1066579"/>
                  <a:pt x="259741" y="1068683"/>
                  <a:pt x="334398" y="1145935"/>
                </a:cubicBezTo>
                <a:cubicBezTo>
                  <a:pt x="409056" y="1223187"/>
                  <a:pt x="406952" y="1346333"/>
                  <a:pt x="329700" y="1420990"/>
                </a:cubicBezTo>
                <a:cubicBezTo>
                  <a:pt x="252448" y="1495648"/>
                  <a:pt x="129302" y="1493545"/>
                  <a:pt x="54645" y="1416292"/>
                </a:cubicBezTo>
                <a:cubicBezTo>
                  <a:pt x="-20013" y="1339040"/>
                  <a:pt x="-17909" y="1215894"/>
                  <a:pt x="59343" y="1141237"/>
                </a:cubicBezTo>
                <a:close/>
                <a:moveTo>
                  <a:pt x="334298" y="668097"/>
                </a:moveTo>
                <a:lnTo>
                  <a:pt x="310811" y="707745"/>
                </a:lnTo>
                <a:lnTo>
                  <a:pt x="412525" y="812995"/>
                </a:lnTo>
                <a:lnTo>
                  <a:pt x="430239" y="804056"/>
                </a:lnTo>
                <a:cubicBezTo>
                  <a:pt x="453814" y="794962"/>
                  <a:pt x="478783" y="790640"/>
                  <a:pt x="503670" y="791065"/>
                </a:cubicBezTo>
                <a:lnTo>
                  <a:pt x="514451" y="793354"/>
                </a:lnTo>
                <a:lnTo>
                  <a:pt x="473710" y="752473"/>
                </a:lnTo>
                <a:cubicBezTo>
                  <a:pt x="461982" y="734598"/>
                  <a:pt x="454587" y="714025"/>
                  <a:pt x="454167" y="690588"/>
                </a:cubicBezTo>
                <a:cubicBezTo>
                  <a:pt x="455741" y="644921"/>
                  <a:pt x="533685" y="618052"/>
                  <a:pt x="525859" y="554762"/>
                </a:cubicBezTo>
                <a:cubicBezTo>
                  <a:pt x="491151" y="584360"/>
                  <a:pt x="459087" y="606322"/>
                  <a:pt x="425700" y="625052"/>
                </a:cubicBezTo>
                <a:close/>
                <a:moveTo>
                  <a:pt x="368709" y="528840"/>
                </a:moveTo>
                <a:lnTo>
                  <a:pt x="387616" y="554061"/>
                </a:lnTo>
                <a:cubicBezTo>
                  <a:pt x="390270" y="564430"/>
                  <a:pt x="388969" y="575811"/>
                  <a:pt x="383083" y="585747"/>
                </a:cubicBezTo>
                <a:lnTo>
                  <a:pt x="365219" y="615901"/>
                </a:lnTo>
                <a:lnTo>
                  <a:pt x="394027" y="603432"/>
                </a:lnTo>
                <a:cubicBezTo>
                  <a:pt x="429956" y="585877"/>
                  <a:pt x="464856" y="563035"/>
                  <a:pt x="502694" y="522862"/>
                </a:cubicBezTo>
                <a:cubicBezTo>
                  <a:pt x="460873" y="499951"/>
                  <a:pt x="416409" y="519998"/>
                  <a:pt x="382189" y="527984"/>
                </a:cubicBezTo>
                <a:close/>
                <a:moveTo>
                  <a:pt x="589594" y="138564"/>
                </a:moveTo>
                <a:cubicBezTo>
                  <a:pt x="498342" y="271330"/>
                  <a:pt x="557480" y="407621"/>
                  <a:pt x="582545" y="488690"/>
                </a:cubicBezTo>
                <a:cubicBezTo>
                  <a:pt x="507741" y="474591"/>
                  <a:pt x="428238" y="460492"/>
                  <a:pt x="353434" y="388822"/>
                </a:cubicBezTo>
                <a:cubicBezTo>
                  <a:pt x="414531" y="494956"/>
                  <a:pt x="509699" y="497698"/>
                  <a:pt x="575495" y="513363"/>
                </a:cubicBezTo>
                <a:cubicBezTo>
                  <a:pt x="540247" y="601482"/>
                  <a:pt x="570795" y="683727"/>
                  <a:pt x="603693" y="763621"/>
                </a:cubicBezTo>
                <a:cubicBezTo>
                  <a:pt x="577062" y="685685"/>
                  <a:pt x="566879" y="587775"/>
                  <a:pt x="604868" y="514538"/>
                </a:cubicBezTo>
                <a:cubicBezTo>
                  <a:pt x="665964" y="619498"/>
                  <a:pt x="817529" y="652787"/>
                  <a:pt x="922097" y="663753"/>
                </a:cubicBezTo>
                <a:cubicBezTo>
                  <a:pt x="805780" y="642213"/>
                  <a:pt x="675364" y="584250"/>
                  <a:pt x="622492" y="496914"/>
                </a:cubicBezTo>
                <a:lnTo>
                  <a:pt x="976144" y="273679"/>
                </a:lnTo>
                <a:lnTo>
                  <a:pt x="604868" y="481641"/>
                </a:lnTo>
                <a:cubicBezTo>
                  <a:pt x="540639" y="355924"/>
                  <a:pt x="542205" y="237257"/>
                  <a:pt x="589594" y="138564"/>
                </a:cubicBezTo>
                <a:close/>
                <a:moveTo>
                  <a:pt x="327852" y="199714"/>
                </a:moveTo>
                <a:cubicBezTo>
                  <a:pt x="450199" y="269256"/>
                  <a:pt x="432730" y="394020"/>
                  <a:pt x="476357" y="373093"/>
                </a:cubicBezTo>
                <a:cubicBezTo>
                  <a:pt x="521758" y="348885"/>
                  <a:pt x="493139" y="291779"/>
                  <a:pt x="460995" y="262872"/>
                </a:cubicBezTo>
                <a:cubicBezTo>
                  <a:pt x="419762" y="228940"/>
                  <a:pt x="397328" y="170334"/>
                  <a:pt x="471237" y="87055"/>
                </a:cubicBezTo>
                <a:cubicBezTo>
                  <a:pt x="484213" y="110598"/>
                  <a:pt x="481914" y="167038"/>
                  <a:pt x="510164" y="157683"/>
                </a:cubicBezTo>
                <a:cubicBezTo>
                  <a:pt x="542848" y="100031"/>
                  <a:pt x="526185" y="32979"/>
                  <a:pt x="703384" y="0"/>
                </a:cubicBezTo>
                <a:cubicBezTo>
                  <a:pt x="749553" y="357523"/>
                  <a:pt x="672356" y="228629"/>
                  <a:pt x="633930" y="374667"/>
                </a:cubicBezTo>
                <a:cubicBezTo>
                  <a:pt x="758539" y="380778"/>
                  <a:pt x="721007" y="187152"/>
                  <a:pt x="832692" y="145092"/>
                </a:cubicBezTo>
                <a:cubicBezTo>
                  <a:pt x="821342" y="173578"/>
                  <a:pt x="817041" y="200889"/>
                  <a:pt x="818615" y="224676"/>
                </a:cubicBezTo>
                <a:cubicBezTo>
                  <a:pt x="880568" y="123766"/>
                  <a:pt x="946046" y="183820"/>
                  <a:pt x="1164264" y="160454"/>
                </a:cubicBezTo>
                <a:cubicBezTo>
                  <a:pt x="1030951" y="265776"/>
                  <a:pt x="1107949" y="418094"/>
                  <a:pt x="922939" y="423548"/>
                </a:cubicBezTo>
                <a:cubicBezTo>
                  <a:pt x="954234" y="437204"/>
                  <a:pt x="977303" y="448509"/>
                  <a:pt x="1019172" y="457465"/>
                </a:cubicBezTo>
                <a:cubicBezTo>
                  <a:pt x="967712" y="506059"/>
                  <a:pt x="906852" y="497080"/>
                  <a:pt x="780197" y="472828"/>
                </a:cubicBezTo>
                <a:cubicBezTo>
                  <a:pt x="757969" y="468897"/>
                  <a:pt x="735742" y="477889"/>
                  <a:pt x="717039" y="510381"/>
                </a:cubicBezTo>
                <a:cubicBezTo>
                  <a:pt x="753640" y="562491"/>
                  <a:pt x="907732" y="437189"/>
                  <a:pt x="1080623" y="645563"/>
                </a:cubicBezTo>
                <a:cubicBezTo>
                  <a:pt x="1003809" y="673444"/>
                  <a:pt x="1010415" y="792968"/>
                  <a:pt x="850183" y="718630"/>
                </a:cubicBezTo>
                <a:cubicBezTo>
                  <a:pt x="834391" y="758903"/>
                  <a:pt x="869122" y="780376"/>
                  <a:pt x="897978" y="797150"/>
                </a:cubicBezTo>
                <a:cubicBezTo>
                  <a:pt x="846768" y="790891"/>
                  <a:pt x="794385" y="841029"/>
                  <a:pt x="744351" y="778374"/>
                </a:cubicBezTo>
                <a:cubicBezTo>
                  <a:pt x="715902" y="736269"/>
                  <a:pt x="733274" y="644817"/>
                  <a:pt x="659002" y="652059"/>
                </a:cubicBezTo>
                <a:cubicBezTo>
                  <a:pt x="608536" y="673891"/>
                  <a:pt x="644649" y="702141"/>
                  <a:pt x="681238" y="746053"/>
                </a:cubicBezTo>
                <a:cubicBezTo>
                  <a:pt x="696678" y="765291"/>
                  <a:pt x="695244" y="813474"/>
                  <a:pt x="716397" y="873232"/>
                </a:cubicBezTo>
                <a:lnTo>
                  <a:pt x="638415" y="849134"/>
                </a:lnTo>
                <a:lnTo>
                  <a:pt x="640225" y="850380"/>
                </a:lnTo>
                <a:cubicBezTo>
                  <a:pt x="714882" y="927632"/>
                  <a:pt x="712779" y="1050778"/>
                  <a:pt x="635527" y="1125435"/>
                </a:cubicBezTo>
                <a:cubicBezTo>
                  <a:pt x="558275" y="1200093"/>
                  <a:pt x="435129" y="1197990"/>
                  <a:pt x="360471" y="1120737"/>
                </a:cubicBezTo>
                <a:cubicBezTo>
                  <a:pt x="304478" y="1062798"/>
                  <a:pt x="291663" y="979044"/>
                  <a:pt x="321346" y="909292"/>
                </a:cubicBezTo>
                <a:lnTo>
                  <a:pt x="338662" y="877707"/>
                </a:lnTo>
                <a:lnTo>
                  <a:pt x="258973" y="795248"/>
                </a:lnTo>
                <a:lnTo>
                  <a:pt x="160956" y="960706"/>
                </a:lnTo>
                <a:cubicBezTo>
                  <a:pt x="149183" y="980578"/>
                  <a:pt x="123532" y="987143"/>
                  <a:pt x="103660" y="975371"/>
                </a:cubicBezTo>
                <a:lnTo>
                  <a:pt x="102456" y="974658"/>
                </a:lnTo>
                <a:cubicBezTo>
                  <a:pt x="82584" y="962886"/>
                  <a:pt x="76018" y="937234"/>
                  <a:pt x="87790" y="917363"/>
                </a:cubicBezTo>
                <a:lnTo>
                  <a:pt x="309917" y="542403"/>
                </a:lnTo>
                <a:lnTo>
                  <a:pt x="335407" y="523295"/>
                </a:lnTo>
                <a:lnTo>
                  <a:pt x="320224" y="517189"/>
                </a:lnTo>
                <a:cubicBezTo>
                  <a:pt x="286936" y="496462"/>
                  <a:pt x="253483" y="448969"/>
                  <a:pt x="262987" y="349927"/>
                </a:cubicBezTo>
                <a:cubicBezTo>
                  <a:pt x="278535" y="360531"/>
                  <a:pt x="295257" y="358210"/>
                  <a:pt x="309629" y="381738"/>
                </a:cubicBezTo>
                <a:cubicBezTo>
                  <a:pt x="289855" y="313622"/>
                  <a:pt x="299454" y="267830"/>
                  <a:pt x="327852" y="1997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E1C55046-D607-481C-AF35-4E03AFDC2783}"/>
              </a:ext>
            </a:extLst>
          </p:cNvPr>
          <p:cNvSpPr/>
          <p:nvPr/>
        </p:nvSpPr>
        <p:spPr>
          <a:xfrm rot="2383977">
            <a:off x="9885908" y="2625555"/>
            <a:ext cx="803168" cy="1801645"/>
          </a:xfrm>
          <a:custGeom>
            <a:avLst/>
            <a:gdLst>
              <a:gd name="connsiteX0" fmla="*/ 229065 w 803168"/>
              <a:gd name="connsiteY0" fmla="*/ 1279144 h 1801645"/>
              <a:gd name="connsiteX1" fmla="*/ 220709 w 803168"/>
              <a:gd name="connsiteY1" fmla="*/ 1299316 h 1801645"/>
              <a:gd name="connsiteX2" fmla="*/ 249237 w 803168"/>
              <a:gd name="connsiteY2" fmla="*/ 1327844 h 1801645"/>
              <a:gd name="connsiteX3" fmla="*/ 306292 w 803168"/>
              <a:gd name="connsiteY3" fmla="*/ 1327844 h 1801645"/>
              <a:gd name="connsiteX4" fmla="*/ 334820 w 803168"/>
              <a:gd name="connsiteY4" fmla="*/ 1299316 h 1801645"/>
              <a:gd name="connsiteX5" fmla="*/ 306292 w 803168"/>
              <a:gd name="connsiteY5" fmla="*/ 1270789 h 1801645"/>
              <a:gd name="connsiteX6" fmla="*/ 249237 w 803168"/>
              <a:gd name="connsiteY6" fmla="*/ 1270789 h 1801645"/>
              <a:gd name="connsiteX7" fmla="*/ 229065 w 803168"/>
              <a:gd name="connsiteY7" fmla="*/ 1279144 h 1801645"/>
              <a:gd name="connsiteX8" fmla="*/ 645396 w 803168"/>
              <a:gd name="connsiteY8" fmla="*/ 221605 h 1801645"/>
              <a:gd name="connsiteX9" fmla="*/ 728718 w 803168"/>
              <a:gd name="connsiteY9" fmla="*/ 184187 h 1801645"/>
              <a:gd name="connsiteX10" fmla="*/ 798000 w 803168"/>
              <a:gd name="connsiteY10" fmla="*/ 289880 h 1801645"/>
              <a:gd name="connsiteX11" fmla="*/ 452914 w 803168"/>
              <a:gd name="connsiteY11" fmla="*/ 454440 h 1801645"/>
              <a:gd name="connsiteX12" fmla="*/ 645396 w 803168"/>
              <a:gd name="connsiteY12" fmla="*/ 221605 h 1801645"/>
              <a:gd name="connsiteX13" fmla="*/ 326413 w 803168"/>
              <a:gd name="connsiteY13" fmla="*/ 35543 h 1801645"/>
              <a:gd name="connsiteX14" fmla="*/ 469491 w 803168"/>
              <a:gd name="connsiteY14" fmla="*/ 39307 h 1801645"/>
              <a:gd name="connsiteX15" fmla="*/ 414950 w 803168"/>
              <a:gd name="connsiteY15" fmla="*/ 451074 h 1801645"/>
              <a:gd name="connsiteX16" fmla="*/ 407354 w 803168"/>
              <a:gd name="connsiteY16" fmla="*/ 458905 h 1801645"/>
              <a:gd name="connsiteX17" fmla="*/ 441866 w 803168"/>
              <a:gd name="connsiteY17" fmla="*/ 463872 h 1801645"/>
              <a:gd name="connsiteX18" fmla="*/ 587016 w 803168"/>
              <a:gd name="connsiteY18" fmla="*/ 569553 h 1801645"/>
              <a:gd name="connsiteX19" fmla="*/ 634788 w 803168"/>
              <a:gd name="connsiteY19" fmla="*/ 764912 h 1801645"/>
              <a:gd name="connsiteX20" fmla="*/ 635207 w 803168"/>
              <a:gd name="connsiteY20" fmla="*/ 842598 h 1801645"/>
              <a:gd name="connsiteX21" fmla="*/ 620522 w 803168"/>
              <a:gd name="connsiteY21" fmla="*/ 836516 h 1801645"/>
              <a:gd name="connsiteX22" fmla="*/ 487393 w 803168"/>
              <a:gd name="connsiteY22" fmla="*/ 836516 h 1801645"/>
              <a:gd name="connsiteX23" fmla="*/ 458866 w 803168"/>
              <a:gd name="connsiteY23" fmla="*/ 865043 h 1801645"/>
              <a:gd name="connsiteX24" fmla="*/ 487393 w 803168"/>
              <a:gd name="connsiteY24" fmla="*/ 893571 h 1801645"/>
              <a:gd name="connsiteX25" fmla="*/ 620522 w 803168"/>
              <a:gd name="connsiteY25" fmla="*/ 893571 h 1801645"/>
              <a:gd name="connsiteX26" fmla="*/ 633262 w 803168"/>
              <a:gd name="connsiteY26" fmla="*/ 888294 h 1801645"/>
              <a:gd name="connsiteX27" fmla="*/ 630002 w 803168"/>
              <a:gd name="connsiteY27" fmla="*/ 942781 h 1801645"/>
              <a:gd name="connsiteX28" fmla="*/ 545281 w 803168"/>
              <a:gd name="connsiteY28" fmla="*/ 942781 h 1801645"/>
              <a:gd name="connsiteX29" fmla="*/ 516753 w 803168"/>
              <a:gd name="connsiteY29" fmla="*/ 971308 h 1801645"/>
              <a:gd name="connsiteX30" fmla="*/ 545281 w 803168"/>
              <a:gd name="connsiteY30" fmla="*/ 999836 h 1801645"/>
              <a:gd name="connsiteX31" fmla="*/ 623822 w 803168"/>
              <a:gd name="connsiteY31" fmla="*/ 999836 h 1801645"/>
              <a:gd name="connsiteX32" fmla="*/ 612590 w 803168"/>
              <a:gd name="connsiteY32" fmla="*/ 1094920 h 1801645"/>
              <a:gd name="connsiteX33" fmla="*/ 564658 w 803168"/>
              <a:gd name="connsiteY33" fmla="*/ 1348056 h 1801645"/>
              <a:gd name="connsiteX34" fmla="*/ 547553 w 803168"/>
              <a:gd name="connsiteY34" fmla="*/ 1416364 h 1801645"/>
              <a:gd name="connsiteX35" fmla="*/ 545602 w 803168"/>
              <a:gd name="connsiteY35" fmla="*/ 1413469 h 1801645"/>
              <a:gd name="connsiteX36" fmla="*/ 525430 w 803168"/>
              <a:gd name="connsiteY36" fmla="*/ 1405113 h 1801645"/>
              <a:gd name="connsiteX37" fmla="*/ 468375 w 803168"/>
              <a:gd name="connsiteY37" fmla="*/ 1405113 h 1801645"/>
              <a:gd name="connsiteX38" fmla="*/ 439847 w 803168"/>
              <a:gd name="connsiteY38" fmla="*/ 1433640 h 1801645"/>
              <a:gd name="connsiteX39" fmla="*/ 468374 w 803168"/>
              <a:gd name="connsiteY39" fmla="*/ 1462168 h 1801645"/>
              <a:gd name="connsiteX40" fmla="*/ 525430 w 803168"/>
              <a:gd name="connsiteY40" fmla="*/ 1462168 h 1801645"/>
              <a:gd name="connsiteX41" fmla="*/ 537316 w 803168"/>
              <a:gd name="connsiteY41" fmla="*/ 1457245 h 1801645"/>
              <a:gd name="connsiteX42" fmla="*/ 534890 w 803168"/>
              <a:gd name="connsiteY42" fmla="*/ 1466934 h 1801645"/>
              <a:gd name="connsiteX43" fmla="*/ 386190 w 803168"/>
              <a:gd name="connsiteY43" fmla="*/ 1801645 h 1801645"/>
              <a:gd name="connsiteX44" fmla="*/ 174508 w 803168"/>
              <a:gd name="connsiteY44" fmla="*/ 558698 h 1801645"/>
              <a:gd name="connsiteX45" fmla="*/ 388903 w 803168"/>
              <a:gd name="connsiteY45" fmla="*/ 456250 h 1801645"/>
              <a:gd name="connsiteX46" fmla="*/ 389091 w 803168"/>
              <a:gd name="connsiteY46" fmla="*/ 456277 h 1801645"/>
              <a:gd name="connsiteX47" fmla="*/ 383939 w 803168"/>
              <a:gd name="connsiteY47" fmla="*/ 451298 h 1801645"/>
              <a:gd name="connsiteX48" fmla="*/ 326413 w 803168"/>
              <a:gd name="connsiteY48" fmla="*/ 35543 h 1801645"/>
              <a:gd name="connsiteX49" fmla="*/ 36430 w 803168"/>
              <a:gd name="connsiteY49" fmla="*/ 193331 h 1801645"/>
              <a:gd name="connsiteX50" fmla="*/ 74450 w 803168"/>
              <a:gd name="connsiteY50" fmla="*/ 180131 h 1801645"/>
              <a:gd name="connsiteX51" fmla="*/ 350253 w 803168"/>
              <a:gd name="connsiteY51" fmla="*/ 450384 h 1801645"/>
              <a:gd name="connsiteX52" fmla="*/ 5168 w 803168"/>
              <a:gd name="connsiteY52" fmla="*/ 285823 h 1801645"/>
              <a:gd name="connsiteX53" fmla="*/ 36430 w 803168"/>
              <a:gd name="connsiteY53" fmla="*/ 193331 h 180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03168" h="1801645">
                <a:moveTo>
                  <a:pt x="229065" y="1279144"/>
                </a:moveTo>
                <a:cubicBezTo>
                  <a:pt x="223902" y="1284307"/>
                  <a:pt x="220709" y="1291438"/>
                  <a:pt x="220709" y="1299316"/>
                </a:cubicBezTo>
                <a:cubicBezTo>
                  <a:pt x="220709" y="1315072"/>
                  <a:pt x="233482" y="1327844"/>
                  <a:pt x="249237" y="1327844"/>
                </a:cubicBezTo>
                <a:lnTo>
                  <a:pt x="306292" y="1327844"/>
                </a:lnTo>
                <a:cubicBezTo>
                  <a:pt x="322047" y="1327844"/>
                  <a:pt x="334819" y="1315071"/>
                  <a:pt x="334820" y="1299316"/>
                </a:cubicBezTo>
                <a:cubicBezTo>
                  <a:pt x="334820" y="1283561"/>
                  <a:pt x="322047" y="1270788"/>
                  <a:pt x="306292" y="1270789"/>
                </a:cubicBezTo>
                <a:lnTo>
                  <a:pt x="249237" y="1270789"/>
                </a:lnTo>
                <a:cubicBezTo>
                  <a:pt x="241359" y="1270789"/>
                  <a:pt x="234227" y="1273982"/>
                  <a:pt x="229065" y="1279144"/>
                </a:cubicBezTo>
                <a:close/>
                <a:moveTo>
                  <a:pt x="645396" y="221605"/>
                </a:moveTo>
                <a:cubicBezTo>
                  <a:pt x="676819" y="198445"/>
                  <a:pt x="706342" y="183526"/>
                  <a:pt x="728718" y="184187"/>
                </a:cubicBezTo>
                <a:cubicBezTo>
                  <a:pt x="787322" y="194782"/>
                  <a:pt x="815572" y="234528"/>
                  <a:pt x="798000" y="289880"/>
                </a:cubicBezTo>
                <a:cubicBezTo>
                  <a:pt x="769622" y="367565"/>
                  <a:pt x="471196" y="478847"/>
                  <a:pt x="452914" y="454440"/>
                </a:cubicBezTo>
                <a:cubicBezTo>
                  <a:pt x="439753" y="434742"/>
                  <a:pt x="551127" y="291086"/>
                  <a:pt x="645396" y="221605"/>
                </a:cubicBezTo>
                <a:close/>
                <a:moveTo>
                  <a:pt x="326413" y="35543"/>
                </a:moveTo>
                <a:cubicBezTo>
                  <a:pt x="374106" y="-12150"/>
                  <a:pt x="429328" y="-12778"/>
                  <a:pt x="469491" y="39307"/>
                </a:cubicBezTo>
                <a:cubicBezTo>
                  <a:pt x="516713" y="106297"/>
                  <a:pt x="454391" y="382283"/>
                  <a:pt x="414950" y="451074"/>
                </a:cubicBezTo>
                <a:lnTo>
                  <a:pt x="407354" y="458905"/>
                </a:lnTo>
                <a:lnTo>
                  <a:pt x="441866" y="463872"/>
                </a:lnTo>
                <a:cubicBezTo>
                  <a:pt x="494066" y="478299"/>
                  <a:pt x="543594" y="513240"/>
                  <a:pt x="587016" y="569553"/>
                </a:cubicBezTo>
                <a:cubicBezTo>
                  <a:pt x="616190" y="610940"/>
                  <a:pt x="630861" y="679995"/>
                  <a:pt x="634788" y="764912"/>
                </a:cubicBezTo>
                <a:lnTo>
                  <a:pt x="635207" y="842598"/>
                </a:lnTo>
                <a:lnTo>
                  <a:pt x="620522" y="836516"/>
                </a:lnTo>
                <a:lnTo>
                  <a:pt x="487393" y="836516"/>
                </a:lnTo>
                <a:cubicBezTo>
                  <a:pt x="471638" y="836515"/>
                  <a:pt x="458866" y="849288"/>
                  <a:pt x="458866" y="865043"/>
                </a:cubicBezTo>
                <a:cubicBezTo>
                  <a:pt x="458865" y="880799"/>
                  <a:pt x="471638" y="893571"/>
                  <a:pt x="487393" y="893571"/>
                </a:cubicBezTo>
                <a:lnTo>
                  <a:pt x="620522" y="893571"/>
                </a:lnTo>
                <a:lnTo>
                  <a:pt x="633262" y="888294"/>
                </a:lnTo>
                <a:lnTo>
                  <a:pt x="630002" y="942781"/>
                </a:lnTo>
                <a:lnTo>
                  <a:pt x="545281" y="942781"/>
                </a:lnTo>
                <a:cubicBezTo>
                  <a:pt x="529526" y="942781"/>
                  <a:pt x="516754" y="955553"/>
                  <a:pt x="516753" y="971308"/>
                </a:cubicBezTo>
                <a:cubicBezTo>
                  <a:pt x="516753" y="987064"/>
                  <a:pt x="529526" y="999836"/>
                  <a:pt x="545281" y="999836"/>
                </a:cubicBezTo>
                <a:lnTo>
                  <a:pt x="623822" y="999836"/>
                </a:lnTo>
                <a:lnTo>
                  <a:pt x="612590" y="1094920"/>
                </a:lnTo>
                <a:cubicBezTo>
                  <a:pt x="600160" y="1179671"/>
                  <a:pt x="583537" y="1266079"/>
                  <a:pt x="564658" y="1348056"/>
                </a:cubicBezTo>
                <a:lnTo>
                  <a:pt x="547553" y="1416364"/>
                </a:lnTo>
                <a:lnTo>
                  <a:pt x="545602" y="1413469"/>
                </a:lnTo>
                <a:cubicBezTo>
                  <a:pt x="540440" y="1408306"/>
                  <a:pt x="533307" y="1405113"/>
                  <a:pt x="525430" y="1405113"/>
                </a:cubicBezTo>
                <a:lnTo>
                  <a:pt x="468375" y="1405113"/>
                </a:lnTo>
                <a:cubicBezTo>
                  <a:pt x="452619" y="1405113"/>
                  <a:pt x="439847" y="1417885"/>
                  <a:pt x="439847" y="1433640"/>
                </a:cubicBezTo>
                <a:cubicBezTo>
                  <a:pt x="439847" y="1449395"/>
                  <a:pt x="452619" y="1462168"/>
                  <a:pt x="468374" y="1462168"/>
                </a:cubicBezTo>
                <a:lnTo>
                  <a:pt x="525430" y="1462168"/>
                </a:lnTo>
                <a:lnTo>
                  <a:pt x="537316" y="1457245"/>
                </a:lnTo>
                <a:lnTo>
                  <a:pt x="534890" y="1466934"/>
                </a:lnTo>
                <a:cubicBezTo>
                  <a:pt x="483266" y="1656983"/>
                  <a:pt x="423603" y="1800285"/>
                  <a:pt x="386190" y="1801645"/>
                </a:cubicBezTo>
                <a:cubicBezTo>
                  <a:pt x="283063" y="1799836"/>
                  <a:pt x="821" y="793899"/>
                  <a:pt x="174508" y="558698"/>
                </a:cubicBezTo>
                <a:cubicBezTo>
                  <a:pt x="243260" y="489947"/>
                  <a:pt x="317438" y="455119"/>
                  <a:pt x="388903" y="456250"/>
                </a:cubicBezTo>
                <a:lnTo>
                  <a:pt x="389091" y="456277"/>
                </a:lnTo>
                <a:lnTo>
                  <a:pt x="383939" y="451298"/>
                </a:lnTo>
                <a:cubicBezTo>
                  <a:pt x="342062" y="382980"/>
                  <a:pt x="273700" y="106925"/>
                  <a:pt x="326413" y="35543"/>
                </a:cubicBezTo>
                <a:close/>
                <a:moveTo>
                  <a:pt x="36430" y="193331"/>
                </a:moveTo>
                <a:cubicBezTo>
                  <a:pt x="47045" y="187250"/>
                  <a:pt x="59799" y="182779"/>
                  <a:pt x="74450" y="180131"/>
                </a:cubicBezTo>
                <a:cubicBezTo>
                  <a:pt x="163955" y="177487"/>
                  <a:pt x="367802" y="424118"/>
                  <a:pt x="350253" y="450384"/>
                </a:cubicBezTo>
                <a:cubicBezTo>
                  <a:pt x="331971" y="474791"/>
                  <a:pt x="33545" y="363509"/>
                  <a:pt x="5168" y="285823"/>
                </a:cubicBezTo>
                <a:cubicBezTo>
                  <a:pt x="-8011" y="244310"/>
                  <a:pt x="4585" y="211574"/>
                  <a:pt x="36430" y="1933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649739CA-2D28-4218-AB92-503994F6AB5F}"/>
              </a:ext>
            </a:extLst>
          </p:cNvPr>
          <p:cNvSpPr/>
          <p:nvPr/>
        </p:nvSpPr>
        <p:spPr>
          <a:xfrm rot="18726766">
            <a:off x="3278134" y="4859947"/>
            <a:ext cx="1401412" cy="1382847"/>
          </a:xfrm>
          <a:custGeom>
            <a:avLst/>
            <a:gdLst>
              <a:gd name="connsiteX0" fmla="*/ 250514 w 1401412"/>
              <a:gd name="connsiteY0" fmla="*/ 1125623 h 1382847"/>
              <a:gd name="connsiteX1" fmla="*/ 194533 w 1401412"/>
              <a:gd name="connsiteY1" fmla="*/ 1126969 h 1382847"/>
              <a:gd name="connsiteX2" fmla="*/ 141483 w 1401412"/>
              <a:gd name="connsiteY2" fmla="*/ 1169655 h 1382847"/>
              <a:gd name="connsiteX3" fmla="*/ 184171 w 1401412"/>
              <a:gd name="connsiteY3" fmla="*/ 1222705 h 1382847"/>
              <a:gd name="connsiteX4" fmla="*/ 237220 w 1401412"/>
              <a:gd name="connsiteY4" fmla="*/ 1180018 h 1382847"/>
              <a:gd name="connsiteX5" fmla="*/ 250514 w 1401412"/>
              <a:gd name="connsiteY5" fmla="*/ 1125623 h 1382847"/>
              <a:gd name="connsiteX6" fmla="*/ 517944 w 1401412"/>
              <a:gd name="connsiteY6" fmla="*/ 1076233 h 1382847"/>
              <a:gd name="connsiteX7" fmla="*/ 461963 w 1401412"/>
              <a:gd name="connsiteY7" fmla="*/ 1077578 h 1382847"/>
              <a:gd name="connsiteX8" fmla="*/ 408913 w 1401412"/>
              <a:gd name="connsiteY8" fmla="*/ 1120266 h 1382847"/>
              <a:gd name="connsiteX9" fmla="*/ 451600 w 1401412"/>
              <a:gd name="connsiteY9" fmla="*/ 1173316 h 1382847"/>
              <a:gd name="connsiteX10" fmla="*/ 451599 w 1401412"/>
              <a:gd name="connsiteY10" fmla="*/ 1173315 h 1382847"/>
              <a:gd name="connsiteX11" fmla="*/ 504650 w 1401412"/>
              <a:gd name="connsiteY11" fmla="*/ 1130628 h 1382847"/>
              <a:gd name="connsiteX12" fmla="*/ 517944 w 1401412"/>
              <a:gd name="connsiteY12" fmla="*/ 1076233 h 1382847"/>
              <a:gd name="connsiteX13" fmla="*/ 326560 w 1401412"/>
              <a:gd name="connsiteY13" fmla="*/ 864518 h 1382847"/>
              <a:gd name="connsiteX14" fmla="*/ 270578 w 1401412"/>
              <a:gd name="connsiteY14" fmla="*/ 865864 h 1382847"/>
              <a:gd name="connsiteX15" fmla="*/ 217527 w 1401412"/>
              <a:gd name="connsiteY15" fmla="*/ 908551 h 1382847"/>
              <a:gd name="connsiteX16" fmla="*/ 260214 w 1401412"/>
              <a:gd name="connsiteY16" fmla="*/ 961601 h 1382847"/>
              <a:gd name="connsiteX17" fmla="*/ 260216 w 1401412"/>
              <a:gd name="connsiteY17" fmla="*/ 961600 h 1382847"/>
              <a:gd name="connsiteX18" fmla="*/ 313267 w 1401412"/>
              <a:gd name="connsiteY18" fmla="*/ 918913 h 1382847"/>
              <a:gd name="connsiteX19" fmla="*/ 326560 w 1401412"/>
              <a:gd name="connsiteY19" fmla="*/ 864518 h 1382847"/>
              <a:gd name="connsiteX20" fmla="*/ 785375 w 1401412"/>
              <a:gd name="connsiteY20" fmla="*/ 1026841 h 1382847"/>
              <a:gd name="connsiteX21" fmla="*/ 729394 w 1401412"/>
              <a:gd name="connsiteY21" fmla="*/ 1028188 h 1382847"/>
              <a:gd name="connsiteX22" fmla="*/ 676343 w 1401412"/>
              <a:gd name="connsiteY22" fmla="*/ 1070875 h 1382847"/>
              <a:gd name="connsiteX23" fmla="*/ 719031 w 1401412"/>
              <a:gd name="connsiteY23" fmla="*/ 1123925 h 1382847"/>
              <a:gd name="connsiteX24" fmla="*/ 719032 w 1401412"/>
              <a:gd name="connsiteY24" fmla="*/ 1123924 h 1382847"/>
              <a:gd name="connsiteX25" fmla="*/ 772082 w 1401412"/>
              <a:gd name="connsiteY25" fmla="*/ 1081236 h 1382847"/>
              <a:gd name="connsiteX26" fmla="*/ 785375 w 1401412"/>
              <a:gd name="connsiteY26" fmla="*/ 1026841 h 1382847"/>
              <a:gd name="connsiteX27" fmla="*/ 593991 w 1401412"/>
              <a:gd name="connsiteY27" fmla="*/ 815127 h 1382847"/>
              <a:gd name="connsiteX28" fmla="*/ 538010 w 1401412"/>
              <a:gd name="connsiteY28" fmla="*/ 816473 h 1382847"/>
              <a:gd name="connsiteX29" fmla="*/ 484959 w 1401412"/>
              <a:gd name="connsiteY29" fmla="*/ 859160 h 1382847"/>
              <a:gd name="connsiteX30" fmla="*/ 527646 w 1401412"/>
              <a:gd name="connsiteY30" fmla="*/ 912211 h 1382847"/>
              <a:gd name="connsiteX31" fmla="*/ 527647 w 1401412"/>
              <a:gd name="connsiteY31" fmla="*/ 912210 h 1382847"/>
              <a:gd name="connsiteX32" fmla="*/ 580697 w 1401412"/>
              <a:gd name="connsiteY32" fmla="*/ 869522 h 1382847"/>
              <a:gd name="connsiteX33" fmla="*/ 593991 w 1401412"/>
              <a:gd name="connsiteY33" fmla="*/ 815127 h 1382847"/>
              <a:gd name="connsiteX34" fmla="*/ 402606 w 1401412"/>
              <a:gd name="connsiteY34" fmla="*/ 603412 h 1382847"/>
              <a:gd name="connsiteX35" fmla="*/ 346625 w 1401412"/>
              <a:gd name="connsiteY35" fmla="*/ 604759 h 1382847"/>
              <a:gd name="connsiteX36" fmla="*/ 293574 w 1401412"/>
              <a:gd name="connsiteY36" fmla="*/ 647446 h 1382847"/>
              <a:gd name="connsiteX37" fmla="*/ 336262 w 1401412"/>
              <a:gd name="connsiteY37" fmla="*/ 700498 h 1382847"/>
              <a:gd name="connsiteX38" fmla="*/ 336262 w 1401412"/>
              <a:gd name="connsiteY38" fmla="*/ 700494 h 1382847"/>
              <a:gd name="connsiteX39" fmla="*/ 389313 w 1401412"/>
              <a:gd name="connsiteY39" fmla="*/ 657807 h 1382847"/>
              <a:gd name="connsiteX40" fmla="*/ 402606 w 1401412"/>
              <a:gd name="connsiteY40" fmla="*/ 603412 h 1382847"/>
              <a:gd name="connsiteX41" fmla="*/ 1052808 w 1401412"/>
              <a:gd name="connsiteY41" fmla="*/ 977453 h 1382847"/>
              <a:gd name="connsiteX42" fmla="*/ 996827 w 1401412"/>
              <a:gd name="connsiteY42" fmla="*/ 978800 h 1382847"/>
              <a:gd name="connsiteX43" fmla="*/ 943776 w 1401412"/>
              <a:gd name="connsiteY43" fmla="*/ 1021487 h 1382847"/>
              <a:gd name="connsiteX44" fmla="*/ 986464 w 1401412"/>
              <a:gd name="connsiteY44" fmla="*/ 1074537 h 1382847"/>
              <a:gd name="connsiteX45" fmla="*/ 986465 w 1401412"/>
              <a:gd name="connsiteY45" fmla="*/ 1074536 h 1382847"/>
              <a:gd name="connsiteX46" fmla="*/ 1039515 w 1401412"/>
              <a:gd name="connsiteY46" fmla="*/ 1031848 h 1382847"/>
              <a:gd name="connsiteX47" fmla="*/ 1052808 w 1401412"/>
              <a:gd name="connsiteY47" fmla="*/ 977453 h 1382847"/>
              <a:gd name="connsiteX48" fmla="*/ 861422 w 1401412"/>
              <a:gd name="connsiteY48" fmla="*/ 765736 h 1382847"/>
              <a:gd name="connsiteX49" fmla="*/ 805440 w 1401412"/>
              <a:gd name="connsiteY49" fmla="*/ 767083 h 1382847"/>
              <a:gd name="connsiteX50" fmla="*/ 752390 w 1401412"/>
              <a:gd name="connsiteY50" fmla="*/ 809770 h 1382847"/>
              <a:gd name="connsiteX51" fmla="*/ 795077 w 1401412"/>
              <a:gd name="connsiteY51" fmla="*/ 862820 h 1382847"/>
              <a:gd name="connsiteX52" fmla="*/ 848128 w 1401412"/>
              <a:gd name="connsiteY52" fmla="*/ 820132 h 1382847"/>
              <a:gd name="connsiteX53" fmla="*/ 861422 w 1401412"/>
              <a:gd name="connsiteY53" fmla="*/ 765736 h 1382847"/>
              <a:gd name="connsiteX54" fmla="*/ 670038 w 1401412"/>
              <a:gd name="connsiteY54" fmla="*/ 554023 h 1382847"/>
              <a:gd name="connsiteX55" fmla="*/ 614055 w 1401412"/>
              <a:gd name="connsiteY55" fmla="*/ 555368 h 1382847"/>
              <a:gd name="connsiteX56" fmla="*/ 561005 w 1401412"/>
              <a:gd name="connsiteY56" fmla="*/ 598056 h 1382847"/>
              <a:gd name="connsiteX57" fmla="*/ 603692 w 1401412"/>
              <a:gd name="connsiteY57" fmla="*/ 651107 h 1382847"/>
              <a:gd name="connsiteX58" fmla="*/ 603694 w 1401412"/>
              <a:gd name="connsiteY58" fmla="*/ 651105 h 1382847"/>
              <a:gd name="connsiteX59" fmla="*/ 656744 w 1401412"/>
              <a:gd name="connsiteY59" fmla="*/ 608417 h 1382847"/>
              <a:gd name="connsiteX60" fmla="*/ 670038 w 1401412"/>
              <a:gd name="connsiteY60" fmla="*/ 554023 h 1382847"/>
              <a:gd name="connsiteX61" fmla="*/ 478653 w 1401412"/>
              <a:gd name="connsiteY61" fmla="*/ 342307 h 1382847"/>
              <a:gd name="connsiteX62" fmla="*/ 422672 w 1401412"/>
              <a:gd name="connsiteY62" fmla="*/ 343654 h 1382847"/>
              <a:gd name="connsiteX63" fmla="*/ 369621 w 1401412"/>
              <a:gd name="connsiteY63" fmla="*/ 386341 h 1382847"/>
              <a:gd name="connsiteX64" fmla="*/ 412308 w 1401412"/>
              <a:gd name="connsiteY64" fmla="*/ 439391 h 1382847"/>
              <a:gd name="connsiteX65" fmla="*/ 412308 w 1401412"/>
              <a:gd name="connsiteY65" fmla="*/ 439390 h 1382847"/>
              <a:gd name="connsiteX66" fmla="*/ 465359 w 1401412"/>
              <a:gd name="connsiteY66" fmla="*/ 396703 h 1382847"/>
              <a:gd name="connsiteX67" fmla="*/ 478653 w 1401412"/>
              <a:gd name="connsiteY67" fmla="*/ 342307 h 1382847"/>
              <a:gd name="connsiteX68" fmla="*/ 1333626 w 1401412"/>
              <a:gd name="connsiteY68" fmla="*/ 415222 h 1382847"/>
              <a:gd name="connsiteX69" fmla="*/ 1173287 w 1401412"/>
              <a:gd name="connsiteY69" fmla="*/ 607201 h 1382847"/>
              <a:gd name="connsiteX70" fmla="*/ 1401412 w 1401412"/>
              <a:gd name="connsiteY70" fmla="*/ 771508 h 1382847"/>
              <a:gd name="connsiteX71" fmla="*/ 1147994 w 1401412"/>
              <a:gd name="connsiteY71" fmla="*/ 819762 h 1382847"/>
              <a:gd name="connsiteX72" fmla="*/ 1151864 w 1401412"/>
              <a:gd name="connsiteY72" fmla="*/ 827138 h 1382847"/>
              <a:gd name="connsiteX73" fmla="*/ 1190269 w 1401412"/>
              <a:gd name="connsiteY73" fmla="*/ 1097725 h 1382847"/>
              <a:gd name="connsiteX74" fmla="*/ 56098 w 1401412"/>
              <a:gd name="connsiteY74" fmla="*/ 1304350 h 1382847"/>
              <a:gd name="connsiteX75" fmla="*/ 379737 w 1401412"/>
              <a:gd name="connsiteY75" fmla="*/ 193099 h 1382847"/>
              <a:gd name="connsiteX76" fmla="*/ 565750 w 1401412"/>
              <a:gd name="connsiteY76" fmla="*/ 214483 h 1382847"/>
              <a:gd name="connsiteX77" fmla="*/ 611467 w 1401412"/>
              <a:gd name="connsiteY77" fmla="*/ 238364 h 1382847"/>
              <a:gd name="connsiteX78" fmla="*/ 713985 w 1401412"/>
              <a:gd name="connsiteY78" fmla="*/ 0 h 1382847"/>
              <a:gd name="connsiteX79" fmla="*/ 834844 w 1401412"/>
              <a:gd name="connsiteY79" fmla="*/ 281011 h 1382847"/>
              <a:gd name="connsiteX80" fmla="*/ 1050645 w 1401412"/>
              <a:gd name="connsiteY80" fmla="*/ 136033 h 1382847"/>
              <a:gd name="connsiteX81" fmla="*/ 1000091 w 1401412"/>
              <a:gd name="connsiteY81" fmla="*/ 436133 h 13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01412" h="1382847">
                <a:moveTo>
                  <a:pt x="250514" y="1125623"/>
                </a:moveTo>
                <a:cubicBezTo>
                  <a:pt x="231589" y="1128510"/>
                  <a:pt x="212930" y="1128959"/>
                  <a:pt x="194533" y="1126969"/>
                </a:cubicBezTo>
                <a:cubicBezTo>
                  <a:pt x="168096" y="1124107"/>
                  <a:pt x="144345" y="1143219"/>
                  <a:pt x="141483" y="1169655"/>
                </a:cubicBezTo>
                <a:cubicBezTo>
                  <a:pt x="138622" y="1196093"/>
                  <a:pt x="157733" y="1219844"/>
                  <a:pt x="184171" y="1222705"/>
                </a:cubicBezTo>
                <a:cubicBezTo>
                  <a:pt x="210608" y="1225567"/>
                  <a:pt x="234359" y="1206456"/>
                  <a:pt x="237220" y="1180018"/>
                </a:cubicBezTo>
                <a:cubicBezTo>
                  <a:pt x="239212" y="1161622"/>
                  <a:pt x="243644" y="1143490"/>
                  <a:pt x="250514" y="1125623"/>
                </a:cubicBezTo>
                <a:close/>
                <a:moveTo>
                  <a:pt x="517944" y="1076233"/>
                </a:moveTo>
                <a:cubicBezTo>
                  <a:pt x="499020" y="1079121"/>
                  <a:pt x="480360" y="1079570"/>
                  <a:pt x="461963" y="1077578"/>
                </a:cubicBezTo>
                <a:cubicBezTo>
                  <a:pt x="435525" y="1074717"/>
                  <a:pt x="411774" y="1093827"/>
                  <a:pt x="408913" y="1120266"/>
                </a:cubicBezTo>
                <a:cubicBezTo>
                  <a:pt x="406051" y="1146704"/>
                  <a:pt x="425162" y="1170454"/>
                  <a:pt x="451600" y="1173316"/>
                </a:cubicBezTo>
                <a:lnTo>
                  <a:pt x="451599" y="1173315"/>
                </a:lnTo>
                <a:cubicBezTo>
                  <a:pt x="478037" y="1176177"/>
                  <a:pt x="501788" y="1157065"/>
                  <a:pt x="504650" y="1130628"/>
                </a:cubicBezTo>
                <a:cubicBezTo>
                  <a:pt x="506642" y="1112233"/>
                  <a:pt x="511073" y="1094102"/>
                  <a:pt x="517944" y="1076233"/>
                </a:cubicBezTo>
                <a:close/>
                <a:moveTo>
                  <a:pt x="326560" y="864518"/>
                </a:moveTo>
                <a:cubicBezTo>
                  <a:pt x="307634" y="867405"/>
                  <a:pt x="288974" y="867855"/>
                  <a:pt x="270578" y="865864"/>
                </a:cubicBezTo>
                <a:cubicBezTo>
                  <a:pt x="244140" y="863002"/>
                  <a:pt x="220390" y="882113"/>
                  <a:pt x="217527" y="908551"/>
                </a:cubicBezTo>
                <a:cubicBezTo>
                  <a:pt x="214665" y="934989"/>
                  <a:pt x="233777" y="958740"/>
                  <a:pt x="260214" y="961601"/>
                </a:cubicBezTo>
                <a:lnTo>
                  <a:pt x="260216" y="961600"/>
                </a:lnTo>
                <a:cubicBezTo>
                  <a:pt x="286653" y="964462"/>
                  <a:pt x="310404" y="945351"/>
                  <a:pt x="313267" y="918913"/>
                </a:cubicBezTo>
                <a:cubicBezTo>
                  <a:pt x="315256" y="900518"/>
                  <a:pt x="319688" y="882386"/>
                  <a:pt x="326560" y="864518"/>
                </a:cubicBezTo>
                <a:close/>
                <a:moveTo>
                  <a:pt x="785375" y="1026841"/>
                </a:moveTo>
                <a:cubicBezTo>
                  <a:pt x="766450" y="1029730"/>
                  <a:pt x="747790" y="1030179"/>
                  <a:pt x="729394" y="1028188"/>
                </a:cubicBezTo>
                <a:cubicBezTo>
                  <a:pt x="702955" y="1025326"/>
                  <a:pt x="679204" y="1044437"/>
                  <a:pt x="676343" y="1070875"/>
                </a:cubicBezTo>
                <a:cubicBezTo>
                  <a:pt x="673482" y="1097313"/>
                  <a:pt x="692593" y="1121064"/>
                  <a:pt x="719031" y="1123925"/>
                </a:cubicBezTo>
                <a:lnTo>
                  <a:pt x="719032" y="1123924"/>
                </a:lnTo>
                <a:cubicBezTo>
                  <a:pt x="745468" y="1126786"/>
                  <a:pt x="769219" y="1107675"/>
                  <a:pt x="772082" y="1081236"/>
                </a:cubicBezTo>
                <a:cubicBezTo>
                  <a:pt x="774072" y="1062842"/>
                  <a:pt x="778504" y="1044709"/>
                  <a:pt x="785375" y="1026841"/>
                </a:cubicBezTo>
                <a:close/>
                <a:moveTo>
                  <a:pt x="593991" y="815127"/>
                </a:moveTo>
                <a:cubicBezTo>
                  <a:pt x="575066" y="818014"/>
                  <a:pt x="556406" y="818465"/>
                  <a:pt x="538010" y="816473"/>
                </a:cubicBezTo>
                <a:cubicBezTo>
                  <a:pt x="511572" y="813612"/>
                  <a:pt x="487822" y="832723"/>
                  <a:pt x="484959" y="859160"/>
                </a:cubicBezTo>
                <a:cubicBezTo>
                  <a:pt x="482098" y="885599"/>
                  <a:pt x="501210" y="909350"/>
                  <a:pt x="527646" y="912211"/>
                </a:cubicBezTo>
                <a:lnTo>
                  <a:pt x="527647" y="912210"/>
                </a:lnTo>
                <a:cubicBezTo>
                  <a:pt x="554085" y="915073"/>
                  <a:pt x="577836" y="895962"/>
                  <a:pt x="580697" y="869522"/>
                </a:cubicBezTo>
                <a:cubicBezTo>
                  <a:pt x="582689" y="851127"/>
                  <a:pt x="587120" y="832995"/>
                  <a:pt x="593991" y="815127"/>
                </a:cubicBezTo>
                <a:close/>
                <a:moveTo>
                  <a:pt x="402606" y="603412"/>
                </a:moveTo>
                <a:cubicBezTo>
                  <a:pt x="383682" y="606302"/>
                  <a:pt x="365020" y="606751"/>
                  <a:pt x="346625" y="604759"/>
                </a:cubicBezTo>
                <a:cubicBezTo>
                  <a:pt x="320187" y="601898"/>
                  <a:pt x="296436" y="621007"/>
                  <a:pt x="293574" y="647446"/>
                </a:cubicBezTo>
                <a:cubicBezTo>
                  <a:pt x="290712" y="673884"/>
                  <a:pt x="309823" y="697635"/>
                  <a:pt x="336262" y="700498"/>
                </a:cubicBezTo>
                <a:lnTo>
                  <a:pt x="336262" y="700494"/>
                </a:lnTo>
                <a:cubicBezTo>
                  <a:pt x="362699" y="703357"/>
                  <a:pt x="386450" y="684246"/>
                  <a:pt x="389313" y="657807"/>
                </a:cubicBezTo>
                <a:cubicBezTo>
                  <a:pt x="391303" y="639413"/>
                  <a:pt x="395734" y="621281"/>
                  <a:pt x="402606" y="603412"/>
                </a:cubicBezTo>
                <a:close/>
                <a:moveTo>
                  <a:pt x="1052808" y="977453"/>
                </a:moveTo>
                <a:cubicBezTo>
                  <a:pt x="1033882" y="980342"/>
                  <a:pt x="1015223" y="980791"/>
                  <a:pt x="996827" y="978800"/>
                </a:cubicBezTo>
                <a:cubicBezTo>
                  <a:pt x="970389" y="975939"/>
                  <a:pt x="946639" y="995049"/>
                  <a:pt x="943776" y="1021487"/>
                </a:cubicBezTo>
                <a:cubicBezTo>
                  <a:pt x="940914" y="1047924"/>
                  <a:pt x="960026" y="1071675"/>
                  <a:pt x="986464" y="1074537"/>
                </a:cubicBezTo>
                <a:lnTo>
                  <a:pt x="986465" y="1074536"/>
                </a:lnTo>
                <a:cubicBezTo>
                  <a:pt x="1012902" y="1077397"/>
                  <a:pt x="1036652" y="1058286"/>
                  <a:pt x="1039515" y="1031848"/>
                </a:cubicBezTo>
                <a:cubicBezTo>
                  <a:pt x="1041505" y="1013454"/>
                  <a:pt x="1045937" y="995321"/>
                  <a:pt x="1052808" y="977453"/>
                </a:cubicBezTo>
                <a:close/>
                <a:moveTo>
                  <a:pt x="861422" y="765736"/>
                </a:moveTo>
                <a:cubicBezTo>
                  <a:pt x="842496" y="768625"/>
                  <a:pt x="823837" y="769074"/>
                  <a:pt x="805440" y="767083"/>
                </a:cubicBezTo>
                <a:cubicBezTo>
                  <a:pt x="779003" y="764222"/>
                  <a:pt x="755252" y="783333"/>
                  <a:pt x="752390" y="809770"/>
                </a:cubicBezTo>
                <a:cubicBezTo>
                  <a:pt x="749528" y="836208"/>
                  <a:pt x="768640" y="859959"/>
                  <a:pt x="795077" y="862820"/>
                </a:cubicBezTo>
                <a:cubicBezTo>
                  <a:pt x="821515" y="865682"/>
                  <a:pt x="845266" y="846570"/>
                  <a:pt x="848128" y="820132"/>
                </a:cubicBezTo>
                <a:cubicBezTo>
                  <a:pt x="850119" y="801737"/>
                  <a:pt x="854551" y="783605"/>
                  <a:pt x="861422" y="765736"/>
                </a:cubicBezTo>
                <a:close/>
                <a:moveTo>
                  <a:pt x="670038" y="554023"/>
                </a:moveTo>
                <a:cubicBezTo>
                  <a:pt x="651112" y="556911"/>
                  <a:pt x="632452" y="557360"/>
                  <a:pt x="614055" y="555368"/>
                </a:cubicBezTo>
                <a:cubicBezTo>
                  <a:pt x="587617" y="552507"/>
                  <a:pt x="563868" y="571618"/>
                  <a:pt x="561005" y="598056"/>
                </a:cubicBezTo>
                <a:cubicBezTo>
                  <a:pt x="558144" y="624493"/>
                  <a:pt x="577255" y="648244"/>
                  <a:pt x="603692" y="651107"/>
                </a:cubicBezTo>
                <a:lnTo>
                  <a:pt x="603694" y="651105"/>
                </a:lnTo>
                <a:cubicBezTo>
                  <a:pt x="630131" y="653967"/>
                  <a:pt x="653882" y="634856"/>
                  <a:pt x="656744" y="608417"/>
                </a:cubicBezTo>
                <a:cubicBezTo>
                  <a:pt x="658734" y="590023"/>
                  <a:pt x="663166" y="571890"/>
                  <a:pt x="670038" y="554023"/>
                </a:cubicBezTo>
                <a:close/>
                <a:moveTo>
                  <a:pt x="478653" y="342307"/>
                </a:moveTo>
                <a:cubicBezTo>
                  <a:pt x="459727" y="345196"/>
                  <a:pt x="441067" y="345645"/>
                  <a:pt x="422672" y="343654"/>
                </a:cubicBezTo>
                <a:cubicBezTo>
                  <a:pt x="396233" y="340792"/>
                  <a:pt x="372483" y="359903"/>
                  <a:pt x="369621" y="386341"/>
                </a:cubicBezTo>
                <a:cubicBezTo>
                  <a:pt x="366759" y="412781"/>
                  <a:pt x="385870" y="436532"/>
                  <a:pt x="412308" y="439391"/>
                </a:cubicBezTo>
                <a:lnTo>
                  <a:pt x="412308" y="439390"/>
                </a:lnTo>
                <a:cubicBezTo>
                  <a:pt x="438746" y="442252"/>
                  <a:pt x="462497" y="423141"/>
                  <a:pt x="465359" y="396703"/>
                </a:cubicBezTo>
                <a:cubicBezTo>
                  <a:pt x="467350" y="378308"/>
                  <a:pt x="471782" y="360176"/>
                  <a:pt x="478653" y="342307"/>
                </a:cubicBezTo>
                <a:close/>
                <a:moveTo>
                  <a:pt x="1333626" y="415222"/>
                </a:moveTo>
                <a:lnTo>
                  <a:pt x="1173287" y="607201"/>
                </a:lnTo>
                <a:lnTo>
                  <a:pt x="1401412" y="771508"/>
                </a:lnTo>
                <a:lnTo>
                  <a:pt x="1147994" y="819762"/>
                </a:lnTo>
                <a:lnTo>
                  <a:pt x="1151864" y="827138"/>
                </a:lnTo>
                <a:cubicBezTo>
                  <a:pt x="1201037" y="932843"/>
                  <a:pt x="1219880" y="1029854"/>
                  <a:pt x="1190269" y="1097725"/>
                </a:cubicBezTo>
                <a:cubicBezTo>
                  <a:pt x="1046991" y="1439875"/>
                  <a:pt x="163909" y="1426163"/>
                  <a:pt x="56098" y="1304350"/>
                </a:cubicBezTo>
                <a:cubicBezTo>
                  <a:pt x="-65482" y="1161270"/>
                  <a:pt x="-3246" y="387955"/>
                  <a:pt x="379737" y="193099"/>
                </a:cubicBezTo>
                <a:cubicBezTo>
                  <a:pt x="430767" y="173490"/>
                  <a:pt x="495320" y="183493"/>
                  <a:pt x="565750" y="214483"/>
                </a:cubicBezTo>
                <a:lnTo>
                  <a:pt x="611467" y="238364"/>
                </a:lnTo>
                <a:lnTo>
                  <a:pt x="713985" y="0"/>
                </a:lnTo>
                <a:lnTo>
                  <a:pt x="834844" y="281011"/>
                </a:lnTo>
                <a:lnTo>
                  <a:pt x="1050645" y="136033"/>
                </a:lnTo>
                <a:lnTo>
                  <a:pt x="1000091" y="4361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84BA9576-3FF9-4E88-8CA7-7812C8923657}"/>
              </a:ext>
            </a:extLst>
          </p:cNvPr>
          <p:cNvSpPr/>
          <p:nvPr/>
        </p:nvSpPr>
        <p:spPr>
          <a:xfrm rot="8100000">
            <a:off x="7589386" y="2819863"/>
            <a:ext cx="1382246" cy="1391674"/>
          </a:xfrm>
          <a:custGeom>
            <a:avLst/>
            <a:gdLst>
              <a:gd name="connsiteX0" fmla="*/ 568330 w 1382246"/>
              <a:gd name="connsiteY0" fmla="*/ 813914 h 1391674"/>
              <a:gd name="connsiteX1" fmla="*/ 428684 w 1382246"/>
              <a:gd name="connsiteY1" fmla="*/ 476780 h 1391674"/>
              <a:gd name="connsiteX2" fmla="*/ 905465 w 1382246"/>
              <a:gd name="connsiteY2" fmla="*/ 0 h 1391674"/>
              <a:gd name="connsiteX3" fmla="*/ 1382246 w 1382246"/>
              <a:gd name="connsiteY3" fmla="*/ 0 h 1391674"/>
              <a:gd name="connsiteX4" fmla="*/ 1382246 w 1382246"/>
              <a:gd name="connsiteY4" fmla="*/ 476780 h 1391674"/>
              <a:gd name="connsiteX5" fmla="*/ 905465 w 1382246"/>
              <a:gd name="connsiteY5" fmla="*/ 953560 h 1391674"/>
              <a:gd name="connsiteX6" fmla="*/ 568330 w 1382246"/>
              <a:gd name="connsiteY6" fmla="*/ 813914 h 1391674"/>
              <a:gd name="connsiteX7" fmla="*/ 25740 w 1382246"/>
              <a:gd name="connsiteY7" fmla="*/ 780119 h 1391674"/>
              <a:gd name="connsiteX8" fmla="*/ 58140 w 1382246"/>
              <a:gd name="connsiteY8" fmla="*/ 624416 h 1391674"/>
              <a:gd name="connsiteX9" fmla="*/ 511653 w 1382246"/>
              <a:gd name="connsiteY9" fmla="*/ 785058 h 1391674"/>
              <a:gd name="connsiteX10" fmla="*/ 25740 w 1382246"/>
              <a:gd name="connsiteY10" fmla="*/ 780119 h 1391674"/>
              <a:gd name="connsiteX11" fmla="*/ 604337 w 1382246"/>
              <a:gd name="connsiteY11" fmla="*/ 1365935 h 1391674"/>
              <a:gd name="connsiteX12" fmla="*/ 599397 w 1382246"/>
              <a:gd name="connsiteY12" fmla="*/ 880021 h 1391674"/>
              <a:gd name="connsiteX13" fmla="*/ 760039 w 1382246"/>
              <a:gd name="connsiteY13" fmla="*/ 1333535 h 1391674"/>
              <a:gd name="connsiteX14" fmla="*/ 604337 w 1382246"/>
              <a:gd name="connsiteY14" fmla="*/ 1365935 h 1391674"/>
              <a:gd name="connsiteX15" fmla="*/ 153667 w 1382246"/>
              <a:gd name="connsiteY15" fmla="*/ 1235834 h 1391674"/>
              <a:gd name="connsiteX16" fmla="*/ 127492 w 1382246"/>
              <a:gd name="connsiteY16" fmla="*/ 1139717 h 1391674"/>
              <a:gd name="connsiteX17" fmla="*/ 569756 w 1382246"/>
              <a:gd name="connsiteY17" fmla="*/ 821421 h 1391674"/>
              <a:gd name="connsiteX18" fmla="*/ 251460 w 1382246"/>
              <a:gd name="connsiteY18" fmla="*/ 1270386 h 1391674"/>
              <a:gd name="connsiteX19" fmla="*/ 153667 w 1382246"/>
              <a:gd name="connsiteY19" fmla="*/ 1235834 h 139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82246" h="1391674">
                <a:moveTo>
                  <a:pt x="568330" y="813914"/>
                </a:moveTo>
                <a:cubicBezTo>
                  <a:pt x="482050" y="727634"/>
                  <a:pt x="428684" y="608439"/>
                  <a:pt x="428684" y="476780"/>
                </a:cubicBezTo>
                <a:cubicBezTo>
                  <a:pt x="428684" y="213462"/>
                  <a:pt x="642146" y="0"/>
                  <a:pt x="905465" y="0"/>
                </a:cubicBezTo>
                <a:lnTo>
                  <a:pt x="1382246" y="0"/>
                </a:lnTo>
                <a:lnTo>
                  <a:pt x="1382246" y="476780"/>
                </a:lnTo>
                <a:cubicBezTo>
                  <a:pt x="1382246" y="740098"/>
                  <a:pt x="1168784" y="953560"/>
                  <a:pt x="905465" y="953560"/>
                </a:cubicBezTo>
                <a:cubicBezTo>
                  <a:pt x="773806" y="953560"/>
                  <a:pt x="654610" y="900194"/>
                  <a:pt x="568330" y="813914"/>
                </a:cubicBezTo>
                <a:close/>
                <a:moveTo>
                  <a:pt x="25740" y="780119"/>
                </a:moveTo>
                <a:cubicBezTo>
                  <a:pt x="-16982" y="718542"/>
                  <a:pt x="-6752" y="658035"/>
                  <a:pt x="58140" y="624416"/>
                </a:cubicBezTo>
                <a:cubicBezTo>
                  <a:pt x="152521" y="580539"/>
                  <a:pt x="517104" y="747071"/>
                  <a:pt x="511653" y="785058"/>
                </a:cubicBezTo>
                <a:cubicBezTo>
                  <a:pt x="503896" y="824046"/>
                  <a:pt x="103034" y="862117"/>
                  <a:pt x="25740" y="780119"/>
                </a:cubicBezTo>
                <a:close/>
                <a:moveTo>
                  <a:pt x="604337" y="1365935"/>
                </a:moveTo>
                <a:cubicBezTo>
                  <a:pt x="522337" y="1288641"/>
                  <a:pt x="560409" y="887778"/>
                  <a:pt x="599397" y="880021"/>
                </a:cubicBezTo>
                <a:cubicBezTo>
                  <a:pt x="637384" y="874571"/>
                  <a:pt x="803915" y="1239153"/>
                  <a:pt x="760039" y="1333535"/>
                </a:cubicBezTo>
                <a:cubicBezTo>
                  <a:pt x="726420" y="1398426"/>
                  <a:pt x="665913" y="1408656"/>
                  <a:pt x="604337" y="1365935"/>
                </a:cubicBezTo>
                <a:close/>
                <a:moveTo>
                  <a:pt x="153667" y="1235834"/>
                </a:moveTo>
                <a:cubicBezTo>
                  <a:pt x="131959" y="1213428"/>
                  <a:pt x="122187" y="1180760"/>
                  <a:pt x="127492" y="1139717"/>
                </a:cubicBezTo>
                <a:cubicBezTo>
                  <a:pt x="147594" y="1023566"/>
                  <a:pt x="537927" y="791825"/>
                  <a:pt x="569756" y="821421"/>
                </a:cubicBezTo>
                <a:cubicBezTo>
                  <a:pt x="601027" y="853809"/>
                  <a:pt x="377662" y="1251400"/>
                  <a:pt x="251460" y="1270386"/>
                </a:cubicBezTo>
                <a:cubicBezTo>
                  <a:pt x="209020" y="1270386"/>
                  <a:pt x="175376" y="1258240"/>
                  <a:pt x="153667" y="12358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B1734729-E249-4DFD-980E-42022A7A37ED}"/>
              </a:ext>
            </a:extLst>
          </p:cNvPr>
          <p:cNvSpPr/>
          <p:nvPr/>
        </p:nvSpPr>
        <p:spPr>
          <a:xfrm>
            <a:off x="3391462" y="2918579"/>
            <a:ext cx="1044380" cy="1208759"/>
          </a:xfrm>
          <a:custGeom>
            <a:avLst/>
            <a:gdLst>
              <a:gd name="connsiteX0" fmla="*/ 370727 w 1044380"/>
              <a:gd name="connsiteY0" fmla="*/ 3 h 1208759"/>
              <a:gd name="connsiteX1" fmla="*/ 517202 w 1044380"/>
              <a:gd name="connsiteY1" fmla="*/ 71614 h 1208759"/>
              <a:gd name="connsiteX2" fmla="*/ 535833 w 1044380"/>
              <a:gd name="connsiteY2" fmla="*/ 151276 h 1208759"/>
              <a:gd name="connsiteX3" fmla="*/ 586877 w 1044380"/>
              <a:gd name="connsiteY3" fmla="*/ 123564 h 1208759"/>
              <a:gd name="connsiteX4" fmla="*/ 680391 w 1044380"/>
              <a:gd name="connsiteY4" fmla="*/ 100057 h 1208759"/>
              <a:gd name="connsiteX5" fmla="*/ 707398 w 1044380"/>
              <a:gd name="connsiteY5" fmla="*/ 172562 h 1208759"/>
              <a:gd name="connsiteX6" fmla="*/ 606210 w 1044380"/>
              <a:gd name="connsiteY6" fmla="*/ 194846 h 1208759"/>
              <a:gd name="connsiteX7" fmla="*/ 606148 w 1044380"/>
              <a:gd name="connsiteY7" fmla="*/ 194876 h 1208759"/>
              <a:gd name="connsiteX8" fmla="*/ 605386 w 1044380"/>
              <a:gd name="connsiteY8" fmla="*/ 196995 h 1208759"/>
              <a:gd name="connsiteX9" fmla="*/ 540129 w 1044380"/>
              <a:gd name="connsiteY9" fmla="*/ 453475 h 1208759"/>
              <a:gd name="connsiteX10" fmla="*/ 703252 w 1044380"/>
              <a:gd name="connsiteY10" fmla="*/ 658453 h 1208759"/>
              <a:gd name="connsiteX11" fmla="*/ 708070 w 1044380"/>
              <a:gd name="connsiteY11" fmla="*/ 661869 h 1208759"/>
              <a:gd name="connsiteX12" fmla="*/ 738044 w 1044380"/>
              <a:gd name="connsiteY12" fmla="*/ 652903 h 1208759"/>
              <a:gd name="connsiteX13" fmla="*/ 858597 w 1044380"/>
              <a:gd name="connsiteY13" fmla="*/ 609933 h 1208759"/>
              <a:gd name="connsiteX14" fmla="*/ 898571 w 1044380"/>
              <a:gd name="connsiteY14" fmla="*/ 614717 h 1208759"/>
              <a:gd name="connsiteX15" fmla="*/ 1023828 w 1044380"/>
              <a:gd name="connsiteY15" fmla="*/ 761728 h 1208759"/>
              <a:gd name="connsiteX16" fmla="*/ 849407 w 1044380"/>
              <a:gd name="connsiteY16" fmla="*/ 1172144 h 1208759"/>
              <a:gd name="connsiteX17" fmla="*/ 554905 w 1044380"/>
              <a:gd name="connsiteY17" fmla="*/ 1141064 h 1208759"/>
              <a:gd name="connsiteX18" fmla="*/ 545956 w 1044380"/>
              <a:gd name="connsiteY18" fmla="*/ 1134382 h 1208759"/>
              <a:gd name="connsiteX19" fmla="*/ 555298 w 1044380"/>
              <a:gd name="connsiteY19" fmla="*/ 1125924 h 1208759"/>
              <a:gd name="connsiteX20" fmla="*/ 657182 w 1044380"/>
              <a:gd name="connsiteY20" fmla="*/ 885918 h 1208759"/>
              <a:gd name="connsiteX21" fmla="*/ 592605 w 1044380"/>
              <a:gd name="connsiteY21" fmla="*/ 692435 h 1208759"/>
              <a:gd name="connsiteX22" fmla="*/ 539238 w 1044380"/>
              <a:gd name="connsiteY22" fmla="*/ 665540 h 1208759"/>
              <a:gd name="connsiteX23" fmla="*/ 534106 w 1044380"/>
              <a:gd name="connsiteY23" fmla="*/ 664051 h 1208759"/>
              <a:gd name="connsiteX24" fmla="*/ 535869 w 1044380"/>
              <a:gd name="connsiteY24" fmla="*/ 663001 h 1208759"/>
              <a:gd name="connsiteX25" fmla="*/ 641982 w 1044380"/>
              <a:gd name="connsiteY25" fmla="*/ 667284 h 1208759"/>
              <a:gd name="connsiteX26" fmla="*/ 664699 w 1044380"/>
              <a:gd name="connsiteY26" fmla="*/ 667411 h 1208759"/>
              <a:gd name="connsiteX27" fmla="*/ 613210 w 1044380"/>
              <a:gd name="connsiteY27" fmla="*/ 628032 h 1208759"/>
              <a:gd name="connsiteX28" fmla="*/ 495991 w 1044380"/>
              <a:gd name="connsiteY28" fmla="*/ 462066 h 1208759"/>
              <a:gd name="connsiteX29" fmla="*/ 491398 w 1044380"/>
              <a:gd name="connsiteY29" fmla="*/ 311399 h 1208759"/>
              <a:gd name="connsiteX30" fmla="*/ 511306 w 1044380"/>
              <a:gd name="connsiteY30" fmla="*/ 244203 h 1208759"/>
              <a:gd name="connsiteX31" fmla="*/ 453334 w 1044380"/>
              <a:gd name="connsiteY31" fmla="*/ 291176 h 1208759"/>
              <a:gd name="connsiteX32" fmla="*/ 409482 w 1044380"/>
              <a:gd name="connsiteY32" fmla="*/ 349627 h 1208759"/>
              <a:gd name="connsiteX33" fmla="*/ 365588 w 1044380"/>
              <a:gd name="connsiteY33" fmla="*/ 603130 h 1208759"/>
              <a:gd name="connsiteX34" fmla="*/ 370225 w 1044380"/>
              <a:gd name="connsiteY34" fmla="*/ 681943 h 1208759"/>
              <a:gd name="connsiteX35" fmla="*/ 412533 w 1044380"/>
              <a:gd name="connsiteY35" fmla="*/ 685131 h 1208759"/>
              <a:gd name="connsiteX36" fmla="*/ 569511 w 1044380"/>
              <a:gd name="connsiteY36" fmla="*/ 710229 h 1208759"/>
              <a:gd name="connsiteX37" fmla="*/ 630656 w 1044380"/>
              <a:gd name="connsiteY37" fmla="*/ 893431 h 1208759"/>
              <a:gd name="connsiteX38" fmla="*/ 315328 w 1044380"/>
              <a:gd name="connsiteY38" fmla="*/ 1208759 h 1208759"/>
              <a:gd name="connsiteX39" fmla="*/ 0 w 1044380"/>
              <a:gd name="connsiteY39" fmla="*/ 893431 h 1208759"/>
              <a:gd name="connsiteX40" fmla="*/ 156402 w 1044380"/>
              <a:gd name="connsiteY40" fmla="*/ 634127 h 1208759"/>
              <a:gd name="connsiteX41" fmla="*/ 326227 w 1044380"/>
              <a:gd name="connsiteY41" fmla="*/ 670775 h 1208759"/>
              <a:gd name="connsiteX42" fmla="*/ 327833 w 1044380"/>
              <a:gd name="connsiteY42" fmla="*/ 671327 h 1208759"/>
              <a:gd name="connsiteX43" fmla="*/ 315520 w 1044380"/>
              <a:gd name="connsiteY43" fmla="*/ 578931 h 1208759"/>
              <a:gd name="connsiteX44" fmla="*/ 360658 w 1044380"/>
              <a:gd name="connsiteY44" fmla="*/ 316711 h 1208759"/>
              <a:gd name="connsiteX45" fmla="*/ 417260 w 1044380"/>
              <a:gd name="connsiteY45" fmla="*/ 240049 h 1208759"/>
              <a:gd name="connsiteX46" fmla="*/ 465972 w 1044380"/>
              <a:gd name="connsiteY46" fmla="*/ 198493 h 1208759"/>
              <a:gd name="connsiteX47" fmla="*/ 341291 w 1044380"/>
              <a:gd name="connsiteY47" fmla="*/ 227652 h 1208759"/>
              <a:gd name="connsiteX48" fmla="*/ 114425 w 1044380"/>
              <a:gd name="connsiteY48" fmla="*/ 165814 h 1208759"/>
              <a:gd name="connsiteX49" fmla="*/ 114424 w 1044380"/>
              <a:gd name="connsiteY49" fmla="*/ 165813 h 1208759"/>
              <a:gd name="connsiteX50" fmla="*/ 88947 w 1044380"/>
              <a:gd name="connsiteY50" fmla="*/ 56875 h 1208759"/>
              <a:gd name="connsiteX51" fmla="*/ 290335 w 1044380"/>
              <a:gd name="connsiteY51" fmla="*/ 9776 h 1208759"/>
              <a:gd name="connsiteX52" fmla="*/ 370727 w 1044380"/>
              <a:gd name="connsiteY52" fmla="*/ 3 h 120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44380" h="1208759">
                <a:moveTo>
                  <a:pt x="370727" y="3"/>
                </a:moveTo>
                <a:cubicBezTo>
                  <a:pt x="446876" y="-364"/>
                  <a:pt x="506648" y="26491"/>
                  <a:pt x="517202" y="71614"/>
                </a:cubicBezTo>
                <a:lnTo>
                  <a:pt x="535833" y="151276"/>
                </a:lnTo>
                <a:lnTo>
                  <a:pt x="586877" y="123564"/>
                </a:lnTo>
                <a:cubicBezTo>
                  <a:pt x="618164" y="110962"/>
                  <a:pt x="649878" y="102673"/>
                  <a:pt x="680391" y="100057"/>
                </a:cubicBezTo>
                <a:cubicBezTo>
                  <a:pt x="770994" y="103592"/>
                  <a:pt x="755959" y="165849"/>
                  <a:pt x="707398" y="172562"/>
                </a:cubicBezTo>
                <a:cubicBezTo>
                  <a:pt x="671571" y="175814"/>
                  <a:pt x="637624" y="183676"/>
                  <a:pt x="606210" y="194846"/>
                </a:cubicBezTo>
                <a:lnTo>
                  <a:pt x="606148" y="194876"/>
                </a:lnTo>
                <a:lnTo>
                  <a:pt x="605386" y="196995"/>
                </a:lnTo>
                <a:cubicBezTo>
                  <a:pt x="535030" y="281403"/>
                  <a:pt x="520726" y="389389"/>
                  <a:pt x="540129" y="453475"/>
                </a:cubicBezTo>
                <a:cubicBezTo>
                  <a:pt x="557107" y="509550"/>
                  <a:pt x="639634" y="610458"/>
                  <a:pt x="703252" y="658453"/>
                </a:cubicBezTo>
                <a:lnTo>
                  <a:pt x="708070" y="661869"/>
                </a:lnTo>
                <a:lnTo>
                  <a:pt x="738044" y="652903"/>
                </a:lnTo>
                <a:cubicBezTo>
                  <a:pt x="777900" y="634221"/>
                  <a:pt x="797353" y="607546"/>
                  <a:pt x="858597" y="609933"/>
                </a:cubicBezTo>
                <a:cubicBezTo>
                  <a:pt x="870262" y="610388"/>
                  <a:pt x="883444" y="611897"/>
                  <a:pt x="898571" y="614717"/>
                </a:cubicBezTo>
                <a:cubicBezTo>
                  <a:pt x="953826" y="631020"/>
                  <a:pt x="991380" y="665267"/>
                  <a:pt x="1023828" y="761728"/>
                </a:cubicBezTo>
                <a:cubicBezTo>
                  <a:pt x="1083098" y="937921"/>
                  <a:pt x="1010905" y="1106976"/>
                  <a:pt x="849407" y="1172144"/>
                </a:cubicBezTo>
                <a:cubicBezTo>
                  <a:pt x="748471" y="1212874"/>
                  <a:pt x="638842" y="1197643"/>
                  <a:pt x="554905" y="1141064"/>
                </a:cubicBezTo>
                <a:lnTo>
                  <a:pt x="545956" y="1134382"/>
                </a:lnTo>
                <a:lnTo>
                  <a:pt x="555298" y="1125924"/>
                </a:lnTo>
                <a:cubicBezTo>
                  <a:pt x="614115" y="1067166"/>
                  <a:pt x="651390" y="983910"/>
                  <a:pt x="657182" y="885918"/>
                </a:cubicBezTo>
                <a:cubicBezTo>
                  <a:pt x="663523" y="778622"/>
                  <a:pt x="640278" y="730239"/>
                  <a:pt x="592605" y="692435"/>
                </a:cubicBezTo>
                <a:cubicBezTo>
                  <a:pt x="572053" y="679325"/>
                  <a:pt x="554624" y="670834"/>
                  <a:pt x="539238" y="665540"/>
                </a:cubicBezTo>
                <a:lnTo>
                  <a:pt x="534106" y="664051"/>
                </a:lnTo>
                <a:lnTo>
                  <a:pt x="535869" y="663001"/>
                </a:lnTo>
                <a:cubicBezTo>
                  <a:pt x="580508" y="639655"/>
                  <a:pt x="602329" y="660318"/>
                  <a:pt x="641982" y="667284"/>
                </a:cubicBezTo>
                <a:lnTo>
                  <a:pt x="664699" y="667411"/>
                </a:lnTo>
                <a:lnTo>
                  <a:pt x="613210" y="628032"/>
                </a:lnTo>
                <a:cubicBezTo>
                  <a:pt x="557224" y="578734"/>
                  <a:pt x="513189" y="519258"/>
                  <a:pt x="495991" y="462066"/>
                </a:cubicBezTo>
                <a:cubicBezTo>
                  <a:pt x="482888" y="418490"/>
                  <a:pt x="481739" y="363970"/>
                  <a:pt x="491398" y="311399"/>
                </a:cubicBezTo>
                <a:lnTo>
                  <a:pt x="511306" y="244203"/>
                </a:lnTo>
                <a:lnTo>
                  <a:pt x="453334" y="291176"/>
                </a:lnTo>
                <a:cubicBezTo>
                  <a:pt x="434661" y="310383"/>
                  <a:pt x="419826" y="330300"/>
                  <a:pt x="409482" y="349627"/>
                </a:cubicBezTo>
                <a:cubicBezTo>
                  <a:pt x="382330" y="400361"/>
                  <a:pt x="365969" y="508587"/>
                  <a:pt x="365588" y="603130"/>
                </a:cubicBezTo>
                <a:lnTo>
                  <a:pt x="370225" y="681943"/>
                </a:lnTo>
                <a:lnTo>
                  <a:pt x="412533" y="685131"/>
                </a:lnTo>
                <a:cubicBezTo>
                  <a:pt x="461142" y="680888"/>
                  <a:pt x="491670" y="660576"/>
                  <a:pt x="569511" y="710229"/>
                </a:cubicBezTo>
                <a:cubicBezTo>
                  <a:pt x="614650" y="746025"/>
                  <a:pt x="636660" y="791836"/>
                  <a:pt x="630656" y="893431"/>
                </a:cubicBezTo>
                <a:cubicBezTo>
                  <a:pt x="619688" y="1079001"/>
                  <a:pt x="489479" y="1208759"/>
                  <a:pt x="315328" y="1208759"/>
                </a:cubicBezTo>
                <a:cubicBezTo>
                  <a:pt x="141177" y="1208759"/>
                  <a:pt x="0" y="1067582"/>
                  <a:pt x="0" y="893431"/>
                </a:cubicBezTo>
                <a:cubicBezTo>
                  <a:pt x="0" y="784586"/>
                  <a:pt x="48631" y="686450"/>
                  <a:pt x="156402" y="634127"/>
                </a:cubicBezTo>
                <a:cubicBezTo>
                  <a:pt x="269696" y="593303"/>
                  <a:pt x="267795" y="643316"/>
                  <a:pt x="326227" y="670775"/>
                </a:cubicBezTo>
                <a:lnTo>
                  <a:pt x="327833" y="671327"/>
                </a:lnTo>
                <a:lnTo>
                  <a:pt x="315520" y="578931"/>
                </a:lnTo>
                <a:cubicBezTo>
                  <a:pt x="309327" y="481441"/>
                  <a:pt x="323624" y="385594"/>
                  <a:pt x="360658" y="316711"/>
                </a:cubicBezTo>
                <a:cubicBezTo>
                  <a:pt x="374766" y="290470"/>
                  <a:pt x="394175" y="264463"/>
                  <a:pt x="417260" y="240049"/>
                </a:cubicBezTo>
                <a:lnTo>
                  <a:pt x="465972" y="198493"/>
                </a:lnTo>
                <a:lnTo>
                  <a:pt x="341291" y="227652"/>
                </a:lnTo>
                <a:cubicBezTo>
                  <a:pt x="230067" y="253665"/>
                  <a:pt x="128496" y="225978"/>
                  <a:pt x="114425" y="165814"/>
                </a:cubicBezTo>
                <a:lnTo>
                  <a:pt x="114424" y="165813"/>
                </a:lnTo>
                <a:lnTo>
                  <a:pt x="88947" y="56875"/>
                </a:lnTo>
                <a:lnTo>
                  <a:pt x="290335" y="9776"/>
                </a:lnTo>
                <a:cubicBezTo>
                  <a:pt x="318141" y="3273"/>
                  <a:pt x="345344" y="126"/>
                  <a:pt x="370727" y="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64EEB7FA-CF5A-48B8-B0B7-3383D70A127B}"/>
              </a:ext>
            </a:extLst>
          </p:cNvPr>
          <p:cNvSpPr/>
          <p:nvPr/>
        </p:nvSpPr>
        <p:spPr>
          <a:xfrm>
            <a:off x="1287196" y="2806119"/>
            <a:ext cx="1056620" cy="1402236"/>
          </a:xfrm>
          <a:custGeom>
            <a:avLst/>
            <a:gdLst>
              <a:gd name="connsiteX0" fmla="*/ 698393 w 1056620"/>
              <a:gd name="connsiteY0" fmla="*/ 152983 h 1402236"/>
              <a:gd name="connsiteX1" fmla="*/ 702045 w 1056620"/>
              <a:gd name="connsiteY1" fmla="*/ 184621 h 1402236"/>
              <a:gd name="connsiteX2" fmla="*/ 605657 w 1056620"/>
              <a:gd name="connsiteY2" fmla="*/ 397614 h 1402236"/>
              <a:gd name="connsiteX3" fmla="*/ 613102 w 1056620"/>
              <a:gd name="connsiteY3" fmla="*/ 449907 h 1402236"/>
              <a:gd name="connsiteX4" fmla="*/ 652193 w 1056620"/>
              <a:gd name="connsiteY4" fmla="*/ 448639 h 1402236"/>
              <a:gd name="connsiteX5" fmla="*/ 924236 w 1056620"/>
              <a:gd name="connsiteY5" fmla="*/ 497883 h 1402236"/>
              <a:gd name="connsiteX6" fmla="*/ 1056615 w 1056620"/>
              <a:gd name="connsiteY6" fmla="*/ 849723 h 1402236"/>
              <a:gd name="connsiteX7" fmla="*/ 528307 w 1056620"/>
              <a:gd name="connsiteY7" fmla="*/ 1378030 h 1402236"/>
              <a:gd name="connsiteX8" fmla="*/ 0 w 1056620"/>
              <a:gd name="connsiteY8" fmla="*/ 849723 h 1402236"/>
              <a:gd name="connsiteX9" fmla="*/ 262040 w 1056620"/>
              <a:gd name="connsiteY9" fmla="*/ 415283 h 1402236"/>
              <a:gd name="connsiteX10" fmla="*/ 539349 w 1056620"/>
              <a:gd name="connsiteY10" fmla="*/ 442424 h 1402236"/>
              <a:gd name="connsiteX11" fmla="*/ 546458 w 1056620"/>
              <a:gd name="connsiteY11" fmla="*/ 444130 h 1402236"/>
              <a:gd name="connsiteX12" fmla="*/ 547235 w 1056620"/>
              <a:gd name="connsiteY12" fmla="*/ 417044 h 1402236"/>
              <a:gd name="connsiteX13" fmla="*/ 698393 w 1056620"/>
              <a:gd name="connsiteY13" fmla="*/ 152983 h 1402236"/>
              <a:gd name="connsiteX14" fmla="*/ 164541 w 1056620"/>
              <a:gd name="connsiteY14" fmla="*/ 0 h 1402236"/>
              <a:gd name="connsiteX15" fmla="*/ 372420 w 1056620"/>
              <a:gd name="connsiteY15" fmla="*/ 41227 h 1402236"/>
              <a:gd name="connsiteX16" fmla="*/ 550276 w 1056620"/>
              <a:gd name="connsiteY16" fmla="*/ 233839 h 1402236"/>
              <a:gd name="connsiteX17" fmla="*/ 520253 w 1056620"/>
              <a:gd name="connsiteY17" fmla="*/ 385223 h 1402236"/>
              <a:gd name="connsiteX18" fmla="*/ 312374 w 1056620"/>
              <a:gd name="connsiteY18" fmla="*/ 343995 h 1402236"/>
              <a:gd name="connsiteX19" fmla="*/ 134518 w 1056620"/>
              <a:gd name="connsiteY19" fmla="*/ 151384 h 140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56620" h="1402236">
                <a:moveTo>
                  <a:pt x="698393" y="152983"/>
                </a:moveTo>
                <a:lnTo>
                  <a:pt x="702045" y="184621"/>
                </a:lnTo>
                <a:cubicBezTo>
                  <a:pt x="614929" y="225395"/>
                  <a:pt x="600634" y="321537"/>
                  <a:pt x="605657" y="397614"/>
                </a:cubicBezTo>
                <a:lnTo>
                  <a:pt x="613102" y="449907"/>
                </a:lnTo>
                <a:lnTo>
                  <a:pt x="652193" y="448639"/>
                </a:lnTo>
                <a:cubicBezTo>
                  <a:pt x="725009" y="437729"/>
                  <a:pt x="793821" y="414692"/>
                  <a:pt x="924236" y="497883"/>
                </a:cubicBezTo>
                <a:cubicBezTo>
                  <a:pt x="999864" y="557854"/>
                  <a:pt x="1057271" y="688875"/>
                  <a:pt x="1056615" y="849723"/>
                </a:cubicBezTo>
                <a:cubicBezTo>
                  <a:pt x="1055487" y="1126135"/>
                  <a:pt x="884113" y="1501513"/>
                  <a:pt x="528307" y="1378030"/>
                </a:cubicBezTo>
                <a:cubicBezTo>
                  <a:pt x="113047" y="1460353"/>
                  <a:pt x="0" y="1141499"/>
                  <a:pt x="0" y="849723"/>
                </a:cubicBezTo>
                <a:cubicBezTo>
                  <a:pt x="0" y="667364"/>
                  <a:pt x="81477" y="502945"/>
                  <a:pt x="262040" y="415283"/>
                </a:cubicBezTo>
                <a:cubicBezTo>
                  <a:pt x="451854" y="346886"/>
                  <a:pt x="465073" y="415084"/>
                  <a:pt x="539349" y="442424"/>
                </a:cubicBezTo>
                <a:lnTo>
                  <a:pt x="546458" y="444130"/>
                </a:lnTo>
                <a:lnTo>
                  <a:pt x="547235" y="417044"/>
                </a:lnTo>
                <a:cubicBezTo>
                  <a:pt x="549294" y="343808"/>
                  <a:pt x="559115" y="231311"/>
                  <a:pt x="698393" y="152983"/>
                </a:cubicBezTo>
                <a:close/>
                <a:moveTo>
                  <a:pt x="164541" y="0"/>
                </a:moveTo>
                <a:lnTo>
                  <a:pt x="372420" y="41227"/>
                </a:lnTo>
                <a:cubicBezTo>
                  <a:pt x="487229" y="63997"/>
                  <a:pt x="566858" y="150232"/>
                  <a:pt x="550276" y="233839"/>
                </a:cubicBezTo>
                <a:lnTo>
                  <a:pt x="520253" y="385223"/>
                </a:lnTo>
                <a:lnTo>
                  <a:pt x="312374" y="343995"/>
                </a:lnTo>
                <a:cubicBezTo>
                  <a:pt x="197565" y="321226"/>
                  <a:pt x="117937" y="234991"/>
                  <a:pt x="134518" y="1513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C9394238-5C22-4AD2-9770-62A119F78655}"/>
              </a:ext>
            </a:extLst>
          </p:cNvPr>
          <p:cNvSpPr/>
          <p:nvPr/>
        </p:nvSpPr>
        <p:spPr>
          <a:xfrm>
            <a:off x="7847578" y="4952391"/>
            <a:ext cx="1002621" cy="1278231"/>
          </a:xfrm>
          <a:custGeom>
            <a:avLst/>
            <a:gdLst>
              <a:gd name="connsiteX0" fmla="*/ 748210 w 1002621"/>
              <a:gd name="connsiteY0" fmla="*/ 360145 h 1278231"/>
              <a:gd name="connsiteX1" fmla="*/ 783295 w 1002621"/>
              <a:gd name="connsiteY1" fmla="*/ 361899 h 1278231"/>
              <a:gd name="connsiteX2" fmla="*/ 893221 w 1002621"/>
              <a:gd name="connsiteY2" fmla="*/ 382556 h 1278231"/>
              <a:gd name="connsiteX3" fmla="*/ 995018 w 1002621"/>
              <a:gd name="connsiteY3" fmla="*/ 631484 h 1278231"/>
              <a:gd name="connsiteX4" fmla="*/ 913933 w 1002621"/>
              <a:gd name="connsiteY4" fmla="*/ 1062987 h 1278231"/>
              <a:gd name="connsiteX5" fmla="*/ 672239 w 1002621"/>
              <a:gd name="connsiteY5" fmla="*/ 1253782 h 1278231"/>
              <a:gd name="connsiteX6" fmla="*/ 659081 w 1002621"/>
              <a:gd name="connsiteY6" fmla="*/ 1247171 h 1278231"/>
              <a:gd name="connsiteX7" fmla="*/ 637027 w 1002621"/>
              <a:gd name="connsiteY7" fmla="*/ 1239921 h 1278231"/>
              <a:gd name="connsiteX8" fmla="*/ 646319 w 1002621"/>
              <a:gd name="connsiteY8" fmla="*/ 1232490 h 1278231"/>
              <a:gd name="connsiteX9" fmla="*/ 721703 w 1002621"/>
              <a:gd name="connsiteY9" fmla="*/ 1031213 h 1278231"/>
              <a:gd name="connsiteX10" fmla="*/ 721703 w 1002621"/>
              <a:gd name="connsiteY10" fmla="*/ 572952 h 1278231"/>
              <a:gd name="connsiteX11" fmla="*/ 692870 w 1002621"/>
              <a:gd name="connsiteY11" fmla="*/ 407870 h 1278231"/>
              <a:gd name="connsiteX12" fmla="*/ 683440 w 1002621"/>
              <a:gd name="connsiteY12" fmla="*/ 392543 h 1278231"/>
              <a:gd name="connsiteX13" fmla="*/ 690708 w 1002621"/>
              <a:gd name="connsiteY13" fmla="*/ 384844 h 1278231"/>
              <a:gd name="connsiteX14" fmla="*/ 748210 w 1002621"/>
              <a:gd name="connsiteY14" fmla="*/ 360145 h 1278231"/>
              <a:gd name="connsiteX15" fmla="*/ 256593 w 1002621"/>
              <a:gd name="connsiteY15" fmla="*/ 359415 h 1278231"/>
              <a:gd name="connsiteX16" fmla="*/ 287288 w 1002621"/>
              <a:gd name="connsiteY16" fmla="*/ 367779 h 1278231"/>
              <a:gd name="connsiteX17" fmla="*/ 311143 w 1002621"/>
              <a:gd name="connsiteY17" fmla="*/ 383047 h 1278231"/>
              <a:gd name="connsiteX18" fmla="*/ 307978 w 1002621"/>
              <a:gd name="connsiteY18" fmla="*/ 385847 h 1278231"/>
              <a:gd name="connsiteX19" fmla="*/ 252648 w 1002621"/>
              <a:gd name="connsiteY19" fmla="*/ 580187 h 1278231"/>
              <a:gd name="connsiteX20" fmla="*/ 252648 w 1002621"/>
              <a:gd name="connsiteY20" fmla="*/ 1038449 h 1278231"/>
              <a:gd name="connsiteX21" fmla="*/ 342309 w 1002621"/>
              <a:gd name="connsiteY21" fmla="*/ 1239430 h 1278231"/>
              <a:gd name="connsiteX22" fmla="*/ 356239 w 1002621"/>
              <a:gd name="connsiteY22" fmla="*/ 1249420 h 1278231"/>
              <a:gd name="connsiteX23" fmla="*/ 348550 w 1002621"/>
              <a:gd name="connsiteY23" fmla="*/ 1251934 h 1278231"/>
              <a:gd name="connsiteX24" fmla="*/ 328496 w 1002621"/>
              <a:gd name="connsiteY24" fmla="*/ 1253916 h 1278231"/>
              <a:gd name="connsiteX25" fmla="*/ 82999 w 1002621"/>
              <a:gd name="connsiteY25" fmla="*/ 1060355 h 1278231"/>
              <a:gd name="connsiteX26" fmla="*/ 6757 w 1002621"/>
              <a:gd name="connsiteY26" fmla="*/ 627969 h 1278231"/>
              <a:gd name="connsiteX27" fmla="*/ 111340 w 1002621"/>
              <a:gd name="connsiteY27" fmla="*/ 380198 h 1278231"/>
              <a:gd name="connsiteX28" fmla="*/ 221490 w 1002621"/>
              <a:gd name="connsiteY28" fmla="*/ 360775 h 1278231"/>
              <a:gd name="connsiteX29" fmla="*/ 256593 w 1002621"/>
              <a:gd name="connsiteY29" fmla="*/ 359415 h 1278231"/>
              <a:gd name="connsiteX30" fmla="*/ 745242 w 1002621"/>
              <a:gd name="connsiteY30" fmla="*/ 118 h 1278231"/>
              <a:gd name="connsiteX31" fmla="*/ 737390 w 1002621"/>
              <a:gd name="connsiteY31" fmla="*/ 78861 h 1278231"/>
              <a:gd name="connsiteX32" fmla="*/ 587992 w 1002621"/>
              <a:gd name="connsiteY32" fmla="*/ 170414 h 1278231"/>
              <a:gd name="connsiteX33" fmla="*/ 567609 w 1002621"/>
              <a:gd name="connsiteY33" fmla="*/ 300591 h 1278231"/>
              <a:gd name="connsiteX34" fmla="*/ 574316 w 1002621"/>
              <a:gd name="connsiteY34" fmla="*/ 344263 h 1278231"/>
              <a:gd name="connsiteX35" fmla="*/ 617110 w 1002621"/>
              <a:gd name="connsiteY35" fmla="*/ 357135 h 1278231"/>
              <a:gd name="connsiteX36" fmla="*/ 687119 w 1002621"/>
              <a:gd name="connsiteY36" fmla="*/ 573735 h 1278231"/>
              <a:gd name="connsiteX37" fmla="*/ 687119 w 1002621"/>
              <a:gd name="connsiteY37" fmla="*/ 1031996 h 1278231"/>
              <a:gd name="connsiteX38" fmla="*/ 511763 w 1002621"/>
              <a:gd name="connsiteY38" fmla="*/ 1277867 h 1278231"/>
              <a:gd name="connsiteX39" fmla="*/ 491899 w 1002621"/>
              <a:gd name="connsiteY39" fmla="*/ 1277434 h 1278231"/>
              <a:gd name="connsiteX40" fmla="*/ 295659 w 1002621"/>
              <a:gd name="connsiteY40" fmla="*/ 1031996 h 1278231"/>
              <a:gd name="connsiteX41" fmla="*/ 295659 w 1002621"/>
              <a:gd name="connsiteY41" fmla="*/ 573735 h 1278231"/>
              <a:gd name="connsiteX42" fmla="*/ 376154 w 1002621"/>
              <a:gd name="connsiteY42" fmla="*/ 357136 h 1278231"/>
              <a:gd name="connsiteX43" fmla="*/ 437306 w 1002621"/>
              <a:gd name="connsiteY43" fmla="*/ 339287 h 1278231"/>
              <a:gd name="connsiteX44" fmla="*/ 435109 w 1002621"/>
              <a:gd name="connsiteY44" fmla="*/ 280572 h 1278231"/>
              <a:gd name="connsiteX45" fmla="*/ 510555 w 1002621"/>
              <a:gd name="connsiteY45" fmla="*/ 101691 h 1278231"/>
              <a:gd name="connsiteX46" fmla="*/ 745242 w 1002621"/>
              <a:gd name="connsiteY46" fmla="*/ 118 h 1278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02621" h="1278231">
                <a:moveTo>
                  <a:pt x="748210" y="360145"/>
                </a:moveTo>
                <a:cubicBezTo>
                  <a:pt x="759176" y="359039"/>
                  <a:pt x="770858" y="359562"/>
                  <a:pt x="783295" y="361899"/>
                </a:cubicBezTo>
                <a:lnTo>
                  <a:pt x="893221" y="382556"/>
                </a:lnTo>
                <a:cubicBezTo>
                  <a:pt x="992713" y="401252"/>
                  <a:pt x="1017299" y="512917"/>
                  <a:pt x="995018" y="631484"/>
                </a:cubicBezTo>
                <a:lnTo>
                  <a:pt x="913933" y="1062987"/>
                </a:lnTo>
                <a:cubicBezTo>
                  <a:pt x="891653" y="1181553"/>
                  <a:pt x="771732" y="1272478"/>
                  <a:pt x="672239" y="1253782"/>
                </a:cubicBezTo>
                <a:cubicBezTo>
                  <a:pt x="671781" y="1256207"/>
                  <a:pt x="659538" y="1244746"/>
                  <a:pt x="659081" y="1247171"/>
                </a:cubicBezTo>
                <a:lnTo>
                  <a:pt x="637027" y="1239921"/>
                </a:lnTo>
                <a:lnTo>
                  <a:pt x="646319" y="1232490"/>
                </a:lnTo>
                <a:cubicBezTo>
                  <a:pt x="692749" y="1186281"/>
                  <a:pt x="721703" y="1109912"/>
                  <a:pt x="721703" y="1031213"/>
                </a:cubicBezTo>
                <a:lnTo>
                  <a:pt x="721703" y="572952"/>
                </a:lnTo>
                <a:cubicBezTo>
                  <a:pt x="721703" y="509993"/>
                  <a:pt x="713614" y="451062"/>
                  <a:pt x="692870" y="407870"/>
                </a:cubicBezTo>
                <a:lnTo>
                  <a:pt x="683440" y="392543"/>
                </a:lnTo>
                <a:lnTo>
                  <a:pt x="690708" y="384844"/>
                </a:lnTo>
                <a:cubicBezTo>
                  <a:pt x="707211" y="371085"/>
                  <a:pt x="726278" y="362358"/>
                  <a:pt x="748210" y="360145"/>
                </a:cubicBezTo>
                <a:close/>
                <a:moveTo>
                  <a:pt x="256593" y="359415"/>
                </a:moveTo>
                <a:cubicBezTo>
                  <a:pt x="267546" y="360644"/>
                  <a:pt x="277764" y="363494"/>
                  <a:pt x="287288" y="367779"/>
                </a:cubicBezTo>
                <a:lnTo>
                  <a:pt x="311143" y="383047"/>
                </a:lnTo>
                <a:lnTo>
                  <a:pt x="307978" y="385847"/>
                </a:lnTo>
                <a:cubicBezTo>
                  <a:pt x="270142" y="429083"/>
                  <a:pt x="252648" y="501488"/>
                  <a:pt x="252648" y="580187"/>
                </a:cubicBezTo>
                <a:lnTo>
                  <a:pt x="252648" y="1038449"/>
                </a:lnTo>
                <a:cubicBezTo>
                  <a:pt x="252648" y="1117148"/>
                  <a:pt x="289759" y="1193348"/>
                  <a:pt x="342309" y="1239430"/>
                </a:cubicBezTo>
                <a:lnTo>
                  <a:pt x="356239" y="1249420"/>
                </a:lnTo>
                <a:lnTo>
                  <a:pt x="348550" y="1251934"/>
                </a:lnTo>
                <a:cubicBezTo>
                  <a:pt x="348120" y="1249504"/>
                  <a:pt x="328926" y="1256346"/>
                  <a:pt x="328496" y="1253916"/>
                </a:cubicBezTo>
                <a:cubicBezTo>
                  <a:pt x="228800" y="1271495"/>
                  <a:pt x="103948" y="1179164"/>
                  <a:pt x="82999" y="1060355"/>
                </a:cubicBezTo>
                <a:lnTo>
                  <a:pt x="6757" y="627969"/>
                </a:lnTo>
                <a:cubicBezTo>
                  <a:pt x="-14192" y="509160"/>
                  <a:pt x="11644" y="397777"/>
                  <a:pt x="111340" y="380198"/>
                </a:cubicBezTo>
                <a:lnTo>
                  <a:pt x="221490" y="360775"/>
                </a:lnTo>
                <a:cubicBezTo>
                  <a:pt x="233952" y="358578"/>
                  <a:pt x="245640" y="358186"/>
                  <a:pt x="256593" y="359415"/>
                </a:cubicBezTo>
                <a:close/>
                <a:moveTo>
                  <a:pt x="745242" y="118"/>
                </a:moveTo>
                <a:lnTo>
                  <a:pt x="737390" y="78861"/>
                </a:lnTo>
                <a:cubicBezTo>
                  <a:pt x="678594" y="77212"/>
                  <a:pt x="627034" y="126421"/>
                  <a:pt x="587992" y="170414"/>
                </a:cubicBezTo>
                <a:cubicBezTo>
                  <a:pt x="558710" y="203409"/>
                  <a:pt x="560997" y="253207"/>
                  <a:pt x="567609" y="300591"/>
                </a:cubicBezTo>
                <a:lnTo>
                  <a:pt x="574316" y="344263"/>
                </a:lnTo>
                <a:lnTo>
                  <a:pt x="617110" y="357135"/>
                </a:lnTo>
                <a:cubicBezTo>
                  <a:pt x="668918" y="393921"/>
                  <a:pt x="687119" y="479296"/>
                  <a:pt x="687119" y="573735"/>
                </a:cubicBezTo>
                <a:lnTo>
                  <a:pt x="687119" y="1031996"/>
                </a:lnTo>
                <a:cubicBezTo>
                  <a:pt x="687119" y="1157915"/>
                  <a:pt x="612997" y="1277867"/>
                  <a:pt x="511763" y="1277867"/>
                </a:cubicBezTo>
                <a:cubicBezTo>
                  <a:pt x="511762" y="1275291"/>
                  <a:pt x="491900" y="1280010"/>
                  <a:pt x="491899" y="1277434"/>
                </a:cubicBezTo>
                <a:cubicBezTo>
                  <a:pt x="390664" y="1277434"/>
                  <a:pt x="295659" y="1157915"/>
                  <a:pt x="295659" y="1031996"/>
                </a:cubicBezTo>
                <a:lnTo>
                  <a:pt x="295659" y="573735"/>
                </a:lnTo>
                <a:cubicBezTo>
                  <a:pt x="295659" y="479296"/>
                  <a:pt x="320851" y="393921"/>
                  <a:pt x="376154" y="357136"/>
                </a:cubicBezTo>
                <a:lnTo>
                  <a:pt x="437306" y="339287"/>
                </a:lnTo>
                <a:lnTo>
                  <a:pt x="435109" y="280572"/>
                </a:lnTo>
                <a:cubicBezTo>
                  <a:pt x="439874" y="214876"/>
                  <a:pt x="466033" y="151859"/>
                  <a:pt x="510555" y="101691"/>
                </a:cubicBezTo>
                <a:cubicBezTo>
                  <a:pt x="569919" y="34800"/>
                  <a:pt x="655843" y="-2388"/>
                  <a:pt x="745242" y="118"/>
                </a:cubicBezTo>
                <a:close/>
              </a:path>
            </a:pathLst>
          </a:custGeom>
          <a:solidFill>
            <a:schemeClr val="accent3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0356DF-D267-4D29-A7FF-8BEFAF6858BF}"/>
              </a:ext>
            </a:extLst>
          </p:cNvPr>
          <p:cNvGrpSpPr/>
          <p:nvPr/>
        </p:nvGrpSpPr>
        <p:grpSpPr>
          <a:xfrm>
            <a:off x="5492633" y="2924149"/>
            <a:ext cx="1204455" cy="1204455"/>
            <a:chOff x="5492633" y="2924149"/>
            <a:chExt cx="1204455" cy="1204455"/>
          </a:xfrm>
          <a:solidFill>
            <a:schemeClr val="accent2"/>
          </a:solidFill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E519DC4-F45E-4684-8F95-9414443BDD50}"/>
                </a:ext>
              </a:extLst>
            </p:cNvPr>
            <p:cNvSpPr/>
            <p:nvPr/>
          </p:nvSpPr>
          <p:spPr>
            <a:xfrm>
              <a:off x="5605244" y="3040121"/>
              <a:ext cx="979234" cy="972512"/>
            </a:xfrm>
            <a:custGeom>
              <a:avLst/>
              <a:gdLst>
                <a:gd name="connsiteX0" fmla="*/ 773108 w 1546216"/>
                <a:gd name="connsiteY0" fmla="*/ 812220 h 1535602"/>
                <a:gd name="connsiteX1" fmla="*/ 1014235 w 1546216"/>
                <a:gd name="connsiteY1" fmla="*/ 1535602 h 1535602"/>
                <a:gd name="connsiteX2" fmla="*/ 531981 w 1546216"/>
                <a:gd name="connsiteY2" fmla="*/ 1535602 h 1535602"/>
                <a:gd name="connsiteX3" fmla="*/ 812454 w 1546216"/>
                <a:gd name="connsiteY3" fmla="*/ 794439 h 1535602"/>
                <a:gd name="connsiteX4" fmla="*/ 1485297 w 1546216"/>
                <a:gd name="connsiteY4" fmla="*/ 1153195 h 1535602"/>
                <a:gd name="connsiteX5" fmla="*/ 1135476 w 1546216"/>
                <a:gd name="connsiteY5" fmla="*/ 1485150 h 1535602"/>
                <a:gd name="connsiteX6" fmla="*/ 735369 w 1546216"/>
                <a:gd name="connsiteY6" fmla="*/ 794439 h 1535602"/>
                <a:gd name="connsiteX7" fmla="*/ 412347 w 1546216"/>
                <a:gd name="connsiteY7" fmla="*/ 1485150 h 1535602"/>
                <a:gd name="connsiteX8" fmla="*/ 62526 w 1546216"/>
                <a:gd name="connsiteY8" fmla="*/ 1153195 h 1535602"/>
                <a:gd name="connsiteX9" fmla="*/ 1546216 w 1546216"/>
                <a:gd name="connsiteY9" fmla="*/ 528939 h 1535602"/>
                <a:gd name="connsiteX10" fmla="*/ 1546216 w 1546216"/>
                <a:gd name="connsiteY10" fmla="*/ 1011193 h 1535602"/>
                <a:gd name="connsiteX11" fmla="*/ 822834 w 1546216"/>
                <a:gd name="connsiteY11" fmla="*/ 770066 h 1535602"/>
                <a:gd name="connsiteX12" fmla="*/ 0 w 1546216"/>
                <a:gd name="connsiteY12" fmla="*/ 528939 h 1535602"/>
                <a:gd name="connsiteX13" fmla="*/ 723382 w 1546216"/>
                <a:gd name="connsiteY13" fmla="*/ 770066 h 1535602"/>
                <a:gd name="connsiteX14" fmla="*/ 0 w 1546216"/>
                <a:gd name="connsiteY14" fmla="*/ 1011193 h 1535602"/>
                <a:gd name="connsiteX15" fmla="*/ 1152010 w 1546216"/>
                <a:gd name="connsiteY15" fmla="*/ 61443 h 1535602"/>
                <a:gd name="connsiteX16" fmla="*/ 1491031 w 1546216"/>
                <a:gd name="connsiteY16" fmla="*/ 404420 h 1535602"/>
                <a:gd name="connsiteX17" fmla="*/ 807054 w 1546216"/>
                <a:gd name="connsiteY17" fmla="*/ 741464 h 1535602"/>
                <a:gd name="connsiteX18" fmla="*/ 395813 w 1546216"/>
                <a:gd name="connsiteY18" fmla="*/ 61443 h 1535602"/>
                <a:gd name="connsiteX19" fmla="*/ 740769 w 1546216"/>
                <a:gd name="connsiteY19" fmla="*/ 741464 h 1535602"/>
                <a:gd name="connsiteX20" fmla="*/ 56792 w 1546216"/>
                <a:gd name="connsiteY20" fmla="*/ 404420 h 1535602"/>
                <a:gd name="connsiteX21" fmla="*/ 531981 w 1546216"/>
                <a:gd name="connsiteY21" fmla="*/ 0 h 1535602"/>
                <a:gd name="connsiteX22" fmla="*/ 1014235 w 1546216"/>
                <a:gd name="connsiteY22" fmla="*/ 0 h 1535602"/>
                <a:gd name="connsiteX23" fmla="*/ 773108 w 1546216"/>
                <a:gd name="connsiteY23" fmla="*/ 723382 h 153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46216" h="1535602">
                  <a:moveTo>
                    <a:pt x="773108" y="812220"/>
                  </a:moveTo>
                  <a:lnTo>
                    <a:pt x="1014235" y="1535602"/>
                  </a:lnTo>
                  <a:lnTo>
                    <a:pt x="531981" y="1535602"/>
                  </a:lnTo>
                  <a:close/>
                  <a:moveTo>
                    <a:pt x="812454" y="794439"/>
                  </a:moveTo>
                  <a:lnTo>
                    <a:pt x="1485297" y="1153195"/>
                  </a:lnTo>
                  <a:lnTo>
                    <a:pt x="1135476" y="1485150"/>
                  </a:lnTo>
                  <a:close/>
                  <a:moveTo>
                    <a:pt x="735369" y="794439"/>
                  </a:moveTo>
                  <a:lnTo>
                    <a:pt x="412347" y="1485150"/>
                  </a:lnTo>
                  <a:lnTo>
                    <a:pt x="62526" y="1153195"/>
                  </a:lnTo>
                  <a:close/>
                  <a:moveTo>
                    <a:pt x="1546216" y="528939"/>
                  </a:moveTo>
                  <a:lnTo>
                    <a:pt x="1546216" y="1011193"/>
                  </a:lnTo>
                  <a:lnTo>
                    <a:pt x="822834" y="770066"/>
                  </a:lnTo>
                  <a:close/>
                  <a:moveTo>
                    <a:pt x="0" y="528939"/>
                  </a:moveTo>
                  <a:lnTo>
                    <a:pt x="723382" y="770066"/>
                  </a:lnTo>
                  <a:lnTo>
                    <a:pt x="0" y="1011193"/>
                  </a:lnTo>
                  <a:close/>
                  <a:moveTo>
                    <a:pt x="1152010" y="61443"/>
                  </a:moveTo>
                  <a:lnTo>
                    <a:pt x="1491031" y="404420"/>
                  </a:lnTo>
                  <a:lnTo>
                    <a:pt x="807054" y="741464"/>
                  </a:lnTo>
                  <a:close/>
                  <a:moveTo>
                    <a:pt x="395813" y="61443"/>
                  </a:moveTo>
                  <a:lnTo>
                    <a:pt x="740769" y="741464"/>
                  </a:lnTo>
                  <a:lnTo>
                    <a:pt x="56792" y="404420"/>
                  </a:lnTo>
                  <a:close/>
                  <a:moveTo>
                    <a:pt x="531981" y="0"/>
                  </a:moveTo>
                  <a:lnTo>
                    <a:pt x="1014235" y="0"/>
                  </a:lnTo>
                  <a:lnTo>
                    <a:pt x="773108" y="723382"/>
                  </a:lnTo>
                  <a:close/>
                </a:path>
              </a:pathLst>
            </a:cu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원형: 비어 있음 48">
              <a:extLst>
                <a:ext uri="{FF2B5EF4-FFF2-40B4-BE49-F238E27FC236}">
                  <a16:creationId xmlns:a16="http://schemas.microsoft.com/office/drawing/2014/main" id="{05E237BC-9F52-4C02-A641-BB5D0BC5AE42}"/>
                </a:ext>
              </a:extLst>
            </p:cNvPr>
            <p:cNvSpPr/>
            <p:nvPr/>
          </p:nvSpPr>
          <p:spPr>
            <a:xfrm>
              <a:off x="5492633" y="2924149"/>
              <a:ext cx="1204455" cy="1204455"/>
            </a:xfrm>
            <a:prstGeom prst="donut">
              <a:avLst>
                <a:gd name="adj" fmla="val 32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0E4FEB81-8EAF-4DCE-827A-B7B30D35F567}"/>
              </a:ext>
            </a:extLst>
          </p:cNvPr>
          <p:cNvSpPr/>
          <p:nvPr/>
        </p:nvSpPr>
        <p:spPr>
          <a:xfrm rot="1023001">
            <a:off x="9563080" y="4874516"/>
            <a:ext cx="1301876" cy="1442749"/>
          </a:xfrm>
          <a:custGeom>
            <a:avLst/>
            <a:gdLst>
              <a:gd name="connsiteX0" fmla="*/ 795754 w 1301876"/>
              <a:gd name="connsiteY0" fmla="*/ 799563 h 1442749"/>
              <a:gd name="connsiteX1" fmla="*/ 813062 w 1301876"/>
              <a:gd name="connsiteY1" fmla="*/ 858774 h 1442749"/>
              <a:gd name="connsiteX2" fmla="*/ 869758 w 1301876"/>
              <a:gd name="connsiteY2" fmla="*/ 788823 h 1442749"/>
              <a:gd name="connsiteX3" fmla="*/ 880054 w 1301876"/>
              <a:gd name="connsiteY3" fmla="*/ 780200 h 1442749"/>
              <a:gd name="connsiteX4" fmla="*/ 866242 w 1301876"/>
              <a:gd name="connsiteY4" fmla="*/ 787859 h 1442749"/>
              <a:gd name="connsiteX5" fmla="*/ 574482 w 1301876"/>
              <a:gd name="connsiteY5" fmla="*/ 846582 h 1442749"/>
              <a:gd name="connsiteX6" fmla="*/ 614179 w 1301876"/>
              <a:gd name="connsiteY6" fmla="*/ 883234 h 1442749"/>
              <a:gd name="connsiteX7" fmla="*/ 611934 w 1301876"/>
              <a:gd name="connsiteY7" fmla="*/ 840363 h 1442749"/>
              <a:gd name="connsiteX8" fmla="*/ 578568 w 1301876"/>
              <a:gd name="connsiteY8" fmla="*/ 5242 h 1442749"/>
              <a:gd name="connsiteX9" fmla="*/ 626672 w 1301876"/>
              <a:gd name="connsiteY9" fmla="*/ 0 h 1442749"/>
              <a:gd name="connsiteX10" fmla="*/ 795448 w 1301876"/>
              <a:gd name="connsiteY10" fmla="*/ 75585 h 1442749"/>
              <a:gd name="connsiteX11" fmla="*/ 808968 w 1301876"/>
              <a:gd name="connsiteY11" fmla="*/ 93300 h 1442749"/>
              <a:gd name="connsiteX12" fmla="*/ 837807 w 1301876"/>
              <a:gd name="connsiteY12" fmla="*/ 87825 h 1442749"/>
              <a:gd name="connsiteX13" fmla="*/ 989553 w 1301876"/>
              <a:gd name="connsiteY13" fmla="*/ 182414 h 1442749"/>
              <a:gd name="connsiteX14" fmla="*/ 995360 w 1301876"/>
              <a:gd name="connsiteY14" fmla="*/ 209462 h 1442749"/>
              <a:gd name="connsiteX15" fmla="*/ 1076294 w 1301876"/>
              <a:gd name="connsiteY15" fmla="*/ 224828 h 1442749"/>
              <a:gd name="connsiteX16" fmla="*/ 1233677 w 1301876"/>
              <a:gd name="connsiteY16" fmla="*/ 448113 h 1442749"/>
              <a:gd name="connsiteX17" fmla="*/ 1228442 w 1301876"/>
              <a:gd name="connsiteY17" fmla="*/ 496950 h 1442749"/>
              <a:gd name="connsiteX18" fmla="*/ 1214685 w 1301876"/>
              <a:gd name="connsiteY18" fmla="*/ 538627 h 1442749"/>
              <a:gd name="connsiteX19" fmla="*/ 1236885 w 1301876"/>
              <a:gd name="connsiteY19" fmla="*/ 550937 h 1442749"/>
              <a:gd name="connsiteX20" fmla="*/ 1301876 w 1301876"/>
              <a:gd name="connsiteY20" fmla="*/ 679974 h 1442749"/>
              <a:gd name="connsiteX21" fmla="*/ 1079985 w 1301876"/>
              <a:gd name="connsiteY21" fmla="*/ 862461 h 1442749"/>
              <a:gd name="connsiteX22" fmla="*/ 993615 w 1301876"/>
              <a:gd name="connsiteY22" fmla="*/ 848121 h 1442749"/>
              <a:gd name="connsiteX23" fmla="*/ 971782 w 1301876"/>
              <a:gd name="connsiteY23" fmla="*/ 836015 h 1442749"/>
              <a:gd name="connsiteX24" fmla="*/ 912783 w 1301876"/>
              <a:gd name="connsiteY24" fmla="*/ 895091 h 1442749"/>
              <a:gd name="connsiteX25" fmla="*/ 849757 w 1301876"/>
              <a:gd name="connsiteY25" fmla="*/ 993417 h 1442749"/>
              <a:gd name="connsiteX26" fmla="*/ 894692 w 1301876"/>
              <a:gd name="connsiteY26" fmla="*/ 990040 h 1442749"/>
              <a:gd name="connsiteX27" fmla="*/ 855151 w 1301876"/>
              <a:gd name="connsiteY27" fmla="*/ 1027571 h 1442749"/>
              <a:gd name="connsiteX28" fmla="*/ 896595 w 1301876"/>
              <a:gd name="connsiteY28" fmla="*/ 1213986 h 1442749"/>
              <a:gd name="connsiteX29" fmla="*/ 928677 w 1301876"/>
              <a:gd name="connsiteY29" fmla="*/ 1206567 h 1442749"/>
              <a:gd name="connsiteX30" fmla="*/ 921655 w 1301876"/>
              <a:gd name="connsiteY30" fmla="*/ 1369859 h 1442749"/>
              <a:gd name="connsiteX31" fmla="*/ 661895 w 1301876"/>
              <a:gd name="connsiteY31" fmla="*/ 1442749 h 1442749"/>
              <a:gd name="connsiteX32" fmla="*/ 581493 w 1301876"/>
              <a:gd name="connsiteY32" fmla="*/ 1287880 h 1442749"/>
              <a:gd name="connsiteX33" fmla="*/ 616489 w 1301876"/>
              <a:gd name="connsiteY33" fmla="*/ 1293115 h 1442749"/>
              <a:gd name="connsiteX34" fmla="*/ 529828 w 1301876"/>
              <a:gd name="connsiteY34" fmla="*/ 1065000 h 1442749"/>
              <a:gd name="connsiteX35" fmla="*/ 574961 w 1301876"/>
              <a:gd name="connsiteY35" fmla="*/ 1067773 h 1442749"/>
              <a:gd name="connsiteX36" fmla="*/ 467178 w 1301876"/>
              <a:gd name="connsiteY36" fmla="*/ 935765 h 1442749"/>
              <a:gd name="connsiteX37" fmla="*/ 442988 w 1301876"/>
              <a:gd name="connsiteY37" fmla="*/ 919320 h 1442749"/>
              <a:gd name="connsiteX38" fmla="*/ 418024 w 1301876"/>
              <a:gd name="connsiteY38" fmla="*/ 954139 h 1442749"/>
              <a:gd name="connsiteX39" fmla="*/ 277938 w 1301876"/>
              <a:gd name="connsiteY39" fmla="*/ 1008707 h 1442749"/>
              <a:gd name="connsiteX40" fmla="*/ 79826 w 1301876"/>
              <a:gd name="connsiteY40" fmla="*/ 822403 h 1442749"/>
              <a:gd name="connsiteX41" fmla="*/ 95394 w 1301876"/>
              <a:gd name="connsiteY41" fmla="*/ 749885 h 1442749"/>
              <a:gd name="connsiteX42" fmla="*/ 108283 w 1301876"/>
              <a:gd name="connsiteY42" fmla="*/ 731908 h 1442749"/>
              <a:gd name="connsiteX43" fmla="*/ 105235 w 1301876"/>
              <a:gd name="connsiteY43" fmla="*/ 730352 h 1442749"/>
              <a:gd name="connsiteX44" fmla="*/ 0 w 1301876"/>
              <a:gd name="connsiteY44" fmla="*/ 544228 h 1442749"/>
              <a:gd name="connsiteX45" fmla="*/ 190583 w 1301876"/>
              <a:gd name="connsiteY45" fmla="*/ 324329 h 1442749"/>
              <a:gd name="connsiteX46" fmla="*/ 196446 w 1301876"/>
              <a:gd name="connsiteY46" fmla="*/ 323773 h 1442749"/>
              <a:gd name="connsiteX47" fmla="*/ 200787 w 1301876"/>
              <a:gd name="connsiteY47" fmla="*/ 296771 h 1442749"/>
              <a:gd name="connsiteX48" fmla="*/ 335836 w 1301876"/>
              <a:gd name="connsiteY48" fmla="*/ 156697 h 1442749"/>
              <a:gd name="connsiteX49" fmla="*/ 416474 w 1301876"/>
              <a:gd name="connsiteY49" fmla="*/ 141388 h 1442749"/>
              <a:gd name="connsiteX50" fmla="*/ 428749 w 1301876"/>
              <a:gd name="connsiteY50" fmla="*/ 113779 h 1442749"/>
              <a:gd name="connsiteX51" fmla="*/ 533764 w 1301876"/>
              <a:gd name="connsiteY51" fmla="*/ 20280 h 1442749"/>
              <a:gd name="connsiteX52" fmla="*/ 578568 w 1301876"/>
              <a:gd name="connsiteY52" fmla="*/ 5242 h 144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301876" h="1442749">
                <a:moveTo>
                  <a:pt x="795754" y="799563"/>
                </a:moveTo>
                <a:lnTo>
                  <a:pt x="813062" y="858774"/>
                </a:lnTo>
                <a:cubicBezTo>
                  <a:pt x="833214" y="831262"/>
                  <a:pt x="849791" y="808657"/>
                  <a:pt x="869758" y="788823"/>
                </a:cubicBezTo>
                <a:lnTo>
                  <a:pt x="880054" y="780200"/>
                </a:lnTo>
                <a:lnTo>
                  <a:pt x="866242" y="787859"/>
                </a:lnTo>
                <a:close/>
                <a:moveTo>
                  <a:pt x="574482" y="846582"/>
                </a:moveTo>
                <a:lnTo>
                  <a:pt x="614179" y="883234"/>
                </a:lnTo>
                <a:lnTo>
                  <a:pt x="611934" y="840363"/>
                </a:lnTo>
                <a:close/>
                <a:moveTo>
                  <a:pt x="578568" y="5242"/>
                </a:moveTo>
                <a:cubicBezTo>
                  <a:pt x="594106" y="1805"/>
                  <a:pt x="610194" y="0"/>
                  <a:pt x="626672" y="0"/>
                </a:cubicBezTo>
                <a:cubicBezTo>
                  <a:pt x="692584" y="-1"/>
                  <a:pt x="752255" y="28884"/>
                  <a:pt x="795448" y="75585"/>
                </a:cubicBezTo>
                <a:lnTo>
                  <a:pt x="808968" y="93300"/>
                </a:lnTo>
                <a:lnTo>
                  <a:pt x="837807" y="87825"/>
                </a:lnTo>
                <a:cubicBezTo>
                  <a:pt x="906024" y="87825"/>
                  <a:pt x="964552" y="126828"/>
                  <a:pt x="989553" y="182414"/>
                </a:cubicBezTo>
                <a:lnTo>
                  <a:pt x="995360" y="209462"/>
                </a:lnTo>
                <a:lnTo>
                  <a:pt x="1076294" y="224828"/>
                </a:lnTo>
                <a:cubicBezTo>
                  <a:pt x="1168782" y="261615"/>
                  <a:pt x="1233678" y="347737"/>
                  <a:pt x="1233677" y="448113"/>
                </a:cubicBezTo>
                <a:cubicBezTo>
                  <a:pt x="1233677" y="464842"/>
                  <a:pt x="1231874" y="481176"/>
                  <a:pt x="1228442" y="496950"/>
                </a:cubicBezTo>
                <a:lnTo>
                  <a:pt x="1214685" y="538627"/>
                </a:lnTo>
                <a:lnTo>
                  <a:pt x="1236885" y="550937"/>
                </a:lnTo>
                <a:cubicBezTo>
                  <a:pt x="1277039" y="583960"/>
                  <a:pt x="1301876" y="629582"/>
                  <a:pt x="1301876" y="679974"/>
                </a:cubicBezTo>
                <a:cubicBezTo>
                  <a:pt x="1301876" y="780760"/>
                  <a:pt x="1202532" y="862462"/>
                  <a:pt x="1079985" y="862461"/>
                </a:cubicBezTo>
                <a:cubicBezTo>
                  <a:pt x="1049348" y="862461"/>
                  <a:pt x="1020162" y="857355"/>
                  <a:pt x="993615" y="848121"/>
                </a:cubicBezTo>
                <a:lnTo>
                  <a:pt x="971782" y="836015"/>
                </a:lnTo>
                <a:lnTo>
                  <a:pt x="912783" y="895091"/>
                </a:lnTo>
                <a:cubicBezTo>
                  <a:pt x="881422" y="934146"/>
                  <a:pt x="864274" y="970536"/>
                  <a:pt x="849757" y="993417"/>
                </a:cubicBezTo>
                <a:cubicBezTo>
                  <a:pt x="857669" y="995023"/>
                  <a:pt x="864757" y="988413"/>
                  <a:pt x="894692" y="990040"/>
                </a:cubicBezTo>
                <a:cubicBezTo>
                  <a:pt x="863168" y="1012692"/>
                  <a:pt x="871895" y="1023000"/>
                  <a:pt x="855151" y="1027571"/>
                </a:cubicBezTo>
                <a:lnTo>
                  <a:pt x="896595" y="1213986"/>
                </a:lnTo>
                <a:cubicBezTo>
                  <a:pt x="907289" y="1211513"/>
                  <a:pt x="911316" y="1209390"/>
                  <a:pt x="928677" y="1206567"/>
                </a:cubicBezTo>
                <a:cubicBezTo>
                  <a:pt x="906563" y="1273837"/>
                  <a:pt x="916957" y="1331136"/>
                  <a:pt x="921655" y="1369859"/>
                </a:cubicBezTo>
                <a:lnTo>
                  <a:pt x="661895" y="1442749"/>
                </a:lnTo>
                <a:cubicBezTo>
                  <a:pt x="638610" y="1365772"/>
                  <a:pt x="627896" y="1340830"/>
                  <a:pt x="581493" y="1287880"/>
                </a:cubicBezTo>
                <a:cubicBezTo>
                  <a:pt x="605576" y="1291462"/>
                  <a:pt x="605739" y="1288832"/>
                  <a:pt x="616489" y="1293115"/>
                </a:cubicBezTo>
                <a:cubicBezTo>
                  <a:pt x="601211" y="1219113"/>
                  <a:pt x="583600" y="1093324"/>
                  <a:pt x="529828" y="1065000"/>
                </a:cubicBezTo>
                <a:lnTo>
                  <a:pt x="574961" y="1067773"/>
                </a:lnTo>
                <a:cubicBezTo>
                  <a:pt x="569592" y="1034881"/>
                  <a:pt x="540329" y="989311"/>
                  <a:pt x="467178" y="935765"/>
                </a:cubicBezTo>
                <a:lnTo>
                  <a:pt x="442988" y="919320"/>
                </a:lnTo>
                <a:lnTo>
                  <a:pt x="418024" y="954139"/>
                </a:lnTo>
                <a:cubicBezTo>
                  <a:pt x="382173" y="987854"/>
                  <a:pt x="332645" y="1008706"/>
                  <a:pt x="277938" y="1008707"/>
                </a:cubicBezTo>
                <a:cubicBezTo>
                  <a:pt x="168524" y="1008707"/>
                  <a:pt x="79826" y="925296"/>
                  <a:pt x="79826" y="822403"/>
                </a:cubicBezTo>
                <a:cubicBezTo>
                  <a:pt x="79826" y="796680"/>
                  <a:pt x="85369" y="772174"/>
                  <a:pt x="95394" y="749885"/>
                </a:cubicBezTo>
                <a:lnTo>
                  <a:pt x="108283" y="731908"/>
                </a:lnTo>
                <a:lnTo>
                  <a:pt x="105235" y="730352"/>
                </a:lnTo>
                <a:cubicBezTo>
                  <a:pt x="41743" y="690015"/>
                  <a:pt x="0" y="621706"/>
                  <a:pt x="0" y="544228"/>
                </a:cubicBezTo>
                <a:cubicBezTo>
                  <a:pt x="1" y="435758"/>
                  <a:pt x="81818" y="345258"/>
                  <a:pt x="190583" y="324329"/>
                </a:cubicBezTo>
                <a:lnTo>
                  <a:pt x="196446" y="323773"/>
                </a:lnTo>
                <a:lnTo>
                  <a:pt x="200787" y="296771"/>
                </a:lnTo>
                <a:cubicBezTo>
                  <a:pt x="221710" y="233514"/>
                  <a:pt x="271585" y="182254"/>
                  <a:pt x="335836" y="156697"/>
                </a:cubicBezTo>
                <a:lnTo>
                  <a:pt x="416474" y="141388"/>
                </a:lnTo>
                <a:lnTo>
                  <a:pt x="428749" y="113779"/>
                </a:lnTo>
                <a:cubicBezTo>
                  <a:pt x="454486" y="72591"/>
                  <a:pt x="490930" y="39868"/>
                  <a:pt x="533764" y="20280"/>
                </a:cubicBezTo>
                <a:cubicBezTo>
                  <a:pt x="548042" y="13750"/>
                  <a:pt x="563030" y="8680"/>
                  <a:pt x="578568" y="52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13C3A8E1-5A1E-4855-9C3D-F8199FE3A43E}"/>
              </a:ext>
            </a:extLst>
          </p:cNvPr>
          <p:cNvSpPr/>
          <p:nvPr/>
        </p:nvSpPr>
        <p:spPr>
          <a:xfrm>
            <a:off x="5778616" y="1552983"/>
            <a:ext cx="1201283" cy="703344"/>
          </a:xfrm>
          <a:custGeom>
            <a:avLst/>
            <a:gdLst>
              <a:gd name="connsiteX0" fmla="*/ 0 w 1201283"/>
              <a:gd name="connsiteY0" fmla="*/ 524124 h 703344"/>
              <a:gd name="connsiteX1" fmla="*/ 1201282 w 1201283"/>
              <a:gd name="connsiteY1" fmla="*/ 524124 h 703344"/>
              <a:gd name="connsiteX2" fmla="*/ 1201282 w 1201283"/>
              <a:gd name="connsiteY2" fmla="*/ 613734 h 703344"/>
              <a:gd name="connsiteX3" fmla="*/ 1111672 w 1201283"/>
              <a:gd name="connsiteY3" fmla="*/ 703344 h 703344"/>
              <a:gd name="connsiteX4" fmla="*/ 89610 w 1201283"/>
              <a:gd name="connsiteY4" fmla="*/ 703344 h 703344"/>
              <a:gd name="connsiteX5" fmla="*/ 0 w 1201283"/>
              <a:gd name="connsiteY5" fmla="*/ 613734 h 703344"/>
              <a:gd name="connsiteX6" fmla="*/ 376819 w 1201283"/>
              <a:gd name="connsiteY6" fmla="*/ 287840 h 703344"/>
              <a:gd name="connsiteX7" fmla="*/ 302185 w 1201283"/>
              <a:gd name="connsiteY7" fmla="*/ 320552 h 703344"/>
              <a:gd name="connsiteX8" fmla="*/ 286277 w 1201283"/>
              <a:gd name="connsiteY8" fmla="*/ 343579 h 703344"/>
              <a:gd name="connsiteX9" fmla="*/ 286231 w 1201283"/>
              <a:gd name="connsiteY9" fmla="*/ 343556 h 703344"/>
              <a:gd name="connsiteX10" fmla="*/ 227517 w 1201283"/>
              <a:gd name="connsiteY10" fmla="*/ 379767 h 703344"/>
              <a:gd name="connsiteX11" fmla="*/ 168830 w 1201283"/>
              <a:gd name="connsiteY11" fmla="*/ 343512 h 703344"/>
              <a:gd name="connsiteX12" fmla="*/ 136880 w 1201283"/>
              <a:gd name="connsiteY12" fmla="*/ 359517 h 703344"/>
              <a:gd name="connsiteX13" fmla="*/ 227503 w 1201283"/>
              <a:gd name="connsiteY13" fmla="*/ 415501 h 703344"/>
              <a:gd name="connsiteX14" fmla="*/ 302137 w 1201283"/>
              <a:gd name="connsiteY14" fmla="*/ 382789 h 703344"/>
              <a:gd name="connsiteX15" fmla="*/ 318045 w 1201283"/>
              <a:gd name="connsiteY15" fmla="*/ 359762 h 703344"/>
              <a:gd name="connsiteX16" fmla="*/ 318091 w 1201283"/>
              <a:gd name="connsiteY16" fmla="*/ 359785 h 703344"/>
              <a:gd name="connsiteX17" fmla="*/ 376805 w 1201283"/>
              <a:gd name="connsiteY17" fmla="*/ 323574 h 703344"/>
              <a:gd name="connsiteX18" fmla="*/ 435493 w 1201283"/>
              <a:gd name="connsiteY18" fmla="*/ 359829 h 703344"/>
              <a:gd name="connsiteX19" fmla="*/ 435554 w 1201283"/>
              <a:gd name="connsiteY19" fmla="*/ 359799 h 703344"/>
              <a:gd name="connsiteX20" fmla="*/ 451373 w 1201283"/>
              <a:gd name="connsiteY20" fmla="*/ 382735 h 703344"/>
              <a:gd name="connsiteX21" fmla="*/ 525983 w 1201283"/>
              <a:gd name="connsiteY21" fmla="*/ 415501 h 703344"/>
              <a:gd name="connsiteX22" fmla="*/ 600617 w 1201283"/>
              <a:gd name="connsiteY22" fmla="*/ 382789 h 703344"/>
              <a:gd name="connsiteX23" fmla="*/ 616525 w 1201283"/>
              <a:gd name="connsiteY23" fmla="*/ 359763 h 703344"/>
              <a:gd name="connsiteX24" fmla="*/ 616570 w 1201283"/>
              <a:gd name="connsiteY24" fmla="*/ 359785 h 703344"/>
              <a:gd name="connsiteX25" fmla="*/ 675284 w 1201283"/>
              <a:gd name="connsiteY25" fmla="*/ 323574 h 703344"/>
              <a:gd name="connsiteX26" fmla="*/ 733971 w 1201283"/>
              <a:gd name="connsiteY26" fmla="*/ 359829 h 703344"/>
              <a:gd name="connsiteX27" fmla="*/ 734033 w 1201283"/>
              <a:gd name="connsiteY27" fmla="*/ 359799 h 703344"/>
              <a:gd name="connsiteX28" fmla="*/ 749852 w 1201283"/>
              <a:gd name="connsiteY28" fmla="*/ 382735 h 703344"/>
              <a:gd name="connsiteX29" fmla="*/ 824462 w 1201283"/>
              <a:gd name="connsiteY29" fmla="*/ 415501 h 703344"/>
              <a:gd name="connsiteX30" fmla="*/ 899095 w 1201283"/>
              <a:gd name="connsiteY30" fmla="*/ 382789 h 703344"/>
              <a:gd name="connsiteX31" fmla="*/ 915004 w 1201283"/>
              <a:gd name="connsiteY31" fmla="*/ 359762 h 703344"/>
              <a:gd name="connsiteX32" fmla="*/ 915049 w 1201283"/>
              <a:gd name="connsiteY32" fmla="*/ 359785 h 703344"/>
              <a:gd name="connsiteX33" fmla="*/ 973764 w 1201283"/>
              <a:gd name="connsiteY33" fmla="*/ 323574 h 703344"/>
              <a:gd name="connsiteX34" fmla="*/ 1032451 w 1201283"/>
              <a:gd name="connsiteY34" fmla="*/ 359829 h 703344"/>
              <a:gd name="connsiteX35" fmla="*/ 1064400 w 1201283"/>
              <a:gd name="connsiteY35" fmla="*/ 343824 h 703344"/>
              <a:gd name="connsiteX36" fmla="*/ 973777 w 1201283"/>
              <a:gd name="connsiteY36" fmla="*/ 287840 h 703344"/>
              <a:gd name="connsiteX37" fmla="*/ 899143 w 1201283"/>
              <a:gd name="connsiteY37" fmla="*/ 320552 h 703344"/>
              <a:gd name="connsiteX38" fmla="*/ 883235 w 1201283"/>
              <a:gd name="connsiteY38" fmla="*/ 343579 h 703344"/>
              <a:gd name="connsiteX39" fmla="*/ 883190 w 1201283"/>
              <a:gd name="connsiteY39" fmla="*/ 343556 h 703344"/>
              <a:gd name="connsiteX40" fmla="*/ 824475 w 1201283"/>
              <a:gd name="connsiteY40" fmla="*/ 379767 h 703344"/>
              <a:gd name="connsiteX41" fmla="*/ 765788 w 1201283"/>
              <a:gd name="connsiteY41" fmla="*/ 343512 h 703344"/>
              <a:gd name="connsiteX42" fmla="*/ 765726 w 1201283"/>
              <a:gd name="connsiteY42" fmla="*/ 343543 h 703344"/>
              <a:gd name="connsiteX43" fmla="*/ 749907 w 1201283"/>
              <a:gd name="connsiteY43" fmla="*/ 320607 h 703344"/>
              <a:gd name="connsiteX44" fmla="*/ 675297 w 1201283"/>
              <a:gd name="connsiteY44" fmla="*/ 287840 h 703344"/>
              <a:gd name="connsiteX45" fmla="*/ 600664 w 1201283"/>
              <a:gd name="connsiteY45" fmla="*/ 320552 h 703344"/>
              <a:gd name="connsiteX46" fmla="*/ 584756 w 1201283"/>
              <a:gd name="connsiteY46" fmla="*/ 343578 h 703344"/>
              <a:gd name="connsiteX47" fmla="*/ 584711 w 1201283"/>
              <a:gd name="connsiteY47" fmla="*/ 343556 h 703344"/>
              <a:gd name="connsiteX48" fmla="*/ 525996 w 1201283"/>
              <a:gd name="connsiteY48" fmla="*/ 379767 h 703344"/>
              <a:gd name="connsiteX49" fmla="*/ 467309 w 1201283"/>
              <a:gd name="connsiteY49" fmla="*/ 343512 h 703344"/>
              <a:gd name="connsiteX50" fmla="*/ 467248 w 1201283"/>
              <a:gd name="connsiteY50" fmla="*/ 343543 h 703344"/>
              <a:gd name="connsiteX51" fmla="*/ 451428 w 1201283"/>
              <a:gd name="connsiteY51" fmla="*/ 320607 h 703344"/>
              <a:gd name="connsiteX52" fmla="*/ 376819 w 1201283"/>
              <a:gd name="connsiteY52" fmla="*/ 287840 h 703344"/>
              <a:gd name="connsiteX53" fmla="*/ 113563 w 1201283"/>
              <a:gd name="connsiteY53" fmla="*/ 238108 h 703344"/>
              <a:gd name="connsiteX54" fmla="*/ 1087720 w 1201283"/>
              <a:gd name="connsiteY54" fmla="*/ 238108 h 703344"/>
              <a:gd name="connsiteX55" fmla="*/ 1201283 w 1201283"/>
              <a:gd name="connsiteY55" fmla="*/ 351671 h 703344"/>
              <a:gd name="connsiteX56" fmla="*/ 1201282 w 1201283"/>
              <a:gd name="connsiteY56" fmla="*/ 351671 h 703344"/>
              <a:gd name="connsiteX57" fmla="*/ 1087719 w 1201283"/>
              <a:gd name="connsiteY57" fmla="*/ 465234 h 703344"/>
              <a:gd name="connsiteX58" fmla="*/ 113563 w 1201283"/>
              <a:gd name="connsiteY58" fmla="*/ 465233 h 703344"/>
              <a:gd name="connsiteX59" fmla="*/ 8925 w 1201283"/>
              <a:gd name="connsiteY59" fmla="*/ 395874 h 703344"/>
              <a:gd name="connsiteX60" fmla="*/ 0 w 1201283"/>
              <a:gd name="connsiteY60" fmla="*/ 351671 h 703344"/>
              <a:gd name="connsiteX61" fmla="*/ 8925 w 1201283"/>
              <a:gd name="connsiteY61" fmla="*/ 307467 h 703344"/>
              <a:gd name="connsiteX62" fmla="*/ 113563 w 1201283"/>
              <a:gd name="connsiteY62" fmla="*/ 238108 h 703344"/>
              <a:gd name="connsiteX63" fmla="*/ 89610 w 1201283"/>
              <a:gd name="connsiteY63" fmla="*/ 0 h 703344"/>
              <a:gd name="connsiteX64" fmla="*/ 1111672 w 1201283"/>
              <a:gd name="connsiteY64" fmla="*/ 0 h 703344"/>
              <a:gd name="connsiteX65" fmla="*/ 1201282 w 1201283"/>
              <a:gd name="connsiteY65" fmla="*/ 89610 h 703344"/>
              <a:gd name="connsiteX66" fmla="*/ 1201282 w 1201283"/>
              <a:gd name="connsiteY66" fmla="*/ 179220 h 703344"/>
              <a:gd name="connsiteX67" fmla="*/ 0 w 1201283"/>
              <a:gd name="connsiteY67" fmla="*/ 179220 h 703344"/>
              <a:gd name="connsiteX68" fmla="*/ 0 w 1201283"/>
              <a:gd name="connsiteY68" fmla="*/ 89610 h 703344"/>
              <a:gd name="connsiteX69" fmla="*/ 89610 w 1201283"/>
              <a:gd name="connsiteY69" fmla="*/ 0 h 70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201283" h="703344">
                <a:moveTo>
                  <a:pt x="0" y="524124"/>
                </a:moveTo>
                <a:lnTo>
                  <a:pt x="1201282" y="524124"/>
                </a:lnTo>
                <a:lnTo>
                  <a:pt x="1201282" y="613734"/>
                </a:lnTo>
                <a:cubicBezTo>
                  <a:pt x="1201282" y="663224"/>
                  <a:pt x="1161162" y="703344"/>
                  <a:pt x="1111672" y="703344"/>
                </a:cubicBezTo>
                <a:lnTo>
                  <a:pt x="89610" y="703344"/>
                </a:lnTo>
                <a:cubicBezTo>
                  <a:pt x="40120" y="703344"/>
                  <a:pt x="0" y="663224"/>
                  <a:pt x="0" y="613734"/>
                </a:cubicBezTo>
                <a:close/>
                <a:moveTo>
                  <a:pt x="376819" y="287840"/>
                </a:moveTo>
                <a:cubicBezTo>
                  <a:pt x="348044" y="287829"/>
                  <a:pt x="321113" y="300000"/>
                  <a:pt x="302185" y="320552"/>
                </a:cubicBezTo>
                <a:lnTo>
                  <a:pt x="286277" y="343579"/>
                </a:lnTo>
                <a:lnTo>
                  <a:pt x="286231" y="343556"/>
                </a:lnTo>
                <a:cubicBezTo>
                  <a:pt x="275086" y="365763"/>
                  <a:pt x="252363" y="379777"/>
                  <a:pt x="227517" y="379767"/>
                </a:cubicBezTo>
                <a:cubicBezTo>
                  <a:pt x="202671" y="379757"/>
                  <a:pt x="179958" y="365726"/>
                  <a:pt x="168830" y="343512"/>
                </a:cubicBezTo>
                <a:lnTo>
                  <a:pt x="136880" y="359517"/>
                </a:lnTo>
                <a:cubicBezTo>
                  <a:pt x="154064" y="393820"/>
                  <a:pt x="189137" y="415487"/>
                  <a:pt x="227503" y="415501"/>
                </a:cubicBezTo>
                <a:cubicBezTo>
                  <a:pt x="256278" y="415512"/>
                  <a:pt x="283209" y="403341"/>
                  <a:pt x="302137" y="382789"/>
                </a:cubicBezTo>
                <a:lnTo>
                  <a:pt x="318045" y="359762"/>
                </a:lnTo>
                <a:lnTo>
                  <a:pt x="318091" y="359785"/>
                </a:lnTo>
                <a:cubicBezTo>
                  <a:pt x="329236" y="337579"/>
                  <a:pt x="351959" y="323565"/>
                  <a:pt x="376805" y="323574"/>
                </a:cubicBezTo>
                <a:cubicBezTo>
                  <a:pt x="401651" y="323584"/>
                  <a:pt x="424364" y="337615"/>
                  <a:pt x="435493" y="359829"/>
                </a:cubicBezTo>
                <a:lnTo>
                  <a:pt x="435554" y="359799"/>
                </a:lnTo>
                <a:lnTo>
                  <a:pt x="451373" y="382735"/>
                </a:lnTo>
                <a:cubicBezTo>
                  <a:pt x="470286" y="403300"/>
                  <a:pt x="497208" y="415490"/>
                  <a:pt x="525983" y="415501"/>
                </a:cubicBezTo>
                <a:cubicBezTo>
                  <a:pt x="554758" y="415512"/>
                  <a:pt x="581689" y="403341"/>
                  <a:pt x="600617" y="382789"/>
                </a:cubicBezTo>
                <a:lnTo>
                  <a:pt x="616525" y="359763"/>
                </a:lnTo>
                <a:lnTo>
                  <a:pt x="616570" y="359785"/>
                </a:lnTo>
                <a:cubicBezTo>
                  <a:pt x="627715" y="337579"/>
                  <a:pt x="650438" y="323565"/>
                  <a:pt x="675284" y="323574"/>
                </a:cubicBezTo>
                <a:cubicBezTo>
                  <a:pt x="700130" y="323584"/>
                  <a:pt x="722843" y="337615"/>
                  <a:pt x="733971" y="359829"/>
                </a:cubicBezTo>
                <a:lnTo>
                  <a:pt x="734033" y="359799"/>
                </a:lnTo>
                <a:lnTo>
                  <a:pt x="749852" y="382735"/>
                </a:lnTo>
                <a:cubicBezTo>
                  <a:pt x="768765" y="403300"/>
                  <a:pt x="795687" y="415490"/>
                  <a:pt x="824462" y="415501"/>
                </a:cubicBezTo>
                <a:cubicBezTo>
                  <a:pt x="853237" y="415512"/>
                  <a:pt x="880168" y="403341"/>
                  <a:pt x="899095" y="382789"/>
                </a:cubicBezTo>
                <a:lnTo>
                  <a:pt x="915004" y="359762"/>
                </a:lnTo>
                <a:lnTo>
                  <a:pt x="915049" y="359785"/>
                </a:lnTo>
                <a:cubicBezTo>
                  <a:pt x="926194" y="337579"/>
                  <a:pt x="948918" y="323565"/>
                  <a:pt x="973764" y="323574"/>
                </a:cubicBezTo>
                <a:cubicBezTo>
                  <a:pt x="998610" y="323584"/>
                  <a:pt x="1021323" y="337615"/>
                  <a:pt x="1032451" y="359829"/>
                </a:cubicBezTo>
                <a:lnTo>
                  <a:pt x="1064400" y="343824"/>
                </a:lnTo>
                <a:cubicBezTo>
                  <a:pt x="1047217" y="309522"/>
                  <a:pt x="1012143" y="287854"/>
                  <a:pt x="973777" y="287840"/>
                </a:cubicBezTo>
                <a:cubicBezTo>
                  <a:pt x="945002" y="287829"/>
                  <a:pt x="918071" y="300000"/>
                  <a:pt x="899143" y="320552"/>
                </a:cubicBezTo>
                <a:lnTo>
                  <a:pt x="883235" y="343579"/>
                </a:lnTo>
                <a:lnTo>
                  <a:pt x="883190" y="343556"/>
                </a:lnTo>
                <a:cubicBezTo>
                  <a:pt x="872045" y="365763"/>
                  <a:pt x="849321" y="379777"/>
                  <a:pt x="824475" y="379767"/>
                </a:cubicBezTo>
                <a:cubicBezTo>
                  <a:pt x="799629" y="379757"/>
                  <a:pt x="776916" y="365726"/>
                  <a:pt x="765788" y="343512"/>
                </a:cubicBezTo>
                <a:lnTo>
                  <a:pt x="765726" y="343543"/>
                </a:lnTo>
                <a:lnTo>
                  <a:pt x="749907" y="320607"/>
                </a:lnTo>
                <a:cubicBezTo>
                  <a:pt x="730994" y="300041"/>
                  <a:pt x="704072" y="287851"/>
                  <a:pt x="675297" y="287840"/>
                </a:cubicBezTo>
                <a:cubicBezTo>
                  <a:pt x="646523" y="287829"/>
                  <a:pt x="619592" y="300000"/>
                  <a:pt x="600664" y="320552"/>
                </a:cubicBezTo>
                <a:lnTo>
                  <a:pt x="584756" y="343578"/>
                </a:lnTo>
                <a:lnTo>
                  <a:pt x="584711" y="343556"/>
                </a:lnTo>
                <a:cubicBezTo>
                  <a:pt x="573566" y="365763"/>
                  <a:pt x="550842" y="379777"/>
                  <a:pt x="525996" y="379767"/>
                </a:cubicBezTo>
                <a:cubicBezTo>
                  <a:pt x="501150" y="379757"/>
                  <a:pt x="478437" y="365726"/>
                  <a:pt x="467309" y="343512"/>
                </a:cubicBezTo>
                <a:lnTo>
                  <a:pt x="467248" y="343543"/>
                </a:lnTo>
                <a:lnTo>
                  <a:pt x="451428" y="320607"/>
                </a:lnTo>
                <a:cubicBezTo>
                  <a:pt x="432516" y="300041"/>
                  <a:pt x="405594" y="287851"/>
                  <a:pt x="376819" y="287840"/>
                </a:cubicBezTo>
                <a:close/>
                <a:moveTo>
                  <a:pt x="113563" y="238108"/>
                </a:moveTo>
                <a:lnTo>
                  <a:pt x="1087720" y="238108"/>
                </a:lnTo>
                <a:cubicBezTo>
                  <a:pt x="1150439" y="238108"/>
                  <a:pt x="1201283" y="288952"/>
                  <a:pt x="1201283" y="351671"/>
                </a:cubicBezTo>
                <a:lnTo>
                  <a:pt x="1201282" y="351671"/>
                </a:lnTo>
                <a:cubicBezTo>
                  <a:pt x="1201282" y="414390"/>
                  <a:pt x="1150438" y="465234"/>
                  <a:pt x="1087719" y="465234"/>
                </a:cubicBezTo>
                <a:lnTo>
                  <a:pt x="113563" y="465233"/>
                </a:lnTo>
                <a:cubicBezTo>
                  <a:pt x="66524" y="465233"/>
                  <a:pt x="26164" y="436633"/>
                  <a:pt x="8925" y="395874"/>
                </a:cubicBezTo>
                <a:lnTo>
                  <a:pt x="0" y="351671"/>
                </a:lnTo>
                <a:lnTo>
                  <a:pt x="8925" y="307467"/>
                </a:lnTo>
                <a:cubicBezTo>
                  <a:pt x="26164" y="266708"/>
                  <a:pt x="66524" y="238108"/>
                  <a:pt x="113563" y="238108"/>
                </a:cubicBezTo>
                <a:close/>
                <a:moveTo>
                  <a:pt x="89610" y="0"/>
                </a:moveTo>
                <a:lnTo>
                  <a:pt x="1111672" y="0"/>
                </a:lnTo>
                <a:cubicBezTo>
                  <a:pt x="1161162" y="0"/>
                  <a:pt x="1201282" y="40120"/>
                  <a:pt x="1201282" y="89610"/>
                </a:cubicBezTo>
                <a:lnTo>
                  <a:pt x="1201282" y="179220"/>
                </a:lnTo>
                <a:lnTo>
                  <a:pt x="0" y="179220"/>
                </a:lnTo>
                <a:lnTo>
                  <a:pt x="0" y="89610"/>
                </a:lnTo>
                <a:cubicBezTo>
                  <a:pt x="0" y="40120"/>
                  <a:pt x="40120" y="0"/>
                  <a:pt x="89610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6CAB2D54-2096-41B0-9DB1-2C14A2CE394C}"/>
              </a:ext>
            </a:extLst>
          </p:cNvPr>
          <p:cNvSpPr/>
          <p:nvPr/>
        </p:nvSpPr>
        <p:spPr>
          <a:xfrm>
            <a:off x="7769892" y="1379919"/>
            <a:ext cx="1077093" cy="925447"/>
          </a:xfrm>
          <a:custGeom>
            <a:avLst/>
            <a:gdLst>
              <a:gd name="connsiteX0" fmla="*/ 0 w 1077093"/>
              <a:gd name="connsiteY0" fmla="*/ 764755 h 925447"/>
              <a:gd name="connsiteX1" fmla="*/ 1077092 w 1077093"/>
              <a:gd name="connsiteY1" fmla="*/ 764755 h 925447"/>
              <a:gd name="connsiteX2" fmla="*/ 1077092 w 1077093"/>
              <a:gd name="connsiteY2" fmla="*/ 845101 h 925447"/>
              <a:gd name="connsiteX3" fmla="*/ 996746 w 1077093"/>
              <a:gd name="connsiteY3" fmla="*/ 925447 h 925447"/>
              <a:gd name="connsiteX4" fmla="*/ 80346 w 1077093"/>
              <a:gd name="connsiteY4" fmla="*/ 925447 h 925447"/>
              <a:gd name="connsiteX5" fmla="*/ 0 w 1077093"/>
              <a:gd name="connsiteY5" fmla="*/ 845101 h 925447"/>
              <a:gd name="connsiteX6" fmla="*/ 60395 w 1077093"/>
              <a:gd name="connsiteY6" fmla="*/ 584858 h 925447"/>
              <a:gd name="connsiteX7" fmla="*/ 1016698 w 1077093"/>
              <a:gd name="connsiteY7" fmla="*/ 584858 h 925447"/>
              <a:gd name="connsiteX8" fmla="*/ 1077093 w 1077093"/>
              <a:gd name="connsiteY8" fmla="*/ 645253 h 925447"/>
              <a:gd name="connsiteX9" fmla="*/ 1077092 w 1077093"/>
              <a:gd name="connsiteY9" fmla="*/ 645253 h 925447"/>
              <a:gd name="connsiteX10" fmla="*/ 1016697 w 1077093"/>
              <a:gd name="connsiteY10" fmla="*/ 705648 h 925447"/>
              <a:gd name="connsiteX11" fmla="*/ 60395 w 1077093"/>
              <a:gd name="connsiteY11" fmla="*/ 705647 h 925447"/>
              <a:gd name="connsiteX12" fmla="*/ 17690 w 1077093"/>
              <a:gd name="connsiteY12" fmla="*/ 687958 h 925447"/>
              <a:gd name="connsiteX13" fmla="*/ 0 w 1077093"/>
              <a:gd name="connsiteY13" fmla="*/ 645253 h 925447"/>
              <a:gd name="connsiteX14" fmla="*/ 17690 w 1077093"/>
              <a:gd name="connsiteY14" fmla="*/ 602547 h 925447"/>
              <a:gd name="connsiteX15" fmla="*/ 60395 w 1077093"/>
              <a:gd name="connsiteY15" fmla="*/ 584858 h 925447"/>
              <a:gd name="connsiteX16" fmla="*/ 299658 w 1077093"/>
              <a:gd name="connsiteY16" fmla="*/ 413308 h 925447"/>
              <a:gd name="connsiteX17" fmla="*/ 379290 w 1077093"/>
              <a:gd name="connsiteY17" fmla="*/ 448281 h 925447"/>
              <a:gd name="connsiteX18" fmla="*/ 396174 w 1077093"/>
              <a:gd name="connsiteY18" fmla="*/ 472760 h 925447"/>
              <a:gd name="connsiteX19" fmla="*/ 396238 w 1077093"/>
              <a:gd name="connsiteY19" fmla="*/ 472728 h 925447"/>
              <a:gd name="connsiteX20" fmla="*/ 458876 w 1077093"/>
              <a:gd name="connsiteY20" fmla="*/ 511423 h 925447"/>
              <a:gd name="connsiteX21" fmla="*/ 521543 w 1077093"/>
              <a:gd name="connsiteY21" fmla="*/ 472775 h 925447"/>
              <a:gd name="connsiteX22" fmla="*/ 521592 w 1077093"/>
              <a:gd name="connsiteY22" fmla="*/ 472799 h 925447"/>
              <a:gd name="connsiteX23" fmla="*/ 538571 w 1077093"/>
              <a:gd name="connsiteY23" fmla="*/ 448222 h 925447"/>
              <a:gd name="connsiteX24" fmla="*/ 618228 w 1077093"/>
              <a:gd name="connsiteY24" fmla="*/ 413308 h 925447"/>
              <a:gd name="connsiteX25" fmla="*/ 697860 w 1077093"/>
              <a:gd name="connsiteY25" fmla="*/ 448281 h 925447"/>
              <a:gd name="connsiteX26" fmla="*/ 714744 w 1077093"/>
              <a:gd name="connsiteY26" fmla="*/ 472760 h 925447"/>
              <a:gd name="connsiteX27" fmla="*/ 714809 w 1077093"/>
              <a:gd name="connsiteY27" fmla="*/ 472728 h 925447"/>
              <a:gd name="connsiteX28" fmla="*/ 777446 w 1077093"/>
              <a:gd name="connsiteY28" fmla="*/ 511423 h 925447"/>
              <a:gd name="connsiteX29" fmla="*/ 840113 w 1077093"/>
              <a:gd name="connsiteY29" fmla="*/ 472775 h 925447"/>
              <a:gd name="connsiteX30" fmla="*/ 840163 w 1077093"/>
              <a:gd name="connsiteY30" fmla="*/ 472799 h 925447"/>
              <a:gd name="connsiteX31" fmla="*/ 857142 w 1077093"/>
              <a:gd name="connsiteY31" fmla="*/ 448222 h 925447"/>
              <a:gd name="connsiteX32" fmla="*/ 936799 w 1077093"/>
              <a:gd name="connsiteY32" fmla="*/ 413308 h 925447"/>
              <a:gd name="connsiteX33" fmla="*/ 1033522 w 1077093"/>
              <a:gd name="connsiteY33" fmla="*/ 473061 h 925447"/>
              <a:gd name="connsiteX34" fmla="*/ 999423 w 1077093"/>
              <a:gd name="connsiteY34" fmla="*/ 490143 h 925447"/>
              <a:gd name="connsiteX35" fmla="*/ 936785 w 1077093"/>
              <a:gd name="connsiteY35" fmla="*/ 451448 h 925447"/>
              <a:gd name="connsiteX36" fmla="*/ 874118 w 1077093"/>
              <a:gd name="connsiteY36" fmla="*/ 490097 h 925447"/>
              <a:gd name="connsiteX37" fmla="*/ 874069 w 1077093"/>
              <a:gd name="connsiteY37" fmla="*/ 490072 h 925447"/>
              <a:gd name="connsiteX38" fmla="*/ 857090 w 1077093"/>
              <a:gd name="connsiteY38" fmla="*/ 514650 h 925447"/>
              <a:gd name="connsiteX39" fmla="*/ 777432 w 1077093"/>
              <a:gd name="connsiteY39" fmla="*/ 549563 h 925447"/>
              <a:gd name="connsiteX40" fmla="*/ 697801 w 1077093"/>
              <a:gd name="connsiteY40" fmla="*/ 514590 h 925447"/>
              <a:gd name="connsiteX41" fmla="*/ 680917 w 1077093"/>
              <a:gd name="connsiteY41" fmla="*/ 490111 h 925447"/>
              <a:gd name="connsiteX42" fmla="*/ 680852 w 1077093"/>
              <a:gd name="connsiteY42" fmla="*/ 490143 h 925447"/>
              <a:gd name="connsiteX43" fmla="*/ 618214 w 1077093"/>
              <a:gd name="connsiteY43" fmla="*/ 451448 h 925447"/>
              <a:gd name="connsiteX44" fmla="*/ 555547 w 1077093"/>
              <a:gd name="connsiteY44" fmla="*/ 490097 h 925447"/>
              <a:gd name="connsiteX45" fmla="*/ 555499 w 1077093"/>
              <a:gd name="connsiteY45" fmla="*/ 490072 h 925447"/>
              <a:gd name="connsiteX46" fmla="*/ 538520 w 1077093"/>
              <a:gd name="connsiteY46" fmla="*/ 514650 h 925447"/>
              <a:gd name="connsiteX47" fmla="*/ 458862 w 1077093"/>
              <a:gd name="connsiteY47" fmla="*/ 549563 h 925447"/>
              <a:gd name="connsiteX48" fmla="*/ 379231 w 1077093"/>
              <a:gd name="connsiteY48" fmla="*/ 514590 h 925447"/>
              <a:gd name="connsiteX49" fmla="*/ 362346 w 1077093"/>
              <a:gd name="connsiteY49" fmla="*/ 490111 h 925447"/>
              <a:gd name="connsiteX50" fmla="*/ 362282 w 1077093"/>
              <a:gd name="connsiteY50" fmla="*/ 490143 h 925447"/>
              <a:gd name="connsiteX51" fmla="*/ 299644 w 1077093"/>
              <a:gd name="connsiteY51" fmla="*/ 451448 h 925447"/>
              <a:gd name="connsiteX52" fmla="*/ 236977 w 1077093"/>
              <a:gd name="connsiteY52" fmla="*/ 490097 h 925447"/>
              <a:gd name="connsiteX53" fmla="*/ 236928 w 1077093"/>
              <a:gd name="connsiteY53" fmla="*/ 490072 h 925447"/>
              <a:gd name="connsiteX54" fmla="*/ 219949 w 1077093"/>
              <a:gd name="connsiteY54" fmla="*/ 514650 h 925447"/>
              <a:gd name="connsiteX55" fmla="*/ 140291 w 1077093"/>
              <a:gd name="connsiteY55" fmla="*/ 549563 h 925447"/>
              <a:gd name="connsiteX56" fmla="*/ 43568 w 1077093"/>
              <a:gd name="connsiteY56" fmla="*/ 489810 h 925447"/>
              <a:gd name="connsiteX57" fmla="*/ 77668 w 1077093"/>
              <a:gd name="connsiteY57" fmla="*/ 472728 h 925447"/>
              <a:gd name="connsiteX58" fmla="*/ 140306 w 1077093"/>
              <a:gd name="connsiteY58" fmla="*/ 511423 h 925447"/>
              <a:gd name="connsiteX59" fmla="*/ 202973 w 1077093"/>
              <a:gd name="connsiteY59" fmla="*/ 472775 h 925447"/>
              <a:gd name="connsiteX60" fmla="*/ 203022 w 1077093"/>
              <a:gd name="connsiteY60" fmla="*/ 472799 h 925447"/>
              <a:gd name="connsiteX61" fmla="*/ 220001 w 1077093"/>
              <a:gd name="connsiteY61" fmla="*/ 448222 h 925447"/>
              <a:gd name="connsiteX62" fmla="*/ 299658 w 1077093"/>
              <a:gd name="connsiteY62" fmla="*/ 413308 h 925447"/>
              <a:gd name="connsiteX63" fmla="*/ 641096 w 1077093"/>
              <a:gd name="connsiteY63" fmla="*/ 184440 h 925447"/>
              <a:gd name="connsiteX64" fmla="*/ 598866 w 1077093"/>
              <a:gd name="connsiteY64" fmla="*/ 226670 h 925447"/>
              <a:gd name="connsiteX65" fmla="*/ 641096 w 1077093"/>
              <a:gd name="connsiteY65" fmla="*/ 268900 h 925447"/>
              <a:gd name="connsiteX66" fmla="*/ 683326 w 1077093"/>
              <a:gd name="connsiteY66" fmla="*/ 226670 h 925447"/>
              <a:gd name="connsiteX67" fmla="*/ 641096 w 1077093"/>
              <a:gd name="connsiteY67" fmla="*/ 184440 h 925447"/>
              <a:gd name="connsiteX68" fmla="*/ 427430 w 1077093"/>
              <a:gd name="connsiteY68" fmla="*/ 184440 h 925447"/>
              <a:gd name="connsiteX69" fmla="*/ 385200 w 1077093"/>
              <a:gd name="connsiteY69" fmla="*/ 226670 h 925447"/>
              <a:gd name="connsiteX70" fmla="*/ 427430 w 1077093"/>
              <a:gd name="connsiteY70" fmla="*/ 268900 h 925447"/>
              <a:gd name="connsiteX71" fmla="*/ 469660 w 1077093"/>
              <a:gd name="connsiteY71" fmla="*/ 226670 h 925447"/>
              <a:gd name="connsiteX72" fmla="*/ 427430 w 1077093"/>
              <a:gd name="connsiteY72" fmla="*/ 184440 h 925447"/>
              <a:gd name="connsiteX73" fmla="*/ 272438 w 1077093"/>
              <a:gd name="connsiteY73" fmla="*/ 121297 h 925447"/>
              <a:gd name="connsiteX74" fmla="*/ 230208 w 1077093"/>
              <a:gd name="connsiteY74" fmla="*/ 163527 h 925447"/>
              <a:gd name="connsiteX75" fmla="*/ 272438 w 1077093"/>
              <a:gd name="connsiteY75" fmla="*/ 205757 h 925447"/>
              <a:gd name="connsiteX76" fmla="*/ 314668 w 1077093"/>
              <a:gd name="connsiteY76" fmla="*/ 163527 h 925447"/>
              <a:gd name="connsiteX77" fmla="*/ 272438 w 1077093"/>
              <a:gd name="connsiteY77" fmla="*/ 121297 h 925447"/>
              <a:gd name="connsiteX78" fmla="*/ 806602 w 1077093"/>
              <a:gd name="connsiteY78" fmla="*/ 102097 h 925447"/>
              <a:gd name="connsiteX79" fmla="*/ 764372 w 1077093"/>
              <a:gd name="connsiteY79" fmla="*/ 144327 h 925447"/>
              <a:gd name="connsiteX80" fmla="*/ 806602 w 1077093"/>
              <a:gd name="connsiteY80" fmla="*/ 186557 h 925447"/>
              <a:gd name="connsiteX81" fmla="*/ 848832 w 1077093"/>
              <a:gd name="connsiteY81" fmla="*/ 144327 h 925447"/>
              <a:gd name="connsiteX82" fmla="*/ 806602 w 1077093"/>
              <a:gd name="connsiteY82" fmla="*/ 102097 h 925447"/>
              <a:gd name="connsiteX83" fmla="*/ 628548 w 1077093"/>
              <a:gd name="connsiteY83" fmla="*/ 59868 h 925447"/>
              <a:gd name="connsiteX84" fmla="*/ 586318 w 1077093"/>
              <a:gd name="connsiteY84" fmla="*/ 102098 h 925447"/>
              <a:gd name="connsiteX85" fmla="*/ 628548 w 1077093"/>
              <a:gd name="connsiteY85" fmla="*/ 144328 h 925447"/>
              <a:gd name="connsiteX86" fmla="*/ 670778 w 1077093"/>
              <a:gd name="connsiteY86" fmla="*/ 102098 h 925447"/>
              <a:gd name="connsiteX87" fmla="*/ 628548 w 1077093"/>
              <a:gd name="connsiteY87" fmla="*/ 59868 h 925447"/>
              <a:gd name="connsiteX88" fmla="*/ 450493 w 1077093"/>
              <a:gd name="connsiteY88" fmla="*/ 59868 h 925447"/>
              <a:gd name="connsiteX89" fmla="*/ 408263 w 1077093"/>
              <a:gd name="connsiteY89" fmla="*/ 102098 h 925447"/>
              <a:gd name="connsiteX90" fmla="*/ 450493 w 1077093"/>
              <a:gd name="connsiteY90" fmla="*/ 144328 h 925447"/>
              <a:gd name="connsiteX91" fmla="*/ 492723 w 1077093"/>
              <a:gd name="connsiteY91" fmla="*/ 102098 h 925447"/>
              <a:gd name="connsiteX92" fmla="*/ 450493 w 1077093"/>
              <a:gd name="connsiteY92" fmla="*/ 59868 h 925447"/>
              <a:gd name="connsiteX93" fmla="*/ 535561 w 1077093"/>
              <a:gd name="connsiteY93" fmla="*/ 6 h 925447"/>
              <a:gd name="connsiteX94" fmla="*/ 721689 w 1077093"/>
              <a:gd name="connsiteY94" fmla="*/ 20290 h 925447"/>
              <a:gd name="connsiteX95" fmla="*/ 1076852 w 1077093"/>
              <a:gd name="connsiteY95" fmla="*/ 342384 h 925447"/>
              <a:gd name="connsiteX96" fmla="*/ 471 w 1077093"/>
              <a:gd name="connsiteY96" fmla="*/ 350389 h 925447"/>
              <a:gd name="connsiteX97" fmla="*/ 349800 w 1077093"/>
              <a:gd name="connsiteY97" fmla="*/ 21593 h 925447"/>
              <a:gd name="connsiteX98" fmla="*/ 535561 w 1077093"/>
              <a:gd name="connsiteY98" fmla="*/ 6 h 92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077093" h="925447">
                <a:moveTo>
                  <a:pt x="0" y="764755"/>
                </a:moveTo>
                <a:lnTo>
                  <a:pt x="1077092" y="764755"/>
                </a:lnTo>
                <a:lnTo>
                  <a:pt x="1077092" y="845101"/>
                </a:lnTo>
                <a:cubicBezTo>
                  <a:pt x="1077092" y="889475"/>
                  <a:pt x="1041120" y="925447"/>
                  <a:pt x="996746" y="925447"/>
                </a:cubicBezTo>
                <a:lnTo>
                  <a:pt x="80346" y="925447"/>
                </a:lnTo>
                <a:cubicBezTo>
                  <a:pt x="35972" y="925447"/>
                  <a:pt x="0" y="889475"/>
                  <a:pt x="0" y="845101"/>
                </a:cubicBezTo>
                <a:close/>
                <a:moveTo>
                  <a:pt x="60395" y="584858"/>
                </a:moveTo>
                <a:lnTo>
                  <a:pt x="1016698" y="584858"/>
                </a:lnTo>
                <a:cubicBezTo>
                  <a:pt x="1050053" y="584858"/>
                  <a:pt x="1077093" y="611898"/>
                  <a:pt x="1077093" y="645253"/>
                </a:cubicBezTo>
                <a:lnTo>
                  <a:pt x="1077092" y="645253"/>
                </a:lnTo>
                <a:cubicBezTo>
                  <a:pt x="1077092" y="678608"/>
                  <a:pt x="1050052" y="705648"/>
                  <a:pt x="1016697" y="705648"/>
                </a:cubicBezTo>
                <a:lnTo>
                  <a:pt x="60395" y="705647"/>
                </a:lnTo>
                <a:cubicBezTo>
                  <a:pt x="43718" y="705647"/>
                  <a:pt x="28619" y="698887"/>
                  <a:pt x="17690" y="687958"/>
                </a:cubicBezTo>
                <a:lnTo>
                  <a:pt x="0" y="645253"/>
                </a:lnTo>
                <a:lnTo>
                  <a:pt x="17690" y="602547"/>
                </a:lnTo>
                <a:cubicBezTo>
                  <a:pt x="28619" y="591618"/>
                  <a:pt x="43718" y="584858"/>
                  <a:pt x="60395" y="584858"/>
                </a:cubicBezTo>
                <a:close/>
                <a:moveTo>
                  <a:pt x="299658" y="413308"/>
                </a:moveTo>
                <a:cubicBezTo>
                  <a:pt x="330370" y="413320"/>
                  <a:pt x="359104" y="426331"/>
                  <a:pt x="379290" y="448281"/>
                </a:cubicBezTo>
                <a:lnTo>
                  <a:pt x="396174" y="472760"/>
                </a:lnTo>
                <a:lnTo>
                  <a:pt x="396238" y="472728"/>
                </a:lnTo>
                <a:cubicBezTo>
                  <a:pt x="408115" y="496437"/>
                  <a:pt x="432358" y="511414"/>
                  <a:pt x="458876" y="511423"/>
                </a:cubicBezTo>
                <a:cubicBezTo>
                  <a:pt x="485395" y="511433"/>
                  <a:pt x="509648" y="496475"/>
                  <a:pt x="521543" y="472775"/>
                </a:cubicBezTo>
                <a:lnTo>
                  <a:pt x="521592" y="472799"/>
                </a:lnTo>
                <a:lnTo>
                  <a:pt x="538571" y="448222"/>
                </a:lnTo>
                <a:cubicBezTo>
                  <a:pt x="558773" y="426286"/>
                  <a:pt x="587517" y="413297"/>
                  <a:pt x="618228" y="413308"/>
                </a:cubicBezTo>
                <a:cubicBezTo>
                  <a:pt x="648940" y="413320"/>
                  <a:pt x="677675" y="426331"/>
                  <a:pt x="697860" y="448281"/>
                </a:cubicBezTo>
                <a:lnTo>
                  <a:pt x="714744" y="472760"/>
                </a:lnTo>
                <a:lnTo>
                  <a:pt x="714809" y="472728"/>
                </a:lnTo>
                <a:cubicBezTo>
                  <a:pt x="726686" y="496437"/>
                  <a:pt x="750928" y="511414"/>
                  <a:pt x="777446" y="511423"/>
                </a:cubicBezTo>
                <a:cubicBezTo>
                  <a:pt x="803965" y="511433"/>
                  <a:pt x="828218" y="496475"/>
                  <a:pt x="840113" y="472775"/>
                </a:cubicBezTo>
                <a:lnTo>
                  <a:pt x="840163" y="472799"/>
                </a:lnTo>
                <a:lnTo>
                  <a:pt x="857142" y="448222"/>
                </a:lnTo>
                <a:cubicBezTo>
                  <a:pt x="877343" y="426286"/>
                  <a:pt x="906087" y="413297"/>
                  <a:pt x="936799" y="413308"/>
                </a:cubicBezTo>
                <a:cubicBezTo>
                  <a:pt x="977748" y="413324"/>
                  <a:pt x="1015182" y="436448"/>
                  <a:pt x="1033522" y="473061"/>
                </a:cubicBezTo>
                <a:lnTo>
                  <a:pt x="999423" y="490143"/>
                </a:lnTo>
                <a:cubicBezTo>
                  <a:pt x="987545" y="466434"/>
                  <a:pt x="963303" y="451458"/>
                  <a:pt x="936785" y="451448"/>
                </a:cubicBezTo>
                <a:cubicBezTo>
                  <a:pt x="910266" y="451438"/>
                  <a:pt x="886013" y="466396"/>
                  <a:pt x="874118" y="490097"/>
                </a:cubicBezTo>
                <a:lnTo>
                  <a:pt x="874069" y="490072"/>
                </a:lnTo>
                <a:lnTo>
                  <a:pt x="857090" y="514650"/>
                </a:lnTo>
                <a:cubicBezTo>
                  <a:pt x="836888" y="536585"/>
                  <a:pt x="808145" y="549574"/>
                  <a:pt x="777432" y="549563"/>
                </a:cubicBezTo>
                <a:cubicBezTo>
                  <a:pt x="746721" y="549551"/>
                  <a:pt x="717987" y="536541"/>
                  <a:pt x="697801" y="514590"/>
                </a:cubicBezTo>
                <a:lnTo>
                  <a:pt x="680917" y="490111"/>
                </a:lnTo>
                <a:lnTo>
                  <a:pt x="680852" y="490143"/>
                </a:lnTo>
                <a:cubicBezTo>
                  <a:pt x="668975" y="466434"/>
                  <a:pt x="644733" y="451458"/>
                  <a:pt x="618214" y="451448"/>
                </a:cubicBezTo>
                <a:cubicBezTo>
                  <a:pt x="591696" y="451438"/>
                  <a:pt x="567442" y="466396"/>
                  <a:pt x="555547" y="490097"/>
                </a:cubicBezTo>
                <a:lnTo>
                  <a:pt x="555499" y="490072"/>
                </a:lnTo>
                <a:lnTo>
                  <a:pt x="538520" y="514650"/>
                </a:lnTo>
                <a:cubicBezTo>
                  <a:pt x="518318" y="536585"/>
                  <a:pt x="489574" y="549574"/>
                  <a:pt x="458862" y="549563"/>
                </a:cubicBezTo>
                <a:cubicBezTo>
                  <a:pt x="428151" y="549551"/>
                  <a:pt x="399416" y="536541"/>
                  <a:pt x="379231" y="514590"/>
                </a:cubicBezTo>
                <a:lnTo>
                  <a:pt x="362346" y="490111"/>
                </a:lnTo>
                <a:lnTo>
                  <a:pt x="362282" y="490143"/>
                </a:lnTo>
                <a:cubicBezTo>
                  <a:pt x="350405" y="466434"/>
                  <a:pt x="326162" y="451458"/>
                  <a:pt x="299644" y="451448"/>
                </a:cubicBezTo>
                <a:cubicBezTo>
                  <a:pt x="273125" y="451438"/>
                  <a:pt x="248872" y="466396"/>
                  <a:pt x="236977" y="490097"/>
                </a:cubicBezTo>
                <a:lnTo>
                  <a:pt x="236928" y="490072"/>
                </a:lnTo>
                <a:lnTo>
                  <a:pt x="219949" y="514650"/>
                </a:lnTo>
                <a:cubicBezTo>
                  <a:pt x="199748" y="536585"/>
                  <a:pt x="171003" y="549574"/>
                  <a:pt x="140291" y="549563"/>
                </a:cubicBezTo>
                <a:cubicBezTo>
                  <a:pt x="99343" y="549547"/>
                  <a:pt x="61909" y="526423"/>
                  <a:pt x="43568" y="489810"/>
                </a:cubicBezTo>
                <a:lnTo>
                  <a:pt x="77668" y="472728"/>
                </a:lnTo>
                <a:cubicBezTo>
                  <a:pt x="89545" y="496437"/>
                  <a:pt x="113787" y="511414"/>
                  <a:pt x="140306" y="511423"/>
                </a:cubicBezTo>
                <a:cubicBezTo>
                  <a:pt x="166824" y="511433"/>
                  <a:pt x="191078" y="496475"/>
                  <a:pt x="202973" y="472775"/>
                </a:cubicBezTo>
                <a:lnTo>
                  <a:pt x="203022" y="472799"/>
                </a:lnTo>
                <a:lnTo>
                  <a:pt x="220001" y="448222"/>
                </a:lnTo>
                <a:cubicBezTo>
                  <a:pt x="240203" y="426286"/>
                  <a:pt x="268946" y="413297"/>
                  <a:pt x="299658" y="413308"/>
                </a:cubicBezTo>
                <a:close/>
                <a:moveTo>
                  <a:pt x="641096" y="184440"/>
                </a:moveTo>
                <a:cubicBezTo>
                  <a:pt x="617773" y="184440"/>
                  <a:pt x="598866" y="203347"/>
                  <a:pt x="598866" y="226670"/>
                </a:cubicBezTo>
                <a:cubicBezTo>
                  <a:pt x="598866" y="249993"/>
                  <a:pt x="617773" y="268900"/>
                  <a:pt x="641096" y="268900"/>
                </a:cubicBezTo>
                <a:cubicBezTo>
                  <a:pt x="664419" y="268900"/>
                  <a:pt x="683326" y="249993"/>
                  <a:pt x="683326" y="226670"/>
                </a:cubicBezTo>
                <a:cubicBezTo>
                  <a:pt x="683326" y="203347"/>
                  <a:pt x="664419" y="184440"/>
                  <a:pt x="641096" y="184440"/>
                </a:cubicBezTo>
                <a:close/>
                <a:moveTo>
                  <a:pt x="427430" y="184440"/>
                </a:moveTo>
                <a:cubicBezTo>
                  <a:pt x="404107" y="184440"/>
                  <a:pt x="385200" y="203347"/>
                  <a:pt x="385200" y="226670"/>
                </a:cubicBezTo>
                <a:cubicBezTo>
                  <a:pt x="385200" y="249993"/>
                  <a:pt x="404107" y="268900"/>
                  <a:pt x="427430" y="268900"/>
                </a:cubicBezTo>
                <a:cubicBezTo>
                  <a:pt x="450753" y="268900"/>
                  <a:pt x="469660" y="249993"/>
                  <a:pt x="469660" y="226670"/>
                </a:cubicBezTo>
                <a:cubicBezTo>
                  <a:pt x="469660" y="203347"/>
                  <a:pt x="450753" y="184440"/>
                  <a:pt x="427430" y="184440"/>
                </a:cubicBezTo>
                <a:close/>
                <a:moveTo>
                  <a:pt x="272438" y="121297"/>
                </a:moveTo>
                <a:cubicBezTo>
                  <a:pt x="249115" y="121297"/>
                  <a:pt x="230208" y="140204"/>
                  <a:pt x="230208" y="163527"/>
                </a:cubicBezTo>
                <a:cubicBezTo>
                  <a:pt x="230208" y="186850"/>
                  <a:pt x="249115" y="205757"/>
                  <a:pt x="272438" y="205757"/>
                </a:cubicBezTo>
                <a:cubicBezTo>
                  <a:pt x="295761" y="205757"/>
                  <a:pt x="314668" y="186850"/>
                  <a:pt x="314668" y="163527"/>
                </a:cubicBezTo>
                <a:cubicBezTo>
                  <a:pt x="314668" y="140204"/>
                  <a:pt x="295761" y="121297"/>
                  <a:pt x="272438" y="121297"/>
                </a:cubicBezTo>
                <a:close/>
                <a:moveTo>
                  <a:pt x="806602" y="102097"/>
                </a:moveTo>
                <a:cubicBezTo>
                  <a:pt x="783279" y="102097"/>
                  <a:pt x="764372" y="121004"/>
                  <a:pt x="764372" y="144327"/>
                </a:cubicBezTo>
                <a:cubicBezTo>
                  <a:pt x="764372" y="167650"/>
                  <a:pt x="783279" y="186557"/>
                  <a:pt x="806602" y="186557"/>
                </a:cubicBezTo>
                <a:cubicBezTo>
                  <a:pt x="829925" y="186557"/>
                  <a:pt x="848832" y="167650"/>
                  <a:pt x="848832" y="144327"/>
                </a:cubicBezTo>
                <a:cubicBezTo>
                  <a:pt x="848832" y="121004"/>
                  <a:pt x="829925" y="102097"/>
                  <a:pt x="806602" y="102097"/>
                </a:cubicBezTo>
                <a:close/>
                <a:moveTo>
                  <a:pt x="628548" y="59868"/>
                </a:moveTo>
                <a:cubicBezTo>
                  <a:pt x="605225" y="59868"/>
                  <a:pt x="586318" y="78775"/>
                  <a:pt x="586318" y="102098"/>
                </a:cubicBezTo>
                <a:cubicBezTo>
                  <a:pt x="586318" y="125421"/>
                  <a:pt x="605225" y="144328"/>
                  <a:pt x="628548" y="144328"/>
                </a:cubicBezTo>
                <a:cubicBezTo>
                  <a:pt x="651871" y="144328"/>
                  <a:pt x="670778" y="125421"/>
                  <a:pt x="670778" y="102098"/>
                </a:cubicBezTo>
                <a:cubicBezTo>
                  <a:pt x="670778" y="78775"/>
                  <a:pt x="651871" y="59868"/>
                  <a:pt x="628548" y="59868"/>
                </a:cubicBezTo>
                <a:close/>
                <a:moveTo>
                  <a:pt x="450493" y="59868"/>
                </a:moveTo>
                <a:cubicBezTo>
                  <a:pt x="427170" y="59868"/>
                  <a:pt x="408263" y="78775"/>
                  <a:pt x="408263" y="102098"/>
                </a:cubicBezTo>
                <a:cubicBezTo>
                  <a:pt x="408263" y="125421"/>
                  <a:pt x="427170" y="144328"/>
                  <a:pt x="450493" y="144328"/>
                </a:cubicBezTo>
                <a:cubicBezTo>
                  <a:pt x="473816" y="144328"/>
                  <a:pt x="492723" y="125421"/>
                  <a:pt x="492723" y="102098"/>
                </a:cubicBezTo>
                <a:cubicBezTo>
                  <a:pt x="492723" y="78775"/>
                  <a:pt x="473816" y="59868"/>
                  <a:pt x="450493" y="59868"/>
                </a:cubicBezTo>
                <a:close/>
                <a:moveTo>
                  <a:pt x="535561" y="6"/>
                </a:moveTo>
                <a:cubicBezTo>
                  <a:pt x="598527" y="-215"/>
                  <a:pt x="661553" y="6543"/>
                  <a:pt x="721689" y="20290"/>
                </a:cubicBezTo>
                <a:cubicBezTo>
                  <a:pt x="936083" y="69300"/>
                  <a:pt x="1078361" y="198331"/>
                  <a:pt x="1076852" y="342384"/>
                </a:cubicBezTo>
                <a:lnTo>
                  <a:pt x="471" y="350389"/>
                </a:lnTo>
                <a:cubicBezTo>
                  <a:pt x="-6478" y="204843"/>
                  <a:pt x="133973" y="72647"/>
                  <a:pt x="349800" y="21593"/>
                </a:cubicBezTo>
                <a:cubicBezTo>
                  <a:pt x="409691" y="7426"/>
                  <a:pt x="472596" y="226"/>
                  <a:pt x="535561" y="6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C0BF3CD7-CDC8-44CB-B318-A8F43222A9FB}"/>
              </a:ext>
            </a:extLst>
          </p:cNvPr>
          <p:cNvSpPr/>
          <p:nvPr/>
        </p:nvSpPr>
        <p:spPr>
          <a:xfrm rot="10800000">
            <a:off x="1266087" y="1186174"/>
            <a:ext cx="781752" cy="1044621"/>
          </a:xfrm>
          <a:custGeom>
            <a:avLst/>
            <a:gdLst>
              <a:gd name="connsiteX0" fmla="*/ 644308 w 781752"/>
              <a:gd name="connsiteY0" fmla="*/ 328715 h 1044621"/>
              <a:gd name="connsiteX1" fmla="*/ 616706 w 781752"/>
              <a:gd name="connsiteY1" fmla="*/ 144934 h 1044621"/>
              <a:gd name="connsiteX2" fmla="*/ 160232 w 781752"/>
              <a:gd name="connsiteY2" fmla="*/ 144934 h 1044621"/>
              <a:gd name="connsiteX3" fmla="*/ 132630 w 781752"/>
              <a:gd name="connsiteY3" fmla="*/ 328715 h 1044621"/>
              <a:gd name="connsiteX4" fmla="*/ 202128 w 781752"/>
              <a:gd name="connsiteY4" fmla="*/ 328715 h 1044621"/>
              <a:gd name="connsiteX5" fmla="*/ 202271 w 781752"/>
              <a:gd name="connsiteY5" fmla="*/ 327832 h 1044621"/>
              <a:gd name="connsiteX6" fmla="*/ 208728 w 781752"/>
              <a:gd name="connsiteY6" fmla="*/ 328715 h 1044621"/>
              <a:gd name="connsiteX7" fmla="*/ 405236 w 781752"/>
              <a:gd name="connsiteY7" fmla="*/ 1044621 h 1044621"/>
              <a:gd name="connsiteX8" fmla="*/ 382542 w 781752"/>
              <a:gd name="connsiteY8" fmla="*/ 473999 h 1044621"/>
              <a:gd name="connsiteX9" fmla="*/ 380337 w 781752"/>
              <a:gd name="connsiteY9" fmla="*/ 473999 h 1044621"/>
              <a:gd name="connsiteX10" fmla="*/ 357784 w 781752"/>
              <a:gd name="connsiteY10" fmla="*/ 1041086 h 1044621"/>
              <a:gd name="connsiteX11" fmla="*/ 234609 w 781752"/>
              <a:gd name="connsiteY11" fmla="*/ 1033139 h 1044621"/>
              <a:gd name="connsiteX12" fmla="*/ 284571 w 781752"/>
              <a:gd name="connsiteY12" fmla="*/ 473999 h 1044621"/>
              <a:gd name="connsiteX13" fmla="*/ 278584 w 781752"/>
              <a:gd name="connsiteY13" fmla="*/ 473999 h 1044621"/>
              <a:gd name="connsiteX14" fmla="*/ 223057 w 781752"/>
              <a:gd name="connsiteY14" fmla="*/ 971237 h 1044621"/>
              <a:gd name="connsiteX15" fmla="*/ 100763 w 781752"/>
              <a:gd name="connsiteY15" fmla="*/ 954514 h 1044621"/>
              <a:gd name="connsiteX16" fmla="*/ 178595 w 781752"/>
              <a:gd name="connsiteY16" fmla="*/ 473999 h 1044621"/>
              <a:gd name="connsiteX17" fmla="*/ 172722 w 781752"/>
              <a:gd name="connsiteY17" fmla="*/ 473999 h 1044621"/>
              <a:gd name="connsiteX18" fmla="*/ 120588 w 781752"/>
              <a:gd name="connsiteY18" fmla="*/ 768844 h 1044621"/>
              <a:gd name="connsiteX19" fmla="*/ 0 w 781752"/>
              <a:gd name="connsiteY19" fmla="*/ 742501 h 1044621"/>
              <a:gd name="connsiteX20" fmla="*/ 70035 w 781752"/>
              <a:gd name="connsiteY20" fmla="*/ 473999 h 1044621"/>
              <a:gd name="connsiteX21" fmla="*/ 69554 w 781752"/>
              <a:gd name="connsiteY21" fmla="*/ 473999 h 1044621"/>
              <a:gd name="connsiteX22" fmla="*/ 140744 w 781752"/>
              <a:gd name="connsiteY22" fmla="*/ 0 h 1044621"/>
              <a:gd name="connsiteX23" fmla="*/ 636196 w 781752"/>
              <a:gd name="connsiteY23" fmla="*/ 0 h 1044621"/>
              <a:gd name="connsiteX24" fmla="*/ 701507 w 781752"/>
              <a:gd name="connsiteY24" fmla="*/ 434858 h 1044621"/>
              <a:gd name="connsiteX25" fmla="*/ 781752 w 781752"/>
              <a:gd name="connsiteY25" fmla="*/ 742501 h 1044621"/>
              <a:gd name="connsiteX26" fmla="*/ 661164 w 781752"/>
              <a:gd name="connsiteY26" fmla="*/ 768844 h 1044621"/>
              <a:gd name="connsiteX27" fmla="*/ 609031 w 781752"/>
              <a:gd name="connsiteY27" fmla="*/ 473999 h 1044621"/>
              <a:gd name="connsiteX28" fmla="*/ 589024 w 781752"/>
              <a:gd name="connsiteY28" fmla="*/ 473999 h 1044621"/>
              <a:gd name="connsiteX29" fmla="*/ 667429 w 781752"/>
              <a:gd name="connsiteY29" fmla="*/ 958049 h 1044621"/>
              <a:gd name="connsiteX30" fmla="*/ 545136 w 781752"/>
              <a:gd name="connsiteY30" fmla="*/ 974772 h 1044621"/>
              <a:gd name="connsiteX31" fmla="*/ 489213 w 781752"/>
              <a:gd name="connsiteY31" fmla="*/ 473999 h 1044621"/>
              <a:gd name="connsiteX32" fmla="*/ 478133 w 781752"/>
              <a:gd name="connsiteY32" fmla="*/ 473999 h 1044621"/>
              <a:gd name="connsiteX33" fmla="*/ 528411 w 781752"/>
              <a:gd name="connsiteY33" fmla="*/ 1036674 h 104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81752" h="1044621">
                <a:moveTo>
                  <a:pt x="644308" y="328715"/>
                </a:moveTo>
                <a:lnTo>
                  <a:pt x="616706" y="144934"/>
                </a:lnTo>
                <a:lnTo>
                  <a:pt x="160232" y="144934"/>
                </a:lnTo>
                <a:lnTo>
                  <a:pt x="132630" y="328715"/>
                </a:lnTo>
                <a:lnTo>
                  <a:pt x="202128" y="328715"/>
                </a:lnTo>
                <a:lnTo>
                  <a:pt x="202271" y="327832"/>
                </a:lnTo>
                <a:lnTo>
                  <a:pt x="208728" y="328715"/>
                </a:lnTo>
                <a:close/>
                <a:moveTo>
                  <a:pt x="405236" y="1044621"/>
                </a:moveTo>
                <a:lnTo>
                  <a:pt x="382542" y="473999"/>
                </a:lnTo>
                <a:lnTo>
                  <a:pt x="380337" y="473999"/>
                </a:lnTo>
                <a:lnTo>
                  <a:pt x="357784" y="1041086"/>
                </a:lnTo>
                <a:lnTo>
                  <a:pt x="234609" y="1033139"/>
                </a:lnTo>
                <a:lnTo>
                  <a:pt x="284571" y="473999"/>
                </a:lnTo>
                <a:lnTo>
                  <a:pt x="278584" y="473999"/>
                </a:lnTo>
                <a:lnTo>
                  <a:pt x="223057" y="971237"/>
                </a:lnTo>
                <a:lnTo>
                  <a:pt x="100763" y="954514"/>
                </a:lnTo>
                <a:lnTo>
                  <a:pt x="178595" y="473999"/>
                </a:lnTo>
                <a:lnTo>
                  <a:pt x="172722" y="473999"/>
                </a:lnTo>
                <a:lnTo>
                  <a:pt x="120588" y="768844"/>
                </a:lnTo>
                <a:lnTo>
                  <a:pt x="0" y="742501"/>
                </a:lnTo>
                <a:lnTo>
                  <a:pt x="70035" y="473999"/>
                </a:lnTo>
                <a:lnTo>
                  <a:pt x="69554" y="473999"/>
                </a:lnTo>
                <a:lnTo>
                  <a:pt x="140744" y="0"/>
                </a:lnTo>
                <a:lnTo>
                  <a:pt x="636196" y="0"/>
                </a:lnTo>
                <a:lnTo>
                  <a:pt x="701507" y="434858"/>
                </a:lnTo>
                <a:lnTo>
                  <a:pt x="781752" y="742501"/>
                </a:lnTo>
                <a:lnTo>
                  <a:pt x="661164" y="768844"/>
                </a:lnTo>
                <a:lnTo>
                  <a:pt x="609031" y="473999"/>
                </a:lnTo>
                <a:lnTo>
                  <a:pt x="589024" y="473999"/>
                </a:lnTo>
                <a:lnTo>
                  <a:pt x="667429" y="958049"/>
                </a:lnTo>
                <a:lnTo>
                  <a:pt x="545136" y="974772"/>
                </a:lnTo>
                <a:lnTo>
                  <a:pt x="489213" y="473999"/>
                </a:lnTo>
                <a:lnTo>
                  <a:pt x="478133" y="473999"/>
                </a:lnTo>
                <a:lnTo>
                  <a:pt x="528411" y="10366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13A0D31F-C3E6-4B08-B3D9-BEDEA2296E06}"/>
              </a:ext>
            </a:extLst>
          </p:cNvPr>
          <p:cNvSpPr/>
          <p:nvPr/>
        </p:nvSpPr>
        <p:spPr>
          <a:xfrm rot="5400000">
            <a:off x="3465063" y="1240713"/>
            <a:ext cx="841094" cy="1032165"/>
          </a:xfrm>
          <a:custGeom>
            <a:avLst/>
            <a:gdLst>
              <a:gd name="connsiteX0" fmla="*/ 668355 w 841094"/>
              <a:gd name="connsiteY0" fmla="*/ 732830 h 1032165"/>
              <a:gd name="connsiteX1" fmla="*/ 714653 w 841094"/>
              <a:gd name="connsiteY1" fmla="*/ 779127 h 1032165"/>
              <a:gd name="connsiteX2" fmla="*/ 760950 w 841094"/>
              <a:gd name="connsiteY2" fmla="*/ 732830 h 1032165"/>
              <a:gd name="connsiteX3" fmla="*/ 714653 w 841094"/>
              <a:gd name="connsiteY3" fmla="*/ 686532 h 1032165"/>
              <a:gd name="connsiteX4" fmla="*/ 668355 w 841094"/>
              <a:gd name="connsiteY4" fmla="*/ 732830 h 1032165"/>
              <a:gd name="connsiteX5" fmla="*/ 624524 w 841094"/>
              <a:gd name="connsiteY5" fmla="*/ 504682 h 1032165"/>
              <a:gd name="connsiteX6" fmla="*/ 696801 w 841094"/>
              <a:gd name="connsiteY6" fmla="*/ 576959 h 1032165"/>
              <a:gd name="connsiteX7" fmla="*/ 769078 w 841094"/>
              <a:gd name="connsiteY7" fmla="*/ 504682 h 1032165"/>
              <a:gd name="connsiteX8" fmla="*/ 696801 w 841094"/>
              <a:gd name="connsiteY8" fmla="*/ 432404 h 1032165"/>
              <a:gd name="connsiteX9" fmla="*/ 624524 w 841094"/>
              <a:gd name="connsiteY9" fmla="*/ 504682 h 1032165"/>
              <a:gd name="connsiteX10" fmla="*/ 377020 w 841094"/>
              <a:gd name="connsiteY10" fmla="*/ 568769 h 1032165"/>
              <a:gd name="connsiteX11" fmla="*/ 453957 w 841094"/>
              <a:gd name="connsiteY11" fmla="*/ 645705 h 1032165"/>
              <a:gd name="connsiteX12" fmla="*/ 530893 w 841094"/>
              <a:gd name="connsiteY12" fmla="*/ 568769 h 1032165"/>
              <a:gd name="connsiteX13" fmla="*/ 453957 w 841094"/>
              <a:gd name="connsiteY13" fmla="*/ 491832 h 1032165"/>
              <a:gd name="connsiteX14" fmla="*/ 377020 w 841094"/>
              <a:gd name="connsiteY14" fmla="*/ 568769 h 1032165"/>
              <a:gd name="connsiteX15" fmla="*/ 173950 w 841094"/>
              <a:gd name="connsiteY15" fmla="*/ 575685 h 1032165"/>
              <a:gd name="connsiteX16" fmla="*/ 834082 w 841094"/>
              <a:gd name="connsiteY16" fmla="*/ 226531 h 1032165"/>
              <a:gd name="connsiteX17" fmla="*/ 841094 w 841094"/>
              <a:gd name="connsiteY17" fmla="*/ 1032165 h 1032165"/>
              <a:gd name="connsiteX18" fmla="*/ 0 w 841094"/>
              <a:gd name="connsiteY18" fmla="*/ 435906 h 1032165"/>
              <a:gd name="connsiteX19" fmla="*/ 824151 w 841094"/>
              <a:gd name="connsiteY19" fmla="*/ 0 h 1032165"/>
              <a:gd name="connsiteX20" fmla="*/ 819926 w 841094"/>
              <a:gd name="connsiteY20" fmla="*/ 171187 h 1032165"/>
              <a:gd name="connsiteX21" fmla="*/ 199557 w 841094"/>
              <a:gd name="connsiteY21" fmla="*/ 451883 h 1032165"/>
              <a:gd name="connsiteX22" fmla="*/ 138736 w 841094"/>
              <a:gd name="connsiteY22" fmla="*/ 530367 h 103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41094" h="1032165">
                <a:moveTo>
                  <a:pt x="668355" y="732830"/>
                </a:moveTo>
                <a:cubicBezTo>
                  <a:pt x="668355" y="758399"/>
                  <a:pt x="689083" y="779127"/>
                  <a:pt x="714653" y="779127"/>
                </a:cubicBezTo>
                <a:cubicBezTo>
                  <a:pt x="740222" y="779127"/>
                  <a:pt x="760950" y="758399"/>
                  <a:pt x="760950" y="732830"/>
                </a:cubicBezTo>
                <a:cubicBezTo>
                  <a:pt x="760950" y="707260"/>
                  <a:pt x="740222" y="686532"/>
                  <a:pt x="714653" y="686532"/>
                </a:cubicBezTo>
                <a:cubicBezTo>
                  <a:pt x="689083" y="686532"/>
                  <a:pt x="668355" y="707260"/>
                  <a:pt x="668355" y="732830"/>
                </a:cubicBezTo>
                <a:close/>
                <a:moveTo>
                  <a:pt x="624524" y="504682"/>
                </a:moveTo>
                <a:cubicBezTo>
                  <a:pt x="624524" y="544599"/>
                  <a:pt x="656884" y="576959"/>
                  <a:pt x="696801" y="576959"/>
                </a:cubicBezTo>
                <a:cubicBezTo>
                  <a:pt x="736718" y="576959"/>
                  <a:pt x="769078" y="544599"/>
                  <a:pt x="769078" y="504682"/>
                </a:cubicBezTo>
                <a:cubicBezTo>
                  <a:pt x="769078" y="464764"/>
                  <a:pt x="736718" y="432404"/>
                  <a:pt x="696801" y="432404"/>
                </a:cubicBezTo>
                <a:cubicBezTo>
                  <a:pt x="656884" y="432404"/>
                  <a:pt x="624524" y="464764"/>
                  <a:pt x="624524" y="504682"/>
                </a:cubicBezTo>
                <a:close/>
                <a:moveTo>
                  <a:pt x="377020" y="568769"/>
                </a:moveTo>
                <a:cubicBezTo>
                  <a:pt x="377020" y="611259"/>
                  <a:pt x="411466" y="645705"/>
                  <a:pt x="453957" y="645705"/>
                </a:cubicBezTo>
                <a:cubicBezTo>
                  <a:pt x="496447" y="645705"/>
                  <a:pt x="530893" y="611259"/>
                  <a:pt x="530893" y="568769"/>
                </a:cubicBezTo>
                <a:cubicBezTo>
                  <a:pt x="530893" y="526278"/>
                  <a:pt x="496447" y="491832"/>
                  <a:pt x="453957" y="491832"/>
                </a:cubicBezTo>
                <a:cubicBezTo>
                  <a:pt x="411466" y="491832"/>
                  <a:pt x="377020" y="526278"/>
                  <a:pt x="377020" y="568769"/>
                </a:cubicBezTo>
                <a:close/>
                <a:moveTo>
                  <a:pt x="173950" y="575685"/>
                </a:moveTo>
                <a:cubicBezTo>
                  <a:pt x="322675" y="357251"/>
                  <a:pt x="569823" y="226531"/>
                  <a:pt x="834082" y="226531"/>
                </a:cubicBezTo>
                <a:cubicBezTo>
                  <a:pt x="836419" y="495075"/>
                  <a:pt x="838757" y="763620"/>
                  <a:pt x="841094" y="1032165"/>
                </a:cubicBezTo>
                <a:close/>
                <a:moveTo>
                  <a:pt x="0" y="435906"/>
                </a:moveTo>
                <a:cubicBezTo>
                  <a:pt x="185678" y="163199"/>
                  <a:pt x="494234" y="0"/>
                  <a:pt x="824151" y="0"/>
                </a:cubicBezTo>
                <a:lnTo>
                  <a:pt x="819926" y="171187"/>
                </a:lnTo>
                <a:cubicBezTo>
                  <a:pt x="580813" y="171187"/>
                  <a:pt x="355246" y="274684"/>
                  <a:pt x="199557" y="451883"/>
                </a:cubicBezTo>
                <a:lnTo>
                  <a:pt x="138736" y="5303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48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PNG IMAGES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06" y="4743182"/>
            <a:ext cx="835580" cy="1682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412" y="5512652"/>
            <a:ext cx="903132" cy="913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85993" y="5397498"/>
            <a:ext cx="804414" cy="102821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86C3E8-590A-42C4-8156-47992D6CCA99}"/>
              </a:ext>
            </a:extLst>
          </p:cNvPr>
          <p:cNvGrpSpPr/>
          <p:nvPr/>
        </p:nvGrpSpPr>
        <p:grpSpPr>
          <a:xfrm>
            <a:off x="375608" y="781434"/>
            <a:ext cx="3079840" cy="2920411"/>
            <a:chOff x="962952" y="1762609"/>
            <a:chExt cx="4221574" cy="4003044"/>
          </a:xfrm>
        </p:grpSpPr>
        <p:pic>
          <p:nvPicPr>
            <p:cNvPr id="12" name="Picture 49" descr="E:\002-KIMS BUSINESS\000-B-KIMS-소스 분류-2014\02-OBJECTS-모컴-액션-이미지\05-모니터\01-imac-kims수정-모니터.png">
              <a:extLst>
                <a:ext uri="{FF2B5EF4-FFF2-40B4-BE49-F238E27FC236}">
                  <a16:creationId xmlns:a16="http://schemas.microsoft.com/office/drawing/2014/main" id="{E0FFAA09-D324-4032-BA8F-B2A45D93E6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62952" y="1762609"/>
              <a:ext cx="4221574" cy="400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그림 개체 틀 2">
              <a:extLst>
                <a:ext uri="{FF2B5EF4-FFF2-40B4-BE49-F238E27FC236}">
                  <a16:creationId xmlns:a16="http://schemas.microsoft.com/office/drawing/2014/main" id="{E71163C9-A9C7-4190-8919-4A04E871362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50905" y="1946734"/>
              <a:ext cx="3845667" cy="2564084"/>
            </a:xfrm>
            <a:custGeom>
              <a:avLst/>
              <a:gdLst>
                <a:gd name="connsiteX0" fmla="*/ 0 w 4495800"/>
                <a:gd name="connsiteY0" fmla="*/ 0 h 2593057"/>
                <a:gd name="connsiteX1" fmla="*/ 4495800 w 4495800"/>
                <a:gd name="connsiteY1" fmla="*/ 0 h 2593057"/>
                <a:gd name="connsiteX2" fmla="*/ 4495800 w 4495800"/>
                <a:gd name="connsiteY2" fmla="*/ 2593057 h 2593057"/>
                <a:gd name="connsiteX3" fmla="*/ 0 w 4495800"/>
                <a:gd name="connsiteY3" fmla="*/ 2593057 h 2593057"/>
                <a:gd name="connsiteX4" fmla="*/ 0 w 4495800"/>
                <a:gd name="connsiteY4" fmla="*/ 0 h 2593057"/>
                <a:gd name="connsiteX0" fmla="*/ 0 w 4495800"/>
                <a:gd name="connsiteY0" fmla="*/ 656948 h 3250005"/>
                <a:gd name="connsiteX1" fmla="*/ 2951085 w 4495800"/>
                <a:gd name="connsiteY1" fmla="*/ 0 h 3250005"/>
                <a:gd name="connsiteX2" fmla="*/ 4495800 w 4495800"/>
                <a:gd name="connsiteY2" fmla="*/ 3250005 h 3250005"/>
                <a:gd name="connsiteX3" fmla="*/ 0 w 4495800"/>
                <a:gd name="connsiteY3" fmla="*/ 3250005 h 3250005"/>
                <a:gd name="connsiteX4" fmla="*/ 0 w 4495800"/>
                <a:gd name="connsiteY4" fmla="*/ 656948 h 3250005"/>
                <a:gd name="connsiteX0" fmla="*/ 106532 w 4602332"/>
                <a:gd name="connsiteY0" fmla="*/ 656948 h 3250005"/>
                <a:gd name="connsiteX1" fmla="*/ 3057617 w 4602332"/>
                <a:gd name="connsiteY1" fmla="*/ 0 h 3250005"/>
                <a:gd name="connsiteX2" fmla="*/ 4602332 w 4602332"/>
                <a:gd name="connsiteY2" fmla="*/ 3250005 h 3250005"/>
                <a:gd name="connsiteX3" fmla="*/ 0 w 4602332"/>
                <a:gd name="connsiteY3" fmla="*/ 2584180 h 3250005"/>
                <a:gd name="connsiteX4" fmla="*/ 106532 w 4602332"/>
                <a:gd name="connsiteY4" fmla="*/ 656948 h 3250005"/>
                <a:gd name="connsiteX0" fmla="*/ 106532 w 3057617"/>
                <a:gd name="connsiteY0" fmla="*/ 656948 h 2584180"/>
                <a:gd name="connsiteX1" fmla="*/ 3057617 w 3057617"/>
                <a:gd name="connsiteY1" fmla="*/ 0 h 2584180"/>
                <a:gd name="connsiteX2" fmla="*/ 2196483 w 3057617"/>
                <a:gd name="connsiteY2" fmla="*/ 2122541 h 2584180"/>
                <a:gd name="connsiteX3" fmla="*/ 0 w 3057617"/>
                <a:gd name="connsiteY3" fmla="*/ 2584180 h 2584180"/>
                <a:gd name="connsiteX4" fmla="*/ 106532 w 3057617"/>
                <a:gd name="connsiteY4" fmla="*/ 656948 h 2584180"/>
                <a:gd name="connsiteX0" fmla="*/ 106532 w 3057617"/>
                <a:gd name="connsiteY0" fmla="*/ 656948 h 2681834"/>
                <a:gd name="connsiteX1" fmla="*/ 3057617 w 3057617"/>
                <a:gd name="connsiteY1" fmla="*/ 0 h 2681834"/>
                <a:gd name="connsiteX2" fmla="*/ 2897819 w 3057617"/>
                <a:gd name="connsiteY2" fmla="*/ 2681834 h 2681834"/>
                <a:gd name="connsiteX3" fmla="*/ 0 w 3057617"/>
                <a:gd name="connsiteY3" fmla="*/ 2584180 h 2681834"/>
                <a:gd name="connsiteX4" fmla="*/ 106532 w 3057617"/>
                <a:gd name="connsiteY4" fmla="*/ 656948 h 2681834"/>
                <a:gd name="connsiteX0" fmla="*/ 0 w 2951085"/>
                <a:gd name="connsiteY0" fmla="*/ 656948 h 2681834"/>
                <a:gd name="connsiteX1" fmla="*/ 2951085 w 2951085"/>
                <a:gd name="connsiteY1" fmla="*/ 0 h 2681834"/>
                <a:gd name="connsiteX2" fmla="*/ 2791287 w 2951085"/>
                <a:gd name="connsiteY2" fmla="*/ 2681834 h 2681834"/>
                <a:gd name="connsiteX3" fmla="*/ 594804 w 2951085"/>
                <a:gd name="connsiteY3" fmla="*/ 2335605 h 2681834"/>
                <a:gd name="connsiteX4" fmla="*/ 0 w 2951085"/>
                <a:gd name="connsiteY4" fmla="*/ 656948 h 2681834"/>
                <a:gd name="connsiteX0" fmla="*/ 115409 w 3066494"/>
                <a:gd name="connsiteY0" fmla="*/ 656948 h 2681834"/>
                <a:gd name="connsiteX1" fmla="*/ 3066494 w 3066494"/>
                <a:gd name="connsiteY1" fmla="*/ 0 h 2681834"/>
                <a:gd name="connsiteX2" fmla="*/ 2906696 w 3066494"/>
                <a:gd name="connsiteY2" fmla="*/ 2681834 h 2681834"/>
                <a:gd name="connsiteX3" fmla="*/ 0 w 3066494"/>
                <a:gd name="connsiteY3" fmla="*/ 2557547 h 2681834"/>
                <a:gd name="connsiteX4" fmla="*/ 115409 w 3066494"/>
                <a:gd name="connsiteY4" fmla="*/ 656948 h 2681834"/>
                <a:gd name="connsiteX0" fmla="*/ 115409 w 2906696"/>
                <a:gd name="connsiteY0" fmla="*/ 292964 h 2317850"/>
                <a:gd name="connsiteX1" fmla="*/ 2853430 w 2906696"/>
                <a:gd name="connsiteY1" fmla="*/ 0 h 2317850"/>
                <a:gd name="connsiteX2" fmla="*/ 2906696 w 2906696"/>
                <a:gd name="connsiteY2" fmla="*/ 2317850 h 2317850"/>
                <a:gd name="connsiteX3" fmla="*/ 0 w 2906696"/>
                <a:gd name="connsiteY3" fmla="*/ 2193563 h 2317850"/>
                <a:gd name="connsiteX4" fmla="*/ 115409 w 2906696"/>
                <a:gd name="connsiteY4" fmla="*/ 292964 h 2317850"/>
                <a:gd name="connsiteX0" fmla="*/ 115409 w 3057617"/>
                <a:gd name="connsiteY0" fmla="*/ 648071 h 2672957"/>
                <a:gd name="connsiteX1" fmla="*/ 3057617 w 3057617"/>
                <a:gd name="connsiteY1" fmla="*/ 0 h 2672957"/>
                <a:gd name="connsiteX2" fmla="*/ 2906696 w 3057617"/>
                <a:gd name="connsiteY2" fmla="*/ 2672957 h 2672957"/>
                <a:gd name="connsiteX3" fmla="*/ 0 w 3057617"/>
                <a:gd name="connsiteY3" fmla="*/ 2548670 h 2672957"/>
                <a:gd name="connsiteX4" fmla="*/ 115409 w 3057617"/>
                <a:gd name="connsiteY4" fmla="*/ 648071 h 2672957"/>
                <a:gd name="connsiteX0" fmla="*/ 115409 w 2971257"/>
                <a:gd name="connsiteY0" fmla="*/ 510911 h 2535797"/>
                <a:gd name="connsiteX1" fmla="*/ 2971257 w 2971257"/>
                <a:gd name="connsiteY1" fmla="*/ 0 h 2535797"/>
                <a:gd name="connsiteX2" fmla="*/ 2906696 w 2971257"/>
                <a:gd name="connsiteY2" fmla="*/ 2535797 h 2535797"/>
                <a:gd name="connsiteX3" fmla="*/ 0 w 2971257"/>
                <a:gd name="connsiteY3" fmla="*/ 2411510 h 2535797"/>
                <a:gd name="connsiteX4" fmla="*/ 115409 w 2971257"/>
                <a:gd name="connsiteY4" fmla="*/ 510911 h 2535797"/>
                <a:gd name="connsiteX0" fmla="*/ 115409 w 3077937"/>
                <a:gd name="connsiteY0" fmla="*/ 668391 h 2693277"/>
                <a:gd name="connsiteX1" fmla="*/ 3077937 w 3077937"/>
                <a:gd name="connsiteY1" fmla="*/ 0 h 2693277"/>
                <a:gd name="connsiteX2" fmla="*/ 2906696 w 3077937"/>
                <a:gd name="connsiteY2" fmla="*/ 2693277 h 2693277"/>
                <a:gd name="connsiteX3" fmla="*/ 0 w 3077937"/>
                <a:gd name="connsiteY3" fmla="*/ 2568990 h 2693277"/>
                <a:gd name="connsiteX4" fmla="*/ 115409 w 3077937"/>
                <a:gd name="connsiteY4" fmla="*/ 668391 h 2693277"/>
                <a:gd name="connsiteX0" fmla="*/ 115409 w 3077937"/>
                <a:gd name="connsiteY0" fmla="*/ 668391 h 2568990"/>
                <a:gd name="connsiteX1" fmla="*/ 3077937 w 3077937"/>
                <a:gd name="connsiteY1" fmla="*/ 0 h 2568990"/>
                <a:gd name="connsiteX2" fmla="*/ 2769536 w 3077937"/>
                <a:gd name="connsiteY2" fmla="*/ 2535797 h 2568990"/>
                <a:gd name="connsiteX3" fmla="*/ 0 w 3077937"/>
                <a:gd name="connsiteY3" fmla="*/ 2568990 h 2568990"/>
                <a:gd name="connsiteX4" fmla="*/ 115409 w 3077937"/>
                <a:gd name="connsiteY4" fmla="*/ 668391 h 2568990"/>
                <a:gd name="connsiteX0" fmla="*/ 115409 w 3077937"/>
                <a:gd name="connsiteY0" fmla="*/ 668391 h 2693277"/>
                <a:gd name="connsiteX1" fmla="*/ 3077937 w 3077937"/>
                <a:gd name="connsiteY1" fmla="*/ 0 h 2693277"/>
                <a:gd name="connsiteX2" fmla="*/ 2916856 w 3077937"/>
                <a:gd name="connsiteY2" fmla="*/ 2693277 h 2693277"/>
                <a:gd name="connsiteX3" fmla="*/ 0 w 3077937"/>
                <a:gd name="connsiteY3" fmla="*/ 2568990 h 2693277"/>
                <a:gd name="connsiteX4" fmla="*/ 115409 w 3077937"/>
                <a:gd name="connsiteY4" fmla="*/ 668391 h 2693277"/>
                <a:gd name="connsiteX0" fmla="*/ 0 w 2962528"/>
                <a:gd name="connsiteY0" fmla="*/ 668391 h 2693277"/>
                <a:gd name="connsiteX1" fmla="*/ 2962528 w 2962528"/>
                <a:gd name="connsiteY1" fmla="*/ 0 h 2693277"/>
                <a:gd name="connsiteX2" fmla="*/ 2801447 w 2962528"/>
                <a:gd name="connsiteY2" fmla="*/ 2693277 h 2693277"/>
                <a:gd name="connsiteX3" fmla="*/ 331631 w 2962528"/>
                <a:gd name="connsiteY3" fmla="*/ 2289590 h 2693277"/>
                <a:gd name="connsiteX4" fmla="*/ 0 w 2962528"/>
                <a:gd name="connsiteY4" fmla="*/ 668391 h 2693277"/>
                <a:gd name="connsiteX0" fmla="*/ 120489 w 3083017"/>
                <a:gd name="connsiteY0" fmla="*/ 668391 h 2693277"/>
                <a:gd name="connsiteX1" fmla="*/ 3083017 w 3083017"/>
                <a:gd name="connsiteY1" fmla="*/ 0 h 2693277"/>
                <a:gd name="connsiteX2" fmla="*/ 2921936 w 3083017"/>
                <a:gd name="connsiteY2" fmla="*/ 2693277 h 2693277"/>
                <a:gd name="connsiteX3" fmla="*/ 0 w 3083017"/>
                <a:gd name="connsiteY3" fmla="*/ 2574070 h 2693277"/>
                <a:gd name="connsiteX4" fmla="*/ 120489 w 3083017"/>
                <a:gd name="connsiteY4" fmla="*/ 668391 h 2693277"/>
                <a:gd name="connsiteX0" fmla="*/ 262729 w 3083017"/>
                <a:gd name="connsiteY0" fmla="*/ 841111 h 2693277"/>
                <a:gd name="connsiteX1" fmla="*/ 3083017 w 3083017"/>
                <a:gd name="connsiteY1" fmla="*/ 0 h 2693277"/>
                <a:gd name="connsiteX2" fmla="*/ 2921936 w 3083017"/>
                <a:gd name="connsiteY2" fmla="*/ 2693277 h 2693277"/>
                <a:gd name="connsiteX3" fmla="*/ 0 w 3083017"/>
                <a:gd name="connsiteY3" fmla="*/ 2574070 h 2693277"/>
                <a:gd name="connsiteX4" fmla="*/ 262729 w 3083017"/>
                <a:gd name="connsiteY4" fmla="*/ 841111 h 2693277"/>
                <a:gd name="connsiteX0" fmla="*/ 105249 w 3083017"/>
                <a:gd name="connsiteY0" fmla="*/ 709031 h 2693277"/>
                <a:gd name="connsiteX1" fmla="*/ 3083017 w 3083017"/>
                <a:gd name="connsiteY1" fmla="*/ 0 h 2693277"/>
                <a:gd name="connsiteX2" fmla="*/ 2921936 w 3083017"/>
                <a:gd name="connsiteY2" fmla="*/ 2693277 h 2693277"/>
                <a:gd name="connsiteX3" fmla="*/ 0 w 3083017"/>
                <a:gd name="connsiteY3" fmla="*/ 2574070 h 2693277"/>
                <a:gd name="connsiteX4" fmla="*/ 105249 w 3083017"/>
                <a:gd name="connsiteY4" fmla="*/ 709031 h 269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3017" h="2693277">
                  <a:moveTo>
                    <a:pt x="105249" y="709031"/>
                  </a:moveTo>
                  <a:lnTo>
                    <a:pt x="3083017" y="0"/>
                  </a:lnTo>
                  <a:lnTo>
                    <a:pt x="2921936" y="2693277"/>
                  </a:lnTo>
                  <a:lnTo>
                    <a:pt x="0" y="2574070"/>
                  </a:lnTo>
                  <a:lnTo>
                    <a:pt x="105249" y="70903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  <a:effectLst/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indent="0" algn="ctr" defTabSz="914400" rtl="0" eaLnBrk="1" latinLnBrk="1" hangingPunct="1">
                <a:buFontTx/>
                <a:buNone/>
                <a:defRPr sz="1600" kern="120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latin typeface="+mn-lt"/>
              </a:endParaRPr>
            </a:p>
          </p:txBody>
        </p:sp>
      </p:grpSp>
      <p:pic>
        <p:nvPicPr>
          <p:cNvPr id="16" name="그림 12">
            <a:extLst>
              <a:ext uri="{FF2B5EF4-FFF2-40B4-BE49-F238E27FC236}">
                <a16:creationId xmlns:a16="http://schemas.microsoft.com/office/drawing/2014/main" id="{5337E33C-C1A5-42B9-BA0A-A44029FC4E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65" y="1254760"/>
            <a:ext cx="2975741" cy="260073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DDDF00-B5F0-449C-A409-9954B24C6278}"/>
              </a:ext>
            </a:extLst>
          </p:cNvPr>
          <p:cNvSpPr/>
          <p:nvPr/>
        </p:nvSpPr>
        <p:spPr>
          <a:xfrm>
            <a:off x="4122032" y="1371474"/>
            <a:ext cx="2725206" cy="1629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6EEBAEC1-D434-4111-B060-319E56E7485C}"/>
              </a:ext>
            </a:extLst>
          </p:cNvPr>
          <p:cNvGrpSpPr/>
          <p:nvPr/>
        </p:nvGrpSpPr>
        <p:grpSpPr>
          <a:xfrm>
            <a:off x="7446009" y="1086909"/>
            <a:ext cx="1417709" cy="2448771"/>
            <a:chOff x="1438761" y="2033015"/>
            <a:chExt cx="1980000" cy="3420000"/>
          </a:xfrm>
        </p:grpSpPr>
        <p:sp>
          <p:nvSpPr>
            <p:cNvPr id="19" name="Rounded Rectangle 41">
              <a:extLst>
                <a:ext uri="{FF2B5EF4-FFF2-40B4-BE49-F238E27FC236}">
                  <a16:creationId xmlns:a16="http://schemas.microsoft.com/office/drawing/2014/main" id="{0525A3A7-5B17-463F-BCD1-3652EBA3452C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42">
              <a:extLst>
                <a:ext uri="{FF2B5EF4-FFF2-40B4-BE49-F238E27FC236}">
                  <a16:creationId xmlns:a16="http://schemas.microsoft.com/office/drawing/2014/main" id="{7642A345-193A-4E76-A165-F11366D11C55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Group 6">
              <a:extLst>
                <a:ext uri="{FF2B5EF4-FFF2-40B4-BE49-F238E27FC236}">
                  <a16:creationId xmlns:a16="http://schemas.microsoft.com/office/drawing/2014/main" id="{5B8A036B-8FAA-4EFE-92DC-49E049B27887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2" name="Oval 44">
                <a:extLst>
                  <a:ext uri="{FF2B5EF4-FFF2-40B4-BE49-F238E27FC236}">
                    <a16:creationId xmlns:a16="http://schemas.microsoft.com/office/drawing/2014/main" id="{8901C931-769D-4B01-B7B3-F4C70A9E09D7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ounded Rectangle 45">
                <a:extLst>
                  <a:ext uri="{FF2B5EF4-FFF2-40B4-BE49-F238E27FC236}">
                    <a16:creationId xmlns:a16="http://schemas.microsoft.com/office/drawing/2014/main" id="{824903BE-89CD-489E-9615-A0004234305E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B6FCD264-9A23-433A-BF2F-B04E669B39B5}"/>
              </a:ext>
            </a:extLst>
          </p:cNvPr>
          <p:cNvSpPr txBox="1">
            <a:spLocks/>
          </p:cNvSpPr>
          <p:nvPr/>
        </p:nvSpPr>
        <p:spPr>
          <a:xfrm>
            <a:off x="7544387" y="1345347"/>
            <a:ext cx="1244884" cy="1933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119" y="781434"/>
            <a:ext cx="2364067" cy="16489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453" y="3062120"/>
            <a:ext cx="2072811" cy="17174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40" y="4125849"/>
            <a:ext cx="2686050" cy="276310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2204"/>
            <a:ext cx="3104369" cy="27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346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PNG 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324" y="1828160"/>
            <a:ext cx="1423333" cy="672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15" y="4459895"/>
            <a:ext cx="919726" cy="1823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495" y="4525730"/>
            <a:ext cx="964924" cy="1692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644" y="3196478"/>
            <a:ext cx="877682" cy="1271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584" y="3256294"/>
            <a:ext cx="962812" cy="1177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86" y="3356272"/>
            <a:ext cx="767314" cy="9775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974" y="3575624"/>
            <a:ext cx="1020928" cy="5135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623" y="3341007"/>
            <a:ext cx="825126" cy="982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799" y="4646468"/>
            <a:ext cx="1529373" cy="14505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228" y="4672746"/>
            <a:ext cx="1329661" cy="13979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473" y="4551867"/>
            <a:ext cx="1198272" cy="16397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26" y="1396994"/>
            <a:ext cx="1445283" cy="15346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75" y="1215677"/>
            <a:ext cx="977537" cy="18972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09" y="1327639"/>
            <a:ext cx="843258" cy="16733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53" y="1160119"/>
            <a:ext cx="828511" cy="200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824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69" y="1492151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5" y="1562685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5" y="4520205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5" y="4641908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5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0" y="3600565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3" y="1518715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3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6" y="4618983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5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0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0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2" y="2543931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1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2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1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2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5" y="2527503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4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7" y="2552021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4" y="5535337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2" y="2471635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2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1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1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3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7" y="3520149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3" y="3545246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7" y="5476481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4" y="4613416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19" y="2554105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1" y="1539347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19" y="1539413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1" y="1440015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5" y="2475142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7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3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09" y="1432247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1" y="1433264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4" y="1485954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3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1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6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0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1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5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09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3" y="3588495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6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59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7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5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0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8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5" y="4798175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59" y="4700089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5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4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2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39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5" y="5634755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6" y="5634755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1" y="5634755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1" y="5634755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6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4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3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39" y="4689593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7" y="3634370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39" y="4747558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0" y="3641888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6" y="5652771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0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09" y="1534986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7" y="3640605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4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4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79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5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2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4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7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6" y="1509091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3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29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29" y="5684793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3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5" y="5653379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79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29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29" y="1450294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8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2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6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2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6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4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7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7" y="4745773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299" y="2468549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299" y="2626897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099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421933"/>
            <a:ext cx="11573197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C1BB02-10D8-4395-814E-2729D639542E}"/>
              </a:ext>
            </a:extLst>
          </p:cNvPr>
          <p:cNvGrpSpPr/>
          <p:nvPr/>
        </p:nvGrpSpPr>
        <p:grpSpPr>
          <a:xfrm rot="5400000">
            <a:off x="7062934" y="3145779"/>
            <a:ext cx="551466" cy="322880"/>
            <a:chOff x="7978291" y="3739816"/>
            <a:chExt cx="1447811" cy="847685"/>
          </a:xfrm>
        </p:grpSpPr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E44E3B0B-2876-45BC-96C5-5BCEE9D7DE05}"/>
                </a:ext>
              </a:extLst>
            </p:cNvPr>
            <p:cNvSpPr/>
            <p:nvPr/>
          </p:nvSpPr>
          <p:spPr>
            <a:xfrm>
              <a:off x="7978291" y="3739816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7268020-E967-4044-BDB4-46297FF6B14C}"/>
                </a:ext>
              </a:extLst>
            </p:cNvPr>
            <p:cNvSpPr/>
            <p:nvPr/>
          </p:nvSpPr>
          <p:spPr>
            <a:xfrm>
              <a:off x="7978291" y="4026790"/>
              <a:ext cx="1447811" cy="273736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B13A197-F3FD-4609-8838-9F38FCDD7C8D}"/>
                </a:ext>
              </a:extLst>
            </p:cNvPr>
            <p:cNvSpPr/>
            <p:nvPr/>
          </p:nvSpPr>
          <p:spPr>
            <a:xfrm>
              <a:off x="8143262" y="4086728"/>
              <a:ext cx="1117867" cy="153860"/>
            </a:xfrm>
            <a:custGeom>
              <a:avLst/>
              <a:gdLst>
                <a:gd name="connsiteX0" fmla="*/ 289179 w 1117867"/>
                <a:gd name="connsiteY0" fmla="*/ 0 h 153860"/>
                <a:gd name="connsiteX1" fmla="*/ 379100 w 1117867"/>
                <a:gd name="connsiteY1" fmla="*/ 39492 h 153860"/>
                <a:gd name="connsiteX2" fmla="*/ 398166 w 1117867"/>
                <a:gd name="connsiteY2" fmla="*/ 67134 h 153860"/>
                <a:gd name="connsiteX3" fmla="*/ 398240 w 1117867"/>
                <a:gd name="connsiteY3" fmla="*/ 67097 h 153860"/>
                <a:gd name="connsiteX4" fmla="*/ 468971 w 1117867"/>
                <a:gd name="connsiteY4" fmla="*/ 110793 h 153860"/>
                <a:gd name="connsiteX5" fmla="*/ 539735 w 1117867"/>
                <a:gd name="connsiteY5" fmla="*/ 67150 h 153860"/>
                <a:gd name="connsiteX6" fmla="*/ 539789 w 1117867"/>
                <a:gd name="connsiteY6" fmla="*/ 67177 h 153860"/>
                <a:gd name="connsiteX7" fmla="*/ 558962 w 1117867"/>
                <a:gd name="connsiteY7" fmla="*/ 39425 h 153860"/>
                <a:gd name="connsiteX8" fmla="*/ 648912 w 1117867"/>
                <a:gd name="connsiteY8" fmla="*/ 0 h 153860"/>
                <a:gd name="connsiteX9" fmla="*/ 738833 w 1117867"/>
                <a:gd name="connsiteY9" fmla="*/ 39492 h 153860"/>
                <a:gd name="connsiteX10" fmla="*/ 757899 w 1117867"/>
                <a:gd name="connsiteY10" fmla="*/ 67134 h 153860"/>
                <a:gd name="connsiteX11" fmla="*/ 757973 w 1117867"/>
                <a:gd name="connsiteY11" fmla="*/ 67097 h 153860"/>
                <a:gd name="connsiteX12" fmla="*/ 828704 w 1117867"/>
                <a:gd name="connsiteY12" fmla="*/ 110793 h 153860"/>
                <a:gd name="connsiteX13" fmla="*/ 899468 w 1117867"/>
                <a:gd name="connsiteY13" fmla="*/ 67150 h 153860"/>
                <a:gd name="connsiteX14" fmla="*/ 899523 w 1117867"/>
                <a:gd name="connsiteY14" fmla="*/ 67178 h 153860"/>
                <a:gd name="connsiteX15" fmla="*/ 918696 w 1117867"/>
                <a:gd name="connsiteY15" fmla="*/ 39425 h 153860"/>
                <a:gd name="connsiteX16" fmla="*/ 1008646 w 1117867"/>
                <a:gd name="connsiteY16" fmla="*/ 0 h 153860"/>
                <a:gd name="connsiteX17" fmla="*/ 1117867 w 1117867"/>
                <a:gd name="connsiteY17" fmla="*/ 67473 h 153860"/>
                <a:gd name="connsiteX18" fmla="*/ 1079361 w 1117867"/>
                <a:gd name="connsiteY18" fmla="*/ 86763 h 153860"/>
                <a:gd name="connsiteX19" fmla="*/ 1008630 w 1117867"/>
                <a:gd name="connsiteY19" fmla="*/ 43067 h 153860"/>
                <a:gd name="connsiteX20" fmla="*/ 937866 w 1117867"/>
                <a:gd name="connsiteY20" fmla="*/ 86710 h 153860"/>
                <a:gd name="connsiteX21" fmla="*/ 937811 w 1117867"/>
                <a:gd name="connsiteY21" fmla="*/ 86682 h 153860"/>
                <a:gd name="connsiteX22" fmla="*/ 918638 w 1117867"/>
                <a:gd name="connsiteY22" fmla="*/ 114435 h 153860"/>
                <a:gd name="connsiteX23" fmla="*/ 828688 w 1117867"/>
                <a:gd name="connsiteY23" fmla="*/ 153860 h 153860"/>
                <a:gd name="connsiteX24" fmla="*/ 738767 w 1117867"/>
                <a:gd name="connsiteY24" fmla="*/ 114369 h 153860"/>
                <a:gd name="connsiteX25" fmla="*/ 719701 w 1117867"/>
                <a:gd name="connsiteY25" fmla="*/ 86726 h 153860"/>
                <a:gd name="connsiteX26" fmla="*/ 719627 w 1117867"/>
                <a:gd name="connsiteY26" fmla="*/ 86763 h 153860"/>
                <a:gd name="connsiteX27" fmla="*/ 648896 w 1117867"/>
                <a:gd name="connsiteY27" fmla="*/ 43067 h 153860"/>
                <a:gd name="connsiteX28" fmla="*/ 578132 w 1117867"/>
                <a:gd name="connsiteY28" fmla="*/ 86710 h 153860"/>
                <a:gd name="connsiteX29" fmla="*/ 578078 w 1117867"/>
                <a:gd name="connsiteY29" fmla="*/ 86683 h 153860"/>
                <a:gd name="connsiteX30" fmla="*/ 558905 w 1117867"/>
                <a:gd name="connsiteY30" fmla="*/ 114435 h 153860"/>
                <a:gd name="connsiteX31" fmla="*/ 468955 w 1117867"/>
                <a:gd name="connsiteY31" fmla="*/ 153860 h 153860"/>
                <a:gd name="connsiteX32" fmla="*/ 379034 w 1117867"/>
                <a:gd name="connsiteY32" fmla="*/ 114369 h 153860"/>
                <a:gd name="connsiteX33" fmla="*/ 359968 w 1117867"/>
                <a:gd name="connsiteY33" fmla="*/ 86726 h 153860"/>
                <a:gd name="connsiteX34" fmla="*/ 359894 w 1117867"/>
                <a:gd name="connsiteY34" fmla="*/ 86763 h 153860"/>
                <a:gd name="connsiteX35" fmla="*/ 289163 w 1117867"/>
                <a:gd name="connsiteY35" fmla="*/ 43067 h 153860"/>
                <a:gd name="connsiteX36" fmla="*/ 218399 w 1117867"/>
                <a:gd name="connsiteY36" fmla="*/ 86710 h 153860"/>
                <a:gd name="connsiteX37" fmla="*/ 218344 w 1117867"/>
                <a:gd name="connsiteY37" fmla="*/ 86682 h 153860"/>
                <a:gd name="connsiteX38" fmla="*/ 199171 w 1117867"/>
                <a:gd name="connsiteY38" fmla="*/ 114435 h 153860"/>
                <a:gd name="connsiteX39" fmla="*/ 109221 w 1117867"/>
                <a:gd name="connsiteY39" fmla="*/ 153860 h 153860"/>
                <a:gd name="connsiteX40" fmla="*/ 0 w 1117867"/>
                <a:gd name="connsiteY40" fmla="*/ 86387 h 153860"/>
                <a:gd name="connsiteX41" fmla="*/ 38506 w 1117867"/>
                <a:gd name="connsiteY41" fmla="*/ 67097 h 153860"/>
                <a:gd name="connsiteX42" fmla="*/ 109237 w 1117867"/>
                <a:gd name="connsiteY42" fmla="*/ 110793 h 153860"/>
                <a:gd name="connsiteX43" fmla="*/ 180001 w 1117867"/>
                <a:gd name="connsiteY43" fmla="*/ 67150 h 153860"/>
                <a:gd name="connsiteX44" fmla="*/ 180056 w 1117867"/>
                <a:gd name="connsiteY44" fmla="*/ 67178 h 153860"/>
                <a:gd name="connsiteX45" fmla="*/ 199229 w 1117867"/>
                <a:gd name="connsiteY45" fmla="*/ 39425 h 153860"/>
                <a:gd name="connsiteX46" fmla="*/ 289179 w 1117867"/>
                <a:gd name="connsiteY46" fmla="*/ 0 h 15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17867" h="153860">
                  <a:moveTo>
                    <a:pt x="289179" y="0"/>
                  </a:moveTo>
                  <a:cubicBezTo>
                    <a:pt x="323859" y="13"/>
                    <a:pt x="356306" y="14705"/>
                    <a:pt x="379100" y="39492"/>
                  </a:cubicBezTo>
                  <a:lnTo>
                    <a:pt x="398166" y="67134"/>
                  </a:lnTo>
                  <a:lnTo>
                    <a:pt x="398240" y="67097"/>
                  </a:lnTo>
                  <a:cubicBezTo>
                    <a:pt x="411652" y="93870"/>
                    <a:pt x="439026" y="110781"/>
                    <a:pt x="468971" y="110793"/>
                  </a:cubicBezTo>
                  <a:cubicBezTo>
                    <a:pt x="498916" y="110804"/>
                    <a:pt x="526303" y="93914"/>
                    <a:pt x="539735" y="67150"/>
                  </a:cubicBezTo>
                  <a:lnTo>
                    <a:pt x="539789" y="67177"/>
                  </a:lnTo>
                  <a:lnTo>
                    <a:pt x="558962" y="39425"/>
                  </a:lnTo>
                  <a:cubicBezTo>
                    <a:pt x="581774" y="14655"/>
                    <a:pt x="614232" y="-13"/>
                    <a:pt x="648912" y="0"/>
                  </a:cubicBezTo>
                  <a:cubicBezTo>
                    <a:pt x="683592" y="13"/>
                    <a:pt x="716039" y="14705"/>
                    <a:pt x="738833" y="39492"/>
                  </a:cubicBezTo>
                  <a:lnTo>
                    <a:pt x="757899" y="67134"/>
                  </a:lnTo>
                  <a:lnTo>
                    <a:pt x="757973" y="67097"/>
                  </a:lnTo>
                  <a:cubicBezTo>
                    <a:pt x="771385" y="93870"/>
                    <a:pt x="798759" y="110781"/>
                    <a:pt x="828704" y="110793"/>
                  </a:cubicBezTo>
                  <a:cubicBezTo>
                    <a:pt x="858649" y="110804"/>
                    <a:pt x="886036" y="93914"/>
                    <a:pt x="899468" y="67150"/>
                  </a:cubicBezTo>
                  <a:lnTo>
                    <a:pt x="899523" y="67178"/>
                  </a:lnTo>
                  <a:lnTo>
                    <a:pt x="918696" y="39425"/>
                  </a:lnTo>
                  <a:cubicBezTo>
                    <a:pt x="941508" y="14655"/>
                    <a:pt x="973966" y="-13"/>
                    <a:pt x="1008646" y="0"/>
                  </a:cubicBezTo>
                  <a:cubicBezTo>
                    <a:pt x="1054886" y="17"/>
                    <a:pt x="1097157" y="26131"/>
                    <a:pt x="1117867" y="67473"/>
                  </a:cubicBezTo>
                  <a:lnTo>
                    <a:pt x="1079361" y="86763"/>
                  </a:lnTo>
                  <a:cubicBezTo>
                    <a:pt x="1065949" y="59990"/>
                    <a:pt x="1038575" y="43079"/>
                    <a:pt x="1008630" y="43067"/>
                  </a:cubicBezTo>
                  <a:cubicBezTo>
                    <a:pt x="978685" y="43056"/>
                    <a:pt x="951298" y="59946"/>
                    <a:pt x="937866" y="86710"/>
                  </a:cubicBezTo>
                  <a:lnTo>
                    <a:pt x="937811" y="86682"/>
                  </a:lnTo>
                  <a:lnTo>
                    <a:pt x="918638" y="114435"/>
                  </a:lnTo>
                  <a:cubicBezTo>
                    <a:pt x="895826" y="139205"/>
                    <a:pt x="863368" y="153873"/>
                    <a:pt x="828688" y="153860"/>
                  </a:cubicBezTo>
                  <a:cubicBezTo>
                    <a:pt x="794008" y="153847"/>
                    <a:pt x="761561" y="139155"/>
                    <a:pt x="738767" y="114369"/>
                  </a:cubicBezTo>
                  <a:lnTo>
                    <a:pt x="719701" y="86726"/>
                  </a:lnTo>
                  <a:lnTo>
                    <a:pt x="719627" y="86763"/>
                  </a:lnTo>
                  <a:cubicBezTo>
                    <a:pt x="706215" y="59990"/>
                    <a:pt x="678841" y="43079"/>
                    <a:pt x="648896" y="43067"/>
                  </a:cubicBezTo>
                  <a:cubicBezTo>
                    <a:pt x="618951" y="43056"/>
                    <a:pt x="591564" y="59946"/>
                    <a:pt x="578132" y="86710"/>
                  </a:cubicBezTo>
                  <a:lnTo>
                    <a:pt x="578078" y="86683"/>
                  </a:lnTo>
                  <a:lnTo>
                    <a:pt x="558905" y="114435"/>
                  </a:lnTo>
                  <a:cubicBezTo>
                    <a:pt x="536093" y="139205"/>
                    <a:pt x="503635" y="153873"/>
                    <a:pt x="468955" y="153860"/>
                  </a:cubicBezTo>
                  <a:cubicBezTo>
                    <a:pt x="434275" y="153847"/>
                    <a:pt x="401828" y="139155"/>
                    <a:pt x="379034" y="114369"/>
                  </a:cubicBezTo>
                  <a:lnTo>
                    <a:pt x="359968" y="86726"/>
                  </a:lnTo>
                  <a:lnTo>
                    <a:pt x="359894" y="86763"/>
                  </a:lnTo>
                  <a:cubicBezTo>
                    <a:pt x="346482" y="59990"/>
                    <a:pt x="319108" y="43079"/>
                    <a:pt x="289163" y="43067"/>
                  </a:cubicBezTo>
                  <a:cubicBezTo>
                    <a:pt x="259218" y="43056"/>
                    <a:pt x="231831" y="59946"/>
                    <a:pt x="218399" y="86710"/>
                  </a:cubicBezTo>
                  <a:lnTo>
                    <a:pt x="218344" y="86682"/>
                  </a:lnTo>
                  <a:lnTo>
                    <a:pt x="199171" y="114435"/>
                  </a:lnTo>
                  <a:cubicBezTo>
                    <a:pt x="176359" y="139205"/>
                    <a:pt x="143901" y="153873"/>
                    <a:pt x="109221" y="153860"/>
                  </a:cubicBezTo>
                  <a:cubicBezTo>
                    <a:pt x="62981" y="153843"/>
                    <a:pt x="20710" y="127729"/>
                    <a:pt x="0" y="86387"/>
                  </a:cubicBezTo>
                  <a:lnTo>
                    <a:pt x="38506" y="67097"/>
                  </a:lnTo>
                  <a:cubicBezTo>
                    <a:pt x="51918" y="93870"/>
                    <a:pt x="79292" y="110781"/>
                    <a:pt x="109237" y="110793"/>
                  </a:cubicBezTo>
                  <a:cubicBezTo>
                    <a:pt x="139182" y="110804"/>
                    <a:pt x="166569" y="93914"/>
                    <a:pt x="180001" y="67150"/>
                  </a:cubicBezTo>
                  <a:lnTo>
                    <a:pt x="180056" y="67178"/>
                  </a:lnTo>
                  <a:lnTo>
                    <a:pt x="199229" y="39425"/>
                  </a:lnTo>
                  <a:cubicBezTo>
                    <a:pt x="222041" y="14655"/>
                    <a:pt x="254499" y="-13"/>
                    <a:pt x="28917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2E1469E5-9CC5-405C-BEA1-B05D00481E01}"/>
                </a:ext>
              </a:extLst>
            </p:cNvPr>
            <p:cNvSpPr/>
            <p:nvPr/>
          </p:nvSpPr>
          <p:spPr>
            <a:xfrm rot="10800000">
              <a:off x="7978291" y="4371501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EA2DA8-4460-4F94-8427-F2E7158F84C8}"/>
              </a:ext>
            </a:extLst>
          </p:cNvPr>
          <p:cNvGrpSpPr/>
          <p:nvPr/>
        </p:nvGrpSpPr>
        <p:grpSpPr>
          <a:xfrm>
            <a:off x="7255149" y="2444250"/>
            <a:ext cx="494454" cy="424840"/>
            <a:chOff x="4079225" y="4910219"/>
            <a:chExt cx="1447811" cy="1243973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03E24D9-1131-453F-96B0-A67B20982F7E}"/>
                </a:ext>
              </a:extLst>
            </p:cNvPr>
            <p:cNvSpPr/>
            <p:nvPr/>
          </p:nvSpPr>
          <p:spPr>
            <a:xfrm>
              <a:off x="4137789" y="5465783"/>
              <a:ext cx="1330682" cy="183152"/>
            </a:xfrm>
            <a:custGeom>
              <a:avLst/>
              <a:gdLst>
                <a:gd name="connsiteX0" fmla="*/ 344232 w 1330682"/>
                <a:gd name="connsiteY0" fmla="*/ 0 h 183152"/>
                <a:gd name="connsiteX1" fmla="*/ 451272 w 1330682"/>
                <a:gd name="connsiteY1" fmla="*/ 47010 h 183152"/>
                <a:gd name="connsiteX2" fmla="*/ 473967 w 1330682"/>
                <a:gd name="connsiteY2" fmla="*/ 79915 h 183152"/>
                <a:gd name="connsiteX3" fmla="*/ 474054 w 1330682"/>
                <a:gd name="connsiteY3" fmla="*/ 79871 h 183152"/>
                <a:gd name="connsiteX4" fmla="*/ 558251 w 1330682"/>
                <a:gd name="connsiteY4" fmla="*/ 131885 h 183152"/>
                <a:gd name="connsiteX5" fmla="*/ 642487 w 1330682"/>
                <a:gd name="connsiteY5" fmla="*/ 79934 h 183152"/>
                <a:gd name="connsiteX6" fmla="*/ 642553 w 1330682"/>
                <a:gd name="connsiteY6" fmla="*/ 79967 h 183152"/>
                <a:gd name="connsiteX7" fmla="*/ 665376 w 1330682"/>
                <a:gd name="connsiteY7" fmla="*/ 46931 h 183152"/>
                <a:gd name="connsiteX8" fmla="*/ 772450 w 1330682"/>
                <a:gd name="connsiteY8" fmla="*/ 0 h 183152"/>
                <a:gd name="connsiteX9" fmla="*/ 879490 w 1330682"/>
                <a:gd name="connsiteY9" fmla="*/ 47010 h 183152"/>
                <a:gd name="connsiteX10" fmla="*/ 902185 w 1330682"/>
                <a:gd name="connsiteY10" fmla="*/ 79915 h 183152"/>
                <a:gd name="connsiteX11" fmla="*/ 902272 w 1330682"/>
                <a:gd name="connsiteY11" fmla="*/ 79871 h 183152"/>
                <a:gd name="connsiteX12" fmla="*/ 986469 w 1330682"/>
                <a:gd name="connsiteY12" fmla="*/ 131885 h 183152"/>
                <a:gd name="connsiteX13" fmla="*/ 1070705 w 1330682"/>
                <a:gd name="connsiteY13" fmla="*/ 79934 h 183152"/>
                <a:gd name="connsiteX14" fmla="*/ 1070771 w 1330682"/>
                <a:gd name="connsiteY14" fmla="*/ 79967 h 183152"/>
                <a:gd name="connsiteX15" fmla="*/ 1093594 w 1330682"/>
                <a:gd name="connsiteY15" fmla="*/ 46931 h 183152"/>
                <a:gd name="connsiteX16" fmla="*/ 1200668 w 1330682"/>
                <a:gd name="connsiteY16" fmla="*/ 0 h 183152"/>
                <a:gd name="connsiteX17" fmla="*/ 1330682 w 1330682"/>
                <a:gd name="connsiteY17" fmla="*/ 80319 h 183152"/>
                <a:gd name="connsiteX18" fmla="*/ 1284846 w 1330682"/>
                <a:gd name="connsiteY18" fmla="*/ 103281 h 183152"/>
                <a:gd name="connsiteX19" fmla="*/ 1200649 w 1330682"/>
                <a:gd name="connsiteY19" fmla="*/ 51267 h 183152"/>
                <a:gd name="connsiteX20" fmla="*/ 1116413 w 1330682"/>
                <a:gd name="connsiteY20" fmla="*/ 103218 h 183152"/>
                <a:gd name="connsiteX21" fmla="*/ 1116348 w 1330682"/>
                <a:gd name="connsiteY21" fmla="*/ 103185 h 183152"/>
                <a:gd name="connsiteX22" fmla="*/ 1093525 w 1330682"/>
                <a:gd name="connsiteY22" fmla="*/ 136222 h 183152"/>
                <a:gd name="connsiteX23" fmla="*/ 986450 w 1330682"/>
                <a:gd name="connsiteY23" fmla="*/ 183152 h 183152"/>
                <a:gd name="connsiteX24" fmla="*/ 879411 w 1330682"/>
                <a:gd name="connsiteY24" fmla="*/ 136142 h 183152"/>
                <a:gd name="connsiteX25" fmla="*/ 856715 w 1330682"/>
                <a:gd name="connsiteY25" fmla="*/ 103238 h 183152"/>
                <a:gd name="connsiteX26" fmla="*/ 856628 w 1330682"/>
                <a:gd name="connsiteY26" fmla="*/ 103281 h 183152"/>
                <a:gd name="connsiteX27" fmla="*/ 772431 w 1330682"/>
                <a:gd name="connsiteY27" fmla="*/ 51267 h 183152"/>
                <a:gd name="connsiteX28" fmla="*/ 688195 w 1330682"/>
                <a:gd name="connsiteY28" fmla="*/ 103218 h 183152"/>
                <a:gd name="connsiteX29" fmla="*/ 688130 w 1330682"/>
                <a:gd name="connsiteY29" fmla="*/ 103185 h 183152"/>
                <a:gd name="connsiteX30" fmla="*/ 665307 w 1330682"/>
                <a:gd name="connsiteY30" fmla="*/ 136222 h 183152"/>
                <a:gd name="connsiteX31" fmla="*/ 558232 w 1330682"/>
                <a:gd name="connsiteY31" fmla="*/ 183152 h 183152"/>
                <a:gd name="connsiteX32" fmla="*/ 451193 w 1330682"/>
                <a:gd name="connsiteY32" fmla="*/ 136142 h 183152"/>
                <a:gd name="connsiteX33" fmla="*/ 428497 w 1330682"/>
                <a:gd name="connsiteY33" fmla="*/ 103238 h 183152"/>
                <a:gd name="connsiteX34" fmla="*/ 428410 w 1330682"/>
                <a:gd name="connsiteY34" fmla="*/ 103281 h 183152"/>
                <a:gd name="connsiteX35" fmla="*/ 344213 w 1330682"/>
                <a:gd name="connsiteY35" fmla="*/ 51267 h 183152"/>
                <a:gd name="connsiteX36" fmla="*/ 259977 w 1330682"/>
                <a:gd name="connsiteY36" fmla="*/ 103218 h 183152"/>
                <a:gd name="connsiteX37" fmla="*/ 259912 w 1330682"/>
                <a:gd name="connsiteY37" fmla="*/ 103185 h 183152"/>
                <a:gd name="connsiteX38" fmla="*/ 237089 w 1330682"/>
                <a:gd name="connsiteY38" fmla="*/ 136222 h 183152"/>
                <a:gd name="connsiteX39" fmla="*/ 130014 w 1330682"/>
                <a:gd name="connsiteY39" fmla="*/ 183152 h 183152"/>
                <a:gd name="connsiteX40" fmla="*/ 0 w 1330682"/>
                <a:gd name="connsiteY40" fmla="*/ 102833 h 183152"/>
                <a:gd name="connsiteX41" fmla="*/ 45836 w 1330682"/>
                <a:gd name="connsiteY41" fmla="*/ 79871 h 183152"/>
                <a:gd name="connsiteX42" fmla="*/ 130033 w 1330682"/>
                <a:gd name="connsiteY42" fmla="*/ 131885 h 183152"/>
                <a:gd name="connsiteX43" fmla="*/ 214269 w 1330682"/>
                <a:gd name="connsiteY43" fmla="*/ 79934 h 183152"/>
                <a:gd name="connsiteX44" fmla="*/ 214335 w 1330682"/>
                <a:gd name="connsiteY44" fmla="*/ 79967 h 183152"/>
                <a:gd name="connsiteX45" fmla="*/ 237158 w 1330682"/>
                <a:gd name="connsiteY45" fmla="*/ 46931 h 183152"/>
                <a:gd name="connsiteX46" fmla="*/ 344232 w 1330682"/>
                <a:gd name="connsiteY46" fmla="*/ 0 h 18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330682" h="183152">
                  <a:moveTo>
                    <a:pt x="344232" y="0"/>
                  </a:moveTo>
                  <a:cubicBezTo>
                    <a:pt x="385515" y="16"/>
                    <a:pt x="424139" y="17505"/>
                    <a:pt x="451272" y="47010"/>
                  </a:cubicBezTo>
                  <a:lnTo>
                    <a:pt x="473967" y="79915"/>
                  </a:lnTo>
                  <a:lnTo>
                    <a:pt x="474054" y="79871"/>
                  </a:lnTo>
                  <a:cubicBezTo>
                    <a:pt x="490019" y="111741"/>
                    <a:pt x="522605" y="131872"/>
                    <a:pt x="558251" y="131885"/>
                  </a:cubicBezTo>
                  <a:cubicBezTo>
                    <a:pt x="593897" y="131898"/>
                    <a:pt x="626498" y="111792"/>
                    <a:pt x="642487" y="79934"/>
                  </a:cubicBezTo>
                  <a:lnTo>
                    <a:pt x="642553" y="79967"/>
                  </a:lnTo>
                  <a:lnTo>
                    <a:pt x="665376" y="46931"/>
                  </a:lnTo>
                  <a:cubicBezTo>
                    <a:pt x="692531" y="17445"/>
                    <a:pt x="731168" y="-15"/>
                    <a:pt x="772450" y="0"/>
                  </a:cubicBezTo>
                  <a:cubicBezTo>
                    <a:pt x="813732" y="16"/>
                    <a:pt x="852357" y="17505"/>
                    <a:pt x="879490" y="47010"/>
                  </a:cubicBezTo>
                  <a:lnTo>
                    <a:pt x="902185" y="79915"/>
                  </a:lnTo>
                  <a:lnTo>
                    <a:pt x="902272" y="79871"/>
                  </a:lnTo>
                  <a:cubicBezTo>
                    <a:pt x="918237" y="111741"/>
                    <a:pt x="950823" y="131872"/>
                    <a:pt x="986469" y="131885"/>
                  </a:cubicBezTo>
                  <a:cubicBezTo>
                    <a:pt x="1022115" y="131898"/>
                    <a:pt x="1054716" y="111792"/>
                    <a:pt x="1070705" y="79934"/>
                  </a:cubicBezTo>
                  <a:lnTo>
                    <a:pt x="1070771" y="79967"/>
                  </a:lnTo>
                  <a:lnTo>
                    <a:pt x="1093594" y="46931"/>
                  </a:lnTo>
                  <a:cubicBezTo>
                    <a:pt x="1120749" y="17445"/>
                    <a:pt x="1159386" y="-15"/>
                    <a:pt x="1200668" y="0"/>
                  </a:cubicBezTo>
                  <a:cubicBezTo>
                    <a:pt x="1255711" y="21"/>
                    <a:pt x="1306029" y="31105"/>
                    <a:pt x="1330682" y="80319"/>
                  </a:cubicBezTo>
                  <a:lnTo>
                    <a:pt x="1284846" y="103281"/>
                  </a:lnTo>
                  <a:cubicBezTo>
                    <a:pt x="1268881" y="71411"/>
                    <a:pt x="1236295" y="51280"/>
                    <a:pt x="1200649" y="51267"/>
                  </a:cubicBezTo>
                  <a:cubicBezTo>
                    <a:pt x="1165003" y="51254"/>
                    <a:pt x="1132402" y="71360"/>
                    <a:pt x="1116413" y="103218"/>
                  </a:cubicBezTo>
                  <a:lnTo>
                    <a:pt x="1116348" y="103185"/>
                  </a:lnTo>
                  <a:lnTo>
                    <a:pt x="1093525" y="136222"/>
                  </a:lnTo>
                  <a:cubicBezTo>
                    <a:pt x="1066370" y="165707"/>
                    <a:pt x="1027733" y="183167"/>
                    <a:pt x="986450" y="183152"/>
                  </a:cubicBezTo>
                  <a:cubicBezTo>
                    <a:pt x="945168" y="183136"/>
                    <a:pt x="906544" y="165648"/>
                    <a:pt x="879411" y="136142"/>
                  </a:cubicBezTo>
                  <a:lnTo>
                    <a:pt x="856715" y="103238"/>
                  </a:lnTo>
                  <a:lnTo>
                    <a:pt x="856628" y="103281"/>
                  </a:lnTo>
                  <a:cubicBezTo>
                    <a:pt x="840663" y="71411"/>
                    <a:pt x="808077" y="51280"/>
                    <a:pt x="772431" y="51267"/>
                  </a:cubicBezTo>
                  <a:cubicBezTo>
                    <a:pt x="736785" y="51254"/>
                    <a:pt x="704184" y="71360"/>
                    <a:pt x="688195" y="103218"/>
                  </a:cubicBezTo>
                  <a:lnTo>
                    <a:pt x="688130" y="103185"/>
                  </a:lnTo>
                  <a:lnTo>
                    <a:pt x="665307" y="136222"/>
                  </a:lnTo>
                  <a:cubicBezTo>
                    <a:pt x="638152" y="165707"/>
                    <a:pt x="599515" y="183167"/>
                    <a:pt x="558232" y="183152"/>
                  </a:cubicBezTo>
                  <a:cubicBezTo>
                    <a:pt x="516950" y="183136"/>
                    <a:pt x="478326" y="165648"/>
                    <a:pt x="451193" y="136142"/>
                  </a:cubicBezTo>
                  <a:lnTo>
                    <a:pt x="428497" y="103238"/>
                  </a:lnTo>
                  <a:lnTo>
                    <a:pt x="428410" y="103281"/>
                  </a:lnTo>
                  <a:cubicBezTo>
                    <a:pt x="412445" y="71411"/>
                    <a:pt x="379859" y="51280"/>
                    <a:pt x="344213" y="51267"/>
                  </a:cubicBezTo>
                  <a:cubicBezTo>
                    <a:pt x="308567" y="51254"/>
                    <a:pt x="275966" y="71360"/>
                    <a:pt x="259977" y="103218"/>
                  </a:cubicBezTo>
                  <a:lnTo>
                    <a:pt x="259912" y="103185"/>
                  </a:lnTo>
                  <a:lnTo>
                    <a:pt x="237089" y="136222"/>
                  </a:lnTo>
                  <a:cubicBezTo>
                    <a:pt x="209934" y="165707"/>
                    <a:pt x="171296" y="183167"/>
                    <a:pt x="130014" y="183152"/>
                  </a:cubicBezTo>
                  <a:cubicBezTo>
                    <a:pt x="74971" y="183131"/>
                    <a:pt x="24653" y="152047"/>
                    <a:pt x="0" y="102833"/>
                  </a:cubicBezTo>
                  <a:lnTo>
                    <a:pt x="45836" y="79871"/>
                  </a:lnTo>
                  <a:cubicBezTo>
                    <a:pt x="61801" y="111741"/>
                    <a:pt x="94387" y="131872"/>
                    <a:pt x="130033" y="131885"/>
                  </a:cubicBezTo>
                  <a:cubicBezTo>
                    <a:pt x="165679" y="131898"/>
                    <a:pt x="198280" y="111792"/>
                    <a:pt x="214269" y="79934"/>
                  </a:cubicBezTo>
                  <a:lnTo>
                    <a:pt x="214335" y="79967"/>
                  </a:lnTo>
                  <a:lnTo>
                    <a:pt x="237158" y="46931"/>
                  </a:lnTo>
                  <a:cubicBezTo>
                    <a:pt x="264313" y="17445"/>
                    <a:pt x="302950" y="-15"/>
                    <a:pt x="344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위쪽 모서리 16">
              <a:extLst>
                <a:ext uri="{FF2B5EF4-FFF2-40B4-BE49-F238E27FC236}">
                  <a16:creationId xmlns:a16="http://schemas.microsoft.com/office/drawing/2014/main" id="{BF5942A3-89ED-4F80-9673-D7D8CE9E2D37}"/>
                </a:ext>
              </a:extLst>
            </p:cNvPr>
            <p:cNvSpPr/>
            <p:nvPr/>
          </p:nvSpPr>
          <p:spPr>
            <a:xfrm>
              <a:off x="4079225" y="5696378"/>
              <a:ext cx="1447811" cy="162363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EF71B230-6D74-476D-8E05-38CB82B2B33C}"/>
                </a:ext>
              </a:extLst>
            </p:cNvPr>
            <p:cNvSpPr/>
            <p:nvPr/>
          </p:nvSpPr>
          <p:spPr>
            <a:xfrm rot="10800000">
              <a:off x="4079225" y="5938192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현 18">
              <a:extLst>
                <a:ext uri="{FF2B5EF4-FFF2-40B4-BE49-F238E27FC236}">
                  <a16:creationId xmlns:a16="http://schemas.microsoft.com/office/drawing/2014/main" id="{BE480543-C64A-4207-8181-FC9443B4647A}"/>
                </a:ext>
              </a:extLst>
            </p:cNvPr>
            <p:cNvSpPr/>
            <p:nvPr/>
          </p:nvSpPr>
          <p:spPr>
            <a:xfrm>
              <a:off x="4079530" y="4910219"/>
              <a:ext cx="1447200" cy="914400"/>
            </a:xfrm>
            <a:prstGeom prst="chord">
              <a:avLst>
                <a:gd name="adj1" fmla="val 10734478"/>
                <a:gd name="adj2" fmla="val 14377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7E10136-71F1-4271-8F10-C852EBEEE8A8}"/>
                </a:ext>
              </a:extLst>
            </p:cNvPr>
            <p:cNvSpPr/>
            <p:nvPr/>
          </p:nvSpPr>
          <p:spPr>
            <a:xfrm>
              <a:off x="4388668" y="5073264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2C16594-720D-48C8-AF94-2BEF41E81439}"/>
                </a:ext>
              </a:extLst>
            </p:cNvPr>
            <p:cNvSpPr/>
            <p:nvPr/>
          </p:nvSpPr>
          <p:spPr>
            <a:xfrm>
              <a:off x="4628007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FB16277-58B8-4191-AF5E-E623E8D050F5}"/>
                </a:ext>
              </a:extLst>
            </p:cNvPr>
            <p:cNvSpPr/>
            <p:nvPr/>
          </p:nvSpPr>
          <p:spPr>
            <a:xfrm>
              <a:off x="4867346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87C384F-66F7-46ED-8C33-58ACCA2D8AA3}"/>
                </a:ext>
              </a:extLst>
            </p:cNvPr>
            <p:cNvSpPr/>
            <p:nvPr/>
          </p:nvSpPr>
          <p:spPr>
            <a:xfrm>
              <a:off x="5106684" y="5047456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BDD145F-8EB1-49AF-9486-EF35374D6EBD}"/>
                </a:ext>
              </a:extLst>
            </p:cNvPr>
            <p:cNvSpPr/>
            <p:nvPr/>
          </p:nvSpPr>
          <p:spPr>
            <a:xfrm>
              <a:off x="4597007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5753A54-B77C-4C28-8A8F-C611035824E3}"/>
                </a:ext>
              </a:extLst>
            </p:cNvPr>
            <p:cNvSpPr/>
            <p:nvPr/>
          </p:nvSpPr>
          <p:spPr>
            <a:xfrm>
              <a:off x="4884213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B013D95-1A0C-43CB-BF96-989B01DACEFE}"/>
              </a:ext>
            </a:extLst>
          </p:cNvPr>
          <p:cNvGrpSpPr/>
          <p:nvPr/>
        </p:nvGrpSpPr>
        <p:grpSpPr>
          <a:xfrm>
            <a:off x="8954105" y="2348554"/>
            <a:ext cx="365382" cy="559016"/>
            <a:chOff x="1246297" y="4914927"/>
            <a:chExt cx="959269" cy="1467634"/>
          </a:xfrm>
          <a:solidFill>
            <a:schemeClr val="accent2"/>
          </a:solidFill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BEC0CAC-B7F0-4EEE-9520-F840CEE18DF6}"/>
                </a:ext>
              </a:extLst>
            </p:cNvPr>
            <p:cNvGrpSpPr/>
            <p:nvPr/>
          </p:nvGrpSpPr>
          <p:grpSpPr>
            <a:xfrm>
              <a:off x="1246297" y="4914927"/>
              <a:ext cx="959269" cy="1169579"/>
              <a:chOff x="3065134" y="4432715"/>
              <a:chExt cx="1304225" cy="1590164"/>
            </a:xfrm>
            <a:grpFill/>
          </p:grpSpPr>
          <p:sp>
            <p:nvSpPr>
              <p:cNvPr id="30" name="사다리꼴 29">
                <a:extLst>
                  <a:ext uri="{FF2B5EF4-FFF2-40B4-BE49-F238E27FC236}">
                    <a16:creationId xmlns:a16="http://schemas.microsoft.com/office/drawing/2014/main" id="{B9E74B89-020F-43BB-8AC9-4EEC54169A47}"/>
                  </a:ext>
                </a:extLst>
              </p:cNvPr>
              <p:cNvSpPr/>
              <p:nvPr/>
            </p:nvSpPr>
            <p:spPr>
              <a:xfrm rot="10578493">
                <a:off x="3474658" y="4432715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다리꼴 30">
                <a:extLst>
                  <a:ext uri="{FF2B5EF4-FFF2-40B4-BE49-F238E27FC236}">
                    <a16:creationId xmlns:a16="http://schemas.microsoft.com/office/drawing/2014/main" id="{75DBE331-0508-4D08-9F10-5FBD0BA96FF8}"/>
                  </a:ext>
                </a:extLst>
              </p:cNvPr>
              <p:cNvSpPr/>
              <p:nvPr/>
            </p:nvSpPr>
            <p:spPr>
              <a:xfrm rot="10332819">
                <a:off x="3260558" y="4590438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다리꼴 31">
                <a:extLst>
                  <a:ext uri="{FF2B5EF4-FFF2-40B4-BE49-F238E27FC236}">
                    <a16:creationId xmlns:a16="http://schemas.microsoft.com/office/drawing/2014/main" id="{5356C903-0921-423F-B721-CB3CB993D8B8}"/>
                  </a:ext>
                </a:extLst>
              </p:cNvPr>
              <p:cNvSpPr/>
              <p:nvPr/>
            </p:nvSpPr>
            <p:spPr>
              <a:xfrm rot="10060613" flipH="1">
                <a:off x="3065134" y="4799952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사다리꼴 32">
                <a:extLst>
                  <a:ext uri="{FF2B5EF4-FFF2-40B4-BE49-F238E27FC236}">
                    <a16:creationId xmlns:a16="http://schemas.microsoft.com/office/drawing/2014/main" id="{EA4DDA27-7D27-442F-93A3-784ED187478F}"/>
                  </a:ext>
                </a:extLst>
              </p:cNvPr>
              <p:cNvSpPr/>
              <p:nvPr/>
            </p:nvSpPr>
            <p:spPr>
              <a:xfrm rot="11021507" flipH="1">
                <a:off x="3723311" y="4439490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사다리꼴 33">
                <a:extLst>
                  <a:ext uri="{FF2B5EF4-FFF2-40B4-BE49-F238E27FC236}">
                    <a16:creationId xmlns:a16="http://schemas.microsoft.com/office/drawing/2014/main" id="{32A48C2C-C1F5-4B0B-8955-F6A78D4B1ADA}"/>
                  </a:ext>
                </a:extLst>
              </p:cNvPr>
              <p:cNvSpPr/>
              <p:nvPr/>
            </p:nvSpPr>
            <p:spPr>
              <a:xfrm rot="11267181" flipH="1">
                <a:off x="3937411" y="4597213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사다리꼴 34">
                <a:extLst>
                  <a:ext uri="{FF2B5EF4-FFF2-40B4-BE49-F238E27FC236}">
                    <a16:creationId xmlns:a16="http://schemas.microsoft.com/office/drawing/2014/main" id="{270F3719-7ADD-4546-AB41-8BD1C5A24CF1}"/>
                  </a:ext>
                </a:extLst>
              </p:cNvPr>
              <p:cNvSpPr/>
              <p:nvPr/>
            </p:nvSpPr>
            <p:spPr>
              <a:xfrm rot="11539387">
                <a:off x="4132835" y="4806727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사다리꼴 27">
              <a:extLst>
                <a:ext uri="{FF2B5EF4-FFF2-40B4-BE49-F238E27FC236}">
                  <a16:creationId xmlns:a16="http://schemas.microsoft.com/office/drawing/2014/main" id="{E489AE28-3159-4792-A293-1AF130B190E4}"/>
                </a:ext>
              </a:extLst>
            </p:cNvPr>
            <p:cNvSpPr/>
            <p:nvPr/>
          </p:nvSpPr>
          <p:spPr>
            <a:xfrm rot="10800000">
              <a:off x="1266640" y="5714504"/>
              <a:ext cx="898966" cy="668057"/>
            </a:xfrm>
            <a:prstGeom prst="trapezoid">
              <a:avLst>
                <a:gd name="adj" fmla="val 150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다리꼴 28">
              <a:extLst>
                <a:ext uri="{FF2B5EF4-FFF2-40B4-BE49-F238E27FC236}">
                  <a16:creationId xmlns:a16="http://schemas.microsoft.com/office/drawing/2014/main" id="{CCED06E7-A103-4773-B41C-9EF8E2EC074A}"/>
                </a:ext>
              </a:extLst>
            </p:cNvPr>
            <p:cNvSpPr/>
            <p:nvPr/>
          </p:nvSpPr>
          <p:spPr>
            <a:xfrm rot="10800000">
              <a:off x="1355542" y="5919267"/>
              <a:ext cx="721162" cy="259022"/>
            </a:xfrm>
            <a:prstGeom prst="trapezoid">
              <a:avLst>
                <a:gd name="adj" fmla="val 150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196863C-AF5D-4BBA-BA56-9A77B905CFD2}"/>
              </a:ext>
            </a:extLst>
          </p:cNvPr>
          <p:cNvGrpSpPr/>
          <p:nvPr/>
        </p:nvGrpSpPr>
        <p:grpSpPr>
          <a:xfrm rot="4568227">
            <a:off x="8153357" y="1952101"/>
            <a:ext cx="464700" cy="570266"/>
            <a:chOff x="4293496" y="4622134"/>
            <a:chExt cx="970483" cy="1190947"/>
          </a:xfrm>
          <a:solidFill>
            <a:schemeClr val="accent4"/>
          </a:solidFill>
        </p:grpSpPr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A9090C28-C892-45C2-AA2A-0FBAD17FB9E9}"/>
                </a:ext>
              </a:extLst>
            </p:cNvPr>
            <p:cNvSpPr/>
            <p:nvPr/>
          </p:nvSpPr>
          <p:spPr>
            <a:xfrm>
              <a:off x="4293496" y="4622134"/>
              <a:ext cx="950934" cy="611956"/>
            </a:xfrm>
            <a:custGeom>
              <a:avLst/>
              <a:gdLst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60 w 950934"/>
                <a:gd name="connsiteY2" fmla="*/ 1147111 h 1150429"/>
                <a:gd name="connsiteX3" fmla="*/ 946059 w 950934"/>
                <a:gd name="connsiteY3" fmla="*/ 197521 h 1150429"/>
                <a:gd name="connsiteX4" fmla="*/ 230256 w 950934"/>
                <a:gd name="connsiteY4" fmla="*/ 521398 h 1150429"/>
                <a:gd name="connsiteX5" fmla="*/ 160078 w 950934"/>
                <a:gd name="connsiteY5" fmla="*/ 611956 h 1150429"/>
                <a:gd name="connsiteX6" fmla="*/ 0 w 950934"/>
                <a:gd name="connsiteY6" fmla="*/ 502963 h 1150429"/>
                <a:gd name="connsiteX7" fmla="*/ 950934 w 950934"/>
                <a:gd name="connsiteY7" fmla="*/ 0 h 1150429"/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59 w 950934"/>
                <a:gd name="connsiteY2" fmla="*/ 197521 h 1150429"/>
                <a:gd name="connsiteX3" fmla="*/ 230256 w 950934"/>
                <a:gd name="connsiteY3" fmla="*/ 521398 h 1150429"/>
                <a:gd name="connsiteX4" fmla="*/ 160078 w 950934"/>
                <a:gd name="connsiteY4" fmla="*/ 611956 h 1150429"/>
                <a:gd name="connsiteX5" fmla="*/ 0 w 950934"/>
                <a:gd name="connsiteY5" fmla="*/ 502963 h 1150429"/>
                <a:gd name="connsiteX6" fmla="*/ 950934 w 950934"/>
                <a:gd name="connsiteY6" fmla="*/ 0 h 1150429"/>
                <a:gd name="connsiteX0" fmla="*/ 950934 w 950934"/>
                <a:gd name="connsiteY0" fmla="*/ 0 h 611956"/>
                <a:gd name="connsiteX1" fmla="*/ 946059 w 950934"/>
                <a:gd name="connsiteY1" fmla="*/ 197521 h 611956"/>
                <a:gd name="connsiteX2" fmla="*/ 230256 w 950934"/>
                <a:gd name="connsiteY2" fmla="*/ 521398 h 611956"/>
                <a:gd name="connsiteX3" fmla="*/ 160078 w 950934"/>
                <a:gd name="connsiteY3" fmla="*/ 611956 h 611956"/>
                <a:gd name="connsiteX4" fmla="*/ 0 w 950934"/>
                <a:gd name="connsiteY4" fmla="*/ 502963 h 611956"/>
                <a:gd name="connsiteX5" fmla="*/ 950934 w 950934"/>
                <a:gd name="connsiteY5" fmla="*/ 0 h 61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934" h="611956">
                  <a:moveTo>
                    <a:pt x="950934" y="0"/>
                  </a:moveTo>
                  <a:lnTo>
                    <a:pt x="946059" y="197521"/>
                  </a:lnTo>
                  <a:cubicBezTo>
                    <a:pt x="670162" y="197521"/>
                    <a:pt x="409895" y="316940"/>
                    <a:pt x="230256" y="521398"/>
                  </a:cubicBezTo>
                  <a:lnTo>
                    <a:pt x="160078" y="611956"/>
                  </a:lnTo>
                  <a:lnTo>
                    <a:pt x="0" y="502963"/>
                  </a:lnTo>
                  <a:cubicBezTo>
                    <a:pt x="214242" y="188305"/>
                    <a:pt x="570264" y="0"/>
                    <a:pt x="9509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18434FF5-C195-4F7A-A3B7-8FBD75421EA7}"/>
                </a:ext>
              </a:extLst>
            </p:cNvPr>
            <p:cNvSpPr/>
            <p:nvPr/>
          </p:nvSpPr>
          <p:spPr>
            <a:xfrm>
              <a:off x="4494204" y="4883513"/>
              <a:ext cx="769775" cy="929568"/>
            </a:xfrm>
            <a:custGeom>
              <a:avLst/>
              <a:gdLst>
                <a:gd name="connsiteX0" fmla="*/ 623882 w 769775"/>
                <a:gd name="connsiteY0" fmla="*/ 530765 h 929568"/>
                <a:gd name="connsiteX1" fmla="*/ 570462 w 769775"/>
                <a:gd name="connsiteY1" fmla="*/ 584185 h 929568"/>
                <a:gd name="connsiteX2" fmla="*/ 623882 w 769775"/>
                <a:gd name="connsiteY2" fmla="*/ 637605 h 929568"/>
                <a:gd name="connsiteX3" fmla="*/ 677302 w 769775"/>
                <a:gd name="connsiteY3" fmla="*/ 584185 h 929568"/>
                <a:gd name="connsiteX4" fmla="*/ 623882 w 769775"/>
                <a:gd name="connsiteY4" fmla="*/ 530765 h 929568"/>
                <a:gd name="connsiteX5" fmla="*/ 323082 w 769775"/>
                <a:gd name="connsiteY5" fmla="*/ 306114 h 929568"/>
                <a:gd name="connsiteX6" fmla="*/ 234310 w 769775"/>
                <a:gd name="connsiteY6" fmla="*/ 394886 h 929568"/>
                <a:gd name="connsiteX7" fmla="*/ 323082 w 769775"/>
                <a:gd name="connsiteY7" fmla="*/ 483658 h 929568"/>
                <a:gd name="connsiteX8" fmla="*/ 411854 w 769775"/>
                <a:gd name="connsiteY8" fmla="*/ 394886 h 929568"/>
                <a:gd name="connsiteX9" fmla="*/ 323082 w 769775"/>
                <a:gd name="connsiteY9" fmla="*/ 306114 h 929568"/>
                <a:gd name="connsiteX10" fmla="*/ 603284 w 769775"/>
                <a:gd name="connsiteY10" fmla="*/ 237544 h 929568"/>
                <a:gd name="connsiteX11" fmla="*/ 519888 w 769775"/>
                <a:gd name="connsiteY11" fmla="*/ 320940 h 929568"/>
                <a:gd name="connsiteX12" fmla="*/ 603284 w 769775"/>
                <a:gd name="connsiteY12" fmla="*/ 404336 h 929568"/>
                <a:gd name="connsiteX13" fmla="*/ 686680 w 769775"/>
                <a:gd name="connsiteY13" fmla="*/ 320940 h 929568"/>
                <a:gd name="connsiteX14" fmla="*/ 603284 w 769775"/>
                <a:gd name="connsiteY14" fmla="*/ 237544 h 929568"/>
                <a:gd name="connsiteX15" fmla="*/ 761683 w 769775"/>
                <a:gd name="connsiteY15" fmla="*/ 0 h 929568"/>
                <a:gd name="connsiteX16" fmla="*/ 769775 w 769775"/>
                <a:gd name="connsiteY16" fmla="*/ 929568 h 929568"/>
                <a:gd name="connsiteX17" fmla="*/ 0 w 769775"/>
                <a:gd name="connsiteY17" fmla="*/ 402866 h 929568"/>
                <a:gd name="connsiteX18" fmla="*/ 761683 w 769775"/>
                <a:gd name="connsiteY18" fmla="*/ 0 h 92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9775" h="929568">
                  <a:moveTo>
                    <a:pt x="623882" y="530765"/>
                  </a:moveTo>
                  <a:cubicBezTo>
                    <a:pt x="594379" y="530765"/>
                    <a:pt x="570462" y="554682"/>
                    <a:pt x="570462" y="584185"/>
                  </a:cubicBezTo>
                  <a:cubicBezTo>
                    <a:pt x="570462" y="613688"/>
                    <a:pt x="594379" y="637605"/>
                    <a:pt x="623882" y="637605"/>
                  </a:cubicBezTo>
                  <a:cubicBezTo>
                    <a:pt x="653385" y="637605"/>
                    <a:pt x="677302" y="613688"/>
                    <a:pt x="677302" y="584185"/>
                  </a:cubicBezTo>
                  <a:cubicBezTo>
                    <a:pt x="677302" y="554682"/>
                    <a:pt x="653385" y="530765"/>
                    <a:pt x="623882" y="530765"/>
                  </a:cubicBezTo>
                  <a:close/>
                  <a:moveTo>
                    <a:pt x="323082" y="306114"/>
                  </a:moveTo>
                  <a:cubicBezTo>
                    <a:pt x="274055" y="306114"/>
                    <a:pt x="234310" y="345859"/>
                    <a:pt x="234310" y="394886"/>
                  </a:cubicBezTo>
                  <a:cubicBezTo>
                    <a:pt x="234310" y="443913"/>
                    <a:pt x="274055" y="483658"/>
                    <a:pt x="323082" y="483658"/>
                  </a:cubicBezTo>
                  <a:cubicBezTo>
                    <a:pt x="372109" y="483658"/>
                    <a:pt x="411854" y="443913"/>
                    <a:pt x="411854" y="394886"/>
                  </a:cubicBezTo>
                  <a:cubicBezTo>
                    <a:pt x="411854" y="345859"/>
                    <a:pt x="372109" y="306114"/>
                    <a:pt x="323082" y="306114"/>
                  </a:cubicBezTo>
                  <a:close/>
                  <a:moveTo>
                    <a:pt x="603284" y="237544"/>
                  </a:moveTo>
                  <a:cubicBezTo>
                    <a:pt x="557226" y="237544"/>
                    <a:pt x="519888" y="274882"/>
                    <a:pt x="519888" y="320940"/>
                  </a:cubicBezTo>
                  <a:cubicBezTo>
                    <a:pt x="519888" y="366998"/>
                    <a:pt x="557226" y="404336"/>
                    <a:pt x="603284" y="404336"/>
                  </a:cubicBezTo>
                  <a:cubicBezTo>
                    <a:pt x="649342" y="404336"/>
                    <a:pt x="686680" y="366998"/>
                    <a:pt x="686680" y="320940"/>
                  </a:cubicBezTo>
                  <a:cubicBezTo>
                    <a:pt x="686680" y="274882"/>
                    <a:pt x="649342" y="237544"/>
                    <a:pt x="603284" y="237544"/>
                  </a:cubicBezTo>
                  <a:close/>
                  <a:moveTo>
                    <a:pt x="761683" y="0"/>
                  </a:moveTo>
                  <a:cubicBezTo>
                    <a:pt x="764380" y="309856"/>
                    <a:pt x="767078" y="619712"/>
                    <a:pt x="769775" y="929568"/>
                  </a:cubicBezTo>
                  <a:lnTo>
                    <a:pt x="0" y="402866"/>
                  </a:lnTo>
                  <a:cubicBezTo>
                    <a:pt x="171605" y="150830"/>
                    <a:pt x="456773" y="0"/>
                    <a:pt x="7616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C2AD438-1660-4141-B09E-77B7B1EC1BD1}"/>
              </a:ext>
            </a:extLst>
          </p:cNvPr>
          <p:cNvGrpSpPr/>
          <p:nvPr/>
        </p:nvGrpSpPr>
        <p:grpSpPr>
          <a:xfrm rot="5400000">
            <a:off x="9401780" y="2904842"/>
            <a:ext cx="551466" cy="322880"/>
            <a:chOff x="7978291" y="3739816"/>
            <a:chExt cx="1447811" cy="847685"/>
          </a:xfrm>
        </p:grpSpPr>
        <p:sp>
          <p:nvSpPr>
            <p:cNvPr id="40" name="사각형: 둥근 위쪽 모서리 39">
              <a:extLst>
                <a:ext uri="{FF2B5EF4-FFF2-40B4-BE49-F238E27FC236}">
                  <a16:creationId xmlns:a16="http://schemas.microsoft.com/office/drawing/2014/main" id="{F18944E4-698B-4995-B195-962EB292A423}"/>
                </a:ext>
              </a:extLst>
            </p:cNvPr>
            <p:cNvSpPr/>
            <p:nvPr/>
          </p:nvSpPr>
          <p:spPr>
            <a:xfrm>
              <a:off x="7978291" y="3739816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사각형: 둥근 위쪽 모서리 40">
              <a:extLst>
                <a:ext uri="{FF2B5EF4-FFF2-40B4-BE49-F238E27FC236}">
                  <a16:creationId xmlns:a16="http://schemas.microsoft.com/office/drawing/2014/main" id="{5593F955-58A6-4665-A389-23EC5A4D1D4E}"/>
                </a:ext>
              </a:extLst>
            </p:cNvPr>
            <p:cNvSpPr/>
            <p:nvPr/>
          </p:nvSpPr>
          <p:spPr>
            <a:xfrm>
              <a:off x="7978291" y="4026790"/>
              <a:ext cx="1447811" cy="273736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A103AD3-18CC-431A-ABA6-3C46648362F1}"/>
                </a:ext>
              </a:extLst>
            </p:cNvPr>
            <p:cNvSpPr/>
            <p:nvPr/>
          </p:nvSpPr>
          <p:spPr>
            <a:xfrm>
              <a:off x="8143262" y="4086728"/>
              <a:ext cx="1117867" cy="153860"/>
            </a:xfrm>
            <a:custGeom>
              <a:avLst/>
              <a:gdLst>
                <a:gd name="connsiteX0" fmla="*/ 289179 w 1117867"/>
                <a:gd name="connsiteY0" fmla="*/ 0 h 153860"/>
                <a:gd name="connsiteX1" fmla="*/ 379100 w 1117867"/>
                <a:gd name="connsiteY1" fmla="*/ 39492 h 153860"/>
                <a:gd name="connsiteX2" fmla="*/ 398166 w 1117867"/>
                <a:gd name="connsiteY2" fmla="*/ 67134 h 153860"/>
                <a:gd name="connsiteX3" fmla="*/ 398240 w 1117867"/>
                <a:gd name="connsiteY3" fmla="*/ 67097 h 153860"/>
                <a:gd name="connsiteX4" fmla="*/ 468971 w 1117867"/>
                <a:gd name="connsiteY4" fmla="*/ 110793 h 153860"/>
                <a:gd name="connsiteX5" fmla="*/ 539735 w 1117867"/>
                <a:gd name="connsiteY5" fmla="*/ 67150 h 153860"/>
                <a:gd name="connsiteX6" fmla="*/ 539789 w 1117867"/>
                <a:gd name="connsiteY6" fmla="*/ 67177 h 153860"/>
                <a:gd name="connsiteX7" fmla="*/ 558962 w 1117867"/>
                <a:gd name="connsiteY7" fmla="*/ 39425 h 153860"/>
                <a:gd name="connsiteX8" fmla="*/ 648912 w 1117867"/>
                <a:gd name="connsiteY8" fmla="*/ 0 h 153860"/>
                <a:gd name="connsiteX9" fmla="*/ 738833 w 1117867"/>
                <a:gd name="connsiteY9" fmla="*/ 39492 h 153860"/>
                <a:gd name="connsiteX10" fmla="*/ 757899 w 1117867"/>
                <a:gd name="connsiteY10" fmla="*/ 67134 h 153860"/>
                <a:gd name="connsiteX11" fmla="*/ 757973 w 1117867"/>
                <a:gd name="connsiteY11" fmla="*/ 67097 h 153860"/>
                <a:gd name="connsiteX12" fmla="*/ 828704 w 1117867"/>
                <a:gd name="connsiteY12" fmla="*/ 110793 h 153860"/>
                <a:gd name="connsiteX13" fmla="*/ 899468 w 1117867"/>
                <a:gd name="connsiteY13" fmla="*/ 67150 h 153860"/>
                <a:gd name="connsiteX14" fmla="*/ 899523 w 1117867"/>
                <a:gd name="connsiteY14" fmla="*/ 67178 h 153860"/>
                <a:gd name="connsiteX15" fmla="*/ 918696 w 1117867"/>
                <a:gd name="connsiteY15" fmla="*/ 39425 h 153860"/>
                <a:gd name="connsiteX16" fmla="*/ 1008646 w 1117867"/>
                <a:gd name="connsiteY16" fmla="*/ 0 h 153860"/>
                <a:gd name="connsiteX17" fmla="*/ 1117867 w 1117867"/>
                <a:gd name="connsiteY17" fmla="*/ 67473 h 153860"/>
                <a:gd name="connsiteX18" fmla="*/ 1079361 w 1117867"/>
                <a:gd name="connsiteY18" fmla="*/ 86763 h 153860"/>
                <a:gd name="connsiteX19" fmla="*/ 1008630 w 1117867"/>
                <a:gd name="connsiteY19" fmla="*/ 43067 h 153860"/>
                <a:gd name="connsiteX20" fmla="*/ 937866 w 1117867"/>
                <a:gd name="connsiteY20" fmla="*/ 86710 h 153860"/>
                <a:gd name="connsiteX21" fmla="*/ 937811 w 1117867"/>
                <a:gd name="connsiteY21" fmla="*/ 86682 h 153860"/>
                <a:gd name="connsiteX22" fmla="*/ 918638 w 1117867"/>
                <a:gd name="connsiteY22" fmla="*/ 114435 h 153860"/>
                <a:gd name="connsiteX23" fmla="*/ 828688 w 1117867"/>
                <a:gd name="connsiteY23" fmla="*/ 153860 h 153860"/>
                <a:gd name="connsiteX24" fmla="*/ 738767 w 1117867"/>
                <a:gd name="connsiteY24" fmla="*/ 114369 h 153860"/>
                <a:gd name="connsiteX25" fmla="*/ 719701 w 1117867"/>
                <a:gd name="connsiteY25" fmla="*/ 86726 h 153860"/>
                <a:gd name="connsiteX26" fmla="*/ 719627 w 1117867"/>
                <a:gd name="connsiteY26" fmla="*/ 86763 h 153860"/>
                <a:gd name="connsiteX27" fmla="*/ 648896 w 1117867"/>
                <a:gd name="connsiteY27" fmla="*/ 43067 h 153860"/>
                <a:gd name="connsiteX28" fmla="*/ 578132 w 1117867"/>
                <a:gd name="connsiteY28" fmla="*/ 86710 h 153860"/>
                <a:gd name="connsiteX29" fmla="*/ 578078 w 1117867"/>
                <a:gd name="connsiteY29" fmla="*/ 86683 h 153860"/>
                <a:gd name="connsiteX30" fmla="*/ 558905 w 1117867"/>
                <a:gd name="connsiteY30" fmla="*/ 114435 h 153860"/>
                <a:gd name="connsiteX31" fmla="*/ 468955 w 1117867"/>
                <a:gd name="connsiteY31" fmla="*/ 153860 h 153860"/>
                <a:gd name="connsiteX32" fmla="*/ 379034 w 1117867"/>
                <a:gd name="connsiteY32" fmla="*/ 114369 h 153860"/>
                <a:gd name="connsiteX33" fmla="*/ 359968 w 1117867"/>
                <a:gd name="connsiteY33" fmla="*/ 86726 h 153860"/>
                <a:gd name="connsiteX34" fmla="*/ 359894 w 1117867"/>
                <a:gd name="connsiteY34" fmla="*/ 86763 h 153860"/>
                <a:gd name="connsiteX35" fmla="*/ 289163 w 1117867"/>
                <a:gd name="connsiteY35" fmla="*/ 43067 h 153860"/>
                <a:gd name="connsiteX36" fmla="*/ 218399 w 1117867"/>
                <a:gd name="connsiteY36" fmla="*/ 86710 h 153860"/>
                <a:gd name="connsiteX37" fmla="*/ 218344 w 1117867"/>
                <a:gd name="connsiteY37" fmla="*/ 86682 h 153860"/>
                <a:gd name="connsiteX38" fmla="*/ 199171 w 1117867"/>
                <a:gd name="connsiteY38" fmla="*/ 114435 h 153860"/>
                <a:gd name="connsiteX39" fmla="*/ 109221 w 1117867"/>
                <a:gd name="connsiteY39" fmla="*/ 153860 h 153860"/>
                <a:gd name="connsiteX40" fmla="*/ 0 w 1117867"/>
                <a:gd name="connsiteY40" fmla="*/ 86387 h 153860"/>
                <a:gd name="connsiteX41" fmla="*/ 38506 w 1117867"/>
                <a:gd name="connsiteY41" fmla="*/ 67097 h 153860"/>
                <a:gd name="connsiteX42" fmla="*/ 109237 w 1117867"/>
                <a:gd name="connsiteY42" fmla="*/ 110793 h 153860"/>
                <a:gd name="connsiteX43" fmla="*/ 180001 w 1117867"/>
                <a:gd name="connsiteY43" fmla="*/ 67150 h 153860"/>
                <a:gd name="connsiteX44" fmla="*/ 180056 w 1117867"/>
                <a:gd name="connsiteY44" fmla="*/ 67178 h 153860"/>
                <a:gd name="connsiteX45" fmla="*/ 199229 w 1117867"/>
                <a:gd name="connsiteY45" fmla="*/ 39425 h 153860"/>
                <a:gd name="connsiteX46" fmla="*/ 289179 w 1117867"/>
                <a:gd name="connsiteY46" fmla="*/ 0 h 15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17867" h="153860">
                  <a:moveTo>
                    <a:pt x="289179" y="0"/>
                  </a:moveTo>
                  <a:cubicBezTo>
                    <a:pt x="323859" y="13"/>
                    <a:pt x="356306" y="14705"/>
                    <a:pt x="379100" y="39492"/>
                  </a:cubicBezTo>
                  <a:lnTo>
                    <a:pt x="398166" y="67134"/>
                  </a:lnTo>
                  <a:lnTo>
                    <a:pt x="398240" y="67097"/>
                  </a:lnTo>
                  <a:cubicBezTo>
                    <a:pt x="411652" y="93870"/>
                    <a:pt x="439026" y="110781"/>
                    <a:pt x="468971" y="110793"/>
                  </a:cubicBezTo>
                  <a:cubicBezTo>
                    <a:pt x="498916" y="110804"/>
                    <a:pt x="526303" y="93914"/>
                    <a:pt x="539735" y="67150"/>
                  </a:cubicBezTo>
                  <a:lnTo>
                    <a:pt x="539789" y="67177"/>
                  </a:lnTo>
                  <a:lnTo>
                    <a:pt x="558962" y="39425"/>
                  </a:lnTo>
                  <a:cubicBezTo>
                    <a:pt x="581774" y="14655"/>
                    <a:pt x="614232" y="-13"/>
                    <a:pt x="648912" y="0"/>
                  </a:cubicBezTo>
                  <a:cubicBezTo>
                    <a:pt x="683592" y="13"/>
                    <a:pt x="716039" y="14705"/>
                    <a:pt x="738833" y="39492"/>
                  </a:cubicBezTo>
                  <a:lnTo>
                    <a:pt x="757899" y="67134"/>
                  </a:lnTo>
                  <a:lnTo>
                    <a:pt x="757973" y="67097"/>
                  </a:lnTo>
                  <a:cubicBezTo>
                    <a:pt x="771385" y="93870"/>
                    <a:pt x="798759" y="110781"/>
                    <a:pt x="828704" y="110793"/>
                  </a:cubicBezTo>
                  <a:cubicBezTo>
                    <a:pt x="858649" y="110804"/>
                    <a:pt x="886036" y="93914"/>
                    <a:pt x="899468" y="67150"/>
                  </a:cubicBezTo>
                  <a:lnTo>
                    <a:pt x="899523" y="67178"/>
                  </a:lnTo>
                  <a:lnTo>
                    <a:pt x="918696" y="39425"/>
                  </a:lnTo>
                  <a:cubicBezTo>
                    <a:pt x="941508" y="14655"/>
                    <a:pt x="973966" y="-13"/>
                    <a:pt x="1008646" y="0"/>
                  </a:cubicBezTo>
                  <a:cubicBezTo>
                    <a:pt x="1054886" y="17"/>
                    <a:pt x="1097157" y="26131"/>
                    <a:pt x="1117867" y="67473"/>
                  </a:cubicBezTo>
                  <a:lnTo>
                    <a:pt x="1079361" y="86763"/>
                  </a:lnTo>
                  <a:cubicBezTo>
                    <a:pt x="1065949" y="59990"/>
                    <a:pt x="1038575" y="43079"/>
                    <a:pt x="1008630" y="43067"/>
                  </a:cubicBezTo>
                  <a:cubicBezTo>
                    <a:pt x="978685" y="43056"/>
                    <a:pt x="951298" y="59946"/>
                    <a:pt x="937866" y="86710"/>
                  </a:cubicBezTo>
                  <a:lnTo>
                    <a:pt x="937811" y="86682"/>
                  </a:lnTo>
                  <a:lnTo>
                    <a:pt x="918638" y="114435"/>
                  </a:lnTo>
                  <a:cubicBezTo>
                    <a:pt x="895826" y="139205"/>
                    <a:pt x="863368" y="153873"/>
                    <a:pt x="828688" y="153860"/>
                  </a:cubicBezTo>
                  <a:cubicBezTo>
                    <a:pt x="794008" y="153847"/>
                    <a:pt x="761561" y="139155"/>
                    <a:pt x="738767" y="114369"/>
                  </a:cubicBezTo>
                  <a:lnTo>
                    <a:pt x="719701" y="86726"/>
                  </a:lnTo>
                  <a:lnTo>
                    <a:pt x="719627" y="86763"/>
                  </a:lnTo>
                  <a:cubicBezTo>
                    <a:pt x="706215" y="59990"/>
                    <a:pt x="678841" y="43079"/>
                    <a:pt x="648896" y="43067"/>
                  </a:cubicBezTo>
                  <a:cubicBezTo>
                    <a:pt x="618951" y="43056"/>
                    <a:pt x="591564" y="59946"/>
                    <a:pt x="578132" y="86710"/>
                  </a:cubicBezTo>
                  <a:lnTo>
                    <a:pt x="578078" y="86683"/>
                  </a:lnTo>
                  <a:lnTo>
                    <a:pt x="558905" y="114435"/>
                  </a:lnTo>
                  <a:cubicBezTo>
                    <a:pt x="536093" y="139205"/>
                    <a:pt x="503635" y="153873"/>
                    <a:pt x="468955" y="153860"/>
                  </a:cubicBezTo>
                  <a:cubicBezTo>
                    <a:pt x="434275" y="153847"/>
                    <a:pt x="401828" y="139155"/>
                    <a:pt x="379034" y="114369"/>
                  </a:cubicBezTo>
                  <a:lnTo>
                    <a:pt x="359968" y="86726"/>
                  </a:lnTo>
                  <a:lnTo>
                    <a:pt x="359894" y="86763"/>
                  </a:lnTo>
                  <a:cubicBezTo>
                    <a:pt x="346482" y="59990"/>
                    <a:pt x="319108" y="43079"/>
                    <a:pt x="289163" y="43067"/>
                  </a:cubicBezTo>
                  <a:cubicBezTo>
                    <a:pt x="259218" y="43056"/>
                    <a:pt x="231831" y="59946"/>
                    <a:pt x="218399" y="86710"/>
                  </a:cubicBezTo>
                  <a:lnTo>
                    <a:pt x="218344" y="86682"/>
                  </a:lnTo>
                  <a:lnTo>
                    <a:pt x="199171" y="114435"/>
                  </a:lnTo>
                  <a:cubicBezTo>
                    <a:pt x="176359" y="139205"/>
                    <a:pt x="143901" y="153873"/>
                    <a:pt x="109221" y="153860"/>
                  </a:cubicBezTo>
                  <a:cubicBezTo>
                    <a:pt x="62981" y="153843"/>
                    <a:pt x="20710" y="127729"/>
                    <a:pt x="0" y="86387"/>
                  </a:cubicBezTo>
                  <a:lnTo>
                    <a:pt x="38506" y="67097"/>
                  </a:lnTo>
                  <a:cubicBezTo>
                    <a:pt x="51918" y="93870"/>
                    <a:pt x="79292" y="110781"/>
                    <a:pt x="109237" y="110793"/>
                  </a:cubicBezTo>
                  <a:cubicBezTo>
                    <a:pt x="139182" y="110804"/>
                    <a:pt x="166569" y="93914"/>
                    <a:pt x="180001" y="67150"/>
                  </a:cubicBezTo>
                  <a:lnTo>
                    <a:pt x="180056" y="67178"/>
                  </a:lnTo>
                  <a:lnTo>
                    <a:pt x="199229" y="39425"/>
                  </a:lnTo>
                  <a:cubicBezTo>
                    <a:pt x="222041" y="14655"/>
                    <a:pt x="254499" y="-13"/>
                    <a:pt x="28917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위쪽 모서리 42">
              <a:extLst>
                <a:ext uri="{FF2B5EF4-FFF2-40B4-BE49-F238E27FC236}">
                  <a16:creationId xmlns:a16="http://schemas.microsoft.com/office/drawing/2014/main" id="{02061BC6-2062-4DAD-8A5E-F1374B4CD542}"/>
                </a:ext>
              </a:extLst>
            </p:cNvPr>
            <p:cNvSpPr/>
            <p:nvPr/>
          </p:nvSpPr>
          <p:spPr>
            <a:xfrm rot="10800000">
              <a:off x="7978291" y="4371501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FB95C00-7121-4564-A18F-4B63F2D70412}"/>
              </a:ext>
            </a:extLst>
          </p:cNvPr>
          <p:cNvGrpSpPr/>
          <p:nvPr/>
        </p:nvGrpSpPr>
        <p:grpSpPr>
          <a:xfrm>
            <a:off x="9039143" y="1649091"/>
            <a:ext cx="494454" cy="424840"/>
            <a:chOff x="4079225" y="4910219"/>
            <a:chExt cx="1447811" cy="1243973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344C8F4-1A46-4761-97E1-04EFA4F930D0}"/>
                </a:ext>
              </a:extLst>
            </p:cNvPr>
            <p:cNvSpPr/>
            <p:nvPr/>
          </p:nvSpPr>
          <p:spPr>
            <a:xfrm>
              <a:off x="4137789" y="5465783"/>
              <a:ext cx="1330682" cy="183152"/>
            </a:xfrm>
            <a:custGeom>
              <a:avLst/>
              <a:gdLst>
                <a:gd name="connsiteX0" fmla="*/ 344232 w 1330682"/>
                <a:gd name="connsiteY0" fmla="*/ 0 h 183152"/>
                <a:gd name="connsiteX1" fmla="*/ 451272 w 1330682"/>
                <a:gd name="connsiteY1" fmla="*/ 47010 h 183152"/>
                <a:gd name="connsiteX2" fmla="*/ 473967 w 1330682"/>
                <a:gd name="connsiteY2" fmla="*/ 79915 h 183152"/>
                <a:gd name="connsiteX3" fmla="*/ 474054 w 1330682"/>
                <a:gd name="connsiteY3" fmla="*/ 79871 h 183152"/>
                <a:gd name="connsiteX4" fmla="*/ 558251 w 1330682"/>
                <a:gd name="connsiteY4" fmla="*/ 131885 h 183152"/>
                <a:gd name="connsiteX5" fmla="*/ 642487 w 1330682"/>
                <a:gd name="connsiteY5" fmla="*/ 79934 h 183152"/>
                <a:gd name="connsiteX6" fmla="*/ 642553 w 1330682"/>
                <a:gd name="connsiteY6" fmla="*/ 79967 h 183152"/>
                <a:gd name="connsiteX7" fmla="*/ 665376 w 1330682"/>
                <a:gd name="connsiteY7" fmla="*/ 46931 h 183152"/>
                <a:gd name="connsiteX8" fmla="*/ 772450 w 1330682"/>
                <a:gd name="connsiteY8" fmla="*/ 0 h 183152"/>
                <a:gd name="connsiteX9" fmla="*/ 879490 w 1330682"/>
                <a:gd name="connsiteY9" fmla="*/ 47010 h 183152"/>
                <a:gd name="connsiteX10" fmla="*/ 902185 w 1330682"/>
                <a:gd name="connsiteY10" fmla="*/ 79915 h 183152"/>
                <a:gd name="connsiteX11" fmla="*/ 902272 w 1330682"/>
                <a:gd name="connsiteY11" fmla="*/ 79871 h 183152"/>
                <a:gd name="connsiteX12" fmla="*/ 986469 w 1330682"/>
                <a:gd name="connsiteY12" fmla="*/ 131885 h 183152"/>
                <a:gd name="connsiteX13" fmla="*/ 1070705 w 1330682"/>
                <a:gd name="connsiteY13" fmla="*/ 79934 h 183152"/>
                <a:gd name="connsiteX14" fmla="*/ 1070771 w 1330682"/>
                <a:gd name="connsiteY14" fmla="*/ 79967 h 183152"/>
                <a:gd name="connsiteX15" fmla="*/ 1093594 w 1330682"/>
                <a:gd name="connsiteY15" fmla="*/ 46931 h 183152"/>
                <a:gd name="connsiteX16" fmla="*/ 1200668 w 1330682"/>
                <a:gd name="connsiteY16" fmla="*/ 0 h 183152"/>
                <a:gd name="connsiteX17" fmla="*/ 1330682 w 1330682"/>
                <a:gd name="connsiteY17" fmla="*/ 80319 h 183152"/>
                <a:gd name="connsiteX18" fmla="*/ 1284846 w 1330682"/>
                <a:gd name="connsiteY18" fmla="*/ 103281 h 183152"/>
                <a:gd name="connsiteX19" fmla="*/ 1200649 w 1330682"/>
                <a:gd name="connsiteY19" fmla="*/ 51267 h 183152"/>
                <a:gd name="connsiteX20" fmla="*/ 1116413 w 1330682"/>
                <a:gd name="connsiteY20" fmla="*/ 103218 h 183152"/>
                <a:gd name="connsiteX21" fmla="*/ 1116348 w 1330682"/>
                <a:gd name="connsiteY21" fmla="*/ 103185 h 183152"/>
                <a:gd name="connsiteX22" fmla="*/ 1093525 w 1330682"/>
                <a:gd name="connsiteY22" fmla="*/ 136222 h 183152"/>
                <a:gd name="connsiteX23" fmla="*/ 986450 w 1330682"/>
                <a:gd name="connsiteY23" fmla="*/ 183152 h 183152"/>
                <a:gd name="connsiteX24" fmla="*/ 879411 w 1330682"/>
                <a:gd name="connsiteY24" fmla="*/ 136142 h 183152"/>
                <a:gd name="connsiteX25" fmla="*/ 856715 w 1330682"/>
                <a:gd name="connsiteY25" fmla="*/ 103238 h 183152"/>
                <a:gd name="connsiteX26" fmla="*/ 856628 w 1330682"/>
                <a:gd name="connsiteY26" fmla="*/ 103281 h 183152"/>
                <a:gd name="connsiteX27" fmla="*/ 772431 w 1330682"/>
                <a:gd name="connsiteY27" fmla="*/ 51267 h 183152"/>
                <a:gd name="connsiteX28" fmla="*/ 688195 w 1330682"/>
                <a:gd name="connsiteY28" fmla="*/ 103218 h 183152"/>
                <a:gd name="connsiteX29" fmla="*/ 688130 w 1330682"/>
                <a:gd name="connsiteY29" fmla="*/ 103185 h 183152"/>
                <a:gd name="connsiteX30" fmla="*/ 665307 w 1330682"/>
                <a:gd name="connsiteY30" fmla="*/ 136222 h 183152"/>
                <a:gd name="connsiteX31" fmla="*/ 558232 w 1330682"/>
                <a:gd name="connsiteY31" fmla="*/ 183152 h 183152"/>
                <a:gd name="connsiteX32" fmla="*/ 451193 w 1330682"/>
                <a:gd name="connsiteY32" fmla="*/ 136142 h 183152"/>
                <a:gd name="connsiteX33" fmla="*/ 428497 w 1330682"/>
                <a:gd name="connsiteY33" fmla="*/ 103238 h 183152"/>
                <a:gd name="connsiteX34" fmla="*/ 428410 w 1330682"/>
                <a:gd name="connsiteY34" fmla="*/ 103281 h 183152"/>
                <a:gd name="connsiteX35" fmla="*/ 344213 w 1330682"/>
                <a:gd name="connsiteY35" fmla="*/ 51267 h 183152"/>
                <a:gd name="connsiteX36" fmla="*/ 259977 w 1330682"/>
                <a:gd name="connsiteY36" fmla="*/ 103218 h 183152"/>
                <a:gd name="connsiteX37" fmla="*/ 259912 w 1330682"/>
                <a:gd name="connsiteY37" fmla="*/ 103185 h 183152"/>
                <a:gd name="connsiteX38" fmla="*/ 237089 w 1330682"/>
                <a:gd name="connsiteY38" fmla="*/ 136222 h 183152"/>
                <a:gd name="connsiteX39" fmla="*/ 130014 w 1330682"/>
                <a:gd name="connsiteY39" fmla="*/ 183152 h 183152"/>
                <a:gd name="connsiteX40" fmla="*/ 0 w 1330682"/>
                <a:gd name="connsiteY40" fmla="*/ 102833 h 183152"/>
                <a:gd name="connsiteX41" fmla="*/ 45836 w 1330682"/>
                <a:gd name="connsiteY41" fmla="*/ 79871 h 183152"/>
                <a:gd name="connsiteX42" fmla="*/ 130033 w 1330682"/>
                <a:gd name="connsiteY42" fmla="*/ 131885 h 183152"/>
                <a:gd name="connsiteX43" fmla="*/ 214269 w 1330682"/>
                <a:gd name="connsiteY43" fmla="*/ 79934 h 183152"/>
                <a:gd name="connsiteX44" fmla="*/ 214335 w 1330682"/>
                <a:gd name="connsiteY44" fmla="*/ 79967 h 183152"/>
                <a:gd name="connsiteX45" fmla="*/ 237158 w 1330682"/>
                <a:gd name="connsiteY45" fmla="*/ 46931 h 183152"/>
                <a:gd name="connsiteX46" fmla="*/ 344232 w 1330682"/>
                <a:gd name="connsiteY46" fmla="*/ 0 h 18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330682" h="183152">
                  <a:moveTo>
                    <a:pt x="344232" y="0"/>
                  </a:moveTo>
                  <a:cubicBezTo>
                    <a:pt x="385515" y="16"/>
                    <a:pt x="424139" y="17505"/>
                    <a:pt x="451272" y="47010"/>
                  </a:cubicBezTo>
                  <a:lnTo>
                    <a:pt x="473967" y="79915"/>
                  </a:lnTo>
                  <a:lnTo>
                    <a:pt x="474054" y="79871"/>
                  </a:lnTo>
                  <a:cubicBezTo>
                    <a:pt x="490019" y="111741"/>
                    <a:pt x="522605" y="131872"/>
                    <a:pt x="558251" y="131885"/>
                  </a:cubicBezTo>
                  <a:cubicBezTo>
                    <a:pt x="593897" y="131898"/>
                    <a:pt x="626498" y="111792"/>
                    <a:pt x="642487" y="79934"/>
                  </a:cubicBezTo>
                  <a:lnTo>
                    <a:pt x="642553" y="79967"/>
                  </a:lnTo>
                  <a:lnTo>
                    <a:pt x="665376" y="46931"/>
                  </a:lnTo>
                  <a:cubicBezTo>
                    <a:pt x="692531" y="17445"/>
                    <a:pt x="731168" y="-15"/>
                    <a:pt x="772450" y="0"/>
                  </a:cubicBezTo>
                  <a:cubicBezTo>
                    <a:pt x="813732" y="16"/>
                    <a:pt x="852357" y="17505"/>
                    <a:pt x="879490" y="47010"/>
                  </a:cubicBezTo>
                  <a:lnTo>
                    <a:pt x="902185" y="79915"/>
                  </a:lnTo>
                  <a:lnTo>
                    <a:pt x="902272" y="79871"/>
                  </a:lnTo>
                  <a:cubicBezTo>
                    <a:pt x="918237" y="111741"/>
                    <a:pt x="950823" y="131872"/>
                    <a:pt x="986469" y="131885"/>
                  </a:cubicBezTo>
                  <a:cubicBezTo>
                    <a:pt x="1022115" y="131898"/>
                    <a:pt x="1054716" y="111792"/>
                    <a:pt x="1070705" y="79934"/>
                  </a:cubicBezTo>
                  <a:lnTo>
                    <a:pt x="1070771" y="79967"/>
                  </a:lnTo>
                  <a:lnTo>
                    <a:pt x="1093594" y="46931"/>
                  </a:lnTo>
                  <a:cubicBezTo>
                    <a:pt x="1120749" y="17445"/>
                    <a:pt x="1159386" y="-15"/>
                    <a:pt x="1200668" y="0"/>
                  </a:cubicBezTo>
                  <a:cubicBezTo>
                    <a:pt x="1255711" y="21"/>
                    <a:pt x="1306029" y="31105"/>
                    <a:pt x="1330682" y="80319"/>
                  </a:cubicBezTo>
                  <a:lnTo>
                    <a:pt x="1284846" y="103281"/>
                  </a:lnTo>
                  <a:cubicBezTo>
                    <a:pt x="1268881" y="71411"/>
                    <a:pt x="1236295" y="51280"/>
                    <a:pt x="1200649" y="51267"/>
                  </a:cubicBezTo>
                  <a:cubicBezTo>
                    <a:pt x="1165003" y="51254"/>
                    <a:pt x="1132402" y="71360"/>
                    <a:pt x="1116413" y="103218"/>
                  </a:cubicBezTo>
                  <a:lnTo>
                    <a:pt x="1116348" y="103185"/>
                  </a:lnTo>
                  <a:lnTo>
                    <a:pt x="1093525" y="136222"/>
                  </a:lnTo>
                  <a:cubicBezTo>
                    <a:pt x="1066370" y="165707"/>
                    <a:pt x="1027733" y="183167"/>
                    <a:pt x="986450" y="183152"/>
                  </a:cubicBezTo>
                  <a:cubicBezTo>
                    <a:pt x="945168" y="183136"/>
                    <a:pt x="906544" y="165648"/>
                    <a:pt x="879411" y="136142"/>
                  </a:cubicBezTo>
                  <a:lnTo>
                    <a:pt x="856715" y="103238"/>
                  </a:lnTo>
                  <a:lnTo>
                    <a:pt x="856628" y="103281"/>
                  </a:lnTo>
                  <a:cubicBezTo>
                    <a:pt x="840663" y="71411"/>
                    <a:pt x="808077" y="51280"/>
                    <a:pt x="772431" y="51267"/>
                  </a:cubicBezTo>
                  <a:cubicBezTo>
                    <a:pt x="736785" y="51254"/>
                    <a:pt x="704184" y="71360"/>
                    <a:pt x="688195" y="103218"/>
                  </a:cubicBezTo>
                  <a:lnTo>
                    <a:pt x="688130" y="103185"/>
                  </a:lnTo>
                  <a:lnTo>
                    <a:pt x="665307" y="136222"/>
                  </a:lnTo>
                  <a:cubicBezTo>
                    <a:pt x="638152" y="165707"/>
                    <a:pt x="599515" y="183167"/>
                    <a:pt x="558232" y="183152"/>
                  </a:cubicBezTo>
                  <a:cubicBezTo>
                    <a:pt x="516950" y="183136"/>
                    <a:pt x="478326" y="165648"/>
                    <a:pt x="451193" y="136142"/>
                  </a:cubicBezTo>
                  <a:lnTo>
                    <a:pt x="428497" y="103238"/>
                  </a:lnTo>
                  <a:lnTo>
                    <a:pt x="428410" y="103281"/>
                  </a:lnTo>
                  <a:cubicBezTo>
                    <a:pt x="412445" y="71411"/>
                    <a:pt x="379859" y="51280"/>
                    <a:pt x="344213" y="51267"/>
                  </a:cubicBezTo>
                  <a:cubicBezTo>
                    <a:pt x="308567" y="51254"/>
                    <a:pt x="275966" y="71360"/>
                    <a:pt x="259977" y="103218"/>
                  </a:cubicBezTo>
                  <a:lnTo>
                    <a:pt x="259912" y="103185"/>
                  </a:lnTo>
                  <a:lnTo>
                    <a:pt x="237089" y="136222"/>
                  </a:lnTo>
                  <a:cubicBezTo>
                    <a:pt x="209934" y="165707"/>
                    <a:pt x="171296" y="183167"/>
                    <a:pt x="130014" y="183152"/>
                  </a:cubicBezTo>
                  <a:cubicBezTo>
                    <a:pt x="74971" y="183131"/>
                    <a:pt x="24653" y="152047"/>
                    <a:pt x="0" y="102833"/>
                  </a:cubicBezTo>
                  <a:lnTo>
                    <a:pt x="45836" y="79871"/>
                  </a:lnTo>
                  <a:cubicBezTo>
                    <a:pt x="61801" y="111741"/>
                    <a:pt x="94387" y="131872"/>
                    <a:pt x="130033" y="131885"/>
                  </a:cubicBezTo>
                  <a:cubicBezTo>
                    <a:pt x="165679" y="131898"/>
                    <a:pt x="198280" y="111792"/>
                    <a:pt x="214269" y="79934"/>
                  </a:cubicBezTo>
                  <a:lnTo>
                    <a:pt x="214335" y="79967"/>
                  </a:lnTo>
                  <a:lnTo>
                    <a:pt x="237158" y="46931"/>
                  </a:lnTo>
                  <a:cubicBezTo>
                    <a:pt x="264313" y="17445"/>
                    <a:pt x="302950" y="-15"/>
                    <a:pt x="344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위쪽 모서리 45">
              <a:extLst>
                <a:ext uri="{FF2B5EF4-FFF2-40B4-BE49-F238E27FC236}">
                  <a16:creationId xmlns:a16="http://schemas.microsoft.com/office/drawing/2014/main" id="{53B0D4C7-D427-4FBF-A787-A0A5D05EFFE2}"/>
                </a:ext>
              </a:extLst>
            </p:cNvPr>
            <p:cNvSpPr/>
            <p:nvPr/>
          </p:nvSpPr>
          <p:spPr>
            <a:xfrm>
              <a:off x="4079225" y="5696378"/>
              <a:ext cx="1447811" cy="162363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F02A96A8-D178-46C2-9915-8C4376CC7FB7}"/>
                </a:ext>
              </a:extLst>
            </p:cNvPr>
            <p:cNvSpPr/>
            <p:nvPr/>
          </p:nvSpPr>
          <p:spPr>
            <a:xfrm rot="10800000">
              <a:off x="4079225" y="5938192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현 47">
              <a:extLst>
                <a:ext uri="{FF2B5EF4-FFF2-40B4-BE49-F238E27FC236}">
                  <a16:creationId xmlns:a16="http://schemas.microsoft.com/office/drawing/2014/main" id="{291E5C40-1842-42E7-B1B0-0632DA14F32B}"/>
                </a:ext>
              </a:extLst>
            </p:cNvPr>
            <p:cNvSpPr/>
            <p:nvPr/>
          </p:nvSpPr>
          <p:spPr>
            <a:xfrm>
              <a:off x="4079530" y="4910219"/>
              <a:ext cx="1447200" cy="914400"/>
            </a:xfrm>
            <a:prstGeom prst="chord">
              <a:avLst>
                <a:gd name="adj1" fmla="val 10734478"/>
                <a:gd name="adj2" fmla="val 14377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3FD7B6A-8AB3-4564-849C-1EF97E9AF829}"/>
                </a:ext>
              </a:extLst>
            </p:cNvPr>
            <p:cNvSpPr/>
            <p:nvPr/>
          </p:nvSpPr>
          <p:spPr>
            <a:xfrm>
              <a:off x="4388668" y="5073264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CCB9ABA-F153-47BA-BFD1-E12B9AC988F9}"/>
                </a:ext>
              </a:extLst>
            </p:cNvPr>
            <p:cNvSpPr/>
            <p:nvPr/>
          </p:nvSpPr>
          <p:spPr>
            <a:xfrm>
              <a:off x="4628007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1B464F7-5C62-4084-9512-38393E31B669}"/>
                </a:ext>
              </a:extLst>
            </p:cNvPr>
            <p:cNvSpPr/>
            <p:nvPr/>
          </p:nvSpPr>
          <p:spPr>
            <a:xfrm>
              <a:off x="4867346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467E174-C3F4-45B5-88AB-F72A658A7014}"/>
                </a:ext>
              </a:extLst>
            </p:cNvPr>
            <p:cNvSpPr/>
            <p:nvPr/>
          </p:nvSpPr>
          <p:spPr>
            <a:xfrm>
              <a:off x="5106684" y="5047456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ECCA30D-A366-4CE1-8809-7B6102D69015}"/>
                </a:ext>
              </a:extLst>
            </p:cNvPr>
            <p:cNvSpPr/>
            <p:nvPr/>
          </p:nvSpPr>
          <p:spPr>
            <a:xfrm>
              <a:off x="4597007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E576721-0433-4763-98DB-2C24C7F9FC62}"/>
                </a:ext>
              </a:extLst>
            </p:cNvPr>
            <p:cNvSpPr/>
            <p:nvPr/>
          </p:nvSpPr>
          <p:spPr>
            <a:xfrm>
              <a:off x="4884213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79C0141-01A9-4600-8C9D-3C01A778ECAC}"/>
              </a:ext>
            </a:extLst>
          </p:cNvPr>
          <p:cNvGrpSpPr/>
          <p:nvPr/>
        </p:nvGrpSpPr>
        <p:grpSpPr>
          <a:xfrm>
            <a:off x="8021234" y="2714947"/>
            <a:ext cx="365382" cy="559016"/>
            <a:chOff x="1246297" y="4914927"/>
            <a:chExt cx="959269" cy="1467634"/>
          </a:xfrm>
          <a:solidFill>
            <a:schemeClr val="accent2"/>
          </a:solidFill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63D95B01-6722-4A66-A6CF-D305810B4A03}"/>
                </a:ext>
              </a:extLst>
            </p:cNvPr>
            <p:cNvGrpSpPr/>
            <p:nvPr/>
          </p:nvGrpSpPr>
          <p:grpSpPr>
            <a:xfrm>
              <a:off x="1246297" y="4914927"/>
              <a:ext cx="959269" cy="1169579"/>
              <a:chOff x="3065134" y="4432715"/>
              <a:chExt cx="1304225" cy="1590164"/>
            </a:xfrm>
            <a:grpFill/>
          </p:grpSpPr>
          <p:sp>
            <p:nvSpPr>
              <p:cNvPr id="59" name="사다리꼴 58">
                <a:extLst>
                  <a:ext uri="{FF2B5EF4-FFF2-40B4-BE49-F238E27FC236}">
                    <a16:creationId xmlns:a16="http://schemas.microsoft.com/office/drawing/2014/main" id="{56971ED2-CDAF-4C8E-8831-BFF35AD3E48A}"/>
                  </a:ext>
                </a:extLst>
              </p:cNvPr>
              <p:cNvSpPr/>
              <p:nvPr/>
            </p:nvSpPr>
            <p:spPr>
              <a:xfrm rot="10578493">
                <a:off x="3474658" y="4432715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다리꼴 59">
                <a:extLst>
                  <a:ext uri="{FF2B5EF4-FFF2-40B4-BE49-F238E27FC236}">
                    <a16:creationId xmlns:a16="http://schemas.microsoft.com/office/drawing/2014/main" id="{5A8C0EF4-3185-4E22-B1FB-548509AA01C0}"/>
                  </a:ext>
                </a:extLst>
              </p:cNvPr>
              <p:cNvSpPr/>
              <p:nvPr/>
            </p:nvSpPr>
            <p:spPr>
              <a:xfrm rot="10332819">
                <a:off x="3260558" y="4590438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사다리꼴 60">
                <a:extLst>
                  <a:ext uri="{FF2B5EF4-FFF2-40B4-BE49-F238E27FC236}">
                    <a16:creationId xmlns:a16="http://schemas.microsoft.com/office/drawing/2014/main" id="{EEAA8A66-A424-41A5-8B13-C130319F7E8B}"/>
                  </a:ext>
                </a:extLst>
              </p:cNvPr>
              <p:cNvSpPr/>
              <p:nvPr/>
            </p:nvSpPr>
            <p:spPr>
              <a:xfrm rot="10060613" flipH="1">
                <a:off x="3065134" y="4799952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사다리꼴 61">
                <a:extLst>
                  <a:ext uri="{FF2B5EF4-FFF2-40B4-BE49-F238E27FC236}">
                    <a16:creationId xmlns:a16="http://schemas.microsoft.com/office/drawing/2014/main" id="{840C97F1-60E4-45DA-8957-E111D3B57B2F}"/>
                  </a:ext>
                </a:extLst>
              </p:cNvPr>
              <p:cNvSpPr/>
              <p:nvPr/>
            </p:nvSpPr>
            <p:spPr>
              <a:xfrm rot="11021507" flipH="1">
                <a:off x="3723311" y="4439490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사다리꼴 62">
                <a:extLst>
                  <a:ext uri="{FF2B5EF4-FFF2-40B4-BE49-F238E27FC236}">
                    <a16:creationId xmlns:a16="http://schemas.microsoft.com/office/drawing/2014/main" id="{0AB63526-C9D4-4283-A8B1-1640281ED9C7}"/>
                  </a:ext>
                </a:extLst>
              </p:cNvPr>
              <p:cNvSpPr/>
              <p:nvPr/>
            </p:nvSpPr>
            <p:spPr>
              <a:xfrm rot="11267181" flipH="1">
                <a:off x="3937411" y="4597213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사다리꼴 63">
                <a:extLst>
                  <a:ext uri="{FF2B5EF4-FFF2-40B4-BE49-F238E27FC236}">
                    <a16:creationId xmlns:a16="http://schemas.microsoft.com/office/drawing/2014/main" id="{D4A59160-E96D-4137-BC5D-5C13AFD6A2C4}"/>
                  </a:ext>
                </a:extLst>
              </p:cNvPr>
              <p:cNvSpPr/>
              <p:nvPr/>
            </p:nvSpPr>
            <p:spPr>
              <a:xfrm rot="11539387">
                <a:off x="4132835" y="4806727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사다리꼴 56">
              <a:extLst>
                <a:ext uri="{FF2B5EF4-FFF2-40B4-BE49-F238E27FC236}">
                  <a16:creationId xmlns:a16="http://schemas.microsoft.com/office/drawing/2014/main" id="{B2D77E7A-493D-41BD-8332-17D09359996D}"/>
                </a:ext>
              </a:extLst>
            </p:cNvPr>
            <p:cNvSpPr/>
            <p:nvPr/>
          </p:nvSpPr>
          <p:spPr>
            <a:xfrm rot="10800000">
              <a:off x="1266640" y="5714504"/>
              <a:ext cx="898966" cy="668057"/>
            </a:xfrm>
            <a:prstGeom prst="trapezoid">
              <a:avLst>
                <a:gd name="adj" fmla="val 150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다리꼴 57">
              <a:extLst>
                <a:ext uri="{FF2B5EF4-FFF2-40B4-BE49-F238E27FC236}">
                  <a16:creationId xmlns:a16="http://schemas.microsoft.com/office/drawing/2014/main" id="{EBAE5A77-01E9-43D7-BB37-FEB57964F2EA}"/>
                </a:ext>
              </a:extLst>
            </p:cNvPr>
            <p:cNvSpPr/>
            <p:nvPr/>
          </p:nvSpPr>
          <p:spPr>
            <a:xfrm rot="10800000">
              <a:off x="1355542" y="5919267"/>
              <a:ext cx="721162" cy="259022"/>
            </a:xfrm>
            <a:prstGeom prst="trapezoid">
              <a:avLst>
                <a:gd name="adj" fmla="val 150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0CC9598-A408-48A2-89FE-FB1E3437C89D}"/>
              </a:ext>
            </a:extLst>
          </p:cNvPr>
          <p:cNvGrpSpPr/>
          <p:nvPr/>
        </p:nvGrpSpPr>
        <p:grpSpPr>
          <a:xfrm rot="4568227">
            <a:off x="9996742" y="3010450"/>
            <a:ext cx="464700" cy="570266"/>
            <a:chOff x="4293496" y="4622134"/>
            <a:chExt cx="970483" cy="1190947"/>
          </a:xfrm>
          <a:solidFill>
            <a:schemeClr val="accent4"/>
          </a:solidFill>
        </p:grpSpPr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7E602886-8B9A-46B9-85BA-460F9B9911B2}"/>
                </a:ext>
              </a:extLst>
            </p:cNvPr>
            <p:cNvSpPr/>
            <p:nvPr/>
          </p:nvSpPr>
          <p:spPr>
            <a:xfrm>
              <a:off x="4293496" y="4622134"/>
              <a:ext cx="950934" cy="611956"/>
            </a:xfrm>
            <a:custGeom>
              <a:avLst/>
              <a:gdLst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60 w 950934"/>
                <a:gd name="connsiteY2" fmla="*/ 1147111 h 1150429"/>
                <a:gd name="connsiteX3" fmla="*/ 946059 w 950934"/>
                <a:gd name="connsiteY3" fmla="*/ 197521 h 1150429"/>
                <a:gd name="connsiteX4" fmla="*/ 230256 w 950934"/>
                <a:gd name="connsiteY4" fmla="*/ 521398 h 1150429"/>
                <a:gd name="connsiteX5" fmla="*/ 160078 w 950934"/>
                <a:gd name="connsiteY5" fmla="*/ 611956 h 1150429"/>
                <a:gd name="connsiteX6" fmla="*/ 0 w 950934"/>
                <a:gd name="connsiteY6" fmla="*/ 502963 h 1150429"/>
                <a:gd name="connsiteX7" fmla="*/ 950934 w 950934"/>
                <a:gd name="connsiteY7" fmla="*/ 0 h 1150429"/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59 w 950934"/>
                <a:gd name="connsiteY2" fmla="*/ 197521 h 1150429"/>
                <a:gd name="connsiteX3" fmla="*/ 230256 w 950934"/>
                <a:gd name="connsiteY3" fmla="*/ 521398 h 1150429"/>
                <a:gd name="connsiteX4" fmla="*/ 160078 w 950934"/>
                <a:gd name="connsiteY4" fmla="*/ 611956 h 1150429"/>
                <a:gd name="connsiteX5" fmla="*/ 0 w 950934"/>
                <a:gd name="connsiteY5" fmla="*/ 502963 h 1150429"/>
                <a:gd name="connsiteX6" fmla="*/ 950934 w 950934"/>
                <a:gd name="connsiteY6" fmla="*/ 0 h 1150429"/>
                <a:gd name="connsiteX0" fmla="*/ 950934 w 950934"/>
                <a:gd name="connsiteY0" fmla="*/ 0 h 611956"/>
                <a:gd name="connsiteX1" fmla="*/ 946059 w 950934"/>
                <a:gd name="connsiteY1" fmla="*/ 197521 h 611956"/>
                <a:gd name="connsiteX2" fmla="*/ 230256 w 950934"/>
                <a:gd name="connsiteY2" fmla="*/ 521398 h 611956"/>
                <a:gd name="connsiteX3" fmla="*/ 160078 w 950934"/>
                <a:gd name="connsiteY3" fmla="*/ 611956 h 611956"/>
                <a:gd name="connsiteX4" fmla="*/ 0 w 950934"/>
                <a:gd name="connsiteY4" fmla="*/ 502963 h 611956"/>
                <a:gd name="connsiteX5" fmla="*/ 950934 w 950934"/>
                <a:gd name="connsiteY5" fmla="*/ 0 h 61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934" h="611956">
                  <a:moveTo>
                    <a:pt x="950934" y="0"/>
                  </a:moveTo>
                  <a:lnTo>
                    <a:pt x="946059" y="197521"/>
                  </a:lnTo>
                  <a:cubicBezTo>
                    <a:pt x="670162" y="197521"/>
                    <a:pt x="409895" y="316940"/>
                    <a:pt x="230256" y="521398"/>
                  </a:cubicBezTo>
                  <a:lnTo>
                    <a:pt x="160078" y="611956"/>
                  </a:lnTo>
                  <a:lnTo>
                    <a:pt x="0" y="502963"/>
                  </a:lnTo>
                  <a:cubicBezTo>
                    <a:pt x="214242" y="188305"/>
                    <a:pt x="570264" y="0"/>
                    <a:pt x="9509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1EA0253C-0F58-4ECC-BA84-B132AA114922}"/>
                </a:ext>
              </a:extLst>
            </p:cNvPr>
            <p:cNvSpPr/>
            <p:nvPr/>
          </p:nvSpPr>
          <p:spPr>
            <a:xfrm>
              <a:off x="4494204" y="4883513"/>
              <a:ext cx="769775" cy="929568"/>
            </a:xfrm>
            <a:custGeom>
              <a:avLst/>
              <a:gdLst>
                <a:gd name="connsiteX0" fmla="*/ 623882 w 769775"/>
                <a:gd name="connsiteY0" fmla="*/ 530765 h 929568"/>
                <a:gd name="connsiteX1" fmla="*/ 570462 w 769775"/>
                <a:gd name="connsiteY1" fmla="*/ 584185 h 929568"/>
                <a:gd name="connsiteX2" fmla="*/ 623882 w 769775"/>
                <a:gd name="connsiteY2" fmla="*/ 637605 h 929568"/>
                <a:gd name="connsiteX3" fmla="*/ 677302 w 769775"/>
                <a:gd name="connsiteY3" fmla="*/ 584185 h 929568"/>
                <a:gd name="connsiteX4" fmla="*/ 623882 w 769775"/>
                <a:gd name="connsiteY4" fmla="*/ 530765 h 929568"/>
                <a:gd name="connsiteX5" fmla="*/ 323082 w 769775"/>
                <a:gd name="connsiteY5" fmla="*/ 306114 h 929568"/>
                <a:gd name="connsiteX6" fmla="*/ 234310 w 769775"/>
                <a:gd name="connsiteY6" fmla="*/ 394886 h 929568"/>
                <a:gd name="connsiteX7" fmla="*/ 323082 w 769775"/>
                <a:gd name="connsiteY7" fmla="*/ 483658 h 929568"/>
                <a:gd name="connsiteX8" fmla="*/ 411854 w 769775"/>
                <a:gd name="connsiteY8" fmla="*/ 394886 h 929568"/>
                <a:gd name="connsiteX9" fmla="*/ 323082 w 769775"/>
                <a:gd name="connsiteY9" fmla="*/ 306114 h 929568"/>
                <a:gd name="connsiteX10" fmla="*/ 603284 w 769775"/>
                <a:gd name="connsiteY10" fmla="*/ 237544 h 929568"/>
                <a:gd name="connsiteX11" fmla="*/ 519888 w 769775"/>
                <a:gd name="connsiteY11" fmla="*/ 320940 h 929568"/>
                <a:gd name="connsiteX12" fmla="*/ 603284 w 769775"/>
                <a:gd name="connsiteY12" fmla="*/ 404336 h 929568"/>
                <a:gd name="connsiteX13" fmla="*/ 686680 w 769775"/>
                <a:gd name="connsiteY13" fmla="*/ 320940 h 929568"/>
                <a:gd name="connsiteX14" fmla="*/ 603284 w 769775"/>
                <a:gd name="connsiteY14" fmla="*/ 237544 h 929568"/>
                <a:gd name="connsiteX15" fmla="*/ 761683 w 769775"/>
                <a:gd name="connsiteY15" fmla="*/ 0 h 929568"/>
                <a:gd name="connsiteX16" fmla="*/ 769775 w 769775"/>
                <a:gd name="connsiteY16" fmla="*/ 929568 h 929568"/>
                <a:gd name="connsiteX17" fmla="*/ 0 w 769775"/>
                <a:gd name="connsiteY17" fmla="*/ 402866 h 929568"/>
                <a:gd name="connsiteX18" fmla="*/ 761683 w 769775"/>
                <a:gd name="connsiteY18" fmla="*/ 0 h 92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9775" h="929568">
                  <a:moveTo>
                    <a:pt x="623882" y="530765"/>
                  </a:moveTo>
                  <a:cubicBezTo>
                    <a:pt x="594379" y="530765"/>
                    <a:pt x="570462" y="554682"/>
                    <a:pt x="570462" y="584185"/>
                  </a:cubicBezTo>
                  <a:cubicBezTo>
                    <a:pt x="570462" y="613688"/>
                    <a:pt x="594379" y="637605"/>
                    <a:pt x="623882" y="637605"/>
                  </a:cubicBezTo>
                  <a:cubicBezTo>
                    <a:pt x="653385" y="637605"/>
                    <a:pt x="677302" y="613688"/>
                    <a:pt x="677302" y="584185"/>
                  </a:cubicBezTo>
                  <a:cubicBezTo>
                    <a:pt x="677302" y="554682"/>
                    <a:pt x="653385" y="530765"/>
                    <a:pt x="623882" y="530765"/>
                  </a:cubicBezTo>
                  <a:close/>
                  <a:moveTo>
                    <a:pt x="323082" y="306114"/>
                  </a:moveTo>
                  <a:cubicBezTo>
                    <a:pt x="274055" y="306114"/>
                    <a:pt x="234310" y="345859"/>
                    <a:pt x="234310" y="394886"/>
                  </a:cubicBezTo>
                  <a:cubicBezTo>
                    <a:pt x="234310" y="443913"/>
                    <a:pt x="274055" y="483658"/>
                    <a:pt x="323082" y="483658"/>
                  </a:cubicBezTo>
                  <a:cubicBezTo>
                    <a:pt x="372109" y="483658"/>
                    <a:pt x="411854" y="443913"/>
                    <a:pt x="411854" y="394886"/>
                  </a:cubicBezTo>
                  <a:cubicBezTo>
                    <a:pt x="411854" y="345859"/>
                    <a:pt x="372109" y="306114"/>
                    <a:pt x="323082" y="306114"/>
                  </a:cubicBezTo>
                  <a:close/>
                  <a:moveTo>
                    <a:pt x="603284" y="237544"/>
                  </a:moveTo>
                  <a:cubicBezTo>
                    <a:pt x="557226" y="237544"/>
                    <a:pt x="519888" y="274882"/>
                    <a:pt x="519888" y="320940"/>
                  </a:cubicBezTo>
                  <a:cubicBezTo>
                    <a:pt x="519888" y="366998"/>
                    <a:pt x="557226" y="404336"/>
                    <a:pt x="603284" y="404336"/>
                  </a:cubicBezTo>
                  <a:cubicBezTo>
                    <a:pt x="649342" y="404336"/>
                    <a:pt x="686680" y="366998"/>
                    <a:pt x="686680" y="320940"/>
                  </a:cubicBezTo>
                  <a:cubicBezTo>
                    <a:pt x="686680" y="274882"/>
                    <a:pt x="649342" y="237544"/>
                    <a:pt x="603284" y="237544"/>
                  </a:cubicBezTo>
                  <a:close/>
                  <a:moveTo>
                    <a:pt x="761683" y="0"/>
                  </a:moveTo>
                  <a:cubicBezTo>
                    <a:pt x="764380" y="309856"/>
                    <a:pt x="767078" y="619712"/>
                    <a:pt x="769775" y="929568"/>
                  </a:cubicBezTo>
                  <a:lnTo>
                    <a:pt x="0" y="402866"/>
                  </a:lnTo>
                  <a:cubicBezTo>
                    <a:pt x="171605" y="150830"/>
                    <a:pt x="456773" y="0"/>
                    <a:pt x="7616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06AA9020-D94B-4758-9449-2D09FDD832AB}"/>
              </a:ext>
            </a:extLst>
          </p:cNvPr>
          <p:cNvSpPr/>
          <p:nvPr/>
        </p:nvSpPr>
        <p:spPr>
          <a:xfrm rot="1282801">
            <a:off x="7472368" y="5307138"/>
            <a:ext cx="1229106" cy="990785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DE7D838-5B71-4C65-80E6-EB5FCFDA7BE3}"/>
              </a:ext>
            </a:extLst>
          </p:cNvPr>
          <p:cNvGrpSpPr/>
          <p:nvPr/>
        </p:nvGrpSpPr>
        <p:grpSpPr>
          <a:xfrm>
            <a:off x="7063383" y="5492621"/>
            <a:ext cx="568344" cy="794994"/>
            <a:chOff x="1019786" y="3002376"/>
            <a:chExt cx="2531613" cy="3541196"/>
          </a:xfrm>
          <a:solidFill>
            <a:schemeClr val="accent4"/>
          </a:solidFill>
        </p:grpSpPr>
        <p:sp>
          <p:nvSpPr>
            <p:cNvPr id="108" name="사각형: 둥근 모서리 132">
              <a:extLst>
                <a:ext uri="{FF2B5EF4-FFF2-40B4-BE49-F238E27FC236}">
                  <a16:creationId xmlns:a16="http://schemas.microsoft.com/office/drawing/2014/main" id="{7D049EA6-F3A5-4E2F-8C50-2B8EA5FB7260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막힌 원호 135">
              <a:extLst>
                <a:ext uri="{FF2B5EF4-FFF2-40B4-BE49-F238E27FC236}">
                  <a16:creationId xmlns:a16="http://schemas.microsoft.com/office/drawing/2014/main" id="{7C50CE68-8076-4B4E-AE64-2423CB443E96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C6525676-1ABA-4F2A-9AAC-E8E7CFF57A8B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F0B4FB3B-F819-466D-88E3-C0FD6D9C8A65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DAE5CA2-50CD-49BE-9B68-0017FA30E3CA}"/>
              </a:ext>
            </a:extLst>
          </p:cNvPr>
          <p:cNvGrpSpPr/>
          <p:nvPr/>
        </p:nvGrpSpPr>
        <p:grpSpPr>
          <a:xfrm rot="2348986">
            <a:off x="9780535" y="5232357"/>
            <a:ext cx="561460" cy="1189723"/>
            <a:chOff x="-287118" y="4952296"/>
            <a:chExt cx="1609427" cy="3410347"/>
          </a:xfrm>
          <a:solidFill>
            <a:schemeClr val="accent4"/>
          </a:solidFill>
        </p:grpSpPr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E6C529DA-5F2A-41EC-B5D7-0AC762E1E824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7CE57C53-170F-456A-A95D-1FF0CD969241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A1A2EF66-4A80-4701-97CB-CDE3C8FCE826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F089CC90-5E51-49EA-9C09-0A4AABAEBB46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945C3AEA-D392-4C81-AD06-EF8340F82235}"/>
              </a:ext>
            </a:extLst>
          </p:cNvPr>
          <p:cNvGrpSpPr/>
          <p:nvPr/>
        </p:nvGrpSpPr>
        <p:grpSpPr>
          <a:xfrm rot="20593171">
            <a:off x="7984480" y="4694022"/>
            <a:ext cx="561460" cy="810783"/>
            <a:chOff x="8615780" y="3185232"/>
            <a:chExt cx="1026044" cy="1481671"/>
          </a:xfrm>
        </p:grpSpPr>
        <p:sp>
          <p:nvSpPr>
            <p:cNvPr id="118" name="눈물 방울 117">
              <a:extLst>
                <a:ext uri="{FF2B5EF4-FFF2-40B4-BE49-F238E27FC236}">
                  <a16:creationId xmlns:a16="http://schemas.microsoft.com/office/drawing/2014/main" id="{FAC1FF03-DBCE-48DB-910F-302943EC0404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1037A883-3FF3-4D41-9455-40D14E6B4377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ABCE760A-3E8A-4A39-B486-7CCAF64CAD31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E6E51517-9917-4496-A100-FDC8D9D2EB80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F169A95-7128-4A87-80B6-37B9D5A2CB36}"/>
              </a:ext>
            </a:extLst>
          </p:cNvPr>
          <p:cNvGrpSpPr/>
          <p:nvPr/>
        </p:nvGrpSpPr>
        <p:grpSpPr>
          <a:xfrm>
            <a:off x="9240935" y="4860544"/>
            <a:ext cx="835977" cy="872803"/>
            <a:chOff x="-2765399" y="4983810"/>
            <a:chExt cx="2559184" cy="2671920"/>
          </a:xfrm>
          <a:solidFill>
            <a:schemeClr val="accent2"/>
          </a:solidFill>
        </p:grpSpPr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3D8B163D-3C49-46A5-9890-B55F25766D77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70BFFEF9-A7AF-4D9F-935B-8E7E84AB5037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E6BBB2A-35B4-4546-AB36-B3BB84DCE2E9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E177AD0E-25BD-4DE8-9652-061DA53D050F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FF81509-20F7-4131-B407-EBFAB23ACBA8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531D8B9-8A1A-4858-B35B-A23877615CE5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1E883E55-B2C2-4395-BC7D-7DFE2F3A9E1A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C321DDF6-FF94-4F1A-BEB8-23A8814E48DB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B7D6B2C-6265-49AD-B411-37AF3F7FF442}"/>
              </a:ext>
            </a:extLst>
          </p:cNvPr>
          <p:cNvGrpSpPr/>
          <p:nvPr/>
        </p:nvGrpSpPr>
        <p:grpSpPr>
          <a:xfrm>
            <a:off x="8857973" y="5561518"/>
            <a:ext cx="658585" cy="751352"/>
            <a:chOff x="3434152" y="428041"/>
            <a:chExt cx="4718078" cy="5382655"/>
          </a:xfrm>
          <a:solidFill>
            <a:schemeClr val="accent1"/>
          </a:solidFill>
        </p:grpSpPr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28CEC83A-D988-4935-AEFA-72CE874F0DB9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36E15041-5D3D-4829-AC22-8F1275C87FE3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22E14687-47C9-40EA-8966-743C6C89AC45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FE96331D-95C0-4B47-B993-161249D181D3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Teardrop 3">
              <a:extLst>
                <a:ext uri="{FF2B5EF4-FFF2-40B4-BE49-F238E27FC236}">
                  <a16:creationId xmlns:a16="http://schemas.microsoft.com/office/drawing/2014/main" id="{663CBF7D-E2F3-4CDE-9382-3B2F8159DFC5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Group 3">
            <a:extLst>
              <a:ext uri="{FF2B5EF4-FFF2-40B4-BE49-F238E27FC236}">
                <a16:creationId xmlns:a16="http://schemas.microsoft.com/office/drawing/2014/main" id="{9D599BCC-F61D-4950-8DE4-41566B6697C6}"/>
              </a:ext>
            </a:extLst>
          </p:cNvPr>
          <p:cNvGrpSpPr/>
          <p:nvPr/>
        </p:nvGrpSpPr>
        <p:grpSpPr>
          <a:xfrm>
            <a:off x="6934642" y="2953085"/>
            <a:ext cx="3712107" cy="3320344"/>
            <a:chOff x="4067944" y="1729492"/>
            <a:chExt cx="2842730" cy="2542719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315D3D50-63CC-439E-A253-58725D573618}"/>
                </a:ext>
              </a:extLst>
            </p:cNvPr>
            <p:cNvSpPr/>
            <p:nvPr/>
          </p:nvSpPr>
          <p:spPr>
            <a:xfrm>
              <a:off x="5107486" y="3171601"/>
              <a:ext cx="431538" cy="1100610"/>
            </a:xfrm>
            <a:custGeom>
              <a:avLst/>
              <a:gdLst/>
              <a:ahLst/>
              <a:cxnLst/>
              <a:rect l="l" t="t" r="r" b="b"/>
              <a:pathLst>
                <a:path w="431538" h="1100610">
                  <a:moveTo>
                    <a:pt x="325049" y="0"/>
                  </a:moveTo>
                  <a:lnTo>
                    <a:pt x="405629" y="0"/>
                  </a:lnTo>
                  <a:lnTo>
                    <a:pt x="405629" y="679366"/>
                  </a:lnTo>
                  <a:lnTo>
                    <a:pt x="431538" y="679366"/>
                  </a:lnTo>
                  <a:lnTo>
                    <a:pt x="431538" y="889989"/>
                  </a:lnTo>
                  <a:cubicBezTo>
                    <a:pt x="431538" y="1005117"/>
                    <a:pt x="337216" y="1098914"/>
                    <a:pt x="219759" y="1100588"/>
                  </a:cubicBezTo>
                  <a:cubicBezTo>
                    <a:pt x="102679" y="1102258"/>
                    <a:pt x="5861" y="1011778"/>
                    <a:pt x="1966" y="897219"/>
                  </a:cubicBezTo>
                  <a:lnTo>
                    <a:pt x="1729" y="897219"/>
                  </a:lnTo>
                  <a:cubicBezTo>
                    <a:pt x="-2692" y="853532"/>
                    <a:pt x="-4534" y="768627"/>
                    <a:pt x="73482" y="766158"/>
                  </a:cubicBezTo>
                  <a:cubicBezTo>
                    <a:pt x="142235" y="769050"/>
                    <a:pt x="130008" y="846117"/>
                    <a:pt x="136029" y="892828"/>
                  </a:cubicBezTo>
                  <a:cubicBezTo>
                    <a:pt x="137491" y="935825"/>
                    <a:pt x="173850" y="969763"/>
                    <a:pt x="217808" y="969137"/>
                  </a:cubicBezTo>
                  <a:cubicBezTo>
                    <a:pt x="261951" y="968508"/>
                    <a:pt x="297399" y="933257"/>
                    <a:pt x="297399" y="889989"/>
                  </a:cubicBezTo>
                  <a:lnTo>
                    <a:pt x="297238" y="889989"/>
                  </a:lnTo>
                  <a:lnTo>
                    <a:pt x="297238" y="679366"/>
                  </a:lnTo>
                  <a:lnTo>
                    <a:pt x="325049" y="6793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2">
              <a:extLst>
                <a:ext uri="{FF2B5EF4-FFF2-40B4-BE49-F238E27FC236}">
                  <a16:creationId xmlns:a16="http://schemas.microsoft.com/office/drawing/2014/main" id="{DCCEE8B6-6C3F-4498-9445-B06CDACC5A6A}"/>
                </a:ext>
              </a:extLst>
            </p:cNvPr>
            <p:cNvSpPr>
              <a:spLocks/>
            </p:cNvSpPr>
            <p:nvPr/>
          </p:nvSpPr>
          <p:spPr>
            <a:xfrm>
              <a:off x="4067944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Isosceles Triangle 2">
              <a:extLst>
                <a:ext uri="{FF2B5EF4-FFF2-40B4-BE49-F238E27FC236}">
                  <a16:creationId xmlns:a16="http://schemas.microsoft.com/office/drawing/2014/main" id="{31A1E8A3-C5EE-4FFD-919A-D3643C60CD6C}"/>
                </a:ext>
              </a:extLst>
            </p:cNvPr>
            <p:cNvSpPr>
              <a:spLocks/>
            </p:cNvSpPr>
            <p:nvPr/>
          </p:nvSpPr>
          <p:spPr>
            <a:xfrm>
              <a:off x="477028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Isosceles Triangle 2">
              <a:extLst>
                <a:ext uri="{FF2B5EF4-FFF2-40B4-BE49-F238E27FC236}">
                  <a16:creationId xmlns:a16="http://schemas.microsoft.com/office/drawing/2014/main" id="{D63C2D94-9B52-4A69-88F8-8115F4AA5A06}"/>
                </a:ext>
              </a:extLst>
            </p:cNvPr>
            <p:cNvSpPr>
              <a:spLocks/>
            </p:cNvSpPr>
            <p:nvPr/>
          </p:nvSpPr>
          <p:spPr>
            <a:xfrm flipH="1">
              <a:off x="5505985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2">
              <a:extLst>
                <a:ext uri="{FF2B5EF4-FFF2-40B4-BE49-F238E27FC236}">
                  <a16:creationId xmlns:a16="http://schemas.microsoft.com/office/drawing/2014/main" id="{33314AB8-04F6-4FA6-84A3-7FF30135660A}"/>
                </a:ext>
              </a:extLst>
            </p:cNvPr>
            <p:cNvSpPr>
              <a:spLocks/>
            </p:cNvSpPr>
            <p:nvPr/>
          </p:nvSpPr>
          <p:spPr>
            <a:xfrm flipH="1">
              <a:off x="548930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rapezoid 9">
              <a:extLst>
                <a:ext uri="{FF2B5EF4-FFF2-40B4-BE49-F238E27FC236}">
                  <a16:creationId xmlns:a16="http://schemas.microsoft.com/office/drawing/2014/main" id="{4848EB4B-09CB-47B9-81D5-01896C7A772C}"/>
                </a:ext>
              </a:extLst>
            </p:cNvPr>
            <p:cNvSpPr/>
            <p:nvPr/>
          </p:nvSpPr>
          <p:spPr>
            <a:xfrm>
              <a:off x="5417961" y="1729492"/>
              <a:ext cx="114963" cy="305802"/>
            </a:xfrm>
            <a:prstGeom prst="trapezoi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446B266-67CC-49AA-9713-3E190B6B2651}"/>
              </a:ext>
            </a:extLst>
          </p:cNvPr>
          <p:cNvGrpSpPr/>
          <p:nvPr/>
        </p:nvGrpSpPr>
        <p:grpSpPr>
          <a:xfrm rot="5400000">
            <a:off x="7654623" y="1653977"/>
            <a:ext cx="551466" cy="322880"/>
            <a:chOff x="7978291" y="3739816"/>
            <a:chExt cx="1447811" cy="847685"/>
          </a:xfrm>
        </p:grpSpPr>
        <p:sp>
          <p:nvSpPr>
            <p:cNvPr id="138" name="사각형: 둥근 위쪽 모서리 137">
              <a:extLst>
                <a:ext uri="{FF2B5EF4-FFF2-40B4-BE49-F238E27FC236}">
                  <a16:creationId xmlns:a16="http://schemas.microsoft.com/office/drawing/2014/main" id="{E12760DD-B373-4EDE-86E5-416CC002BE90}"/>
                </a:ext>
              </a:extLst>
            </p:cNvPr>
            <p:cNvSpPr/>
            <p:nvPr/>
          </p:nvSpPr>
          <p:spPr>
            <a:xfrm>
              <a:off x="7978291" y="3739816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사각형: 둥근 위쪽 모서리 138">
              <a:extLst>
                <a:ext uri="{FF2B5EF4-FFF2-40B4-BE49-F238E27FC236}">
                  <a16:creationId xmlns:a16="http://schemas.microsoft.com/office/drawing/2014/main" id="{BF014BF8-761E-4701-A234-83C5234C0AEA}"/>
                </a:ext>
              </a:extLst>
            </p:cNvPr>
            <p:cNvSpPr/>
            <p:nvPr/>
          </p:nvSpPr>
          <p:spPr>
            <a:xfrm>
              <a:off x="7978291" y="4026790"/>
              <a:ext cx="1447811" cy="273736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C248733A-D24F-4A6F-8244-0A9A3DE75A34}"/>
                </a:ext>
              </a:extLst>
            </p:cNvPr>
            <p:cNvSpPr/>
            <p:nvPr/>
          </p:nvSpPr>
          <p:spPr>
            <a:xfrm>
              <a:off x="8143262" y="4086728"/>
              <a:ext cx="1117867" cy="153860"/>
            </a:xfrm>
            <a:custGeom>
              <a:avLst/>
              <a:gdLst>
                <a:gd name="connsiteX0" fmla="*/ 289179 w 1117867"/>
                <a:gd name="connsiteY0" fmla="*/ 0 h 153860"/>
                <a:gd name="connsiteX1" fmla="*/ 379100 w 1117867"/>
                <a:gd name="connsiteY1" fmla="*/ 39492 h 153860"/>
                <a:gd name="connsiteX2" fmla="*/ 398166 w 1117867"/>
                <a:gd name="connsiteY2" fmla="*/ 67134 h 153860"/>
                <a:gd name="connsiteX3" fmla="*/ 398240 w 1117867"/>
                <a:gd name="connsiteY3" fmla="*/ 67097 h 153860"/>
                <a:gd name="connsiteX4" fmla="*/ 468971 w 1117867"/>
                <a:gd name="connsiteY4" fmla="*/ 110793 h 153860"/>
                <a:gd name="connsiteX5" fmla="*/ 539735 w 1117867"/>
                <a:gd name="connsiteY5" fmla="*/ 67150 h 153860"/>
                <a:gd name="connsiteX6" fmla="*/ 539789 w 1117867"/>
                <a:gd name="connsiteY6" fmla="*/ 67177 h 153860"/>
                <a:gd name="connsiteX7" fmla="*/ 558962 w 1117867"/>
                <a:gd name="connsiteY7" fmla="*/ 39425 h 153860"/>
                <a:gd name="connsiteX8" fmla="*/ 648912 w 1117867"/>
                <a:gd name="connsiteY8" fmla="*/ 0 h 153860"/>
                <a:gd name="connsiteX9" fmla="*/ 738833 w 1117867"/>
                <a:gd name="connsiteY9" fmla="*/ 39492 h 153860"/>
                <a:gd name="connsiteX10" fmla="*/ 757899 w 1117867"/>
                <a:gd name="connsiteY10" fmla="*/ 67134 h 153860"/>
                <a:gd name="connsiteX11" fmla="*/ 757973 w 1117867"/>
                <a:gd name="connsiteY11" fmla="*/ 67097 h 153860"/>
                <a:gd name="connsiteX12" fmla="*/ 828704 w 1117867"/>
                <a:gd name="connsiteY12" fmla="*/ 110793 h 153860"/>
                <a:gd name="connsiteX13" fmla="*/ 899468 w 1117867"/>
                <a:gd name="connsiteY13" fmla="*/ 67150 h 153860"/>
                <a:gd name="connsiteX14" fmla="*/ 899523 w 1117867"/>
                <a:gd name="connsiteY14" fmla="*/ 67178 h 153860"/>
                <a:gd name="connsiteX15" fmla="*/ 918696 w 1117867"/>
                <a:gd name="connsiteY15" fmla="*/ 39425 h 153860"/>
                <a:gd name="connsiteX16" fmla="*/ 1008646 w 1117867"/>
                <a:gd name="connsiteY16" fmla="*/ 0 h 153860"/>
                <a:gd name="connsiteX17" fmla="*/ 1117867 w 1117867"/>
                <a:gd name="connsiteY17" fmla="*/ 67473 h 153860"/>
                <a:gd name="connsiteX18" fmla="*/ 1079361 w 1117867"/>
                <a:gd name="connsiteY18" fmla="*/ 86763 h 153860"/>
                <a:gd name="connsiteX19" fmla="*/ 1008630 w 1117867"/>
                <a:gd name="connsiteY19" fmla="*/ 43067 h 153860"/>
                <a:gd name="connsiteX20" fmla="*/ 937866 w 1117867"/>
                <a:gd name="connsiteY20" fmla="*/ 86710 h 153860"/>
                <a:gd name="connsiteX21" fmla="*/ 937811 w 1117867"/>
                <a:gd name="connsiteY21" fmla="*/ 86682 h 153860"/>
                <a:gd name="connsiteX22" fmla="*/ 918638 w 1117867"/>
                <a:gd name="connsiteY22" fmla="*/ 114435 h 153860"/>
                <a:gd name="connsiteX23" fmla="*/ 828688 w 1117867"/>
                <a:gd name="connsiteY23" fmla="*/ 153860 h 153860"/>
                <a:gd name="connsiteX24" fmla="*/ 738767 w 1117867"/>
                <a:gd name="connsiteY24" fmla="*/ 114369 h 153860"/>
                <a:gd name="connsiteX25" fmla="*/ 719701 w 1117867"/>
                <a:gd name="connsiteY25" fmla="*/ 86726 h 153860"/>
                <a:gd name="connsiteX26" fmla="*/ 719627 w 1117867"/>
                <a:gd name="connsiteY26" fmla="*/ 86763 h 153860"/>
                <a:gd name="connsiteX27" fmla="*/ 648896 w 1117867"/>
                <a:gd name="connsiteY27" fmla="*/ 43067 h 153860"/>
                <a:gd name="connsiteX28" fmla="*/ 578132 w 1117867"/>
                <a:gd name="connsiteY28" fmla="*/ 86710 h 153860"/>
                <a:gd name="connsiteX29" fmla="*/ 578078 w 1117867"/>
                <a:gd name="connsiteY29" fmla="*/ 86683 h 153860"/>
                <a:gd name="connsiteX30" fmla="*/ 558905 w 1117867"/>
                <a:gd name="connsiteY30" fmla="*/ 114435 h 153860"/>
                <a:gd name="connsiteX31" fmla="*/ 468955 w 1117867"/>
                <a:gd name="connsiteY31" fmla="*/ 153860 h 153860"/>
                <a:gd name="connsiteX32" fmla="*/ 379034 w 1117867"/>
                <a:gd name="connsiteY32" fmla="*/ 114369 h 153860"/>
                <a:gd name="connsiteX33" fmla="*/ 359968 w 1117867"/>
                <a:gd name="connsiteY33" fmla="*/ 86726 h 153860"/>
                <a:gd name="connsiteX34" fmla="*/ 359894 w 1117867"/>
                <a:gd name="connsiteY34" fmla="*/ 86763 h 153860"/>
                <a:gd name="connsiteX35" fmla="*/ 289163 w 1117867"/>
                <a:gd name="connsiteY35" fmla="*/ 43067 h 153860"/>
                <a:gd name="connsiteX36" fmla="*/ 218399 w 1117867"/>
                <a:gd name="connsiteY36" fmla="*/ 86710 h 153860"/>
                <a:gd name="connsiteX37" fmla="*/ 218344 w 1117867"/>
                <a:gd name="connsiteY37" fmla="*/ 86682 h 153860"/>
                <a:gd name="connsiteX38" fmla="*/ 199171 w 1117867"/>
                <a:gd name="connsiteY38" fmla="*/ 114435 h 153860"/>
                <a:gd name="connsiteX39" fmla="*/ 109221 w 1117867"/>
                <a:gd name="connsiteY39" fmla="*/ 153860 h 153860"/>
                <a:gd name="connsiteX40" fmla="*/ 0 w 1117867"/>
                <a:gd name="connsiteY40" fmla="*/ 86387 h 153860"/>
                <a:gd name="connsiteX41" fmla="*/ 38506 w 1117867"/>
                <a:gd name="connsiteY41" fmla="*/ 67097 h 153860"/>
                <a:gd name="connsiteX42" fmla="*/ 109237 w 1117867"/>
                <a:gd name="connsiteY42" fmla="*/ 110793 h 153860"/>
                <a:gd name="connsiteX43" fmla="*/ 180001 w 1117867"/>
                <a:gd name="connsiteY43" fmla="*/ 67150 h 153860"/>
                <a:gd name="connsiteX44" fmla="*/ 180056 w 1117867"/>
                <a:gd name="connsiteY44" fmla="*/ 67178 h 153860"/>
                <a:gd name="connsiteX45" fmla="*/ 199229 w 1117867"/>
                <a:gd name="connsiteY45" fmla="*/ 39425 h 153860"/>
                <a:gd name="connsiteX46" fmla="*/ 289179 w 1117867"/>
                <a:gd name="connsiteY46" fmla="*/ 0 h 15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17867" h="153860">
                  <a:moveTo>
                    <a:pt x="289179" y="0"/>
                  </a:moveTo>
                  <a:cubicBezTo>
                    <a:pt x="323859" y="13"/>
                    <a:pt x="356306" y="14705"/>
                    <a:pt x="379100" y="39492"/>
                  </a:cubicBezTo>
                  <a:lnTo>
                    <a:pt x="398166" y="67134"/>
                  </a:lnTo>
                  <a:lnTo>
                    <a:pt x="398240" y="67097"/>
                  </a:lnTo>
                  <a:cubicBezTo>
                    <a:pt x="411652" y="93870"/>
                    <a:pt x="439026" y="110781"/>
                    <a:pt x="468971" y="110793"/>
                  </a:cubicBezTo>
                  <a:cubicBezTo>
                    <a:pt x="498916" y="110804"/>
                    <a:pt x="526303" y="93914"/>
                    <a:pt x="539735" y="67150"/>
                  </a:cubicBezTo>
                  <a:lnTo>
                    <a:pt x="539789" y="67177"/>
                  </a:lnTo>
                  <a:lnTo>
                    <a:pt x="558962" y="39425"/>
                  </a:lnTo>
                  <a:cubicBezTo>
                    <a:pt x="581774" y="14655"/>
                    <a:pt x="614232" y="-13"/>
                    <a:pt x="648912" y="0"/>
                  </a:cubicBezTo>
                  <a:cubicBezTo>
                    <a:pt x="683592" y="13"/>
                    <a:pt x="716039" y="14705"/>
                    <a:pt x="738833" y="39492"/>
                  </a:cubicBezTo>
                  <a:lnTo>
                    <a:pt x="757899" y="67134"/>
                  </a:lnTo>
                  <a:lnTo>
                    <a:pt x="757973" y="67097"/>
                  </a:lnTo>
                  <a:cubicBezTo>
                    <a:pt x="771385" y="93870"/>
                    <a:pt x="798759" y="110781"/>
                    <a:pt x="828704" y="110793"/>
                  </a:cubicBezTo>
                  <a:cubicBezTo>
                    <a:pt x="858649" y="110804"/>
                    <a:pt x="886036" y="93914"/>
                    <a:pt x="899468" y="67150"/>
                  </a:cubicBezTo>
                  <a:lnTo>
                    <a:pt x="899523" y="67178"/>
                  </a:lnTo>
                  <a:lnTo>
                    <a:pt x="918696" y="39425"/>
                  </a:lnTo>
                  <a:cubicBezTo>
                    <a:pt x="941508" y="14655"/>
                    <a:pt x="973966" y="-13"/>
                    <a:pt x="1008646" y="0"/>
                  </a:cubicBezTo>
                  <a:cubicBezTo>
                    <a:pt x="1054886" y="17"/>
                    <a:pt x="1097157" y="26131"/>
                    <a:pt x="1117867" y="67473"/>
                  </a:cubicBezTo>
                  <a:lnTo>
                    <a:pt x="1079361" y="86763"/>
                  </a:lnTo>
                  <a:cubicBezTo>
                    <a:pt x="1065949" y="59990"/>
                    <a:pt x="1038575" y="43079"/>
                    <a:pt x="1008630" y="43067"/>
                  </a:cubicBezTo>
                  <a:cubicBezTo>
                    <a:pt x="978685" y="43056"/>
                    <a:pt x="951298" y="59946"/>
                    <a:pt x="937866" y="86710"/>
                  </a:cubicBezTo>
                  <a:lnTo>
                    <a:pt x="937811" y="86682"/>
                  </a:lnTo>
                  <a:lnTo>
                    <a:pt x="918638" y="114435"/>
                  </a:lnTo>
                  <a:cubicBezTo>
                    <a:pt x="895826" y="139205"/>
                    <a:pt x="863368" y="153873"/>
                    <a:pt x="828688" y="153860"/>
                  </a:cubicBezTo>
                  <a:cubicBezTo>
                    <a:pt x="794008" y="153847"/>
                    <a:pt x="761561" y="139155"/>
                    <a:pt x="738767" y="114369"/>
                  </a:cubicBezTo>
                  <a:lnTo>
                    <a:pt x="719701" y="86726"/>
                  </a:lnTo>
                  <a:lnTo>
                    <a:pt x="719627" y="86763"/>
                  </a:lnTo>
                  <a:cubicBezTo>
                    <a:pt x="706215" y="59990"/>
                    <a:pt x="678841" y="43079"/>
                    <a:pt x="648896" y="43067"/>
                  </a:cubicBezTo>
                  <a:cubicBezTo>
                    <a:pt x="618951" y="43056"/>
                    <a:pt x="591564" y="59946"/>
                    <a:pt x="578132" y="86710"/>
                  </a:cubicBezTo>
                  <a:lnTo>
                    <a:pt x="578078" y="86683"/>
                  </a:lnTo>
                  <a:lnTo>
                    <a:pt x="558905" y="114435"/>
                  </a:lnTo>
                  <a:cubicBezTo>
                    <a:pt x="536093" y="139205"/>
                    <a:pt x="503635" y="153873"/>
                    <a:pt x="468955" y="153860"/>
                  </a:cubicBezTo>
                  <a:cubicBezTo>
                    <a:pt x="434275" y="153847"/>
                    <a:pt x="401828" y="139155"/>
                    <a:pt x="379034" y="114369"/>
                  </a:cubicBezTo>
                  <a:lnTo>
                    <a:pt x="359968" y="86726"/>
                  </a:lnTo>
                  <a:lnTo>
                    <a:pt x="359894" y="86763"/>
                  </a:lnTo>
                  <a:cubicBezTo>
                    <a:pt x="346482" y="59990"/>
                    <a:pt x="319108" y="43079"/>
                    <a:pt x="289163" y="43067"/>
                  </a:cubicBezTo>
                  <a:cubicBezTo>
                    <a:pt x="259218" y="43056"/>
                    <a:pt x="231831" y="59946"/>
                    <a:pt x="218399" y="86710"/>
                  </a:cubicBezTo>
                  <a:lnTo>
                    <a:pt x="218344" y="86682"/>
                  </a:lnTo>
                  <a:lnTo>
                    <a:pt x="199171" y="114435"/>
                  </a:lnTo>
                  <a:cubicBezTo>
                    <a:pt x="176359" y="139205"/>
                    <a:pt x="143901" y="153873"/>
                    <a:pt x="109221" y="153860"/>
                  </a:cubicBezTo>
                  <a:cubicBezTo>
                    <a:pt x="62981" y="153843"/>
                    <a:pt x="20710" y="127729"/>
                    <a:pt x="0" y="86387"/>
                  </a:cubicBezTo>
                  <a:lnTo>
                    <a:pt x="38506" y="67097"/>
                  </a:lnTo>
                  <a:cubicBezTo>
                    <a:pt x="51918" y="93870"/>
                    <a:pt x="79292" y="110781"/>
                    <a:pt x="109237" y="110793"/>
                  </a:cubicBezTo>
                  <a:cubicBezTo>
                    <a:pt x="139182" y="110804"/>
                    <a:pt x="166569" y="93914"/>
                    <a:pt x="180001" y="67150"/>
                  </a:cubicBezTo>
                  <a:lnTo>
                    <a:pt x="180056" y="67178"/>
                  </a:lnTo>
                  <a:lnTo>
                    <a:pt x="199229" y="39425"/>
                  </a:lnTo>
                  <a:cubicBezTo>
                    <a:pt x="222041" y="14655"/>
                    <a:pt x="254499" y="-13"/>
                    <a:pt x="28917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1" name="사각형: 둥근 위쪽 모서리 140">
              <a:extLst>
                <a:ext uri="{FF2B5EF4-FFF2-40B4-BE49-F238E27FC236}">
                  <a16:creationId xmlns:a16="http://schemas.microsoft.com/office/drawing/2014/main" id="{EE0BFF2F-5A68-445D-95E4-EAB7360BBE35}"/>
                </a:ext>
              </a:extLst>
            </p:cNvPr>
            <p:cNvSpPr/>
            <p:nvPr/>
          </p:nvSpPr>
          <p:spPr>
            <a:xfrm rot="10800000">
              <a:off x="7978291" y="4371501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27D6318B-556D-49D0-8491-5C4FEF48ACA7}"/>
              </a:ext>
            </a:extLst>
          </p:cNvPr>
          <p:cNvGrpSpPr/>
          <p:nvPr/>
        </p:nvGrpSpPr>
        <p:grpSpPr>
          <a:xfrm>
            <a:off x="8413979" y="1179838"/>
            <a:ext cx="365382" cy="559016"/>
            <a:chOff x="1246297" y="4914927"/>
            <a:chExt cx="959269" cy="1467634"/>
          </a:xfrm>
          <a:solidFill>
            <a:schemeClr val="accent2"/>
          </a:solidFill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72B9C508-9E62-4A96-96AE-2325687A83B5}"/>
                </a:ext>
              </a:extLst>
            </p:cNvPr>
            <p:cNvGrpSpPr/>
            <p:nvPr/>
          </p:nvGrpSpPr>
          <p:grpSpPr>
            <a:xfrm>
              <a:off x="1246297" y="4914927"/>
              <a:ext cx="959269" cy="1169579"/>
              <a:chOff x="3065134" y="4432715"/>
              <a:chExt cx="1304225" cy="1590164"/>
            </a:xfrm>
            <a:grpFill/>
          </p:grpSpPr>
          <p:sp>
            <p:nvSpPr>
              <p:cNvPr id="146" name="사다리꼴 145">
                <a:extLst>
                  <a:ext uri="{FF2B5EF4-FFF2-40B4-BE49-F238E27FC236}">
                    <a16:creationId xmlns:a16="http://schemas.microsoft.com/office/drawing/2014/main" id="{45E26600-1F3E-4497-A78B-A229C799313D}"/>
                  </a:ext>
                </a:extLst>
              </p:cNvPr>
              <p:cNvSpPr/>
              <p:nvPr/>
            </p:nvSpPr>
            <p:spPr>
              <a:xfrm rot="10578493">
                <a:off x="3474658" y="4432715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사다리꼴 146">
                <a:extLst>
                  <a:ext uri="{FF2B5EF4-FFF2-40B4-BE49-F238E27FC236}">
                    <a16:creationId xmlns:a16="http://schemas.microsoft.com/office/drawing/2014/main" id="{822164E1-EFF3-46BB-9000-8144158119E4}"/>
                  </a:ext>
                </a:extLst>
              </p:cNvPr>
              <p:cNvSpPr/>
              <p:nvPr/>
            </p:nvSpPr>
            <p:spPr>
              <a:xfrm rot="10332819">
                <a:off x="3260558" y="4590438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사다리꼴 147">
                <a:extLst>
                  <a:ext uri="{FF2B5EF4-FFF2-40B4-BE49-F238E27FC236}">
                    <a16:creationId xmlns:a16="http://schemas.microsoft.com/office/drawing/2014/main" id="{4326097B-72C6-476C-9C2C-F5DF20F2FEDB}"/>
                  </a:ext>
                </a:extLst>
              </p:cNvPr>
              <p:cNvSpPr/>
              <p:nvPr/>
            </p:nvSpPr>
            <p:spPr>
              <a:xfrm rot="10060613" flipH="1">
                <a:off x="3065134" y="4799952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사다리꼴 148">
                <a:extLst>
                  <a:ext uri="{FF2B5EF4-FFF2-40B4-BE49-F238E27FC236}">
                    <a16:creationId xmlns:a16="http://schemas.microsoft.com/office/drawing/2014/main" id="{9360755C-BA6C-46EB-8F72-BB9A59D26506}"/>
                  </a:ext>
                </a:extLst>
              </p:cNvPr>
              <p:cNvSpPr/>
              <p:nvPr/>
            </p:nvSpPr>
            <p:spPr>
              <a:xfrm rot="11021507" flipH="1">
                <a:off x="3723311" y="4439490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사다리꼴 149">
                <a:extLst>
                  <a:ext uri="{FF2B5EF4-FFF2-40B4-BE49-F238E27FC236}">
                    <a16:creationId xmlns:a16="http://schemas.microsoft.com/office/drawing/2014/main" id="{7F8B090F-3B39-4FE1-AB8B-F1C53922B3EA}"/>
                  </a:ext>
                </a:extLst>
              </p:cNvPr>
              <p:cNvSpPr/>
              <p:nvPr/>
            </p:nvSpPr>
            <p:spPr>
              <a:xfrm rot="11267181" flipH="1">
                <a:off x="3937411" y="4597213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사다리꼴 150">
                <a:extLst>
                  <a:ext uri="{FF2B5EF4-FFF2-40B4-BE49-F238E27FC236}">
                    <a16:creationId xmlns:a16="http://schemas.microsoft.com/office/drawing/2014/main" id="{C3C7C53D-003C-40BF-A1CB-20422E8F0604}"/>
                  </a:ext>
                </a:extLst>
              </p:cNvPr>
              <p:cNvSpPr/>
              <p:nvPr/>
            </p:nvSpPr>
            <p:spPr>
              <a:xfrm rot="11539387">
                <a:off x="4132835" y="4806727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4" name="사다리꼴 143">
              <a:extLst>
                <a:ext uri="{FF2B5EF4-FFF2-40B4-BE49-F238E27FC236}">
                  <a16:creationId xmlns:a16="http://schemas.microsoft.com/office/drawing/2014/main" id="{065D07A6-66FE-48C2-BEBB-437C610595B4}"/>
                </a:ext>
              </a:extLst>
            </p:cNvPr>
            <p:cNvSpPr/>
            <p:nvPr/>
          </p:nvSpPr>
          <p:spPr>
            <a:xfrm rot="10800000">
              <a:off x="1266640" y="5714504"/>
              <a:ext cx="898966" cy="668057"/>
            </a:xfrm>
            <a:prstGeom prst="trapezoid">
              <a:avLst>
                <a:gd name="adj" fmla="val 150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사다리꼴 144">
              <a:extLst>
                <a:ext uri="{FF2B5EF4-FFF2-40B4-BE49-F238E27FC236}">
                  <a16:creationId xmlns:a16="http://schemas.microsoft.com/office/drawing/2014/main" id="{5B62EE2C-76BD-47AB-8357-14A4BCCB30A7}"/>
                </a:ext>
              </a:extLst>
            </p:cNvPr>
            <p:cNvSpPr/>
            <p:nvPr/>
          </p:nvSpPr>
          <p:spPr>
            <a:xfrm rot="10800000">
              <a:off x="1355542" y="5919267"/>
              <a:ext cx="721162" cy="259022"/>
            </a:xfrm>
            <a:prstGeom prst="trapezoid">
              <a:avLst>
                <a:gd name="adj" fmla="val 150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39BA66BD-9106-4747-8CB8-7F0F58BA1DFC}"/>
              </a:ext>
            </a:extLst>
          </p:cNvPr>
          <p:cNvGrpSpPr/>
          <p:nvPr/>
        </p:nvGrpSpPr>
        <p:grpSpPr>
          <a:xfrm rot="4568227">
            <a:off x="9565465" y="1967755"/>
            <a:ext cx="464700" cy="570266"/>
            <a:chOff x="4293496" y="4622134"/>
            <a:chExt cx="970483" cy="1190947"/>
          </a:xfrm>
          <a:solidFill>
            <a:schemeClr val="accent4"/>
          </a:solidFill>
        </p:grpSpPr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96FB6D8B-93A1-45B8-AE85-C5DF378A7790}"/>
                </a:ext>
              </a:extLst>
            </p:cNvPr>
            <p:cNvSpPr/>
            <p:nvPr/>
          </p:nvSpPr>
          <p:spPr>
            <a:xfrm>
              <a:off x="4293496" y="4622134"/>
              <a:ext cx="950934" cy="611956"/>
            </a:xfrm>
            <a:custGeom>
              <a:avLst/>
              <a:gdLst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60 w 950934"/>
                <a:gd name="connsiteY2" fmla="*/ 1147111 h 1150429"/>
                <a:gd name="connsiteX3" fmla="*/ 946059 w 950934"/>
                <a:gd name="connsiteY3" fmla="*/ 197521 h 1150429"/>
                <a:gd name="connsiteX4" fmla="*/ 230256 w 950934"/>
                <a:gd name="connsiteY4" fmla="*/ 521398 h 1150429"/>
                <a:gd name="connsiteX5" fmla="*/ 160078 w 950934"/>
                <a:gd name="connsiteY5" fmla="*/ 611956 h 1150429"/>
                <a:gd name="connsiteX6" fmla="*/ 0 w 950934"/>
                <a:gd name="connsiteY6" fmla="*/ 502963 h 1150429"/>
                <a:gd name="connsiteX7" fmla="*/ 950934 w 950934"/>
                <a:gd name="connsiteY7" fmla="*/ 0 h 1150429"/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59 w 950934"/>
                <a:gd name="connsiteY2" fmla="*/ 197521 h 1150429"/>
                <a:gd name="connsiteX3" fmla="*/ 230256 w 950934"/>
                <a:gd name="connsiteY3" fmla="*/ 521398 h 1150429"/>
                <a:gd name="connsiteX4" fmla="*/ 160078 w 950934"/>
                <a:gd name="connsiteY4" fmla="*/ 611956 h 1150429"/>
                <a:gd name="connsiteX5" fmla="*/ 0 w 950934"/>
                <a:gd name="connsiteY5" fmla="*/ 502963 h 1150429"/>
                <a:gd name="connsiteX6" fmla="*/ 950934 w 950934"/>
                <a:gd name="connsiteY6" fmla="*/ 0 h 1150429"/>
                <a:gd name="connsiteX0" fmla="*/ 950934 w 950934"/>
                <a:gd name="connsiteY0" fmla="*/ 0 h 611956"/>
                <a:gd name="connsiteX1" fmla="*/ 946059 w 950934"/>
                <a:gd name="connsiteY1" fmla="*/ 197521 h 611956"/>
                <a:gd name="connsiteX2" fmla="*/ 230256 w 950934"/>
                <a:gd name="connsiteY2" fmla="*/ 521398 h 611956"/>
                <a:gd name="connsiteX3" fmla="*/ 160078 w 950934"/>
                <a:gd name="connsiteY3" fmla="*/ 611956 h 611956"/>
                <a:gd name="connsiteX4" fmla="*/ 0 w 950934"/>
                <a:gd name="connsiteY4" fmla="*/ 502963 h 611956"/>
                <a:gd name="connsiteX5" fmla="*/ 950934 w 950934"/>
                <a:gd name="connsiteY5" fmla="*/ 0 h 61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934" h="611956">
                  <a:moveTo>
                    <a:pt x="950934" y="0"/>
                  </a:moveTo>
                  <a:lnTo>
                    <a:pt x="946059" y="197521"/>
                  </a:lnTo>
                  <a:cubicBezTo>
                    <a:pt x="670162" y="197521"/>
                    <a:pt x="409895" y="316940"/>
                    <a:pt x="230256" y="521398"/>
                  </a:cubicBezTo>
                  <a:lnTo>
                    <a:pt x="160078" y="611956"/>
                  </a:lnTo>
                  <a:lnTo>
                    <a:pt x="0" y="502963"/>
                  </a:lnTo>
                  <a:cubicBezTo>
                    <a:pt x="214242" y="188305"/>
                    <a:pt x="570264" y="0"/>
                    <a:pt x="9509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30EE4FE0-A8C8-4DBA-9ED3-9539F6F3E24F}"/>
                </a:ext>
              </a:extLst>
            </p:cNvPr>
            <p:cNvSpPr/>
            <p:nvPr/>
          </p:nvSpPr>
          <p:spPr>
            <a:xfrm>
              <a:off x="4494204" y="4883513"/>
              <a:ext cx="769775" cy="929568"/>
            </a:xfrm>
            <a:custGeom>
              <a:avLst/>
              <a:gdLst>
                <a:gd name="connsiteX0" fmla="*/ 623882 w 769775"/>
                <a:gd name="connsiteY0" fmla="*/ 530765 h 929568"/>
                <a:gd name="connsiteX1" fmla="*/ 570462 w 769775"/>
                <a:gd name="connsiteY1" fmla="*/ 584185 h 929568"/>
                <a:gd name="connsiteX2" fmla="*/ 623882 w 769775"/>
                <a:gd name="connsiteY2" fmla="*/ 637605 h 929568"/>
                <a:gd name="connsiteX3" fmla="*/ 677302 w 769775"/>
                <a:gd name="connsiteY3" fmla="*/ 584185 h 929568"/>
                <a:gd name="connsiteX4" fmla="*/ 623882 w 769775"/>
                <a:gd name="connsiteY4" fmla="*/ 530765 h 929568"/>
                <a:gd name="connsiteX5" fmla="*/ 323082 w 769775"/>
                <a:gd name="connsiteY5" fmla="*/ 306114 h 929568"/>
                <a:gd name="connsiteX6" fmla="*/ 234310 w 769775"/>
                <a:gd name="connsiteY6" fmla="*/ 394886 h 929568"/>
                <a:gd name="connsiteX7" fmla="*/ 323082 w 769775"/>
                <a:gd name="connsiteY7" fmla="*/ 483658 h 929568"/>
                <a:gd name="connsiteX8" fmla="*/ 411854 w 769775"/>
                <a:gd name="connsiteY8" fmla="*/ 394886 h 929568"/>
                <a:gd name="connsiteX9" fmla="*/ 323082 w 769775"/>
                <a:gd name="connsiteY9" fmla="*/ 306114 h 929568"/>
                <a:gd name="connsiteX10" fmla="*/ 603284 w 769775"/>
                <a:gd name="connsiteY10" fmla="*/ 237544 h 929568"/>
                <a:gd name="connsiteX11" fmla="*/ 519888 w 769775"/>
                <a:gd name="connsiteY11" fmla="*/ 320940 h 929568"/>
                <a:gd name="connsiteX12" fmla="*/ 603284 w 769775"/>
                <a:gd name="connsiteY12" fmla="*/ 404336 h 929568"/>
                <a:gd name="connsiteX13" fmla="*/ 686680 w 769775"/>
                <a:gd name="connsiteY13" fmla="*/ 320940 h 929568"/>
                <a:gd name="connsiteX14" fmla="*/ 603284 w 769775"/>
                <a:gd name="connsiteY14" fmla="*/ 237544 h 929568"/>
                <a:gd name="connsiteX15" fmla="*/ 761683 w 769775"/>
                <a:gd name="connsiteY15" fmla="*/ 0 h 929568"/>
                <a:gd name="connsiteX16" fmla="*/ 769775 w 769775"/>
                <a:gd name="connsiteY16" fmla="*/ 929568 h 929568"/>
                <a:gd name="connsiteX17" fmla="*/ 0 w 769775"/>
                <a:gd name="connsiteY17" fmla="*/ 402866 h 929568"/>
                <a:gd name="connsiteX18" fmla="*/ 761683 w 769775"/>
                <a:gd name="connsiteY18" fmla="*/ 0 h 92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9775" h="929568">
                  <a:moveTo>
                    <a:pt x="623882" y="530765"/>
                  </a:moveTo>
                  <a:cubicBezTo>
                    <a:pt x="594379" y="530765"/>
                    <a:pt x="570462" y="554682"/>
                    <a:pt x="570462" y="584185"/>
                  </a:cubicBezTo>
                  <a:cubicBezTo>
                    <a:pt x="570462" y="613688"/>
                    <a:pt x="594379" y="637605"/>
                    <a:pt x="623882" y="637605"/>
                  </a:cubicBezTo>
                  <a:cubicBezTo>
                    <a:pt x="653385" y="637605"/>
                    <a:pt x="677302" y="613688"/>
                    <a:pt x="677302" y="584185"/>
                  </a:cubicBezTo>
                  <a:cubicBezTo>
                    <a:pt x="677302" y="554682"/>
                    <a:pt x="653385" y="530765"/>
                    <a:pt x="623882" y="530765"/>
                  </a:cubicBezTo>
                  <a:close/>
                  <a:moveTo>
                    <a:pt x="323082" y="306114"/>
                  </a:moveTo>
                  <a:cubicBezTo>
                    <a:pt x="274055" y="306114"/>
                    <a:pt x="234310" y="345859"/>
                    <a:pt x="234310" y="394886"/>
                  </a:cubicBezTo>
                  <a:cubicBezTo>
                    <a:pt x="234310" y="443913"/>
                    <a:pt x="274055" y="483658"/>
                    <a:pt x="323082" y="483658"/>
                  </a:cubicBezTo>
                  <a:cubicBezTo>
                    <a:pt x="372109" y="483658"/>
                    <a:pt x="411854" y="443913"/>
                    <a:pt x="411854" y="394886"/>
                  </a:cubicBezTo>
                  <a:cubicBezTo>
                    <a:pt x="411854" y="345859"/>
                    <a:pt x="372109" y="306114"/>
                    <a:pt x="323082" y="306114"/>
                  </a:cubicBezTo>
                  <a:close/>
                  <a:moveTo>
                    <a:pt x="603284" y="237544"/>
                  </a:moveTo>
                  <a:cubicBezTo>
                    <a:pt x="557226" y="237544"/>
                    <a:pt x="519888" y="274882"/>
                    <a:pt x="519888" y="320940"/>
                  </a:cubicBezTo>
                  <a:cubicBezTo>
                    <a:pt x="519888" y="366998"/>
                    <a:pt x="557226" y="404336"/>
                    <a:pt x="603284" y="404336"/>
                  </a:cubicBezTo>
                  <a:cubicBezTo>
                    <a:pt x="649342" y="404336"/>
                    <a:pt x="686680" y="366998"/>
                    <a:pt x="686680" y="320940"/>
                  </a:cubicBezTo>
                  <a:cubicBezTo>
                    <a:pt x="686680" y="274882"/>
                    <a:pt x="649342" y="237544"/>
                    <a:pt x="603284" y="237544"/>
                  </a:cubicBezTo>
                  <a:close/>
                  <a:moveTo>
                    <a:pt x="761683" y="0"/>
                  </a:moveTo>
                  <a:cubicBezTo>
                    <a:pt x="764380" y="309856"/>
                    <a:pt x="767078" y="619712"/>
                    <a:pt x="769775" y="929568"/>
                  </a:cubicBezTo>
                  <a:lnTo>
                    <a:pt x="0" y="402866"/>
                  </a:lnTo>
                  <a:cubicBezTo>
                    <a:pt x="171605" y="150830"/>
                    <a:pt x="456773" y="0"/>
                    <a:pt x="7616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51CE0B0E-A383-423D-AB24-944BA7F552C7}"/>
              </a:ext>
            </a:extLst>
          </p:cNvPr>
          <p:cNvGrpSpPr/>
          <p:nvPr/>
        </p:nvGrpSpPr>
        <p:grpSpPr>
          <a:xfrm>
            <a:off x="871669" y="1757820"/>
            <a:ext cx="5244908" cy="939797"/>
            <a:chOff x="491556" y="1340768"/>
            <a:chExt cx="4080444" cy="939797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4DCF76B-5F45-4A8F-AF2F-E4086338457A}"/>
                </a:ext>
              </a:extLst>
            </p:cNvPr>
            <p:cNvSpPr txBox="1"/>
            <p:nvPr/>
          </p:nvSpPr>
          <p:spPr>
            <a:xfrm>
              <a:off x="491556" y="1634234"/>
              <a:ext cx="4080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E4D657A-F278-450C-9FC0-1BF0DE25F229}"/>
                </a:ext>
              </a:extLst>
            </p:cNvPr>
            <p:cNvSpPr txBox="1"/>
            <p:nvPr/>
          </p:nvSpPr>
          <p:spPr>
            <a:xfrm>
              <a:off x="491556" y="1340768"/>
              <a:ext cx="4080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8" name="Group 35">
            <a:extLst>
              <a:ext uri="{FF2B5EF4-FFF2-40B4-BE49-F238E27FC236}">
                <a16:creationId xmlns:a16="http://schemas.microsoft.com/office/drawing/2014/main" id="{34972DF7-5C14-4866-AD8B-243AC4BF2E40}"/>
              </a:ext>
            </a:extLst>
          </p:cNvPr>
          <p:cNvGrpSpPr/>
          <p:nvPr/>
        </p:nvGrpSpPr>
        <p:grpSpPr>
          <a:xfrm>
            <a:off x="1061458" y="3515202"/>
            <a:ext cx="2020842" cy="863358"/>
            <a:chOff x="803640" y="3362835"/>
            <a:chExt cx="2059657" cy="863358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C1E0E67-3C74-42C7-880A-C1995546F49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FBCE13D-7486-403E-804E-B8054BD9B68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1" name="Oval 38">
            <a:extLst>
              <a:ext uri="{FF2B5EF4-FFF2-40B4-BE49-F238E27FC236}">
                <a16:creationId xmlns:a16="http://schemas.microsoft.com/office/drawing/2014/main" id="{20F6469D-28E1-431E-886E-B0F89BD57FF0}"/>
              </a:ext>
            </a:extLst>
          </p:cNvPr>
          <p:cNvSpPr/>
          <p:nvPr/>
        </p:nvSpPr>
        <p:spPr>
          <a:xfrm>
            <a:off x="4652170" y="2838220"/>
            <a:ext cx="509348" cy="5093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Oval 39">
            <a:extLst>
              <a:ext uri="{FF2B5EF4-FFF2-40B4-BE49-F238E27FC236}">
                <a16:creationId xmlns:a16="http://schemas.microsoft.com/office/drawing/2014/main" id="{89D92946-94C4-4FD3-BB47-2CCD9055CA30}"/>
              </a:ext>
            </a:extLst>
          </p:cNvPr>
          <p:cNvSpPr/>
          <p:nvPr/>
        </p:nvSpPr>
        <p:spPr>
          <a:xfrm>
            <a:off x="1827427" y="2862330"/>
            <a:ext cx="509348" cy="5093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Group 42">
            <a:extLst>
              <a:ext uri="{FF2B5EF4-FFF2-40B4-BE49-F238E27FC236}">
                <a16:creationId xmlns:a16="http://schemas.microsoft.com/office/drawing/2014/main" id="{F4EF153A-3518-4C7F-AC20-0EC20D306CA9}"/>
              </a:ext>
            </a:extLst>
          </p:cNvPr>
          <p:cNvGrpSpPr/>
          <p:nvPr/>
        </p:nvGrpSpPr>
        <p:grpSpPr>
          <a:xfrm>
            <a:off x="3894462" y="3515202"/>
            <a:ext cx="2020842" cy="863358"/>
            <a:chOff x="803640" y="3362835"/>
            <a:chExt cx="2059657" cy="863358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D243986-D507-49CF-BEA1-94A2BAA7ECE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F76E762-68B8-411D-BC31-19564BDA789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6" name="Group 46">
            <a:extLst>
              <a:ext uri="{FF2B5EF4-FFF2-40B4-BE49-F238E27FC236}">
                <a16:creationId xmlns:a16="http://schemas.microsoft.com/office/drawing/2014/main" id="{F0E79B97-F3BE-46C2-9923-F1EB3B37FC6F}"/>
              </a:ext>
            </a:extLst>
          </p:cNvPr>
          <p:cNvGrpSpPr/>
          <p:nvPr/>
        </p:nvGrpSpPr>
        <p:grpSpPr>
          <a:xfrm>
            <a:off x="1051245" y="5215222"/>
            <a:ext cx="2020842" cy="863358"/>
            <a:chOff x="803640" y="3362835"/>
            <a:chExt cx="2059657" cy="863358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27065A5-AE57-4363-B16A-667DFD623B7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BB652CF-1FA0-424D-853B-73887A5E993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9" name="Oval 49">
            <a:extLst>
              <a:ext uri="{FF2B5EF4-FFF2-40B4-BE49-F238E27FC236}">
                <a16:creationId xmlns:a16="http://schemas.microsoft.com/office/drawing/2014/main" id="{0EF059AF-35FE-4ED8-8E5B-5E9A83554E53}"/>
              </a:ext>
            </a:extLst>
          </p:cNvPr>
          <p:cNvSpPr/>
          <p:nvPr/>
        </p:nvSpPr>
        <p:spPr>
          <a:xfrm>
            <a:off x="4641957" y="4538240"/>
            <a:ext cx="509348" cy="5093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Oval 50">
            <a:extLst>
              <a:ext uri="{FF2B5EF4-FFF2-40B4-BE49-F238E27FC236}">
                <a16:creationId xmlns:a16="http://schemas.microsoft.com/office/drawing/2014/main" id="{C5E6E9CB-47E2-4088-8537-3CCA648AC6AD}"/>
              </a:ext>
            </a:extLst>
          </p:cNvPr>
          <p:cNvSpPr/>
          <p:nvPr/>
        </p:nvSpPr>
        <p:spPr>
          <a:xfrm>
            <a:off x="1817214" y="4562350"/>
            <a:ext cx="509348" cy="5093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1" name="Group 53">
            <a:extLst>
              <a:ext uri="{FF2B5EF4-FFF2-40B4-BE49-F238E27FC236}">
                <a16:creationId xmlns:a16="http://schemas.microsoft.com/office/drawing/2014/main" id="{D8811450-AE4B-492A-AEEE-1D3D5988BF00}"/>
              </a:ext>
            </a:extLst>
          </p:cNvPr>
          <p:cNvGrpSpPr/>
          <p:nvPr/>
        </p:nvGrpSpPr>
        <p:grpSpPr>
          <a:xfrm>
            <a:off x="3884249" y="5215222"/>
            <a:ext cx="2020842" cy="863358"/>
            <a:chOff x="803640" y="3362835"/>
            <a:chExt cx="2059657" cy="863358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B9EBC7A-E770-44B7-B7F1-9C754BAD941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8DED06C-023E-4AF3-9CE3-498F5605FA1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8" name="자유형: 도형 177">
            <a:extLst>
              <a:ext uri="{FF2B5EF4-FFF2-40B4-BE49-F238E27FC236}">
                <a16:creationId xmlns:a16="http://schemas.microsoft.com/office/drawing/2014/main" id="{5D19030D-405B-4866-8668-D239DA1AA154}"/>
              </a:ext>
            </a:extLst>
          </p:cNvPr>
          <p:cNvSpPr/>
          <p:nvPr/>
        </p:nvSpPr>
        <p:spPr>
          <a:xfrm rot="1282801">
            <a:off x="1951218" y="3021044"/>
            <a:ext cx="261766" cy="211010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E28A6DC6-8306-4408-8F48-8CDB221CFE7A}"/>
              </a:ext>
            </a:extLst>
          </p:cNvPr>
          <p:cNvGrpSpPr/>
          <p:nvPr/>
        </p:nvGrpSpPr>
        <p:grpSpPr>
          <a:xfrm>
            <a:off x="1960804" y="4677520"/>
            <a:ext cx="206739" cy="289185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180" name="사각형: 둥근 모서리 132">
              <a:extLst>
                <a:ext uri="{FF2B5EF4-FFF2-40B4-BE49-F238E27FC236}">
                  <a16:creationId xmlns:a16="http://schemas.microsoft.com/office/drawing/2014/main" id="{E1EBA2F1-6C44-45D2-A390-AFC0A5B2711C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막힌 원호 135">
              <a:extLst>
                <a:ext uri="{FF2B5EF4-FFF2-40B4-BE49-F238E27FC236}">
                  <a16:creationId xmlns:a16="http://schemas.microsoft.com/office/drawing/2014/main" id="{94CA1B5E-C96A-4915-A14E-A3CECE272C48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694DF9A9-E069-46CF-94AD-995C30BA0617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01971796-C814-42E2-8FAD-255C799A1B79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9859860-06E4-4BCC-BA99-C546E308597B}"/>
              </a:ext>
            </a:extLst>
          </p:cNvPr>
          <p:cNvGrpSpPr/>
          <p:nvPr/>
        </p:nvGrpSpPr>
        <p:grpSpPr>
          <a:xfrm rot="20593171">
            <a:off x="4811214" y="2913487"/>
            <a:ext cx="204236" cy="294929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185" name="눈물 방울 184">
              <a:extLst>
                <a:ext uri="{FF2B5EF4-FFF2-40B4-BE49-F238E27FC236}">
                  <a16:creationId xmlns:a16="http://schemas.microsoft.com/office/drawing/2014/main" id="{6F4EE372-2938-4F5B-B54B-369F0B8AEB80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0AC0BBB-DCBE-49F4-B96D-E62A5CEB522D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26887270-C33F-4C4E-840C-7A1422D830AF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7BE068A7-6585-4514-96FC-D9C5013FD3B9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F9B78660-EDE9-481D-868E-B7CEBFCD8229}"/>
              </a:ext>
            </a:extLst>
          </p:cNvPr>
          <p:cNvGrpSpPr/>
          <p:nvPr/>
        </p:nvGrpSpPr>
        <p:grpSpPr>
          <a:xfrm>
            <a:off x="4774887" y="4675343"/>
            <a:ext cx="239565" cy="273310"/>
            <a:chOff x="3434152" y="428041"/>
            <a:chExt cx="4718078" cy="5382655"/>
          </a:xfrm>
          <a:solidFill>
            <a:schemeClr val="bg1"/>
          </a:solidFill>
        </p:grpSpPr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0A858ACF-034C-4EB5-B9DF-8C3B38D0088C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89937AF6-2849-4E07-B66E-D29CA9196DA6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63EDB337-7BA3-4F85-97BD-31CEC169338F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32B7BCB7-B886-45FF-9F4F-E0FAF37A1DCA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4" name="Teardrop 3">
              <a:extLst>
                <a:ext uri="{FF2B5EF4-FFF2-40B4-BE49-F238E27FC236}">
                  <a16:creationId xmlns:a16="http://schemas.microsoft.com/office/drawing/2014/main" id="{5591DAAA-4E12-4FA7-98FE-7BA9F9E26893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971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BD269A5-07DC-40DB-BEB6-6BA5CFCB0158}"/>
              </a:ext>
            </a:extLst>
          </p:cNvPr>
          <p:cNvSpPr txBox="1"/>
          <p:nvPr/>
        </p:nvSpPr>
        <p:spPr>
          <a:xfrm>
            <a:off x="8928018" y="4794512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ea typeface="+mj-ea"/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9C8B37-77BE-41D5-B3B6-3C92497CC9FC}"/>
              </a:ext>
            </a:extLst>
          </p:cNvPr>
          <p:cNvSpPr txBox="1"/>
          <p:nvPr/>
        </p:nvSpPr>
        <p:spPr>
          <a:xfrm>
            <a:off x="5341545" y="5738607"/>
            <a:ext cx="6100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3B0343-4F61-42CB-B5D0-59AADAFDF569}"/>
              </a:ext>
            </a:extLst>
          </p:cNvPr>
          <p:cNvSpPr txBox="1"/>
          <p:nvPr/>
        </p:nvSpPr>
        <p:spPr>
          <a:xfrm>
            <a:off x="7594925" y="5032202"/>
            <a:ext cx="3847179" cy="65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5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6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7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43558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CB9025-1218-45F6-B41C-7ED4A44F9813}"/>
              </a:ext>
            </a:extLst>
          </p:cNvPr>
          <p:cNvGrpSpPr/>
          <p:nvPr/>
        </p:nvGrpSpPr>
        <p:grpSpPr>
          <a:xfrm>
            <a:off x="1064849" y="5172403"/>
            <a:ext cx="2961582" cy="2152979"/>
            <a:chOff x="6241407" y="5172403"/>
            <a:chExt cx="2961582" cy="2152979"/>
          </a:xfrm>
        </p:grpSpPr>
        <p:grpSp>
          <p:nvGrpSpPr>
            <p:cNvPr id="4" name="Group 15">
              <a:extLst>
                <a:ext uri="{FF2B5EF4-FFF2-40B4-BE49-F238E27FC236}">
                  <a16:creationId xmlns:a16="http://schemas.microsoft.com/office/drawing/2014/main" id="{7A6972D5-6C7A-475B-B493-3C21AE27D8EE}"/>
                </a:ext>
              </a:extLst>
            </p:cNvPr>
            <p:cNvGrpSpPr/>
            <p:nvPr/>
          </p:nvGrpSpPr>
          <p:grpSpPr>
            <a:xfrm rot="338975" flipH="1">
              <a:off x="6830924" y="5172403"/>
              <a:ext cx="2372065" cy="1048970"/>
              <a:chOff x="2194561" y="1435364"/>
              <a:chExt cx="4680414" cy="2069764"/>
            </a:xfrm>
          </p:grpSpPr>
          <p:sp>
            <p:nvSpPr>
              <p:cNvPr id="6" name="Freeform 18">
                <a:extLst>
                  <a:ext uri="{FF2B5EF4-FFF2-40B4-BE49-F238E27FC236}">
                    <a16:creationId xmlns:a16="http://schemas.microsoft.com/office/drawing/2014/main" id="{6717F824-B9D5-4573-83DE-BA852FB5CFB9}"/>
                  </a:ext>
                </a:extLst>
              </p:cNvPr>
              <p:cNvSpPr/>
              <p:nvPr/>
            </p:nvSpPr>
            <p:spPr>
              <a:xfrm>
                <a:off x="2987823" y="1757889"/>
                <a:ext cx="3887152" cy="1747239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Freeform 19">
                <a:extLst>
                  <a:ext uri="{FF2B5EF4-FFF2-40B4-BE49-F238E27FC236}">
                    <a16:creationId xmlns:a16="http://schemas.microsoft.com/office/drawing/2014/main" id="{B8AB13F6-5AB9-497C-A771-2C6B9EE9A745}"/>
                  </a:ext>
                </a:extLst>
              </p:cNvPr>
              <p:cNvSpPr/>
              <p:nvPr/>
            </p:nvSpPr>
            <p:spPr>
              <a:xfrm>
                <a:off x="2194561" y="1435364"/>
                <a:ext cx="3753016" cy="1929647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FB8896F6-A073-41AC-8A9A-355EAA33B9BF}"/>
                </a:ext>
              </a:extLst>
            </p:cNvPr>
            <p:cNvSpPr/>
            <p:nvPr/>
          </p:nvSpPr>
          <p:spPr>
            <a:xfrm rot="12927702">
              <a:off x="6241407" y="5617623"/>
              <a:ext cx="1087289" cy="1707759"/>
            </a:xfrm>
            <a:custGeom>
              <a:avLst/>
              <a:gdLst>
                <a:gd name="connsiteX0" fmla="*/ 0 w 777759"/>
                <a:gd name="connsiteY0" fmla="*/ 0 h 968130"/>
                <a:gd name="connsiteX1" fmla="*/ 777759 w 777759"/>
                <a:gd name="connsiteY1" fmla="*/ 0 h 968130"/>
                <a:gd name="connsiteX2" fmla="*/ 777759 w 777759"/>
                <a:gd name="connsiteY2" fmla="*/ 968130 h 968130"/>
                <a:gd name="connsiteX3" fmla="*/ 0 w 777759"/>
                <a:gd name="connsiteY3" fmla="*/ 968130 h 968130"/>
                <a:gd name="connsiteX4" fmla="*/ 0 w 777759"/>
                <a:gd name="connsiteY4" fmla="*/ 0 h 968130"/>
                <a:gd name="connsiteX0" fmla="*/ 0 w 789458"/>
                <a:gd name="connsiteY0" fmla="*/ 500269 h 968130"/>
                <a:gd name="connsiteX1" fmla="*/ 789458 w 789458"/>
                <a:gd name="connsiteY1" fmla="*/ 0 h 968130"/>
                <a:gd name="connsiteX2" fmla="*/ 789458 w 789458"/>
                <a:gd name="connsiteY2" fmla="*/ 968130 h 968130"/>
                <a:gd name="connsiteX3" fmla="*/ 11699 w 789458"/>
                <a:gd name="connsiteY3" fmla="*/ 968130 h 968130"/>
                <a:gd name="connsiteX4" fmla="*/ 0 w 789458"/>
                <a:gd name="connsiteY4" fmla="*/ 500269 h 968130"/>
                <a:gd name="connsiteX0" fmla="*/ 0 w 788533"/>
                <a:gd name="connsiteY0" fmla="*/ 562468 h 968130"/>
                <a:gd name="connsiteX1" fmla="*/ 788533 w 788533"/>
                <a:gd name="connsiteY1" fmla="*/ 0 h 968130"/>
                <a:gd name="connsiteX2" fmla="*/ 788533 w 788533"/>
                <a:gd name="connsiteY2" fmla="*/ 968130 h 968130"/>
                <a:gd name="connsiteX3" fmla="*/ 10774 w 788533"/>
                <a:gd name="connsiteY3" fmla="*/ 968130 h 968130"/>
                <a:gd name="connsiteX4" fmla="*/ 0 w 788533"/>
                <a:gd name="connsiteY4" fmla="*/ 562468 h 968130"/>
                <a:gd name="connsiteX0" fmla="*/ 0 w 788995"/>
                <a:gd name="connsiteY0" fmla="*/ 531368 h 968130"/>
                <a:gd name="connsiteX1" fmla="*/ 788995 w 788995"/>
                <a:gd name="connsiteY1" fmla="*/ 0 h 968130"/>
                <a:gd name="connsiteX2" fmla="*/ 788995 w 788995"/>
                <a:gd name="connsiteY2" fmla="*/ 968130 h 968130"/>
                <a:gd name="connsiteX3" fmla="*/ 11236 w 788995"/>
                <a:gd name="connsiteY3" fmla="*/ 968130 h 968130"/>
                <a:gd name="connsiteX4" fmla="*/ 0 w 788995"/>
                <a:gd name="connsiteY4" fmla="*/ 531368 h 968130"/>
                <a:gd name="connsiteX0" fmla="*/ 0 w 837074"/>
                <a:gd name="connsiteY0" fmla="*/ 798985 h 1235747"/>
                <a:gd name="connsiteX1" fmla="*/ 837074 w 837074"/>
                <a:gd name="connsiteY1" fmla="*/ 0 h 1235747"/>
                <a:gd name="connsiteX2" fmla="*/ 788995 w 837074"/>
                <a:gd name="connsiteY2" fmla="*/ 1235747 h 1235747"/>
                <a:gd name="connsiteX3" fmla="*/ 11236 w 837074"/>
                <a:gd name="connsiteY3" fmla="*/ 1235747 h 1235747"/>
                <a:gd name="connsiteX4" fmla="*/ 0 w 837074"/>
                <a:gd name="connsiteY4" fmla="*/ 798985 h 1235747"/>
                <a:gd name="connsiteX0" fmla="*/ 0 w 837074"/>
                <a:gd name="connsiteY0" fmla="*/ 798985 h 1235747"/>
                <a:gd name="connsiteX1" fmla="*/ 837074 w 837074"/>
                <a:gd name="connsiteY1" fmla="*/ 0 h 1235747"/>
                <a:gd name="connsiteX2" fmla="*/ 826055 w 837074"/>
                <a:gd name="connsiteY2" fmla="*/ 1211296 h 1235747"/>
                <a:gd name="connsiteX3" fmla="*/ 11236 w 837074"/>
                <a:gd name="connsiteY3" fmla="*/ 1235747 h 1235747"/>
                <a:gd name="connsiteX4" fmla="*/ 0 w 837074"/>
                <a:gd name="connsiteY4" fmla="*/ 798985 h 1235747"/>
                <a:gd name="connsiteX0" fmla="*/ 41493 w 878567"/>
                <a:gd name="connsiteY0" fmla="*/ 798985 h 1247707"/>
                <a:gd name="connsiteX1" fmla="*/ 878567 w 878567"/>
                <a:gd name="connsiteY1" fmla="*/ 0 h 1247707"/>
                <a:gd name="connsiteX2" fmla="*/ 867548 w 878567"/>
                <a:gd name="connsiteY2" fmla="*/ 1211296 h 1247707"/>
                <a:gd name="connsiteX3" fmla="*/ 0 w 878567"/>
                <a:gd name="connsiteY3" fmla="*/ 1247707 h 1247707"/>
                <a:gd name="connsiteX4" fmla="*/ 41493 w 878567"/>
                <a:gd name="connsiteY4" fmla="*/ 798985 h 1247707"/>
                <a:gd name="connsiteX0" fmla="*/ 22785 w 878567"/>
                <a:gd name="connsiteY0" fmla="*/ 862057 h 1247707"/>
                <a:gd name="connsiteX1" fmla="*/ 878567 w 878567"/>
                <a:gd name="connsiteY1" fmla="*/ 0 h 1247707"/>
                <a:gd name="connsiteX2" fmla="*/ 867548 w 878567"/>
                <a:gd name="connsiteY2" fmla="*/ 1211296 h 1247707"/>
                <a:gd name="connsiteX3" fmla="*/ 0 w 878567"/>
                <a:gd name="connsiteY3" fmla="*/ 1247707 h 1247707"/>
                <a:gd name="connsiteX4" fmla="*/ 22785 w 878567"/>
                <a:gd name="connsiteY4" fmla="*/ 862057 h 1247707"/>
                <a:gd name="connsiteX0" fmla="*/ 22785 w 876139"/>
                <a:gd name="connsiteY0" fmla="*/ 995559 h 1381209"/>
                <a:gd name="connsiteX1" fmla="*/ 876139 w 876139"/>
                <a:gd name="connsiteY1" fmla="*/ 1 h 1381209"/>
                <a:gd name="connsiteX2" fmla="*/ 867548 w 876139"/>
                <a:gd name="connsiteY2" fmla="*/ 1344798 h 1381209"/>
                <a:gd name="connsiteX3" fmla="*/ 0 w 876139"/>
                <a:gd name="connsiteY3" fmla="*/ 1381209 h 1381209"/>
                <a:gd name="connsiteX4" fmla="*/ 22785 w 876139"/>
                <a:gd name="connsiteY4" fmla="*/ 995559 h 1381209"/>
                <a:gd name="connsiteX0" fmla="*/ 43505 w 876139"/>
                <a:gd name="connsiteY0" fmla="*/ 867977 h 1381208"/>
                <a:gd name="connsiteX1" fmla="*/ 876139 w 876139"/>
                <a:gd name="connsiteY1" fmla="*/ 0 h 1381208"/>
                <a:gd name="connsiteX2" fmla="*/ 867548 w 876139"/>
                <a:gd name="connsiteY2" fmla="*/ 1344797 h 1381208"/>
                <a:gd name="connsiteX3" fmla="*/ 0 w 876139"/>
                <a:gd name="connsiteY3" fmla="*/ 1381208 h 1381208"/>
                <a:gd name="connsiteX4" fmla="*/ 43505 w 876139"/>
                <a:gd name="connsiteY4" fmla="*/ 867977 h 1381208"/>
                <a:gd name="connsiteX0" fmla="*/ 0 w 886893"/>
                <a:gd name="connsiteY0" fmla="*/ 924969 h 1381208"/>
                <a:gd name="connsiteX1" fmla="*/ 886893 w 886893"/>
                <a:gd name="connsiteY1" fmla="*/ 0 h 1381208"/>
                <a:gd name="connsiteX2" fmla="*/ 878302 w 886893"/>
                <a:gd name="connsiteY2" fmla="*/ 1344797 h 1381208"/>
                <a:gd name="connsiteX3" fmla="*/ 10754 w 886893"/>
                <a:gd name="connsiteY3" fmla="*/ 1381208 h 1381208"/>
                <a:gd name="connsiteX4" fmla="*/ 0 w 886893"/>
                <a:gd name="connsiteY4" fmla="*/ 924969 h 1381208"/>
                <a:gd name="connsiteX0" fmla="*/ 0 w 880290"/>
                <a:gd name="connsiteY0" fmla="*/ 1794812 h 2251051"/>
                <a:gd name="connsiteX1" fmla="*/ 880290 w 880290"/>
                <a:gd name="connsiteY1" fmla="*/ 0 h 2251051"/>
                <a:gd name="connsiteX2" fmla="*/ 878302 w 880290"/>
                <a:gd name="connsiteY2" fmla="*/ 2214640 h 2251051"/>
                <a:gd name="connsiteX3" fmla="*/ 10754 w 880290"/>
                <a:gd name="connsiteY3" fmla="*/ 2251051 h 2251051"/>
                <a:gd name="connsiteX4" fmla="*/ 0 w 880290"/>
                <a:gd name="connsiteY4" fmla="*/ 1794812 h 2251051"/>
                <a:gd name="connsiteX0" fmla="*/ 0 w 981039"/>
                <a:gd name="connsiteY0" fmla="*/ 1069204 h 2251051"/>
                <a:gd name="connsiteX1" fmla="*/ 981039 w 981039"/>
                <a:gd name="connsiteY1" fmla="*/ 0 h 2251051"/>
                <a:gd name="connsiteX2" fmla="*/ 979051 w 981039"/>
                <a:gd name="connsiteY2" fmla="*/ 2214640 h 2251051"/>
                <a:gd name="connsiteX3" fmla="*/ 111503 w 981039"/>
                <a:gd name="connsiteY3" fmla="*/ 2251051 h 2251051"/>
                <a:gd name="connsiteX4" fmla="*/ 0 w 981039"/>
                <a:gd name="connsiteY4" fmla="*/ 1069204 h 2251051"/>
                <a:gd name="connsiteX0" fmla="*/ 0 w 940344"/>
                <a:gd name="connsiteY0" fmla="*/ 1026460 h 2251051"/>
                <a:gd name="connsiteX1" fmla="*/ 940344 w 940344"/>
                <a:gd name="connsiteY1" fmla="*/ 0 h 2251051"/>
                <a:gd name="connsiteX2" fmla="*/ 938356 w 940344"/>
                <a:gd name="connsiteY2" fmla="*/ 2214640 h 2251051"/>
                <a:gd name="connsiteX3" fmla="*/ 70808 w 940344"/>
                <a:gd name="connsiteY3" fmla="*/ 2251051 h 2251051"/>
                <a:gd name="connsiteX4" fmla="*/ 0 w 940344"/>
                <a:gd name="connsiteY4" fmla="*/ 1026460 h 2251051"/>
                <a:gd name="connsiteX0" fmla="*/ 0 w 947935"/>
                <a:gd name="connsiteY0" fmla="*/ 989084 h 2213675"/>
                <a:gd name="connsiteX1" fmla="*/ 947935 w 947935"/>
                <a:gd name="connsiteY1" fmla="*/ 0 h 2213675"/>
                <a:gd name="connsiteX2" fmla="*/ 938356 w 947935"/>
                <a:gd name="connsiteY2" fmla="*/ 2177264 h 2213675"/>
                <a:gd name="connsiteX3" fmla="*/ 70808 w 947935"/>
                <a:gd name="connsiteY3" fmla="*/ 2213675 h 2213675"/>
                <a:gd name="connsiteX4" fmla="*/ 0 w 947935"/>
                <a:gd name="connsiteY4" fmla="*/ 989084 h 2213675"/>
                <a:gd name="connsiteX0" fmla="*/ 0 w 947935"/>
                <a:gd name="connsiteY0" fmla="*/ 989084 h 2213675"/>
                <a:gd name="connsiteX1" fmla="*/ 947935 w 947935"/>
                <a:gd name="connsiteY1" fmla="*/ 0 h 2213675"/>
                <a:gd name="connsiteX2" fmla="*/ 938356 w 947935"/>
                <a:gd name="connsiteY2" fmla="*/ 2177264 h 2213675"/>
                <a:gd name="connsiteX3" fmla="*/ 70808 w 947935"/>
                <a:gd name="connsiteY3" fmla="*/ 2213675 h 2213675"/>
                <a:gd name="connsiteX4" fmla="*/ 0 w 947935"/>
                <a:gd name="connsiteY4" fmla="*/ 989084 h 221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935" h="2213675">
                  <a:moveTo>
                    <a:pt x="0" y="989084"/>
                  </a:moveTo>
                  <a:lnTo>
                    <a:pt x="947935" y="0"/>
                  </a:lnTo>
                  <a:cubicBezTo>
                    <a:pt x="945071" y="448266"/>
                    <a:pt x="941220" y="1728998"/>
                    <a:pt x="938356" y="2177264"/>
                  </a:cubicBezTo>
                  <a:lnTo>
                    <a:pt x="70808" y="2213675"/>
                  </a:lnTo>
                  <a:lnTo>
                    <a:pt x="0" y="9890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7F644AC-603B-4E8A-9EAB-370F0B630E28}"/>
              </a:ext>
            </a:extLst>
          </p:cNvPr>
          <p:cNvGrpSpPr/>
          <p:nvPr/>
        </p:nvGrpSpPr>
        <p:grpSpPr>
          <a:xfrm flipH="1">
            <a:off x="7913460" y="5172403"/>
            <a:ext cx="2961582" cy="2152979"/>
            <a:chOff x="6241407" y="5172403"/>
            <a:chExt cx="2961582" cy="2152979"/>
          </a:xfrm>
        </p:grpSpPr>
        <p:grpSp>
          <p:nvGrpSpPr>
            <p:cNvPr id="9" name="Group 15">
              <a:extLst>
                <a:ext uri="{FF2B5EF4-FFF2-40B4-BE49-F238E27FC236}">
                  <a16:creationId xmlns:a16="http://schemas.microsoft.com/office/drawing/2014/main" id="{24A33ECC-C1B4-4409-A80A-266CEAA61664}"/>
                </a:ext>
              </a:extLst>
            </p:cNvPr>
            <p:cNvGrpSpPr/>
            <p:nvPr/>
          </p:nvGrpSpPr>
          <p:grpSpPr>
            <a:xfrm rot="338975" flipH="1">
              <a:off x="6830924" y="5172403"/>
              <a:ext cx="2372065" cy="1048970"/>
              <a:chOff x="2194561" y="1435364"/>
              <a:chExt cx="4680414" cy="2069764"/>
            </a:xfrm>
          </p:grpSpPr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F5B87F8E-5B19-44E4-9BB0-5650AA480EBA}"/>
                  </a:ext>
                </a:extLst>
              </p:cNvPr>
              <p:cNvSpPr/>
              <p:nvPr/>
            </p:nvSpPr>
            <p:spPr>
              <a:xfrm>
                <a:off x="2987823" y="1757889"/>
                <a:ext cx="3887152" cy="1747239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D2755549-00C5-4227-8DC6-F969AD57ECFE}"/>
                  </a:ext>
                </a:extLst>
              </p:cNvPr>
              <p:cNvSpPr/>
              <p:nvPr/>
            </p:nvSpPr>
            <p:spPr>
              <a:xfrm>
                <a:off x="2194561" y="1435364"/>
                <a:ext cx="3753016" cy="1929647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Rectangle 42">
              <a:extLst>
                <a:ext uri="{FF2B5EF4-FFF2-40B4-BE49-F238E27FC236}">
                  <a16:creationId xmlns:a16="http://schemas.microsoft.com/office/drawing/2014/main" id="{88887B27-3FD1-4E07-947D-2C627BD1DD03}"/>
                </a:ext>
              </a:extLst>
            </p:cNvPr>
            <p:cNvSpPr/>
            <p:nvPr/>
          </p:nvSpPr>
          <p:spPr>
            <a:xfrm rot="12927702">
              <a:off x="6241407" y="5617623"/>
              <a:ext cx="1087289" cy="1707759"/>
            </a:xfrm>
            <a:custGeom>
              <a:avLst/>
              <a:gdLst>
                <a:gd name="connsiteX0" fmla="*/ 0 w 777759"/>
                <a:gd name="connsiteY0" fmla="*/ 0 h 968130"/>
                <a:gd name="connsiteX1" fmla="*/ 777759 w 777759"/>
                <a:gd name="connsiteY1" fmla="*/ 0 h 968130"/>
                <a:gd name="connsiteX2" fmla="*/ 777759 w 777759"/>
                <a:gd name="connsiteY2" fmla="*/ 968130 h 968130"/>
                <a:gd name="connsiteX3" fmla="*/ 0 w 777759"/>
                <a:gd name="connsiteY3" fmla="*/ 968130 h 968130"/>
                <a:gd name="connsiteX4" fmla="*/ 0 w 777759"/>
                <a:gd name="connsiteY4" fmla="*/ 0 h 968130"/>
                <a:gd name="connsiteX0" fmla="*/ 0 w 789458"/>
                <a:gd name="connsiteY0" fmla="*/ 500269 h 968130"/>
                <a:gd name="connsiteX1" fmla="*/ 789458 w 789458"/>
                <a:gd name="connsiteY1" fmla="*/ 0 h 968130"/>
                <a:gd name="connsiteX2" fmla="*/ 789458 w 789458"/>
                <a:gd name="connsiteY2" fmla="*/ 968130 h 968130"/>
                <a:gd name="connsiteX3" fmla="*/ 11699 w 789458"/>
                <a:gd name="connsiteY3" fmla="*/ 968130 h 968130"/>
                <a:gd name="connsiteX4" fmla="*/ 0 w 789458"/>
                <a:gd name="connsiteY4" fmla="*/ 500269 h 968130"/>
                <a:gd name="connsiteX0" fmla="*/ 0 w 788533"/>
                <a:gd name="connsiteY0" fmla="*/ 562468 h 968130"/>
                <a:gd name="connsiteX1" fmla="*/ 788533 w 788533"/>
                <a:gd name="connsiteY1" fmla="*/ 0 h 968130"/>
                <a:gd name="connsiteX2" fmla="*/ 788533 w 788533"/>
                <a:gd name="connsiteY2" fmla="*/ 968130 h 968130"/>
                <a:gd name="connsiteX3" fmla="*/ 10774 w 788533"/>
                <a:gd name="connsiteY3" fmla="*/ 968130 h 968130"/>
                <a:gd name="connsiteX4" fmla="*/ 0 w 788533"/>
                <a:gd name="connsiteY4" fmla="*/ 562468 h 968130"/>
                <a:gd name="connsiteX0" fmla="*/ 0 w 788995"/>
                <a:gd name="connsiteY0" fmla="*/ 531368 h 968130"/>
                <a:gd name="connsiteX1" fmla="*/ 788995 w 788995"/>
                <a:gd name="connsiteY1" fmla="*/ 0 h 968130"/>
                <a:gd name="connsiteX2" fmla="*/ 788995 w 788995"/>
                <a:gd name="connsiteY2" fmla="*/ 968130 h 968130"/>
                <a:gd name="connsiteX3" fmla="*/ 11236 w 788995"/>
                <a:gd name="connsiteY3" fmla="*/ 968130 h 968130"/>
                <a:gd name="connsiteX4" fmla="*/ 0 w 788995"/>
                <a:gd name="connsiteY4" fmla="*/ 531368 h 968130"/>
                <a:gd name="connsiteX0" fmla="*/ 0 w 837074"/>
                <a:gd name="connsiteY0" fmla="*/ 798985 h 1235747"/>
                <a:gd name="connsiteX1" fmla="*/ 837074 w 837074"/>
                <a:gd name="connsiteY1" fmla="*/ 0 h 1235747"/>
                <a:gd name="connsiteX2" fmla="*/ 788995 w 837074"/>
                <a:gd name="connsiteY2" fmla="*/ 1235747 h 1235747"/>
                <a:gd name="connsiteX3" fmla="*/ 11236 w 837074"/>
                <a:gd name="connsiteY3" fmla="*/ 1235747 h 1235747"/>
                <a:gd name="connsiteX4" fmla="*/ 0 w 837074"/>
                <a:gd name="connsiteY4" fmla="*/ 798985 h 1235747"/>
                <a:gd name="connsiteX0" fmla="*/ 0 w 837074"/>
                <a:gd name="connsiteY0" fmla="*/ 798985 h 1235747"/>
                <a:gd name="connsiteX1" fmla="*/ 837074 w 837074"/>
                <a:gd name="connsiteY1" fmla="*/ 0 h 1235747"/>
                <a:gd name="connsiteX2" fmla="*/ 826055 w 837074"/>
                <a:gd name="connsiteY2" fmla="*/ 1211296 h 1235747"/>
                <a:gd name="connsiteX3" fmla="*/ 11236 w 837074"/>
                <a:gd name="connsiteY3" fmla="*/ 1235747 h 1235747"/>
                <a:gd name="connsiteX4" fmla="*/ 0 w 837074"/>
                <a:gd name="connsiteY4" fmla="*/ 798985 h 1235747"/>
                <a:gd name="connsiteX0" fmla="*/ 41493 w 878567"/>
                <a:gd name="connsiteY0" fmla="*/ 798985 h 1247707"/>
                <a:gd name="connsiteX1" fmla="*/ 878567 w 878567"/>
                <a:gd name="connsiteY1" fmla="*/ 0 h 1247707"/>
                <a:gd name="connsiteX2" fmla="*/ 867548 w 878567"/>
                <a:gd name="connsiteY2" fmla="*/ 1211296 h 1247707"/>
                <a:gd name="connsiteX3" fmla="*/ 0 w 878567"/>
                <a:gd name="connsiteY3" fmla="*/ 1247707 h 1247707"/>
                <a:gd name="connsiteX4" fmla="*/ 41493 w 878567"/>
                <a:gd name="connsiteY4" fmla="*/ 798985 h 1247707"/>
                <a:gd name="connsiteX0" fmla="*/ 22785 w 878567"/>
                <a:gd name="connsiteY0" fmla="*/ 862057 h 1247707"/>
                <a:gd name="connsiteX1" fmla="*/ 878567 w 878567"/>
                <a:gd name="connsiteY1" fmla="*/ 0 h 1247707"/>
                <a:gd name="connsiteX2" fmla="*/ 867548 w 878567"/>
                <a:gd name="connsiteY2" fmla="*/ 1211296 h 1247707"/>
                <a:gd name="connsiteX3" fmla="*/ 0 w 878567"/>
                <a:gd name="connsiteY3" fmla="*/ 1247707 h 1247707"/>
                <a:gd name="connsiteX4" fmla="*/ 22785 w 878567"/>
                <a:gd name="connsiteY4" fmla="*/ 862057 h 1247707"/>
                <a:gd name="connsiteX0" fmla="*/ 22785 w 876139"/>
                <a:gd name="connsiteY0" fmla="*/ 995559 h 1381209"/>
                <a:gd name="connsiteX1" fmla="*/ 876139 w 876139"/>
                <a:gd name="connsiteY1" fmla="*/ 1 h 1381209"/>
                <a:gd name="connsiteX2" fmla="*/ 867548 w 876139"/>
                <a:gd name="connsiteY2" fmla="*/ 1344798 h 1381209"/>
                <a:gd name="connsiteX3" fmla="*/ 0 w 876139"/>
                <a:gd name="connsiteY3" fmla="*/ 1381209 h 1381209"/>
                <a:gd name="connsiteX4" fmla="*/ 22785 w 876139"/>
                <a:gd name="connsiteY4" fmla="*/ 995559 h 1381209"/>
                <a:gd name="connsiteX0" fmla="*/ 43505 w 876139"/>
                <a:gd name="connsiteY0" fmla="*/ 867977 h 1381208"/>
                <a:gd name="connsiteX1" fmla="*/ 876139 w 876139"/>
                <a:gd name="connsiteY1" fmla="*/ 0 h 1381208"/>
                <a:gd name="connsiteX2" fmla="*/ 867548 w 876139"/>
                <a:gd name="connsiteY2" fmla="*/ 1344797 h 1381208"/>
                <a:gd name="connsiteX3" fmla="*/ 0 w 876139"/>
                <a:gd name="connsiteY3" fmla="*/ 1381208 h 1381208"/>
                <a:gd name="connsiteX4" fmla="*/ 43505 w 876139"/>
                <a:gd name="connsiteY4" fmla="*/ 867977 h 1381208"/>
                <a:gd name="connsiteX0" fmla="*/ 0 w 886893"/>
                <a:gd name="connsiteY0" fmla="*/ 924969 h 1381208"/>
                <a:gd name="connsiteX1" fmla="*/ 886893 w 886893"/>
                <a:gd name="connsiteY1" fmla="*/ 0 h 1381208"/>
                <a:gd name="connsiteX2" fmla="*/ 878302 w 886893"/>
                <a:gd name="connsiteY2" fmla="*/ 1344797 h 1381208"/>
                <a:gd name="connsiteX3" fmla="*/ 10754 w 886893"/>
                <a:gd name="connsiteY3" fmla="*/ 1381208 h 1381208"/>
                <a:gd name="connsiteX4" fmla="*/ 0 w 886893"/>
                <a:gd name="connsiteY4" fmla="*/ 924969 h 1381208"/>
                <a:gd name="connsiteX0" fmla="*/ 0 w 880290"/>
                <a:gd name="connsiteY0" fmla="*/ 1794812 h 2251051"/>
                <a:gd name="connsiteX1" fmla="*/ 880290 w 880290"/>
                <a:gd name="connsiteY1" fmla="*/ 0 h 2251051"/>
                <a:gd name="connsiteX2" fmla="*/ 878302 w 880290"/>
                <a:gd name="connsiteY2" fmla="*/ 2214640 h 2251051"/>
                <a:gd name="connsiteX3" fmla="*/ 10754 w 880290"/>
                <a:gd name="connsiteY3" fmla="*/ 2251051 h 2251051"/>
                <a:gd name="connsiteX4" fmla="*/ 0 w 880290"/>
                <a:gd name="connsiteY4" fmla="*/ 1794812 h 2251051"/>
                <a:gd name="connsiteX0" fmla="*/ 0 w 981039"/>
                <a:gd name="connsiteY0" fmla="*/ 1069204 h 2251051"/>
                <a:gd name="connsiteX1" fmla="*/ 981039 w 981039"/>
                <a:gd name="connsiteY1" fmla="*/ 0 h 2251051"/>
                <a:gd name="connsiteX2" fmla="*/ 979051 w 981039"/>
                <a:gd name="connsiteY2" fmla="*/ 2214640 h 2251051"/>
                <a:gd name="connsiteX3" fmla="*/ 111503 w 981039"/>
                <a:gd name="connsiteY3" fmla="*/ 2251051 h 2251051"/>
                <a:gd name="connsiteX4" fmla="*/ 0 w 981039"/>
                <a:gd name="connsiteY4" fmla="*/ 1069204 h 2251051"/>
                <a:gd name="connsiteX0" fmla="*/ 0 w 940344"/>
                <a:gd name="connsiteY0" fmla="*/ 1026460 h 2251051"/>
                <a:gd name="connsiteX1" fmla="*/ 940344 w 940344"/>
                <a:gd name="connsiteY1" fmla="*/ 0 h 2251051"/>
                <a:gd name="connsiteX2" fmla="*/ 938356 w 940344"/>
                <a:gd name="connsiteY2" fmla="*/ 2214640 h 2251051"/>
                <a:gd name="connsiteX3" fmla="*/ 70808 w 940344"/>
                <a:gd name="connsiteY3" fmla="*/ 2251051 h 2251051"/>
                <a:gd name="connsiteX4" fmla="*/ 0 w 940344"/>
                <a:gd name="connsiteY4" fmla="*/ 1026460 h 2251051"/>
                <a:gd name="connsiteX0" fmla="*/ 0 w 947935"/>
                <a:gd name="connsiteY0" fmla="*/ 989084 h 2213675"/>
                <a:gd name="connsiteX1" fmla="*/ 947935 w 947935"/>
                <a:gd name="connsiteY1" fmla="*/ 0 h 2213675"/>
                <a:gd name="connsiteX2" fmla="*/ 938356 w 947935"/>
                <a:gd name="connsiteY2" fmla="*/ 2177264 h 2213675"/>
                <a:gd name="connsiteX3" fmla="*/ 70808 w 947935"/>
                <a:gd name="connsiteY3" fmla="*/ 2213675 h 2213675"/>
                <a:gd name="connsiteX4" fmla="*/ 0 w 947935"/>
                <a:gd name="connsiteY4" fmla="*/ 989084 h 2213675"/>
                <a:gd name="connsiteX0" fmla="*/ 0 w 947935"/>
                <a:gd name="connsiteY0" fmla="*/ 989084 h 2213675"/>
                <a:gd name="connsiteX1" fmla="*/ 947935 w 947935"/>
                <a:gd name="connsiteY1" fmla="*/ 0 h 2213675"/>
                <a:gd name="connsiteX2" fmla="*/ 938356 w 947935"/>
                <a:gd name="connsiteY2" fmla="*/ 2177264 h 2213675"/>
                <a:gd name="connsiteX3" fmla="*/ 70808 w 947935"/>
                <a:gd name="connsiteY3" fmla="*/ 2213675 h 2213675"/>
                <a:gd name="connsiteX4" fmla="*/ 0 w 947935"/>
                <a:gd name="connsiteY4" fmla="*/ 989084 h 221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935" h="2213675">
                  <a:moveTo>
                    <a:pt x="0" y="989084"/>
                  </a:moveTo>
                  <a:lnTo>
                    <a:pt x="947935" y="0"/>
                  </a:lnTo>
                  <a:cubicBezTo>
                    <a:pt x="945071" y="448266"/>
                    <a:pt x="941220" y="1728998"/>
                    <a:pt x="938356" y="2177264"/>
                  </a:cubicBezTo>
                  <a:lnTo>
                    <a:pt x="70808" y="2213675"/>
                  </a:lnTo>
                  <a:lnTo>
                    <a:pt x="0" y="9890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E18231A-E9C5-40EC-A5CB-48238A0DF9BF}"/>
              </a:ext>
            </a:extLst>
          </p:cNvPr>
          <p:cNvSpPr/>
          <p:nvPr/>
        </p:nvSpPr>
        <p:spPr>
          <a:xfrm>
            <a:off x="1383770" y="5111872"/>
            <a:ext cx="3276000" cy="1549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F562F0DF-FAED-4E72-85BC-8F83B0C11591}"/>
              </a:ext>
            </a:extLst>
          </p:cNvPr>
          <p:cNvSpPr/>
          <p:nvPr/>
        </p:nvSpPr>
        <p:spPr>
          <a:xfrm rot="1282801">
            <a:off x="1394363" y="4086065"/>
            <a:ext cx="1229106" cy="990785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4627AE4-91D0-402C-B265-F0A673423A24}"/>
              </a:ext>
            </a:extLst>
          </p:cNvPr>
          <p:cNvGrpSpPr/>
          <p:nvPr/>
        </p:nvGrpSpPr>
        <p:grpSpPr>
          <a:xfrm>
            <a:off x="2040695" y="4286569"/>
            <a:ext cx="568344" cy="794994"/>
            <a:chOff x="1019786" y="3002376"/>
            <a:chExt cx="2531613" cy="3541196"/>
          </a:xfrm>
          <a:solidFill>
            <a:schemeClr val="accent4"/>
          </a:solidFill>
        </p:grpSpPr>
        <p:sp>
          <p:nvSpPr>
            <p:cNvPr id="17" name="사각형: 둥근 모서리 132">
              <a:extLst>
                <a:ext uri="{FF2B5EF4-FFF2-40B4-BE49-F238E27FC236}">
                  <a16:creationId xmlns:a16="http://schemas.microsoft.com/office/drawing/2014/main" id="{A8AF6FBA-8142-4755-9E1E-D5650E3F2B75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막힌 원호 135">
              <a:extLst>
                <a:ext uri="{FF2B5EF4-FFF2-40B4-BE49-F238E27FC236}">
                  <a16:creationId xmlns:a16="http://schemas.microsoft.com/office/drawing/2014/main" id="{E8E58155-432D-43A1-AF08-4BFD51B8F7DE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E2277F4-1986-4761-BF4F-B933C6455EE0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552802B-C2AE-4B23-B4EC-C0D9730B28A7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3B56614-DEDC-40FD-A530-B709305F1A3E}"/>
              </a:ext>
            </a:extLst>
          </p:cNvPr>
          <p:cNvGrpSpPr/>
          <p:nvPr/>
        </p:nvGrpSpPr>
        <p:grpSpPr>
          <a:xfrm rot="2819394">
            <a:off x="3989574" y="4099821"/>
            <a:ext cx="561460" cy="1189723"/>
            <a:chOff x="-287118" y="4952296"/>
            <a:chExt cx="1609427" cy="3410347"/>
          </a:xfrm>
          <a:solidFill>
            <a:schemeClr val="accent4"/>
          </a:solidFill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8DED891-137E-4671-9EB8-92F7524BC8F9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EA1AB65-25C2-4086-802F-EFAB7CF3BE5E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6C20E9D-72C7-432A-AA10-29A97619070D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78ED4B6-EFCC-45B1-9AE8-DA5DF6CB436A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234017F-DFF0-47D6-93BF-6996A3CA849E}"/>
              </a:ext>
            </a:extLst>
          </p:cNvPr>
          <p:cNvGrpSpPr/>
          <p:nvPr/>
        </p:nvGrpSpPr>
        <p:grpSpPr>
          <a:xfrm rot="20593171">
            <a:off x="2471756" y="4202281"/>
            <a:ext cx="561460" cy="810783"/>
            <a:chOff x="8615780" y="3185232"/>
            <a:chExt cx="1026044" cy="1481671"/>
          </a:xfrm>
        </p:grpSpPr>
        <p:sp>
          <p:nvSpPr>
            <p:cNvPr id="27" name="눈물 방울 26">
              <a:extLst>
                <a:ext uri="{FF2B5EF4-FFF2-40B4-BE49-F238E27FC236}">
                  <a16:creationId xmlns:a16="http://schemas.microsoft.com/office/drawing/2014/main" id="{C5E801DF-21BF-4D6E-A853-2589CC885D62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F12A08C7-0970-4E41-B151-78CC2E0CA3F3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38E4A7A-4F70-43E6-9FB1-9FFDC742F1CC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1061EFD-5EE7-4A2B-A05C-5049C3308CBE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A9E0C4-243B-4B92-853B-4C54A469BCA3}"/>
              </a:ext>
            </a:extLst>
          </p:cNvPr>
          <p:cNvGrpSpPr/>
          <p:nvPr/>
        </p:nvGrpSpPr>
        <p:grpSpPr>
          <a:xfrm>
            <a:off x="3014490" y="4247999"/>
            <a:ext cx="835977" cy="872803"/>
            <a:chOff x="-2765399" y="4983810"/>
            <a:chExt cx="2559184" cy="2671920"/>
          </a:xfrm>
          <a:solidFill>
            <a:schemeClr val="accent2"/>
          </a:solidFill>
        </p:grpSpPr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1DBF8567-90E9-4240-BA11-9FA0C1AF0937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E3AC294-1259-40FC-98D5-7C4F17E04088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ECAEF1B-2137-475B-B56A-E7992C4CE35B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725D08B-0709-4D1F-BEC9-EBEBCD999828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8327625-39C6-4E04-9F1A-3A45B37ACBC4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019C389-4ADB-4B7A-9023-9FBDCD146DD3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A9D957C-45C3-4B70-8954-2A324C32597B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E1F064C5-0237-43BA-BF78-98AC669D415D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25C084F-ECA4-4BE2-846B-498F966B5F8E}"/>
              </a:ext>
            </a:extLst>
          </p:cNvPr>
          <p:cNvGrpSpPr/>
          <p:nvPr/>
        </p:nvGrpSpPr>
        <p:grpSpPr>
          <a:xfrm>
            <a:off x="3547935" y="4334115"/>
            <a:ext cx="658585" cy="751352"/>
            <a:chOff x="3434152" y="428041"/>
            <a:chExt cx="4718078" cy="5382655"/>
          </a:xfrm>
          <a:solidFill>
            <a:schemeClr val="accent1"/>
          </a:solidFill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0EBE70C-35BA-4A3E-9207-6819BE08ACDE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2E46A94-81C0-4392-A0D8-E2399B5C2108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C4B623E-7329-4896-B803-E1427E57F22B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CA5B5B1-6412-4774-8F20-52208442CA2B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ardrop 3">
              <a:extLst>
                <a:ext uri="{FF2B5EF4-FFF2-40B4-BE49-F238E27FC236}">
                  <a16:creationId xmlns:a16="http://schemas.microsoft.com/office/drawing/2014/main" id="{6F22124A-1847-4DAF-A797-5608C1B7F82E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3CDC4F-CDFD-43F4-B527-5DDC106C90B3}"/>
              </a:ext>
            </a:extLst>
          </p:cNvPr>
          <p:cNvSpPr/>
          <p:nvPr/>
        </p:nvSpPr>
        <p:spPr>
          <a:xfrm>
            <a:off x="7532231" y="5111872"/>
            <a:ext cx="3276000" cy="15492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169CBFF-7AA4-4CB3-8040-86A856A6EC76}"/>
              </a:ext>
            </a:extLst>
          </p:cNvPr>
          <p:cNvGrpSpPr/>
          <p:nvPr/>
        </p:nvGrpSpPr>
        <p:grpSpPr>
          <a:xfrm rot="5400000">
            <a:off x="9175782" y="4440720"/>
            <a:ext cx="792254" cy="463860"/>
            <a:chOff x="7978291" y="3739816"/>
            <a:chExt cx="1447811" cy="847685"/>
          </a:xfrm>
        </p:grpSpPr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55DF401F-D5D2-477A-8BFD-0117477B2025}"/>
                </a:ext>
              </a:extLst>
            </p:cNvPr>
            <p:cNvSpPr/>
            <p:nvPr/>
          </p:nvSpPr>
          <p:spPr>
            <a:xfrm>
              <a:off x="7978291" y="3739816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3FC08AB7-AB24-490A-A29B-3DBFE9EBDB62}"/>
                </a:ext>
              </a:extLst>
            </p:cNvPr>
            <p:cNvSpPr/>
            <p:nvPr/>
          </p:nvSpPr>
          <p:spPr>
            <a:xfrm>
              <a:off x="7978291" y="4026790"/>
              <a:ext cx="1447811" cy="273736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0DFA92E4-10FD-4E9F-9667-AB772278AF44}"/>
                </a:ext>
              </a:extLst>
            </p:cNvPr>
            <p:cNvSpPr/>
            <p:nvPr/>
          </p:nvSpPr>
          <p:spPr>
            <a:xfrm>
              <a:off x="8143262" y="4086728"/>
              <a:ext cx="1117867" cy="153860"/>
            </a:xfrm>
            <a:custGeom>
              <a:avLst/>
              <a:gdLst>
                <a:gd name="connsiteX0" fmla="*/ 289179 w 1117867"/>
                <a:gd name="connsiteY0" fmla="*/ 0 h 153860"/>
                <a:gd name="connsiteX1" fmla="*/ 379100 w 1117867"/>
                <a:gd name="connsiteY1" fmla="*/ 39492 h 153860"/>
                <a:gd name="connsiteX2" fmla="*/ 398166 w 1117867"/>
                <a:gd name="connsiteY2" fmla="*/ 67134 h 153860"/>
                <a:gd name="connsiteX3" fmla="*/ 398240 w 1117867"/>
                <a:gd name="connsiteY3" fmla="*/ 67097 h 153860"/>
                <a:gd name="connsiteX4" fmla="*/ 468971 w 1117867"/>
                <a:gd name="connsiteY4" fmla="*/ 110793 h 153860"/>
                <a:gd name="connsiteX5" fmla="*/ 539735 w 1117867"/>
                <a:gd name="connsiteY5" fmla="*/ 67150 h 153860"/>
                <a:gd name="connsiteX6" fmla="*/ 539789 w 1117867"/>
                <a:gd name="connsiteY6" fmla="*/ 67177 h 153860"/>
                <a:gd name="connsiteX7" fmla="*/ 558962 w 1117867"/>
                <a:gd name="connsiteY7" fmla="*/ 39425 h 153860"/>
                <a:gd name="connsiteX8" fmla="*/ 648912 w 1117867"/>
                <a:gd name="connsiteY8" fmla="*/ 0 h 153860"/>
                <a:gd name="connsiteX9" fmla="*/ 738833 w 1117867"/>
                <a:gd name="connsiteY9" fmla="*/ 39492 h 153860"/>
                <a:gd name="connsiteX10" fmla="*/ 757899 w 1117867"/>
                <a:gd name="connsiteY10" fmla="*/ 67134 h 153860"/>
                <a:gd name="connsiteX11" fmla="*/ 757973 w 1117867"/>
                <a:gd name="connsiteY11" fmla="*/ 67097 h 153860"/>
                <a:gd name="connsiteX12" fmla="*/ 828704 w 1117867"/>
                <a:gd name="connsiteY12" fmla="*/ 110793 h 153860"/>
                <a:gd name="connsiteX13" fmla="*/ 899468 w 1117867"/>
                <a:gd name="connsiteY13" fmla="*/ 67150 h 153860"/>
                <a:gd name="connsiteX14" fmla="*/ 899523 w 1117867"/>
                <a:gd name="connsiteY14" fmla="*/ 67178 h 153860"/>
                <a:gd name="connsiteX15" fmla="*/ 918696 w 1117867"/>
                <a:gd name="connsiteY15" fmla="*/ 39425 h 153860"/>
                <a:gd name="connsiteX16" fmla="*/ 1008646 w 1117867"/>
                <a:gd name="connsiteY16" fmla="*/ 0 h 153860"/>
                <a:gd name="connsiteX17" fmla="*/ 1117867 w 1117867"/>
                <a:gd name="connsiteY17" fmla="*/ 67473 h 153860"/>
                <a:gd name="connsiteX18" fmla="*/ 1079361 w 1117867"/>
                <a:gd name="connsiteY18" fmla="*/ 86763 h 153860"/>
                <a:gd name="connsiteX19" fmla="*/ 1008630 w 1117867"/>
                <a:gd name="connsiteY19" fmla="*/ 43067 h 153860"/>
                <a:gd name="connsiteX20" fmla="*/ 937866 w 1117867"/>
                <a:gd name="connsiteY20" fmla="*/ 86710 h 153860"/>
                <a:gd name="connsiteX21" fmla="*/ 937811 w 1117867"/>
                <a:gd name="connsiteY21" fmla="*/ 86682 h 153860"/>
                <a:gd name="connsiteX22" fmla="*/ 918638 w 1117867"/>
                <a:gd name="connsiteY22" fmla="*/ 114435 h 153860"/>
                <a:gd name="connsiteX23" fmla="*/ 828688 w 1117867"/>
                <a:gd name="connsiteY23" fmla="*/ 153860 h 153860"/>
                <a:gd name="connsiteX24" fmla="*/ 738767 w 1117867"/>
                <a:gd name="connsiteY24" fmla="*/ 114369 h 153860"/>
                <a:gd name="connsiteX25" fmla="*/ 719701 w 1117867"/>
                <a:gd name="connsiteY25" fmla="*/ 86726 h 153860"/>
                <a:gd name="connsiteX26" fmla="*/ 719627 w 1117867"/>
                <a:gd name="connsiteY26" fmla="*/ 86763 h 153860"/>
                <a:gd name="connsiteX27" fmla="*/ 648896 w 1117867"/>
                <a:gd name="connsiteY27" fmla="*/ 43067 h 153860"/>
                <a:gd name="connsiteX28" fmla="*/ 578132 w 1117867"/>
                <a:gd name="connsiteY28" fmla="*/ 86710 h 153860"/>
                <a:gd name="connsiteX29" fmla="*/ 578078 w 1117867"/>
                <a:gd name="connsiteY29" fmla="*/ 86683 h 153860"/>
                <a:gd name="connsiteX30" fmla="*/ 558905 w 1117867"/>
                <a:gd name="connsiteY30" fmla="*/ 114435 h 153860"/>
                <a:gd name="connsiteX31" fmla="*/ 468955 w 1117867"/>
                <a:gd name="connsiteY31" fmla="*/ 153860 h 153860"/>
                <a:gd name="connsiteX32" fmla="*/ 379034 w 1117867"/>
                <a:gd name="connsiteY32" fmla="*/ 114369 h 153860"/>
                <a:gd name="connsiteX33" fmla="*/ 359968 w 1117867"/>
                <a:gd name="connsiteY33" fmla="*/ 86726 h 153860"/>
                <a:gd name="connsiteX34" fmla="*/ 359894 w 1117867"/>
                <a:gd name="connsiteY34" fmla="*/ 86763 h 153860"/>
                <a:gd name="connsiteX35" fmla="*/ 289163 w 1117867"/>
                <a:gd name="connsiteY35" fmla="*/ 43067 h 153860"/>
                <a:gd name="connsiteX36" fmla="*/ 218399 w 1117867"/>
                <a:gd name="connsiteY36" fmla="*/ 86710 h 153860"/>
                <a:gd name="connsiteX37" fmla="*/ 218344 w 1117867"/>
                <a:gd name="connsiteY37" fmla="*/ 86682 h 153860"/>
                <a:gd name="connsiteX38" fmla="*/ 199171 w 1117867"/>
                <a:gd name="connsiteY38" fmla="*/ 114435 h 153860"/>
                <a:gd name="connsiteX39" fmla="*/ 109221 w 1117867"/>
                <a:gd name="connsiteY39" fmla="*/ 153860 h 153860"/>
                <a:gd name="connsiteX40" fmla="*/ 0 w 1117867"/>
                <a:gd name="connsiteY40" fmla="*/ 86387 h 153860"/>
                <a:gd name="connsiteX41" fmla="*/ 38506 w 1117867"/>
                <a:gd name="connsiteY41" fmla="*/ 67097 h 153860"/>
                <a:gd name="connsiteX42" fmla="*/ 109237 w 1117867"/>
                <a:gd name="connsiteY42" fmla="*/ 110793 h 153860"/>
                <a:gd name="connsiteX43" fmla="*/ 180001 w 1117867"/>
                <a:gd name="connsiteY43" fmla="*/ 67150 h 153860"/>
                <a:gd name="connsiteX44" fmla="*/ 180056 w 1117867"/>
                <a:gd name="connsiteY44" fmla="*/ 67178 h 153860"/>
                <a:gd name="connsiteX45" fmla="*/ 199229 w 1117867"/>
                <a:gd name="connsiteY45" fmla="*/ 39425 h 153860"/>
                <a:gd name="connsiteX46" fmla="*/ 289179 w 1117867"/>
                <a:gd name="connsiteY46" fmla="*/ 0 h 15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17867" h="153860">
                  <a:moveTo>
                    <a:pt x="289179" y="0"/>
                  </a:moveTo>
                  <a:cubicBezTo>
                    <a:pt x="323859" y="13"/>
                    <a:pt x="356306" y="14705"/>
                    <a:pt x="379100" y="39492"/>
                  </a:cubicBezTo>
                  <a:lnTo>
                    <a:pt x="398166" y="67134"/>
                  </a:lnTo>
                  <a:lnTo>
                    <a:pt x="398240" y="67097"/>
                  </a:lnTo>
                  <a:cubicBezTo>
                    <a:pt x="411652" y="93870"/>
                    <a:pt x="439026" y="110781"/>
                    <a:pt x="468971" y="110793"/>
                  </a:cubicBezTo>
                  <a:cubicBezTo>
                    <a:pt x="498916" y="110804"/>
                    <a:pt x="526303" y="93914"/>
                    <a:pt x="539735" y="67150"/>
                  </a:cubicBezTo>
                  <a:lnTo>
                    <a:pt x="539789" y="67177"/>
                  </a:lnTo>
                  <a:lnTo>
                    <a:pt x="558962" y="39425"/>
                  </a:lnTo>
                  <a:cubicBezTo>
                    <a:pt x="581774" y="14655"/>
                    <a:pt x="614232" y="-13"/>
                    <a:pt x="648912" y="0"/>
                  </a:cubicBezTo>
                  <a:cubicBezTo>
                    <a:pt x="683592" y="13"/>
                    <a:pt x="716039" y="14705"/>
                    <a:pt x="738833" y="39492"/>
                  </a:cubicBezTo>
                  <a:lnTo>
                    <a:pt x="757899" y="67134"/>
                  </a:lnTo>
                  <a:lnTo>
                    <a:pt x="757973" y="67097"/>
                  </a:lnTo>
                  <a:cubicBezTo>
                    <a:pt x="771385" y="93870"/>
                    <a:pt x="798759" y="110781"/>
                    <a:pt x="828704" y="110793"/>
                  </a:cubicBezTo>
                  <a:cubicBezTo>
                    <a:pt x="858649" y="110804"/>
                    <a:pt x="886036" y="93914"/>
                    <a:pt x="899468" y="67150"/>
                  </a:cubicBezTo>
                  <a:lnTo>
                    <a:pt x="899523" y="67178"/>
                  </a:lnTo>
                  <a:lnTo>
                    <a:pt x="918696" y="39425"/>
                  </a:lnTo>
                  <a:cubicBezTo>
                    <a:pt x="941508" y="14655"/>
                    <a:pt x="973966" y="-13"/>
                    <a:pt x="1008646" y="0"/>
                  </a:cubicBezTo>
                  <a:cubicBezTo>
                    <a:pt x="1054886" y="17"/>
                    <a:pt x="1097157" y="26131"/>
                    <a:pt x="1117867" y="67473"/>
                  </a:cubicBezTo>
                  <a:lnTo>
                    <a:pt x="1079361" y="86763"/>
                  </a:lnTo>
                  <a:cubicBezTo>
                    <a:pt x="1065949" y="59990"/>
                    <a:pt x="1038575" y="43079"/>
                    <a:pt x="1008630" y="43067"/>
                  </a:cubicBezTo>
                  <a:cubicBezTo>
                    <a:pt x="978685" y="43056"/>
                    <a:pt x="951298" y="59946"/>
                    <a:pt x="937866" y="86710"/>
                  </a:cubicBezTo>
                  <a:lnTo>
                    <a:pt x="937811" y="86682"/>
                  </a:lnTo>
                  <a:lnTo>
                    <a:pt x="918638" y="114435"/>
                  </a:lnTo>
                  <a:cubicBezTo>
                    <a:pt x="895826" y="139205"/>
                    <a:pt x="863368" y="153873"/>
                    <a:pt x="828688" y="153860"/>
                  </a:cubicBezTo>
                  <a:cubicBezTo>
                    <a:pt x="794008" y="153847"/>
                    <a:pt x="761561" y="139155"/>
                    <a:pt x="738767" y="114369"/>
                  </a:cubicBezTo>
                  <a:lnTo>
                    <a:pt x="719701" y="86726"/>
                  </a:lnTo>
                  <a:lnTo>
                    <a:pt x="719627" y="86763"/>
                  </a:lnTo>
                  <a:cubicBezTo>
                    <a:pt x="706215" y="59990"/>
                    <a:pt x="678841" y="43079"/>
                    <a:pt x="648896" y="43067"/>
                  </a:cubicBezTo>
                  <a:cubicBezTo>
                    <a:pt x="618951" y="43056"/>
                    <a:pt x="591564" y="59946"/>
                    <a:pt x="578132" y="86710"/>
                  </a:cubicBezTo>
                  <a:lnTo>
                    <a:pt x="578078" y="86683"/>
                  </a:lnTo>
                  <a:lnTo>
                    <a:pt x="558905" y="114435"/>
                  </a:lnTo>
                  <a:cubicBezTo>
                    <a:pt x="536093" y="139205"/>
                    <a:pt x="503635" y="153873"/>
                    <a:pt x="468955" y="153860"/>
                  </a:cubicBezTo>
                  <a:cubicBezTo>
                    <a:pt x="434275" y="153847"/>
                    <a:pt x="401828" y="139155"/>
                    <a:pt x="379034" y="114369"/>
                  </a:cubicBezTo>
                  <a:lnTo>
                    <a:pt x="359968" y="86726"/>
                  </a:lnTo>
                  <a:lnTo>
                    <a:pt x="359894" y="86763"/>
                  </a:lnTo>
                  <a:cubicBezTo>
                    <a:pt x="346482" y="59990"/>
                    <a:pt x="319108" y="43079"/>
                    <a:pt x="289163" y="43067"/>
                  </a:cubicBezTo>
                  <a:cubicBezTo>
                    <a:pt x="259218" y="43056"/>
                    <a:pt x="231831" y="59946"/>
                    <a:pt x="218399" y="86710"/>
                  </a:cubicBezTo>
                  <a:lnTo>
                    <a:pt x="218344" y="86682"/>
                  </a:lnTo>
                  <a:lnTo>
                    <a:pt x="199171" y="114435"/>
                  </a:lnTo>
                  <a:cubicBezTo>
                    <a:pt x="176359" y="139205"/>
                    <a:pt x="143901" y="153873"/>
                    <a:pt x="109221" y="153860"/>
                  </a:cubicBezTo>
                  <a:cubicBezTo>
                    <a:pt x="62981" y="153843"/>
                    <a:pt x="20710" y="127729"/>
                    <a:pt x="0" y="86387"/>
                  </a:cubicBezTo>
                  <a:lnTo>
                    <a:pt x="38506" y="67097"/>
                  </a:lnTo>
                  <a:cubicBezTo>
                    <a:pt x="51918" y="93870"/>
                    <a:pt x="79292" y="110781"/>
                    <a:pt x="109237" y="110793"/>
                  </a:cubicBezTo>
                  <a:cubicBezTo>
                    <a:pt x="139182" y="110804"/>
                    <a:pt x="166569" y="93914"/>
                    <a:pt x="180001" y="67150"/>
                  </a:cubicBezTo>
                  <a:lnTo>
                    <a:pt x="180056" y="67178"/>
                  </a:lnTo>
                  <a:lnTo>
                    <a:pt x="199229" y="39425"/>
                  </a:lnTo>
                  <a:cubicBezTo>
                    <a:pt x="222041" y="14655"/>
                    <a:pt x="254499" y="-13"/>
                    <a:pt x="28917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위쪽 모서리 49">
              <a:extLst>
                <a:ext uri="{FF2B5EF4-FFF2-40B4-BE49-F238E27FC236}">
                  <a16:creationId xmlns:a16="http://schemas.microsoft.com/office/drawing/2014/main" id="{72E6DF2A-18BB-482F-935F-DCE3D330A31F}"/>
                </a:ext>
              </a:extLst>
            </p:cNvPr>
            <p:cNvSpPr/>
            <p:nvPr/>
          </p:nvSpPr>
          <p:spPr>
            <a:xfrm rot="10800000">
              <a:off x="7978291" y="4371501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23D4E11-DEE1-4570-9C3D-A6AF3BF580C1}"/>
              </a:ext>
            </a:extLst>
          </p:cNvPr>
          <p:cNvGrpSpPr/>
          <p:nvPr/>
        </p:nvGrpSpPr>
        <p:grpSpPr>
          <a:xfrm>
            <a:off x="7849068" y="4451434"/>
            <a:ext cx="710350" cy="610340"/>
            <a:chOff x="4079225" y="4910219"/>
            <a:chExt cx="1447811" cy="1243973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E006A34B-E8ED-4DD6-B61B-8E37E6F74730}"/>
                </a:ext>
              </a:extLst>
            </p:cNvPr>
            <p:cNvSpPr/>
            <p:nvPr/>
          </p:nvSpPr>
          <p:spPr>
            <a:xfrm>
              <a:off x="4137789" y="5465783"/>
              <a:ext cx="1330682" cy="183152"/>
            </a:xfrm>
            <a:custGeom>
              <a:avLst/>
              <a:gdLst>
                <a:gd name="connsiteX0" fmla="*/ 344232 w 1330682"/>
                <a:gd name="connsiteY0" fmla="*/ 0 h 183152"/>
                <a:gd name="connsiteX1" fmla="*/ 451272 w 1330682"/>
                <a:gd name="connsiteY1" fmla="*/ 47010 h 183152"/>
                <a:gd name="connsiteX2" fmla="*/ 473967 w 1330682"/>
                <a:gd name="connsiteY2" fmla="*/ 79915 h 183152"/>
                <a:gd name="connsiteX3" fmla="*/ 474054 w 1330682"/>
                <a:gd name="connsiteY3" fmla="*/ 79871 h 183152"/>
                <a:gd name="connsiteX4" fmla="*/ 558251 w 1330682"/>
                <a:gd name="connsiteY4" fmla="*/ 131885 h 183152"/>
                <a:gd name="connsiteX5" fmla="*/ 642487 w 1330682"/>
                <a:gd name="connsiteY5" fmla="*/ 79934 h 183152"/>
                <a:gd name="connsiteX6" fmla="*/ 642553 w 1330682"/>
                <a:gd name="connsiteY6" fmla="*/ 79967 h 183152"/>
                <a:gd name="connsiteX7" fmla="*/ 665376 w 1330682"/>
                <a:gd name="connsiteY7" fmla="*/ 46931 h 183152"/>
                <a:gd name="connsiteX8" fmla="*/ 772450 w 1330682"/>
                <a:gd name="connsiteY8" fmla="*/ 0 h 183152"/>
                <a:gd name="connsiteX9" fmla="*/ 879490 w 1330682"/>
                <a:gd name="connsiteY9" fmla="*/ 47010 h 183152"/>
                <a:gd name="connsiteX10" fmla="*/ 902185 w 1330682"/>
                <a:gd name="connsiteY10" fmla="*/ 79915 h 183152"/>
                <a:gd name="connsiteX11" fmla="*/ 902272 w 1330682"/>
                <a:gd name="connsiteY11" fmla="*/ 79871 h 183152"/>
                <a:gd name="connsiteX12" fmla="*/ 986469 w 1330682"/>
                <a:gd name="connsiteY12" fmla="*/ 131885 h 183152"/>
                <a:gd name="connsiteX13" fmla="*/ 1070705 w 1330682"/>
                <a:gd name="connsiteY13" fmla="*/ 79934 h 183152"/>
                <a:gd name="connsiteX14" fmla="*/ 1070771 w 1330682"/>
                <a:gd name="connsiteY14" fmla="*/ 79967 h 183152"/>
                <a:gd name="connsiteX15" fmla="*/ 1093594 w 1330682"/>
                <a:gd name="connsiteY15" fmla="*/ 46931 h 183152"/>
                <a:gd name="connsiteX16" fmla="*/ 1200668 w 1330682"/>
                <a:gd name="connsiteY16" fmla="*/ 0 h 183152"/>
                <a:gd name="connsiteX17" fmla="*/ 1330682 w 1330682"/>
                <a:gd name="connsiteY17" fmla="*/ 80319 h 183152"/>
                <a:gd name="connsiteX18" fmla="*/ 1284846 w 1330682"/>
                <a:gd name="connsiteY18" fmla="*/ 103281 h 183152"/>
                <a:gd name="connsiteX19" fmla="*/ 1200649 w 1330682"/>
                <a:gd name="connsiteY19" fmla="*/ 51267 h 183152"/>
                <a:gd name="connsiteX20" fmla="*/ 1116413 w 1330682"/>
                <a:gd name="connsiteY20" fmla="*/ 103218 h 183152"/>
                <a:gd name="connsiteX21" fmla="*/ 1116348 w 1330682"/>
                <a:gd name="connsiteY21" fmla="*/ 103185 h 183152"/>
                <a:gd name="connsiteX22" fmla="*/ 1093525 w 1330682"/>
                <a:gd name="connsiteY22" fmla="*/ 136222 h 183152"/>
                <a:gd name="connsiteX23" fmla="*/ 986450 w 1330682"/>
                <a:gd name="connsiteY23" fmla="*/ 183152 h 183152"/>
                <a:gd name="connsiteX24" fmla="*/ 879411 w 1330682"/>
                <a:gd name="connsiteY24" fmla="*/ 136142 h 183152"/>
                <a:gd name="connsiteX25" fmla="*/ 856715 w 1330682"/>
                <a:gd name="connsiteY25" fmla="*/ 103238 h 183152"/>
                <a:gd name="connsiteX26" fmla="*/ 856628 w 1330682"/>
                <a:gd name="connsiteY26" fmla="*/ 103281 h 183152"/>
                <a:gd name="connsiteX27" fmla="*/ 772431 w 1330682"/>
                <a:gd name="connsiteY27" fmla="*/ 51267 h 183152"/>
                <a:gd name="connsiteX28" fmla="*/ 688195 w 1330682"/>
                <a:gd name="connsiteY28" fmla="*/ 103218 h 183152"/>
                <a:gd name="connsiteX29" fmla="*/ 688130 w 1330682"/>
                <a:gd name="connsiteY29" fmla="*/ 103185 h 183152"/>
                <a:gd name="connsiteX30" fmla="*/ 665307 w 1330682"/>
                <a:gd name="connsiteY30" fmla="*/ 136222 h 183152"/>
                <a:gd name="connsiteX31" fmla="*/ 558232 w 1330682"/>
                <a:gd name="connsiteY31" fmla="*/ 183152 h 183152"/>
                <a:gd name="connsiteX32" fmla="*/ 451193 w 1330682"/>
                <a:gd name="connsiteY32" fmla="*/ 136142 h 183152"/>
                <a:gd name="connsiteX33" fmla="*/ 428497 w 1330682"/>
                <a:gd name="connsiteY33" fmla="*/ 103238 h 183152"/>
                <a:gd name="connsiteX34" fmla="*/ 428410 w 1330682"/>
                <a:gd name="connsiteY34" fmla="*/ 103281 h 183152"/>
                <a:gd name="connsiteX35" fmla="*/ 344213 w 1330682"/>
                <a:gd name="connsiteY35" fmla="*/ 51267 h 183152"/>
                <a:gd name="connsiteX36" fmla="*/ 259977 w 1330682"/>
                <a:gd name="connsiteY36" fmla="*/ 103218 h 183152"/>
                <a:gd name="connsiteX37" fmla="*/ 259912 w 1330682"/>
                <a:gd name="connsiteY37" fmla="*/ 103185 h 183152"/>
                <a:gd name="connsiteX38" fmla="*/ 237089 w 1330682"/>
                <a:gd name="connsiteY38" fmla="*/ 136222 h 183152"/>
                <a:gd name="connsiteX39" fmla="*/ 130014 w 1330682"/>
                <a:gd name="connsiteY39" fmla="*/ 183152 h 183152"/>
                <a:gd name="connsiteX40" fmla="*/ 0 w 1330682"/>
                <a:gd name="connsiteY40" fmla="*/ 102833 h 183152"/>
                <a:gd name="connsiteX41" fmla="*/ 45836 w 1330682"/>
                <a:gd name="connsiteY41" fmla="*/ 79871 h 183152"/>
                <a:gd name="connsiteX42" fmla="*/ 130033 w 1330682"/>
                <a:gd name="connsiteY42" fmla="*/ 131885 h 183152"/>
                <a:gd name="connsiteX43" fmla="*/ 214269 w 1330682"/>
                <a:gd name="connsiteY43" fmla="*/ 79934 h 183152"/>
                <a:gd name="connsiteX44" fmla="*/ 214335 w 1330682"/>
                <a:gd name="connsiteY44" fmla="*/ 79967 h 183152"/>
                <a:gd name="connsiteX45" fmla="*/ 237158 w 1330682"/>
                <a:gd name="connsiteY45" fmla="*/ 46931 h 183152"/>
                <a:gd name="connsiteX46" fmla="*/ 344232 w 1330682"/>
                <a:gd name="connsiteY46" fmla="*/ 0 h 18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330682" h="183152">
                  <a:moveTo>
                    <a:pt x="344232" y="0"/>
                  </a:moveTo>
                  <a:cubicBezTo>
                    <a:pt x="385515" y="16"/>
                    <a:pt x="424139" y="17505"/>
                    <a:pt x="451272" y="47010"/>
                  </a:cubicBezTo>
                  <a:lnTo>
                    <a:pt x="473967" y="79915"/>
                  </a:lnTo>
                  <a:lnTo>
                    <a:pt x="474054" y="79871"/>
                  </a:lnTo>
                  <a:cubicBezTo>
                    <a:pt x="490019" y="111741"/>
                    <a:pt x="522605" y="131872"/>
                    <a:pt x="558251" y="131885"/>
                  </a:cubicBezTo>
                  <a:cubicBezTo>
                    <a:pt x="593897" y="131898"/>
                    <a:pt x="626498" y="111792"/>
                    <a:pt x="642487" y="79934"/>
                  </a:cubicBezTo>
                  <a:lnTo>
                    <a:pt x="642553" y="79967"/>
                  </a:lnTo>
                  <a:lnTo>
                    <a:pt x="665376" y="46931"/>
                  </a:lnTo>
                  <a:cubicBezTo>
                    <a:pt x="692531" y="17445"/>
                    <a:pt x="731168" y="-15"/>
                    <a:pt x="772450" y="0"/>
                  </a:cubicBezTo>
                  <a:cubicBezTo>
                    <a:pt x="813732" y="16"/>
                    <a:pt x="852357" y="17505"/>
                    <a:pt x="879490" y="47010"/>
                  </a:cubicBezTo>
                  <a:lnTo>
                    <a:pt x="902185" y="79915"/>
                  </a:lnTo>
                  <a:lnTo>
                    <a:pt x="902272" y="79871"/>
                  </a:lnTo>
                  <a:cubicBezTo>
                    <a:pt x="918237" y="111741"/>
                    <a:pt x="950823" y="131872"/>
                    <a:pt x="986469" y="131885"/>
                  </a:cubicBezTo>
                  <a:cubicBezTo>
                    <a:pt x="1022115" y="131898"/>
                    <a:pt x="1054716" y="111792"/>
                    <a:pt x="1070705" y="79934"/>
                  </a:cubicBezTo>
                  <a:lnTo>
                    <a:pt x="1070771" y="79967"/>
                  </a:lnTo>
                  <a:lnTo>
                    <a:pt x="1093594" y="46931"/>
                  </a:lnTo>
                  <a:cubicBezTo>
                    <a:pt x="1120749" y="17445"/>
                    <a:pt x="1159386" y="-15"/>
                    <a:pt x="1200668" y="0"/>
                  </a:cubicBezTo>
                  <a:cubicBezTo>
                    <a:pt x="1255711" y="21"/>
                    <a:pt x="1306029" y="31105"/>
                    <a:pt x="1330682" y="80319"/>
                  </a:cubicBezTo>
                  <a:lnTo>
                    <a:pt x="1284846" y="103281"/>
                  </a:lnTo>
                  <a:cubicBezTo>
                    <a:pt x="1268881" y="71411"/>
                    <a:pt x="1236295" y="51280"/>
                    <a:pt x="1200649" y="51267"/>
                  </a:cubicBezTo>
                  <a:cubicBezTo>
                    <a:pt x="1165003" y="51254"/>
                    <a:pt x="1132402" y="71360"/>
                    <a:pt x="1116413" y="103218"/>
                  </a:cubicBezTo>
                  <a:lnTo>
                    <a:pt x="1116348" y="103185"/>
                  </a:lnTo>
                  <a:lnTo>
                    <a:pt x="1093525" y="136222"/>
                  </a:lnTo>
                  <a:cubicBezTo>
                    <a:pt x="1066370" y="165707"/>
                    <a:pt x="1027733" y="183167"/>
                    <a:pt x="986450" y="183152"/>
                  </a:cubicBezTo>
                  <a:cubicBezTo>
                    <a:pt x="945168" y="183136"/>
                    <a:pt x="906544" y="165648"/>
                    <a:pt x="879411" y="136142"/>
                  </a:cubicBezTo>
                  <a:lnTo>
                    <a:pt x="856715" y="103238"/>
                  </a:lnTo>
                  <a:lnTo>
                    <a:pt x="856628" y="103281"/>
                  </a:lnTo>
                  <a:cubicBezTo>
                    <a:pt x="840663" y="71411"/>
                    <a:pt x="808077" y="51280"/>
                    <a:pt x="772431" y="51267"/>
                  </a:cubicBezTo>
                  <a:cubicBezTo>
                    <a:pt x="736785" y="51254"/>
                    <a:pt x="704184" y="71360"/>
                    <a:pt x="688195" y="103218"/>
                  </a:cubicBezTo>
                  <a:lnTo>
                    <a:pt x="688130" y="103185"/>
                  </a:lnTo>
                  <a:lnTo>
                    <a:pt x="665307" y="136222"/>
                  </a:lnTo>
                  <a:cubicBezTo>
                    <a:pt x="638152" y="165707"/>
                    <a:pt x="599515" y="183167"/>
                    <a:pt x="558232" y="183152"/>
                  </a:cubicBezTo>
                  <a:cubicBezTo>
                    <a:pt x="516950" y="183136"/>
                    <a:pt x="478326" y="165648"/>
                    <a:pt x="451193" y="136142"/>
                  </a:cubicBezTo>
                  <a:lnTo>
                    <a:pt x="428497" y="103238"/>
                  </a:lnTo>
                  <a:lnTo>
                    <a:pt x="428410" y="103281"/>
                  </a:lnTo>
                  <a:cubicBezTo>
                    <a:pt x="412445" y="71411"/>
                    <a:pt x="379859" y="51280"/>
                    <a:pt x="344213" y="51267"/>
                  </a:cubicBezTo>
                  <a:cubicBezTo>
                    <a:pt x="308567" y="51254"/>
                    <a:pt x="275966" y="71360"/>
                    <a:pt x="259977" y="103218"/>
                  </a:cubicBezTo>
                  <a:lnTo>
                    <a:pt x="259912" y="103185"/>
                  </a:lnTo>
                  <a:lnTo>
                    <a:pt x="237089" y="136222"/>
                  </a:lnTo>
                  <a:cubicBezTo>
                    <a:pt x="209934" y="165707"/>
                    <a:pt x="171296" y="183167"/>
                    <a:pt x="130014" y="183152"/>
                  </a:cubicBezTo>
                  <a:cubicBezTo>
                    <a:pt x="74971" y="183131"/>
                    <a:pt x="24653" y="152047"/>
                    <a:pt x="0" y="102833"/>
                  </a:cubicBezTo>
                  <a:lnTo>
                    <a:pt x="45836" y="79871"/>
                  </a:lnTo>
                  <a:cubicBezTo>
                    <a:pt x="61801" y="111741"/>
                    <a:pt x="94387" y="131872"/>
                    <a:pt x="130033" y="131885"/>
                  </a:cubicBezTo>
                  <a:cubicBezTo>
                    <a:pt x="165679" y="131898"/>
                    <a:pt x="198280" y="111792"/>
                    <a:pt x="214269" y="79934"/>
                  </a:cubicBezTo>
                  <a:lnTo>
                    <a:pt x="214335" y="79967"/>
                  </a:lnTo>
                  <a:lnTo>
                    <a:pt x="237158" y="46931"/>
                  </a:lnTo>
                  <a:cubicBezTo>
                    <a:pt x="264313" y="17445"/>
                    <a:pt x="302950" y="-15"/>
                    <a:pt x="344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0107B9C1-2FAB-43BB-BF05-DAFC18136DFE}"/>
                </a:ext>
              </a:extLst>
            </p:cNvPr>
            <p:cNvSpPr/>
            <p:nvPr/>
          </p:nvSpPr>
          <p:spPr>
            <a:xfrm>
              <a:off x="4079225" y="5696378"/>
              <a:ext cx="1447811" cy="162363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위쪽 모서리 53">
              <a:extLst>
                <a:ext uri="{FF2B5EF4-FFF2-40B4-BE49-F238E27FC236}">
                  <a16:creationId xmlns:a16="http://schemas.microsoft.com/office/drawing/2014/main" id="{A9485927-3A57-49EA-8577-DDCCBB1B4905}"/>
                </a:ext>
              </a:extLst>
            </p:cNvPr>
            <p:cNvSpPr/>
            <p:nvPr/>
          </p:nvSpPr>
          <p:spPr>
            <a:xfrm rot="10800000">
              <a:off x="4079225" y="5938192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현 54">
              <a:extLst>
                <a:ext uri="{FF2B5EF4-FFF2-40B4-BE49-F238E27FC236}">
                  <a16:creationId xmlns:a16="http://schemas.microsoft.com/office/drawing/2014/main" id="{5C982926-76D1-4BC9-9951-E618D090A910}"/>
                </a:ext>
              </a:extLst>
            </p:cNvPr>
            <p:cNvSpPr/>
            <p:nvPr/>
          </p:nvSpPr>
          <p:spPr>
            <a:xfrm>
              <a:off x="4079530" y="4910219"/>
              <a:ext cx="1447200" cy="914400"/>
            </a:xfrm>
            <a:prstGeom prst="chord">
              <a:avLst>
                <a:gd name="adj1" fmla="val 10734478"/>
                <a:gd name="adj2" fmla="val 14377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568DCE1-C62F-4517-84CD-0355205BAC5C}"/>
                </a:ext>
              </a:extLst>
            </p:cNvPr>
            <p:cNvSpPr/>
            <p:nvPr/>
          </p:nvSpPr>
          <p:spPr>
            <a:xfrm>
              <a:off x="4388668" y="5073264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76CFF4A-5597-48D7-B524-9BEA06EC8504}"/>
                </a:ext>
              </a:extLst>
            </p:cNvPr>
            <p:cNvSpPr/>
            <p:nvPr/>
          </p:nvSpPr>
          <p:spPr>
            <a:xfrm>
              <a:off x="4628007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299D4A8-A7CE-4E7A-8B9E-50B503F279DE}"/>
                </a:ext>
              </a:extLst>
            </p:cNvPr>
            <p:cNvSpPr/>
            <p:nvPr/>
          </p:nvSpPr>
          <p:spPr>
            <a:xfrm>
              <a:off x="4867346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AA8F1B6-424D-4419-BDFE-AC896FE174FF}"/>
                </a:ext>
              </a:extLst>
            </p:cNvPr>
            <p:cNvSpPr/>
            <p:nvPr/>
          </p:nvSpPr>
          <p:spPr>
            <a:xfrm>
              <a:off x="5106684" y="5047456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2C368F9-2DFC-4AAE-8DBA-489B80A011C9}"/>
                </a:ext>
              </a:extLst>
            </p:cNvPr>
            <p:cNvSpPr/>
            <p:nvPr/>
          </p:nvSpPr>
          <p:spPr>
            <a:xfrm>
              <a:off x="4597007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C5AE30A4-645B-482E-94B3-40344C89107A}"/>
                </a:ext>
              </a:extLst>
            </p:cNvPr>
            <p:cNvSpPr/>
            <p:nvPr/>
          </p:nvSpPr>
          <p:spPr>
            <a:xfrm>
              <a:off x="4884213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BE1AC38-2327-4F7E-AB15-F6C85DABE0EF}"/>
              </a:ext>
            </a:extLst>
          </p:cNvPr>
          <p:cNvGrpSpPr/>
          <p:nvPr/>
        </p:nvGrpSpPr>
        <p:grpSpPr>
          <a:xfrm>
            <a:off x="8692754" y="4301559"/>
            <a:ext cx="524920" cy="803101"/>
            <a:chOff x="1246297" y="4914927"/>
            <a:chExt cx="959269" cy="1467634"/>
          </a:xfrm>
          <a:solidFill>
            <a:schemeClr val="accent2"/>
          </a:solidFill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63FFAD2-096A-4607-B1AF-E11EE1A28B37}"/>
                </a:ext>
              </a:extLst>
            </p:cNvPr>
            <p:cNvGrpSpPr/>
            <p:nvPr/>
          </p:nvGrpSpPr>
          <p:grpSpPr>
            <a:xfrm>
              <a:off x="1246297" y="4914927"/>
              <a:ext cx="959269" cy="1169579"/>
              <a:chOff x="3065134" y="4432715"/>
              <a:chExt cx="1304225" cy="1590164"/>
            </a:xfrm>
            <a:grpFill/>
          </p:grpSpPr>
          <p:sp>
            <p:nvSpPr>
              <p:cNvPr id="66" name="사다리꼴 65">
                <a:extLst>
                  <a:ext uri="{FF2B5EF4-FFF2-40B4-BE49-F238E27FC236}">
                    <a16:creationId xmlns:a16="http://schemas.microsoft.com/office/drawing/2014/main" id="{09BFD0CB-1D2B-4598-9FB6-EDAB114747C1}"/>
                  </a:ext>
                </a:extLst>
              </p:cNvPr>
              <p:cNvSpPr/>
              <p:nvPr/>
            </p:nvSpPr>
            <p:spPr>
              <a:xfrm rot="10578493">
                <a:off x="3474658" y="4432715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사다리꼴 66">
                <a:extLst>
                  <a:ext uri="{FF2B5EF4-FFF2-40B4-BE49-F238E27FC236}">
                    <a16:creationId xmlns:a16="http://schemas.microsoft.com/office/drawing/2014/main" id="{FABF332B-5FF8-4B04-AFCB-FD450FC438A9}"/>
                  </a:ext>
                </a:extLst>
              </p:cNvPr>
              <p:cNvSpPr/>
              <p:nvPr/>
            </p:nvSpPr>
            <p:spPr>
              <a:xfrm rot="10332819">
                <a:off x="3260558" y="4590438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사다리꼴 67">
                <a:extLst>
                  <a:ext uri="{FF2B5EF4-FFF2-40B4-BE49-F238E27FC236}">
                    <a16:creationId xmlns:a16="http://schemas.microsoft.com/office/drawing/2014/main" id="{8E0F4970-6A85-4401-AD7C-39CC6867EC09}"/>
                  </a:ext>
                </a:extLst>
              </p:cNvPr>
              <p:cNvSpPr/>
              <p:nvPr/>
            </p:nvSpPr>
            <p:spPr>
              <a:xfrm rot="10060613" flipH="1">
                <a:off x="3065134" y="4799952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다리꼴 68">
                <a:extLst>
                  <a:ext uri="{FF2B5EF4-FFF2-40B4-BE49-F238E27FC236}">
                    <a16:creationId xmlns:a16="http://schemas.microsoft.com/office/drawing/2014/main" id="{5FA16B80-993A-4188-9D68-7D1D8FF5D3CC}"/>
                  </a:ext>
                </a:extLst>
              </p:cNvPr>
              <p:cNvSpPr/>
              <p:nvPr/>
            </p:nvSpPr>
            <p:spPr>
              <a:xfrm rot="11021507" flipH="1">
                <a:off x="3723311" y="4439490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다리꼴 69">
                <a:extLst>
                  <a:ext uri="{FF2B5EF4-FFF2-40B4-BE49-F238E27FC236}">
                    <a16:creationId xmlns:a16="http://schemas.microsoft.com/office/drawing/2014/main" id="{EC24D2B6-0167-42FE-951D-D7387E03BF53}"/>
                  </a:ext>
                </a:extLst>
              </p:cNvPr>
              <p:cNvSpPr/>
              <p:nvPr/>
            </p:nvSpPr>
            <p:spPr>
              <a:xfrm rot="11267181" flipH="1">
                <a:off x="3937411" y="4597213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A3300C54-5701-44DA-B5B2-3F133E5FDC42}"/>
                  </a:ext>
                </a:extLst>
              </p:cNvPr>
              <p:cNvSpPr/>
              <p:nvPr/>
            </p:nvSpPr>
            <p:spPr>
              <a:xfrm rot="11539387">
                <a:off x="4132835" y="4806727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사다리꼴 63">
              <a:extLst>
                <a:ext uri="{FF2B5EF4-FFF2-40B4-BE49-F238E27FC236}">
                  <a16:creationId xmlns:a16="http://schemas.microsoft.com/office/drawing/2014/main" id="{206F7BEB-C861-4E24-B4BD-737D8E361255}"/>
                </a:ext>
              </a:extLst>
            </p:cNvPr>
            <p:cNvSpPr/>
            <p:nvPr/>
          </p:nvSpPr>
          <p:spPr>
            <a:xfrm rot="10800000">
              <a:off x="1266640" y="5714504"/>
              <a:ext cx="898966" cy="668057"/>
            </a:xfrm>
            <a:prstGeom prst="trapezoid">
              <a:avLst>
                <a:gd name="adj" fmla="val 150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다리꼴 64">
              <a:extLst>
                <a:ext uri="{FF2B5EF4-FFF2-40B4-BE49-F238E27FC236}">
                  <a16:creationId xmlns:a16="http://schemas.microsoft.com/office/drawing/2014/main" id="{98B57EE3-62CF-4883-A0A9-6E291BBB0E2C}"/>
                </a:ext>
              </a:extLst>
            </p:cNvPr>
            <p:cNvSpPr/>
            <p:nvPr/>
          </p:nvSpPr>
          <p:spPr>
            <a:xfrm rot="10800000">
              <a:off x="1355542" y="5919267"/>
              <a:ext cx="721162" cy="259022"/>
            </a:xfrm>
            <a:prstGeom prst="trapezoid">
              <a:avLst>
                <a:gd name="adj" fmla="val 150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CA29888-F74C-4E70-8533-6B695EAFDB5E}"/>
              </a:ext>
            </a:extLst>
          </p:cNvPr>
          <p:cNvGrpSpPr/>
          <p:nvPr/>
        </p:nvGrpSpPr>
        <p:grpSpPr>
          <a:xfrm rot="4568227">
            <a:off x="9936393" y="4244332"/>
            <a:ext cx="667603" cy="819262"/>
            <a:chOff x="4293496" y="4622134"/>
            <a:chExt cx="970483" cy="1190947"/>
          </a:xfrm>
          <a:solidFill>
            <a:schemeClr val="accent4"/>
          </a:solidFill>
        </p:grpSpPr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4254E86B-FA15-4C16-A283-54EBA72E20EF}"/>
                </a:ext>
              </a:extLst>
            </p:cNvPr>
            <p:cNvSpPr/>
            <p:nvPr/>
          </p:nvSpPr>
          <p:spPr>
            <a:xfrm>
              <a:off x="4293496" y="4622134"/>
              <a:ext cx="950934" cy="611956"/>
            </a:xfrm>
            <a:custGeom>
              <a:avLst/>
              <a:gdLst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60 w 950934"/>
                <a:gd name="connsiteY2" fmla="*/ 1147111 h 1150429"/>
                <a:gd name="connsiteX3" fmla="*/ 946059 w 950934"/>
                <a:gd name="connsiteY3" fmla="*/ 197521 h 1150429"/>
                <a:gd name="connsiteX4" fmla="*/ 230256 w 950934"/>
                <a:gd name="connsiteY4" fmla="*/ 521398 h 1150429"/>
                <a:gd name="connsiteX5" fmla="*/ 160078 w 950934"/>
                <a:gd name="connsiteY5" fmla="*/ 611956 h 1150429"/>
                <a:gd name="connsiteX6" fmla="*/ 0 w 950934"/>
                <a:gd name="connsiteY6" fmla="*/ 502963 h 1150429"/>
                <a:gd name="connsiteX7" fmla="*/ 950934 w 950934"/>
                <a:gd name="connsiteY7" fmla="*/ 0 h 1150429"/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59 w 950934"/>
                <a:gd name="connsiteY2" fmla="*/ 197521 h 1150429"/>
                <a:gd name="connsiteX3" fmla="*/ 230256 w 950934"/>
                <a:gd name="connsiteY3" fmla="*/ 521398 h 1150429"/>
                <a:gd name="connsiteX4" fmla="*/ 160078 w 950934"/>
                <a:gd name="connsiteY4" fmla="*/ 611956 h 1150429"/>
                <a:gd name="connsiteX5" fmla="*/ 0 w 950934"/>
                <a:gd name="connsiteY5" fmla="*/ 502963 h 1150429"/>
                <a:gd name="connsiteX6" fmla="*/ 950934 w 950934"/>
                <a:gd name="connsiteY6" fmla="*/ 0 h 1150429"/>
                <a:gd name="connsiteX0" fmla="*/ 950934 w 950934"/>
                <a:gd name="connsiteY0" fmla="*/ 0 h 611956"/>
                <a:gd name="connsiteX1" fmla="*/ 946059 w 950934"/>
                <a:gd name="connsiteY1" fmla="*/ 197521 h 611956"/>
                <a:gd name="connsiteX2" fmla="*/ 230256 w 950934"/>
                <a:gd name="connsiteY2" fmla="*/ 521398 h 611956"/>
                <a:gd name="connsiteX3" fmla="*/ 160078 w 950934"/>
                <a:gd name="connsiteY3" fmla="*/ 611956 h 611956"/>
                <a:gd name="connsiteX4" fmla="*/ 0 w 950934"/>
                <a:gd name="connsiteY4" fmla="*/ 502963 h 611956"/>
                <a:gd name="connsiteX5" fmla="*/ 950934 w 950934"/>
                <a:gd name="connsiteY5" fmla="*/ 0 h 61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934" h="611956">
                  <a:moveTo>
                    <a:pt x="950934" y="0"/>
                  </a:moveTo>
                  <a:lnTo>
                    <a:pt x="946059" y="197521"/>
                  </a:lnTo>
                  <a:cubicBezTo>
                    <a:pt x="670162" y="197521"/>
                    <a:pt x="409895" y="316940"/>
                    <a:pt x="230256" y="521398"/>
                  </a:cubicBezTo>
                  <a:lnTo>
                    <a:pt x="160078" y="611956"/>
                  </a:lnTo>
                  <a:lnTo>
                    <a:pt x="0" y="502963"/>
                  </a:lnTo>
                  <a:cubicBezTo>
                    <a:pt x="214242" y="188305"/>
                    <a:pt x="570264" y="0"/>
                    <a:pt x="9509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3B17D12B-DFB0-4049-A068-0D16FF9F1525}"/>
                </a:ext>
              </a:extLst>
            </p:cNvPr>
            <p:cNvSpPr/>
            <p:nvPr/>
          </p:nvSpPr>
          <p:spPr>
            <a:xfrm>
              <a:off x="4494204" y="4883513"/>
              <a:ext cx="769775" cy="929568"/>
            </a:xfrm>
            <a:custGeom>
              <a:avLst/>
              <a:gdLst>
                <a:gd name="connsiteX0" fmla="*/ 623882 w 769775"/>
                <a:gd name="connsiteY0" fmla="*/ 530765 h 929568"/>
                <a:gd name="connsiteX1" fmla="*/ 570462 w 769775"/>
                <a:gd name="connsiteY1" fmla="*/ 584185 h 929568"/>
                <a:gd name="connsiteX2" fmla="*/ 623882 w 769775"/>
                <a:gd name="connsiteY2" fmla="*/ 637605 h 929568"/>
                <a:gd name="connsiteX3" fmla="*/ 677302 w 769775"/>
                <a:gd name="connsiteY3" fmla="*/ 584185 h 929568"/>
                <a:gd name="connsiteX4" fmla="*/ 623882 w 769775"/>
                <a:gd name="connsiteY4" fmla="*/ 530765 h 929568"/>
                <a:gd name="connsiteX5" fmla="*/ 323082 w 769775"/>
                <a:gd name="connsiteY5" fmla="*/ 306114 h 929568"/>
                <a:gd name="connsiteX6" fmla="*/ 234310 w 769775"/>
                <a:gd name="connsiteY6" fmla="*/ 394886 h 929568"/>
                <a:gd name="connsiteX7" fmla="*/ 323082 w 769775"/>
                <a:gd name="connsiteY7" fmla="*/ 483658 h 929568"/>
                <a:gd name="connsiteX8" fmla="*/ 411854 w 769775"/>
                <a:gd name="connsiteY8" fmla="*/ 394886 h 929568"/>
                <a:gd name="connsiteX9" fmla="*/ 323082 w 769775"/>
                <a:gd name="connsiteY9" fmla="*/ 306114 h 929568"/>
                <a:gd name="connsiteX10" fmla="*/ 603284 w 769775"/>
                <a:gd name="connsiteY10" fmla="*/ 237544 h 929568"/>
                <a:gd name="connsiteX11" fmla="*/ 519888 w 769775"/>
                <a:gd name="connsiteY11" fmla="*/ 320940 h 929568"/>
                <a:gd name="connsiteX12" fmla="*/ 603284 w 769775"/>
                <a:gd name="connsiteY12" fmla="*/ 404336 h 929568"/>
                <a:gd name="connsiteX13" fmla="*/ 686680 w 769775"/>
                <a:gd name="connsiteY13" fmla="*/ 320940 h 929568"/>
                <a:gd name="connsiteX14" fmla="*/ 603284 w 769775"/>
                <a:gd name="connsiteY14" fmla="*/ 237544 h 929568"/>
                <a:gd name="connsiteX15" fmla="*/ 761683 w 769775"/>
                <a:gd name="connsiteY15" fmla="*/ 0 h 929568"/>
                <a:gd name="connsiteX16" fmla="*/ 769775 w 769775"/>
                <a:gd name="connsiteY16" fmla="*/ 929568 h 929568"/>
                <a:gd name="connsiteX17" fmla="*/ 0 w 769775"/>
                <a:gd name="connsiteY17" fmla="*/ 402866 h 929568"/>
                <a:gd name="connsiteX18" fmla="*/ 761683 w 769775"/>
                <a:gd name="connsiteY18" fmla="*/ 0 h 92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9775" h="929568">
                  <a:moveTo>
                    <a:pt x="623882" y="530765"/>
                  </a:moveTo>
                  <a:cubicBezTo>
                    <a:pt x="594379" y="530765"/>
                    <a:pt x="570462" y="554682"/>
                    <a:pt x="570462" y="584185"/>
                  </a:cubicBezTo>
                  <a:cubicBezTo>
                    <a:pt x="570462" y="613688"/>
                    <a:pt x="594379" y="637605"/>
                    <a:pt x="623882" y="637605"/>
                  </a:cubicBezTo>
                  <a:cubicBezTo>
                    <a:pt x="653385" y="637605"/>
                    <a:pt x="677302" y="613688"/>
                    <a:pt x="677302" y="584185"/>
                  </a:cubicBezTo>
                  <a:cubicBezTo>
                    <a:pt x="677302" y="554682"/>
                    <a:pt x="653385" y="530765"/>
                    <a:pt x="623882" y="530765"/>
                  </a:cubicBezTo>
                  <a:close/>
                  <a:moveTo>
                    <a:pt x="323082" y="306114"/>
                  </a:moveTo>
                  <a:cubicBezTo>
                    <a:pt x="274055" y="306114"/>
                    <a:pt x="234310" y="345859"/>
                    <a:pt x="234310" y="394886"/>
                  </a:cubicBezTo>
                  <a:cubicBezTo>
                    <a:pt x="234310" y="443913"/>
                    <a:pt x="274055" y="483658"/>
                    <a:pt x="323082" y="483658"/>
                  </a:cubicBezTo>
                  <a:cubicBezTo>
                    <a:pt x="372109" y="483658"/>
                    <a:pt x="411854" y="443913"/>
                    <a:pt x="411854" y="394886"/>
                  </a:cubicBezTo>
                  <a:cubicBezTo>
                    <a:pt x="411854" y="345859"/>
                    <a:pt x="372109" y="306114"/>
                    <a:pt x="323082" y="306114"/>
                  </a:cubicBezTo>
                  <a:close/>
                  <a:moveTo>
                    <a:pt x="603284" y="237544"/>
                  </a:moveTo>
                  <a:cubicBezTo>
                    <a:pt x="557226" y="237544"/>
                    <a:pt x="519888" y="274882"/>
                    <a:pt x="519888" y="320940"/>
                  </a:cubicBezTo>
                  <a:cubicBezTo>
                    <a:pt x="519888" y="366998"/>
                    <a:pt x="557226" y="404336"/>
                    <a:pt x="603284" y="404336"/>
                  </a:cubicBezTo>
                  <a:cubicBezTo>
                    <a:pt x="649342" y="404336"/>
                    <a:pt x="686680" y="366998"/>
                    <a:pt x="686680" y="320940"/>
                  </a:cubicBezTo>
                  <a:cubicBezTo>
                    <a:pt x="686680" y="274882"/>
                    <a:pt x="649342" y="237544"/>
                    <a:pt x="603284" y="237544"/>
                  </a:cubicBezTo>
                  <a:close/>
                  <a:moveTo>
                    <a:pt x="761683" y="0"/>
                  </a:moveTo>
                  <a:cubicBezTo>
                    <a:pt x="764380" y="309856"/>
                    <a:pt x="767078" y="619712"/>
                    <a:pt x="769775" y="929568"/>
                  </a:cubicBezTo>
                  <a:lnTo>
                    <a:pt x="0" y="402866"/>
                  </a:lnTo>
                  <a:cubicBezTo>
                    <a:pt x="171605" y="150830"/>
                    <a:pt x="456773" y="0"/>
                    <a:pt x="7616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15">
            <a:extLst>
              <a:ext uri="{FF2B5EF4-FFF2-40B4-BE49-F238E27FC236}">
                <a16:creationId xmlns:a16="http://schemas.microsoft.com/office/drawing/2014/main" id="{C6806D96-488F-461B-84EA-7DADF6AB4C73}"/>
              </a:ext>
            </a:extLst>
          </p:cNvPr>
          <p:cNvGrpSpPr/>
          <p:nvPr/>
        </p:nvGrpSpPr>
        <p:grpSpPr>
          <a:xfrm>
            <a:off x="2093103" y="2410344"/>
            <a:ext cx="2062728" cy="1659528"/>
            <a:chOff x="803640" y="3362835"/>
            <a:chExt cx="2059657" cy="165952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DA86A08-3A5E-4731-9844-F76E61904B07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E12BEAF-FCE2-4EE6-9131-7B6A66E0D65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18">
            <a:extLst>
              <a:ext uri="{FF2B5EF4-FFF2-40B4-BE49-F238E27FC236}">
                <a16:creationId xmlns:a16="http://schemas.microsoft.com/office/drawing/2014/main" id="{6671B573-D79F-4575-B862-F89D0DABE371}"/>
              </a:ext>
            </a:extLst>
          </p:cNvPr>
          <p:cNvGrpSpPr/>
          <p:nvPr/>
        </p:nvGrpSpPr>
        <p:grpSpPr>
          <a:xfrm>
            <a:off x="8138867" y="2410344"/>
            <a:ext cx="2062728" cy="1659528"/>
            <a:chOff x="803640" y="3362835"/>
            <a:chExt cx="2059657" cy="165952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C1BD22B-EDCA-494D-A670-CB08DB741F23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FF045B5-1006-4BB6-A9EA-4FDEA30CCC2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81" name="Oval 21">
            <a:extLst>
              <a:ext uri="{FF2B5EF4-FFF2-40B4-BE49-F238E27FC236}">
                <a16:creationId xmlns:a16="http://schemas.microsoft.com/office/drawing/2014/main" id="{5AB2280C-81D7-4CC4-BEDF-48BDE13B2DD0}"/>
              </a:ext>
            </a:extLst>
          </p:cNvPr>
          <p:cNvSpPr/>
          <p:nvPr/>
        </p:nvSpPr>
        <p:spPr>
          <a:xfrm>
            <a:off x="8887135" y="1581374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83" name="Oval 23">
            <a:extLst>
              <a:ext uri="{FF2B5EF4-FFF2-40B4-BE49-F238E27FC236}">
                <a16:creationId xmlns:a16="http://schemas.microsoft.com/office/drawing/2014/main" id="{8128EDF4-8908-45A8-B2A8-A163A7868AC8}"/>
              </a:ext>
            </a:extLst>
          </p:cNvPr>
          <p:cNvSpPr/>
          <p:nvPr/>
        </p:nvSpPr>
        <p:spPr>
          <a:xfrm>
            <a:off x="2841371" y="1610014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9E4739-CE95-4775-A42B-29395A6AF56F}"/>
              </a:ext>
            </a:extLst>
          </p:cNvPr>
          <p:cNvSpPr txBox="1"/>
          <p:nvPr/>
        </p:nvSpPr>
        <p:spPr>
          <a:xfrm>
            <a:off x="4804870" y="3146069"/>
            <a:ext cx="277787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F3AF97-49FE-4F28-A322-6F4181D4F6B1}"/>
              </a:ext>
            </a:extLst>
          </p:cNvPr>
          <p:cNvSpPr txBox="1"/>
          <p:nvPr/>
        </p:nvSpPr>
        <p:spPr>
          <a:xfrm>
            <a:off x="4804869" y="2203726"/>
            <a:ext cx="2777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36F602F-43C8-44E0-9A0E-29E4A9896B39}"/>
              </a:ext>
            </a:extLst>
          </p:cNvPr>
          <p:cNvGrpSpPr/>
          <p:nvPr/>
        </p:nvGrpSpPr>
        <p:grpSpPr>
          <a:xfrm>
            <a:off x="3010321" y="1729992"/>
            <a:ext cx="206739" cy="289185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92" name="사각형: 둥근 모서리 132">
              <a:extLst>
                <a:ext uri="{FF2B5EF4-FFF2-40B4-BE49-F238E27FC236}">
                  <a16:creationId xmlns:a16="http://schemas.microsoft.com/office/drawing/2014/main" id="{5D875629-8CFD-466B-993C-6CA74258C6F6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막힌 원호 135">
              <a:extLst>
                <a:ext uri="{FF2B5EF4-FFF2-40B4-BE49-F238E27FC236}">
                  <a16:creationId xmlns:a16="http://schemas.microsoft.com/office/drawing/2014/main" id="{132F6997-2C05-403D-9660-D9188E5180B9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0237EE70-E480-4DC8-8F1A-977CFB93691A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3BB9C4B9-B128-43E6-BD8C-AFAA4134DCB7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0253A8E-A4E2-46F9-8C7C-0EE9C7B1DF31}"/>
              </a:ext>
            </a:extLst>
          </p:cNvPr>
          <p:cNvGrpSpPr/>
          <p:nvPr/>
        </p:nvGrpSpPr>
        <p:grpSpPr>
          <a:xfrm rot="4568227">
            <a:off x="9022228" y="1679907"/>
            <a:ext cx="261412" cy="320797"/>
            <a:chOff x="4293496" y="4622134"/>
            <a:chExt cx="970483" cy="1190947"/>
          </a:xfrm>
          <a:solidFill>
            <a:schemeClr val="bg1"/>
          </a:solidFill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6A0DAEC0-4B0D-4501-B7C1-863A1A842A9B}"/>
                </a:ext>
              </a:extLst>
            </p:cNvPr>
            <p:cNvSpPr/>
            <p:nvPr/>
          </p:nvSpPr>
          <p:spPr>
            <a:xfrm>
              <a:off x="4293496" y="4622134"/>
              <a:ext cx="950934" cy="611956"/>
            </a:xfrm>
            <a:custGeom>
              <a:avLst/>
              <a:gdLst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60 w 950934"/>
                <a:gd name="connsiteY2" fmla="*/ 1147111 h 1150429"/>
                <a:gd name="connsiteX3" fmla="*/ 946059 w 950934"/>
                <a:gd name="connsiteY3" fmla="*/ 197521 h 1150429"/>
                <a:gd name="connsiteX4" fmla="*/ 230256 w 950934"/>
                <a:gd name="connsiteY4" fmla="*/ 521398 h 1150429"/>
                <a:gd name="connsiteX5" fmla="*/ 160078 w 950934"/>
                <a:gd name="connsiteY5" fmla="*/ 611956 h 1150429"/>
                <a:gd name="connsiteX6" fmla="*/ 0 w 950934"/>
                <a:gd name="connsiteY6" fmla="*/ 502963 h 1150429"/>
                <a:gd name="connsiteX7" fmla="*/ 950934 w 950934"/>
                <a:gd name="connsiteY7" fmla="*/ 0 h 1150429"/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59 w 950934"/>
                <a:gd name="connsiteY2" fmla="*/ 197521 h 1150429"/>
                <a:gd name="connsiteX3" fmla="*/ 230256 w 950934"/>
                <a:gd name="connsiteY3" fmla="*/ 521398 h 1150429"/>
                <a:gd name="connsiteX4" fmla="*/ 160078 w 950934"/>
                <a:gd name="connsiteY4" fmla="*/ 611956 h 1150429"/>
                <a:gd name="connsiteX5" fmla="*/ 0 w 950934"/>
                <a:gd name="connsiteY5" fmla="*/ 502963 h 1150429"/>
                <a:gd name="connsiteX6" fmla="*/ 950934 w 950934"/>
                <a:gd name="connsiteY6" fmla="*/ 0 h 1150429"/>
                <a:gd name="connsiteX0" fmla="*/ 950934 w 950934"/>
                <a:gd name="connsiteY0" fmla="*/ 0 h 611956"/>
                <a:gd name="connsiteX1" fmla="*/ 946059 w 950934"/>
                <a:gd name="connsiteY1" fmla="*/ 197521 h 611956"/>
                <a:gd name="connsiteX2" fmla="*/ 230256 w 950934"/>
                <a:gd name="connsiteY2" fmla="*/ 521398 h 611956"/>
                <a:gd name="connsiteX3" fmla="*/ 160078 w 950934"/>
                <a:gd name="connsiteY3" fmla="*/ 611956 h 611956"/>
                <a:gd name="connsiteX4" fmla="*/ 0 w 950934"/>
                <a:gd name="connsiteY4" fmla="*/ 502963 h 611956"/>
                <a:gd name="connsiteX5" fmla="*/ 950934 w 950934"/>
                <a:gd name="connsiteY5" fmla="*/ 0 h 61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934" h="611956">
                  <a:moveTo>
                    <a:pt x="950934" y="0"/>
                  </a:moveTo>
                  <a:lnTo>
                    <a:pt x="946059" y="197521"/>
                  </a:lnTo>
                  <a:cubicBezTo>
                    <a:pt x="670162" y="197521"/>
                    <a:pt x="409895" y="316940"/>
                    <a:pt x="230256" y="521398"/>
                  </a:cubicBezTo>
                  <a:lnTo>
                    <a:pt x="160078" y="611956"/>
                  </a:lnTo>
                  <a:lnTo>
                    <a:pt x="0" y="502963"/>
                  </a:lnTo>
                  <a:cubicBezTo>
                    <a:pt x="214242" y="188305"/>
                    <a:pt x="570264" y="0"/>
                    <a:pt x="9509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B7F96EB4-F992-4989-BF10-B152F8A03AA9}"/>
                </a:ext>
              </a:extLst>
            </p:cNvPr>
            <p:cNvSpPr/>
            <p:nvPr/>
          </p:nvSpPr>
          <p:spPr>
            <a:xfrm>
              <a:off x="4494204" y="4883513"/>
              <a:ext cx="769775" cy="929568"/>
            </a:xfrm>
            <a:custGeom>
              <a:avLst/>
              <a:gdLst>
                <a:gd name="connsiteX0" fmla="*/ 623882 w 769775"/>
                <a:gd name="connsiteY0" fmla="*/ 530765 h 929568"/>
                <a:gd name="connsiteX1" fmla="*/ 570462 w 769775"/>
                <a:gd name="connsiteY1" fmla="*/ 584185 h 929568"/>
                <a:gd name="connsiteX2" fmla="*/ 623882 w 769775"/>
                <a:gd name="connsiteY2" fmla="*/ 637605 h 929568"/>
                <a:gd name="connsiteX3" fmla="*/ 677302 w 769775"/>
                <a:gd name="connsiteY3" fmla="*/ 584185 h 929568"/>
                <a:gd name="connsiteX4" fmla="*/ 623882 w 769775"/>
                <a:gd name="connsiteY4" fmla="*/ 530765 h 929568"/>
                <a:gd name="connsiteX5" fmla="*/ 323082 w 769775"/>
                <a:gd name="connsiteY5" fmla="*/ 306114 h 929568"/>
                <a:gd name="connsiteX6" fmla="*/ 234310 w 769775"/>
                <a:gd name="connsiteY6" fmla="*/ 394886 h 929568"/>
                <a:gd name="connsiteX7" fmla="*/ 323082 w 769775"/>
                <a:gd name="connsiteY7" fmla="*/ 483658 h 929568"/>
                <a:gd name="connsiteX8" fmla="*/ 411854 w 769775"/>
                <a:gd name="connsiteY8" fmla="*/ 394886 h 929568"/>
                <a:gd name="connsiteX9" fmla="*/ 323082 w 769775"/>
                <a:gd name="connsiteY9" fmla="*/ 306114 h 929568"/>
                <a:gd name="connsiteX10" fmla="*/ 603284 w 769775"/>
                <a:gd name="connsiteY10" fmla="*/ 237544 h 929568"/>
                <a:gd name="connsiteX11" fmla="*/ 519888 w 769775"/>
                <a:gd name="connsiteY11" fmla="*/ 320940 h 929568"/>
                <a:gd name="connsiteX12" fmla="*/ 603284 w 769775"/>
                <a:gd name="connsiteY12" fmla="*/ 404336 h 929568"/>
                <a:gd name="connsiteX13" fmla="*/ 686680 w 769775"/>
                <a:gd name="connsiteY13" fmla="*/ 320940 h 929568"/>
                <a:gd name="connsiteX14" fmla="*/ 603284 w 769775"/>
                <a:gd name="connsiteY14" fmla="*/ 237544 h 929568"/>
                <a:gd name="connsiteX15" fmla="*/ 761683 w 769775"/>
                <a:gd name="connsiteY15" fmla="*/ 0 h 929568"/>
                <a:gd name="connsiteX16" fmla="*/ 769775 w 769775"/>
                <a:gd name="connsiteY16" fmla="*/ 929568 h 929568"/>
                <a:gd name="connsiteX17" fmla="*/ 0 w 769775"/>
                <a:gd name="connsiteY17" fmla="*/ 402866 h 929568"/>
                <a:gd name="connsiteX18" fmla="*/ 761683 w 769775"/>
                <a:gd name="connsiteY18" fmla="*/ 0 h 92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9775" h="929568">
                  <a:moveTo>
                    <a:pt x="623882" y="530765"/>
                  </a:moveTo>
                  <a:cubicBezTo>
                    <a:pt x="594379" y="530765"/>
                    <a:pt x="570462" y="554682"/>
                    <a:pt x="570462" y="584185"/>
                  </a:cubicBezTo>
                  <a:cubicBezTo>
                    <a:pt x="570462" y="613688"/>
                    <a:pt x="594379" y="637605"/>
                    <a:pt x="623882" y="637605"/>
                  </a:cubicBezTo>
                  <a:cubicBezTo>
                    <a:pt x="653385" y="637605"/>
                    <a:pt x="677302" y="613688"/>
                    <a:pt x="677302" y="584185"/>
                  </a:cubicBezTo>
                  <a:cubicBezTo>
                    <a:pt x="677302" y="554682"/>
                    <a:pt x="653385" y="530765"/>
                    <a:pt x="623882" y="530765"/>
                  </a:cubicBezTo>
                  <a:close/>
                  <a:moveTo>
                    <a:pt x="323082" y="306114"/>
                  </a:moveTo>
                  <a:cubicBezTo>
                    <a:pt x="274055" y="306114"/>
                    <a:pt x="234310" y="345859"/>
                    <a:pt x="234310" y="394886"/>
                  </a:cubicBezTo>
                  <a:cubicBezTo>
                    <a:pt x="234310" y="443913"/>
                    <a:pt x="274055" y="483658"/>
                    <a:pt x="323082" y="483658"/>
                  </a:cubicBezTo>
                  <a:cubicBezTo>
                    <a:pt x="372109" y="483658"/>
                    <a:pt x="411854" y="443913"/>
                    <a:pt x="411854" y="394886"/>
                  </a:cubicBezTo>
                  <a:cubicBezTo>
                    <a:pt x="411854" y="345859"/>
                    <a:pt x="372109" y="306114"/>
                    <a:pt x="323082" y="306114"/>
                  </a:cubicBezTo>
                  <a:close/>
                  <a:moveTo>
                    <a:pt x="603284" y="237544"/>
                  </a:moveTo>
                  <a:cubicBezTo>
                    <a:pt x="557226" y="237544"/>
                    <a:pt x="519888" y="274882"/>
                    <a:pt x="519888" y="320940"/>
                  </a:cubicBezTo>
                  <a:cubicBezTo>
                    <a:pt x="519888" y="366998"/>
                    <a:pt x="557226" y="404336"/>
                    <a:pt x="603284" y="404336"/>
                  </a:cubicBezTo>
                  <a:cubicBezTo>
                    <a:pt x="649342" y="404336"/>
                    <a:pt x="686680" y="366998"/>
                    <a:pt x="686680" y="320940"/>
                  </a:cubicBezTo>
                  <a:cubicBezTo>
                    <a:pt x="686680" y="274882"/>
                    <a:pt x="649342" y="237544"/>
                    <a:pt x="603284" y="237544"/>
                  </a:cubicBezTo>
                  <a:close/>
                  <a:moveTo>
                    <a:pt x="761683" y="0"/>
                  </a:moveTo>
                  <a:cubicBezTo>
                    <a:pt x="764380" y="309856"/>
                    <a:pt x="767078" y="619712"/>
                    <a:pt x="769775" y="929568"/>
                  </a:cubicBezTo>
                  <a:lnTo>
                    <a:pt x="0" y="402866"/>
                  </a:lnTo>
                  <a:cubicBezTo>
                    <a:pt x="171605" y="150830"/>
                    <a:pt x="456773" y="0"/>
                    <a:pt x="7616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57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20">
            <a:extLst>
              <a:ext uri="{FF2B5EF4-FFF2-40B4-BE49-F238E27FC236}">
                <a16:creationId xmlns:a16="http://schemas.microsoft.com/office/drawing/2014/main" id="{DB5E538E-4BD5-49DE-8EE8-9449A2335911}"/>
              </a:ext>
            </a:extLst>
          </p:cNvPr>
          <p:cNvSpPr/>
          <p:nvPr/>
        </p:nvSpPr>
        <p:spPr>
          <a:xfrm>
            <a:off x="927456" y="2245217"/>
            <a:ext cx="10290526" cy="3372955"/>
          </a:xfrm>
          <a:custGeom>
            <a:avLst/>
            <a:gdLst>
              <a:gd name="connsiteX0" fmla="*/ 0 w 8055429"/>
              <a:gd name="connsiteY0" fmla="*/ 2351314 h 2351314"/>
              <a:gd name="connsiteX1" fmla="*/ 1687286 w 8055429"/>
              <a:gd name="connsiteY1" fmla="*/ 1872343 h 2351314"/>
              <a:gd name="connsiteX2" fmla="*/ 1687286 w 8055429"/>
              <a:gd name="connsiteY2" fmla="*/ 1611086 h 2351314"/>
              <a:gd name="connsiteX3" fmla="*/ 1981200 w 8055429"/>
              <a:gd name="connsiteY3" fmla="*/ 2133600 h 2351314"/>
              <a:gd name="connsiteX4" fmla="*/ 1981200 w 8055429"/>
              <a:gd name="connsiteY4" fmla="*/ 1328057 h 2351314"/>
              <a:gd name="connsiteX5" fmla="*/ 2198914 w 8055429"/>
              <a:gd name="connsiteY5" fmla="*/ 1752600 h 2351314"/>
              <a:gd name="connsiteX6" fmla="*/ 3744686 w 8055429"/>
              <a:gd name="connsiteY6" fmla="*/ 1295400 h 2351314"/>
              <a:gd name="connsiteX7" fmla="*/ 3744686 w 8055429"/>
              <a:gd name="connsiteY7" fmla="*/ 1132114 h 2351314"/>
              <a:gd name="connsiteX8" fmla="*/ 3984172 w 8055429"/>
              <a:gd name="connsiteY8" fmla="*/ 1534886 h 2351314"/>
              <a:gd name="connsiteX9" fmla="*/ 3984172 w 8055429"/>
              <a:gd name="connsiteY9" fmla="*/ 751114 h 2351314"/>
              <a:gd name="connsiteX10" fmla="*/ 4234543 w 8055429"/>
              <a:gd name="connsiteY10" fmla="*/ 1164771 h 2351314"/>
              <a:gd name="connsiteX11" fmla="*/ 5878286 w 8055429"/>
              <a:gd name="connsiteY11" fmla="*/ 685800 h 2351314"/>
              <a:gd name="connsiteX12" fmla="*/ 5878286 w 8055429"/>
              <a:gd name="connsiteY12" fmla="*/ 337457 h 2351314"/>
              <a:gd name="connsiteX13" fmla="*/ 6150429 w 8055429"/>
              <a:gd name="connsiteY13" fmla="*/ 1001486 h 2351314"/>
              <a:gd name="connsiteX14" fmla="*/ 6150429 w 8055429"/>
              <a:gd name="connsiteY14" fmla="*/ 0 h 2351314"/>
              <a:gd name="connsiteX15" fmla="*/ 6357257 w 8055429"/>
              <a:gd name="connsiteY15" fmla="*/ 555171 h 2351314"/>
              <a:gd name="connsiteX16" fmla="*/ 8055429 w 8055429"/>
              <a:gd name="connsiteY16" fmla="*/ 76200 h 2351314"/>
              <a:gd name="connsiteX17" fmla="*/ 8055429 w 8055429"/>
              <a:gd name="connsiteY17" fmla="*/ 76200 h 235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55429" h="2351314">
                <a:moveTo>
                  <a:pt x="0" y="2351314"/>
                </a:moveTo>
                <a:lnTo>
                  <a:pt x="1687286" y="1872343"/>
                </a:lnTo>
                <a:lnTo>
                  <a:pt x="1687286" y="1611086"/>
                </a:lnTo>
                <a:lnTo>
                  <a:pt x="1981200" y="2133600"/>
                </a:lnTo>
                <a:lnTo>
                  <a:pt x="1981200" y="1328057"/>
                </a:lnTo>
                <a:lnTo>
                  <a:pt x="2198914" y="1752600"/>
                </a:lnTo>
                <a:lnTo>
                  <a:pt x="3744686" y="1295400"/>
                </a:lnTo>
                <a:lnTo>
                  <a:pt x="3744686" y="1132114"/>
                </a:lnTo>
                <a:lnTo>
                  <a:pt x="3984172" y="1534886"/>
                </a:lnTo>
                <a:lnTo>
                  <a:pt x="3984172" y="751114"/>
                </a:lnTo>
                <a:lnTo>
                  <a:pt x="4234543" y="1164771"/>
                </a:lnTo>
                <a:lnTo>
                  <a:pt x="5878286" y="685800"/>
                </a:lnTo>
                <a:lnTo>
                  <a:pt x="5878286" y="337457"/>
                </a:lnTo>
                <a:lnTo>
                  <a:pt x="6150429" y="1001486"/>
                </a:lnTo>
                <a:lnTo>
                  <a:pt x="6150429" y="0"/>
                </a:lnTo>
                <a:lnTo>
                  <a:pt x="6357257" y="555171"/>
                </a:lnTo>
                <a:lnTo>
                  <a:pt x="8055429" y="76200"/>
                </a:lnTo>
                <a:lnTo>
                  <a:pt x="8055429" y="76200"/>
                </a:lnTo>
              </a:path>
            </a:pathLst>
          </a:custGeom>
          <a:ln w="19050">
            <a:solidFill>
              <a:schemeClr val="accent6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6">
            <a:extLst>
              <a:ext uri="{FF2B5EF4-FFF2-40B4-BE49-F238E27FC236}">
                <a16:creationId xmlns:a16="http://schemas.microsoft.com/office/drawing/2014/main" id="{01998642-22CC-4F74-977A-FF6CB85F7927}"/>
              </a:ext>
            </a:extLst>
          </p:cNvPr>
          <p:cNvGrpSpPr/>
          <p:nvPr/>
        </p:nvGrpSpPr>
        <p:grpSpPr>
          <a:xfrm flipV="1">
            <a:off x="9659180" y="1915527"/>
            <a:ext cx="864096" cy="1800200"/>
            <a:chOff x="2699792" y="2837856"/>
            <a:chExt cx="864096" cy="1800200"/>
          </a:xfrm>
        </p:grpSpPr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6573480A-2D5A-4575-BE47-3EBD6D3A5B08}"/>
                </a:ext>
              </a:extLst>
            </p:cNvPr>
            <p:cNvSpPr/>
            <p:nvPr/>
          </p:nvSpPr>
          <p:spPr>
            <a:xfrm>
              <a:off x="2699792" y="28378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11B146FC-FA66-4543-BFB1-7B0ED51F3460}"/>
                </a:ext>
              </a:extLst>
            </p:cNvPr>
            <p:cNvSpPr/>
            <p:nvPr/>
          </p:nvSpPr>
          <p:spPr>
            <a:xfrm rot="10800000">
              <a:off x="2699792" y="37379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D3B94E0B-8561-4173-AD20-2E5F3A503063}"/>
              </a:ext>
            </a:extLst>
          </p:cNvPr>
          <p:cNvGrpSpPr/>
          <p:nvPr/>
        </p:nvGrpSpPr>
        <p:grpSpPr>
          <a:xfrm flipV="1">
            <a:off x="1646662" y="4255223"/>
            <a:ext cx="864096" cy="1800200"/>
            <a:chOff x="2699792" y="2837856"/>
            <a:chExt cx="864096" cy="18002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FF1C29D-3580-4670-9D5B-8FC482545A36}"/>
                </a:ext>
              </a:extLst>
            </p:cNvPr>
            <p:cNvSpPr/>
            <p:nvPr/>
          </p:nvSpPr>
          <p:spPr>
            <a:xfrm>
              <a:off x="2699792" y="28378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FBCC7B17-5DC7-4FE8-907C-BAE437211E87}"/>
                </a:ext>
              </a:extLst>
            </p:cNvPr>
            <p:cNvSpPr/>
            <p:nvPr/>
          </p:nvSpPr>
          <p:spPr>
            <a:xfrm rot="10800000">
              <a:off x="2699792" y="37379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27">
            <a:extLst>
              <a:ext uri="{FF2B5EF4-FFF2-40B4-BE49-F238E27FC236}">
                <a16:creationId xmlns:a16="http://schemas.microsoft.com/office/drawing/2014/main" id="{8700EAB5-892C-4C13-B398-054AC9A1EDA8}"/>
              </a:ext>
            </a:extLst>
          </p:cNvPr>
          <p:cNvGrpSpPr/>
          <p:nvPr/>
        </p:nvGrpSpPr>
        <p:grpSpPr>
          <a:xfrm flipV="1">
            <a:off x="4317501" y="3457037"/>
            <a:ext cx="864096" cy="1800200"/>
            <a:chOff x="2699792" y="2837856"/>
            <a:chExt cx="864096" cy="1800200"/>
          </a:xfrm>
        </p:grpSpPr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CAA9294E-EEDF-4472-B848-F0375BA14780}"/>
                </a:ext>
              </a:extLst>
            </p:cNvPr>
            <p:cNvSpPr/>
            <p:nvPr/>
          </p:nvSpPr>
          <p:spPr>
            <a:xfrm>
              <a:off x="2699792" y="28378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Rounded Rectangle 7">
              <a:extLst>
                <a:ext uri="{FF2B5EF4-FFF2-40B4-BE49-F238E27FC236}">
                  <a16:creationId xmlns:a16="http://schemas.microsoft.com/office/drawing/2014/main" id="{0DACFBDC-C4B9-4B6A-AE4B-E7ADE77C97EA}"/>
                </a:ext>
              </a:extLst>
            </p:cNvPr>
            <p:cNvSpPr/>
            <p:nvPr/>
          </p:nvSpPr>
          <p:spPr>
            <a:xfrm rot="10800000">
              <a:off x="2699792" y="37379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33">
            <a:extLst>
              <a:ext uri="{FF2B5EF4-FFF2-40B4-BE49-F238E27FC236}">
                <a16:creationId xmlns:a16="http://schemas.microsoft.com/office/drawing/2014/main" id="{2E39F3AF-561C-4204-8D2D-1F4CF93D05C4}"/>
              </a:ext>
            </a:extLst>
          </p:cNvPr>
          <p:cNvGrpSpPr/>
          <p:nvPr/>
        </p:nvGrpSpPr>
        <p:grpSpPr>
          <a:xfrm flipV="1">
            <a:off x="6988340" y="2695426"/>
            <a:ext cx="864096" cy="1800200"/>
            <a:chOff x="2699792" y="2837856"/>
            <a:chExt cx="864096" cy="1800200"/>
          </a:xfrm>
        </p:grpSpPr>
        <p:sp>
          <p:nvSpPr>
            <p:cNvPr id="14" name="Rounded Rectangle 7">
              <a:extLst>
                <a:ext uri="{FF2B5EF4-FFF2-40B4-BE49-F238E27FC236}">
                  <a16:creationId xmlns:a16="http://schemas.microsoft.com/office/drawing/2014/main" id="{10CC5912-0021-48D3-82E2-4D91DEEF21FD}"/>
                </a:ext>
              </a:extLst>
            </p:cNvPr>
            <p:cNvSpPr/>
            <p:nvPr/>
          </p:nvSpPr>
          <p:spPr>
            <a:xfrm>
              <a:off x="2699792" y="28378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Rounded Rectangle 7">
              <a:extLst>
                <a:ext uri="{FF2B5EF4-FFF2-40B4-BE49-F238E27FC236}">
                  <a16:creationId xmlns:a16="http://schemas.microsoft.com/office/drawing/2014/main" id="{789A1E5A-17D7-4F65-BFE0-AC9939E71AF9}"/>
                </a:ext>
              </a:extLst>
            </p:cNvPr>
            <p:cNvSpPr/>
            <p:nvPr/>
          </p:nvSpPr>
          <p:spPr>
            <a:xfrm rot="10800000">
              <a:off x="2699792" y="37379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Arc 39">
            <a:extLst>
              <a:ext uri="{FF2B5EF4-FFF2-40B4-BE49-F238E27FC236}">
                <a16:creationId xmlns:a16="http://schemas.microsoft.com/office/drawing/2014/main" id="{9E7641FD-DABE-4D22-B60D-632FDBDF629B}"/>
              </a:ext>
            </a:extLst>
          </p:cNvPr>
          <p:cNvSpPr/>
          <p:nvPr/>
        </p:nvSpPr>
        <p:spPr>
          <a:xfrm rot="2700000" flipH="1">
            <a:off x="1599433" y="3980567"/>
            <a:ext cx="958552" cy="958552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Arc 43">
            <a:extLst>
              <a:ext uri="{FF2B5EF4-FFF2-40B4-BE49-F238E27FC236}">
                <a16:creationId xmlns:a16="http://schemas.microsoft.com/office/drawing/2014/main" id="{66A067E7-FDCF-4E47-8237-557B90E76B8C}"/>
              </a:ext>
            </a:extLst>
          </p:cNvPr>
          <p:cNvSpPr/>
          <p:nvPr/>
        </p:nvSpPr>
        <p:spPr>
          <a:xfrm rot="2700000" flipH="1">
            <a:off x="4276368" y="3132324"/>
            <a:ext cx="958552" cy="958552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Arc 51">
            <a:extLst>
              <a:ext uri="{FF2B5EF4-FFF2-40B4-BE49-F238E27FC236}">
                <a16:creationId xmlns:a16="http://schemas.microsoft.com/office/drawing/2014/main" id="{5F446C08-5237-4B73-BBA6-9817ED5CF0F2}"/>
              </a:ext>
            </a:extLst>
          </p:cNvPr>
          <p:cNvSpPr/>
          <p:nvPr/>
        </p:nvSpPr>
        <p:spPr>
          <a:xfrm rot="18900000" flipH="1" flipV="1">
            <a:off x="6953304" y="3841242"/>
            <a:ext cx="958552" cy="958552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Arc 52">
            <a:extLst>
              <a:ext uri="{FF2B5EF4-FFF2-40B4-BE49-F238E27FC236}">
                <a16:creationId xmlns:a16="http://schemas.microsoft.com/office/drawing/2014/main" id="{23935E77-904A-4DEC-AECF-ADDF8BB6CC23}"/>
              </a:ext>
            </a:extLst>
          </p:cNvPr>
          <p:cNvSpPr/>
          <p:nvPr/>
        </p:nvSpPr>
        <p:spPr>
          <a:xfrm rot="18900000" flipH="1" flipV="1">
            <a:off x="9611953" y="2942626"/>
            <a:ext cx="958552" cy="958552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FAA18-CC93-41E2-B3E5-ED198D5CDA02}"/>
              </a:ext>
            </a:extLst>
          </p:cNvPr>
          <p:cNvSpPr txBox="1"/>
          <p:nvPr/>
        </p:nvSpPr>
        <p:spPr>
          <a:xfrm>
            <a:off x="1646663" y="4665500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Step 1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4ED736-F7A4-4EA3-9A41-60E32DC72E87}"/>
              </a:ext>
            </a:extLst>
          </p:cNvPr>
          <p:cNvSpPr txBox="1"/>
          <p:nvPr/>
        </p:nvSpPr>
        <p:spPr>
          <a:xfrm>
            <a:off x="4314452" y="3804563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Step 2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531BC-E142-405B-800B-CA2391B41336}"/>
              </a:ext>
            </a:extLst>
          </p:cNvPr>
          <p:cNvSpPr txBox="1"/>
          <p:nvPr/>
        </p:nvSpPr>
        <p:spPr>
          <a:xfrm>
            <a:off x="7000529" y="3148712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Step 3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CABAD8-7920-4704-949E-760413222065}"/>
              </a:ext>
            </a:extLst>
          </p:cNvPr>
          <p:cNvSpPr txBox="1"/>
          <p:nvPr/>
        </p:nvSpPr>
        <p:spPr>
          <a:xfrm>
            <a:off x="9659174" y="2319259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Step 4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63">
            <a:extLst>
              <a:ext uri="{FF2B5EF4-FFF2-40B4-BE49-F238E27FC236}">
                <a16:creationId xmlns:a16="http://schemas.microsoft.com/office/drawing/2014/main" id="{CF316DEF-ADF3-4F2E-8942-EFE55808D734}"/>
              </a:ext>
            </a:extLst>
          </p:cNvPr>
          <p:cNvGrpSpPr/>
          <p:nvPr/>
        </p:nvGrpSpPr>
        <p:grpSpPr>
          <a:xfrm>
            <a:off x="1265745" y="2619953"/>
            <a:ext cx="1625933" cy="1120762"/>
            <a:chOff x="575693" y="4105536"/>
            <a:chExt cx="1625933" cy="11207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F50285-68FD-42A3-9F1A-46D4BCC42CA7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E979D6-8A7B-4C5B-8EF3-EC1D10E9CF85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66">
            <a:extLst>
              <a:ext uri="{FF2B5EF4-FFF2-40B4-BE49-F238E27FC236}">
                <a16:creationId xmlns:a16="http://schemas.microsoft.com/office/drawing/2014/main" id="{A84F8207-33C7-495B-9FF8-6CC3F81ECBE1}"/>
              </a:ext>
            </a:extLst>
          </p:cNvPr>
          <p:cNvGrpSpPr/>
          <p:nvPr/>
        </p:nvGrpSpPr>
        <p:grpSpPr>
          <a:xfrm>
            <a:off x="3942679" y="1814288"/>
            <a:ext cx="1625933" cy="1120762"/>
            <a:chOff x="575693" y="4105536"/>
            <a:chExt cx="1625933" cy="112076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921C1A-1FD4-49CF-AFD0-8273DDE0B249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0946EF-55CB-4774-8999-3A760FA50645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69">
            <a:extLst>
              <a:ext uri="{FF2B5EF4-FFF2-40B4-BE49-F238E27FC236}">
                <a16:creationId xmlns:a16="http://schemas.microsoft.com/office/drawing/2014/main" id="{05E435A1-4F24-44BE-A197-342D6F1738E1}"/>
              </a:ext>
            </a:extLst>
          </p:cNvPr>
          <p:cNvGrpSpPr/>
          <p:nvPr/>
        </p:nvGrpSpPr>
        <p:grpSpPr>
          <a:xfrm>
            <a:off x="6630503" y="4985663"/>
            <a:ext cx="1625933" cy="1120762"/>
            <a:chOff x="575693" y="4105536"/>
            <a:chExt cx="1625933" cy="11207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7BFE74-AB2D-4E5E-B819-B883542B48BB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77AD37-13B5-4EFB-A797-AE248D4351B9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72">
            <a:extLst>
              <a:ext uri="{FF2B5EF4-FFF2-40B4-BE49-F238E27FC236}">
                <a16:creationId xmlns:a16="http://schemas.microsoft.com/office/drawing/2014/main" id="{F44BB6BC-7520-47F8-A3B3-1BB41E95791F}"/>
              </a:ext>
            </a:extLst>
          </p:cNvPr>
          <p:cNvGrpSpPr/>
          <p:nvPr/>
        </p:nvGrpSpPr>
        <p:grpSpPr>
          <a:xfrm>
            <a:off x="9289149" y="4198286"/>
            <a:ext cx="1625933" cy="1120762"/>
            <a:chOff x="575693" y="4105536"/>
            <a:chExt cx="1625933" cy="112076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C9F0C5-801A-4DDA-AA18-98CCF12A13E5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EF1900-479F-4EA8-99E5-5E857A1B7570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Freeform 47">
            <a:extLst>
              <a:ext uri="{FF2B5EF4-FFF2-40B4-BE49-F238E27FC236}">
                <a16:creationId xmlns:a16="http://schemas.microsoft.com/office/drawing/2014/main" id="{46EB1AD7-C06D-43F0-8586-B9621482F07C}"/>
              </a:ext>
            </a:extLst>
          </p:cNvPr>
          <p:cNvSpPr>
            <a:spLocks noChangeAspect="1"/>
          </p:cNvSpPr>
          <p:nvPr/>
        </p:nvSpPr>
        <p:spPr>
          <a:xfrm>
            <a:off x="1882477" y="5335410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eeform 48">
            <a:extLst>
              <a:ext uri="{FF2B5EF4-FFF2-40B4-BE49-F238E27FC236}">
                <a16:creationId xmlns:a16="http://schemas.microsoft.com/office/drawing/2014/main" id="{CCA235AD-E321-4A61-A70A-35116A1B23BC}"/>
              </a:ext>
            </a:extLst>
          </p:cNvPr>
          <p:cNvSpPr>
            <a:spLocks noChangeAspect="1"/>
          </p:cNvSpPr>
          <p:nvPr/>
        </p:nvSpPr>
        <p:spPr>
          <a:xfrm>
            <a:off x="4573101" y="4662728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Freeform 49">
            <a:extLst>
              <a:ext uri="{FF2B5EF4-FFF2-40B4-BE49-F238E27FC236}">
                <a16:creationId xmlns:a16="http://schemas.microsoft.com/office/drawing/2014/main" id="{8AC48E65-3250-4BDD-B508-295577424D8E}"/>
              </a:ext>
            </a:extLst>
          </p:cNvPr>
          <p:cNvSpPr>
            <a:spLocks noChangeAspect="1"/>
          </p:cNvSpPr>
          <p:nvPr/>
        </p:nvSpPr>
        <p:spPr>
          <a:xfrm>
            <a:off x="9931234" y="3045890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Freeform 97">
            <a:extLst>
              <a:ext uri="{FF2B5EF4-FFF2-40B4-BE49-F238E27FC236}">
                <a16:creationId xmlns:a16="http://schemas.microsoft.com/office/drawing/2014/main" id="{C1EA2BBC-CCCA-4C15-857B-027B030FA187}"/>
              </a:ext>
            </a:extLst>
          </p:cNvPr>
          <p:cNvSpPr>
            <a:spLocks noChangeAspect="1"/>
          </p:cNvSpPr>
          <p:nvPr/>
        </p:nvSpPr>
        <p:spPr>
          <a:xfrm>
            <a:off x="7200631" y="387978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98054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Burg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rg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5353</Words>
  <Application>Microsoft Office PowerPoint</Application>
  <PresentationFormat>Widescreen</PresentationFormat>
  <Paragraphs>508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 Unicode MS</vt:lpstr>
      <vt:lpstr>FZShuTi</vt:lpstr>
      <vt:lpstr>맑은 고딕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Free PPT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Johnny Cage</cp:lastModifiedBy>
  <cp:revision>86</cp:revision>
  <dcterms:created xsi:type="dcterms:W3CDTF">2018-04-24T17:14:44Z</dcterms:created>
  <dcterms:modified xsi:type="dcterms:W3CDTF">2021-03-19T09:11:45Z</dcterms:modified>
</cp:coreProperties>
</file>