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953" y="1822053"/>
            <a:ext cx="39959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139952" y="846460"/>
            <a:ext cx="399593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0519"/>
            <a:ext cx="1757645" cy="859064"/>
          </a:xfrm>
          <a:prstGeom prst="rect">
            <a:avLst/>
          </a:prstGeom>
        </p:spPr>
      </p:pic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2843808" y="4679727"/>
            <a:ext cx="3782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cs typeface="Arial" pitchFamily="34" charset="0"/>
              </a:rPr>
              <a:t>PPT Help https</a:t>
            </a:r>
            <a:r>
              <a:rPr lang="en-US" altLang="ko-KR" sz="1000" dirty="0">
                <a:cs typeface="Arial" pitchFamily="34" charset="0"/>
              </a:rPr>
              <a:t>://</a:t>
            </a:r>
            <a:r>
              <a:rPr lang="en-US" altLang="ko-KR" sz="1000" dirty="0" smtClean="0">
                <a:cs typeface="Arial" pitchFamily="34" charset="0"/>
              </a:rPr>
              <a:t>t.me/ppt_help </a:t>
            </a:r>
            <a:endParaRPr lang="ko-KR" altLang="en-US" sz="1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101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13</cp:revision>
  <dcterms:created xsi:type="dcterms:W3CDTF">2014-04-01T16:27:38Z</dcterms:created>
  <dcterms:modified xsi:type="dcterms:W3CDTF">2021-03-19T11:05:45Z</dcterms:modified>
</cp:coreProperties>
</file>