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3960524"/>
            <a:ext cx="9143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43584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7494"/>
            <a:ext cx="1533934" cy="749723"/>
          </a:xfrm>
          <a:prstGeom prst="rect">
            <a:avLst/>
          </a:prstGeom>
        </p:spPr>
      </p:pic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2680763" y="4674328"/>
            <a:ext cx="3782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PPT Help https</a:t>
            </a:r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://</a:t>
            </a:r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t.me/ppt_help 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286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28</cp:revision>
  <dcterms:created xsi:type="dcterms:W3CDTF">2014-04-01T16:27:38Z</dcterms:created>
  <dcterms:modified xsi:type="dcterms:W3CDTF">2021-03-19T10:57:17Z</dcterms:modified>
</cp:coreProperties>
</file>