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3" y="2830165"/>
            <a:ext cx="4571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39952" y="1854572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19" y="136432"/>
            <a:ext cx="1259631" cy="615655"/>
          </a:xfrm>
          <a:prstGeom prst="rect">
            <a:avLst/>
          </a:prstGeom>
        </p:spPr>
      </p:pic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724128" y="3301330"/>
            <a:ext cx="3782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cs typeface="Arial" pitchFamily="34" charset="0"/>
              </a:rPr>
              <a:t>PPT Help https</a:t>
            </a:r>
            <a:r>
              <a:rPr lang="en-US" altLang="ko-KR" sz="1000" dirty="0">
                <a:cs typeface="Arial" pitchFamily="34" charset="0"/>
              </a:rPr>
              <a:t>://</a:t>
            </a:r>
            <a:r>
              <a:rPr lang="en-US" altLang="ko-KR" sz="1000" dirty="0" smtClean="0">
                <a:cs typeface="Arial" pitchFamily="34" charset="0"/>
              </a:rPr>
              <a:t>t.me/ppt_help </a:t>
            </a:r>
            <a:endParaRPr lang="ko-KR" altLang="en-US" sz="1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2021-03-19T11:04:05Z</dcterms:modified>
</cp:coreProperties>
</file>