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80646"/>
            <a:ext cx="9144000" cy="1152128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4391911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bg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389779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67494"/>
            <a:ext cx="1461926" cy="714529"/>
          </a:xfrm>
          <a:prstGeom prst="rect">
            <a:avLst/>
          </a:prstGeom>
        </p:spPr>
      </p:pic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2843808" y="4735124"/>
            <a:ext cx="3782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cs typeface="Arial" pitchFamily="34" charset="0"/>
              </a:rPr>
              <a:t>PPT Help https</a:t>
            </a:r>
            <a:r>
              <a:rPr lang="en-US" altLang="ko-KR" sz="1000" dirty="0">
                <a:solidFill>
                  <a:schemeClr val="bg1"/>
                </a:solidFill>
                <a:cs typeface="Arial" pitchFamily="34" charset="0"/>
              </a:rPr>
              <a:t>://</a:t>
            </a:r>
            <a:r>
              <a:rPr lang="en-US" altLang="ko-KR" sz="1000" dirty="0" smtClean="0">
                <a:solidFill>
                  <a:schemeClr val="bg1"/>
                </a:solidFill>
                <a:cs typeface="Arial" pitchFamily="34" charset="0"/>
              </a:rPr>
              <a:t>t.me/ppt_help 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276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23</cp:revision>
  <dcterms:created xsi:type="dcterms:W3CDTF">2014-04-01T16:27:38Z</dcterms:created>
  <dcterms:modified xsi:type="dcterms:W3CDTF">2021-03-19T11:05:14Z</dcterms:modified>
</cp:coreProperties>
</file>