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24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579862"/>
            <a:ext cx="9144000" cy="1565126"/>
          </a:xfrm>
          <a:prstGeom prst="rect">
            <a:avLst/>
          </a:prstGeom>
          <a:solidFill>
            <a:schemeClr val="tx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3923928" y="4505746"/>
            <a:ext cx="1296144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4184501"/>
            <a:ext cx="9144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 OF</a:t>
            </a:r>
            <a:r>
              <a:rPr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0" y="3714353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026" y="4184501"/>
            <a:ext cx="1893974" cy="925696"/>
          </a:xfrm>
          <a:prstGeom prst="rect">
            <a:avLst/>
          </a:prstGeom>
        </p:spPr>
      </p:pic>
      <p:sp>
        <p:nvSpPr>
          <p:cNvPr id="13" name="TextBox 12">
            <a:hlinkClick r:id="rId3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2680763" y="4761660"/>
            <a:ext cx="37824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  <a:cs typeface="Arial" pitchFamily="34" charset="0"/>
              </a:rPr>
              <a:t>PPT Help https</a:t>
            </a:r>
            <a:r>
              <a:rPr lang="en-US" altLang="ko-KR" sz="1000" dirty="0">
                <a:solidFill>
                  <a:schemeClr val="bg1"/>
                </a:solidFill>
                <a:cs typeface="Arial" pitchFamily="34" charset="0"/>
              </a:rPr>
              <a:t>://</a:t>
            </a:r>
            <a:r>
              <a:rPr lang="en-US" altLang="ko-KR" sz="1000" dirty="0" smtClean="0">
                <a:solidFill>
                  <a:schemeClr val="bg1"/>
                </a:solidFill>
                <a:cs typeface="Arial" pitchFamily="34" charset="0"/>
              </a:rPr>
              <a:t>t.me/ppt_help 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27216"/>
            <a:ext cx="7596336" cy="85725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51720" y="1131590"/>
            <a:ext cx="6635080" cy="339447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103</Words>
  <Application>Microsoft Office PowerPoint</Application>
  <PresentationFormat>On-screen Show (16:9)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Wingdings</vt:lpstr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Johnny Cage</cp:lastModifiedBy>
  <cp:revision>12</cp:revision>
  <dcterms:created xsi:type="dcterms:W3CDTF">2014-04-01T16:27:38Z</dcterms:created>
  <dcterms:modified xsi:type="dcterms:W3CDTF">2021-03-19T11:04:43Z</dcterms:modified>
</cp:coreProperties>
</file>